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5" r:id="rId7"/>
    <p:sldId id="287" r:id="rId8"/>
    <p:sldId id="288" r:id="rId9"/>
    <p:sldId id="289" r:id="rId10"/>
    <p:sldId id="290" r:id="rId11"/>
    <p:sldId id="308" r:id="rId12"/>
    <p:sldId id="291" r:id="rId13"/>
    <p:sldId id="292" r:id="rId14"/>
    <p:sldId id="293" r:id="rId15"/>
    <p:sldId id="309" r:id="rId16"/>
    <p:sldId id="294" r:id="rId17"/>
    <p:sldId id="296" r:id="rId18"/>
    <p:sldId id="297" r:id="rId19"/>
    <p:sldId id="298" r:id="rId20"/>
    <p:sldId id="310" r:id="rId21"/>
    <p:sldId id="299" r:id="rId22"/>
    <p:sldId id="300" r:id="rId23"/>
    <p:sldId id="301" r:id="rId24"/>
    <p:sldId id="302" r:id="rId25"/>
    <p:sldId id="305" r:id="rId26"/>
    <p:sldId id="306" r:id="rId27"/>
    <p:sldId id="307" r:id="rId28"/>
    <p:sldId id="311" r:id="rId29"/>
    <p:sldId id="32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1B1"/>
    <a:srgbClr val="AB365D"/>
    <a:srgbClr val="F3AB17"/>
    <a:srgbClr val="009791"/>
    <a:srgbClr val="009993"/>
    <a:srgbClr val="F5AC17"/>
    <a:srgbClr val="00928C"/>
    <a:srgbClr val="008781"/>
    <a:srgbClr val="A13359"/>
    <a:srgbClr val="9F3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660"/>
  </p:normalViewPr>
  <p:slideViewPr>
    <p:cSldViewPr snapToGrid="0">
      <p:cViewPr varScale="1">
        <p:scale>
          <a:sx n="112" d="100"/>
          <a:sy n="112"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D58EC-84F9-426C-8728-F54E826FA57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6E242-3993-4D66-96E2-726B818029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36E242-3993-4D66-96E2-726B818029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7FBCE59-DA34-407E-B18B-92E528F054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8B1C6A-6BD5-4240-9A14-40AB6B6C88D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BCE59-DA34-407E-B18B-92E528F054F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B1C6A-6BD5-4240-9A14-40AB6B6C88D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984742" y="1119577"/>
            <a:ext cx="1089212"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40541" y="-1051907"/>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99447" y="-1051907"/>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58353" y="-105190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17259" y="-1051907"/>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63242" y="1872749"/>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1309244" y="321373"/>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527416" y="-742191"/>
            <a:ext cx="4290400" cy="42904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7835656" y="3518713"/>
            <a:ext cx="5013957" cy="5013957"/>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157413" y="554529"/>
            <a:ext cx="3456000" cy="3456000"/>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7"/>
          <p:cNvSpPr>
            <a:spLocks noChangeArrowheads="1"/>
          </p:cNvSpPr>
          <p:nvPr/>
        </p:nvSpPr>
        <p:spPr bwMode="auto">
          <a:xfrm>
            <a:off x="390864" y="4364082"/>
            <a:ext cx="71116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6000" b="1" spc="3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毕业论文答辩模板</a:t>
            </a:r>
            <a:endParaRPr lang="zh-CN" altLang="en-US" sz="6000" b="1" spc="3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9462425" y="5102746"/>
            <a:ext cx="1760418" cy="369332"/>
          </a:xfrm>
          <a:prstGeom prst="rect">
            <a:avLst/>
          </a:prstGeom>
          <a:noFill/>
          <a:effectLst/>
        </p:spPr>
        <p:txBody>
          <a:bodyPr wrap="none"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答辩人：</a:t>
            </a:r>
            <a:r>
              <a:rPr lang="en-US" altLang="zh-CN" dirty="0">
                <a:solidFill>
                  <a:srgbClr val="FFFFFF"/>
                </a:solidFill>
                <a:latin typeface="微软雅黑" panose="020B0503020204020204" pitchFamily="34" charset="-122"/>
                <a:ea typeface="微软雅黑" panose="020B0503020204020204" pitchFamily="34" charset="-122"/>
              </a:rPr>
              <a:t>× × ×</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160497" y="5841025"/>
            <a:ext cx="2452916" cy="369332"/>
          </a:xfrm>
          <a:prstGeom prst="rect">
            <a:avLst/>
          </a:prstGeom>
          <a:noFill/>
          <a:effectLst/>
        </p:spPr>
        <p:txBody>
          <a:bodyPr wrap="none"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指导老师：</a:t>
            </a:r>
            <a:r>
              <a:rPr lang="en-US" altLang="zh-CN" dirty="0">
                <a:solidFill>
                  <a:srgbClr val="FFFFFF"/>
                </a:solidFill>
                <a:latin typeface="微软雅黑" panose="020B0503020204020204" pitchFamily="34" charset="-122"/>
                <a:ea typeface="微软雅黑" panose="020B0503020204020204" pitchFamily="34" charset="-122"/>
              </a:rPr>
              <a:t>× × ×</a:t>
            </a:r>
            <a:r>
              <a:rPr lang="zh-CN" altLang="en-US" dirty="0">
                <a:solidFill>
                  <a:srgbClr val="FFFFFF"/>
                </a:solidFill>
                <a:latin typeface="微软雅黑" panose="020B0503020204020204" pitchFamily="34" charset="-122"/>
                <a:ea typeface="微软雅黑" panose="020B0503020204020204" pitchFamily="34" charset="-122"/>
              </a:rPr>
              <a:t>教授</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198856" y="5472078"/>
            <a:ext cx="5400600" cy="411184"/>
            <a:chOff x="898377" y="3075806"/>
            <a:chExt cx="7277294" cy="411184"/>
          </a:xfrm>
        </p:grpSpPr>
        <p:sp>
          <p:nvSpPr>
            <p:cNvPr id="20" name="五边形 19"/>
            <p:cNvSpPr/>
            <p:nvPr/>
          </p:nvSpPr>
          <p:spPr>
            <a:xfrm>
              <a:off x="3603672" y="3075806"/>
              <a:ext cx="4571999" cy="411184"/>
            </a:xfrm>
            <a:prstGeom prst="homePlate">
              <a:avLst/>
            </a:prstGeom>
            <a:solidFill>
              <a:srgbClr val="9E32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21" name="五边形 20"/>
            <p:cNvSpPr/>
            <p:nvPr/>
          </p:nvSpPr>
          <p:spPr>
            <a:xfrm flipH="1">
              <a:off x="898377" y="3075806"/>
              <a:ext cx="4571999" cy="411184"/>
            </a:xfrm>
            <a:prstGeom prst="homePlate">
              <a:avLst/>
            </a:prstGeom>
            <a:solidFill>
              <a:srgbClr val="9E32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grpSp>
      <p:sp>
        <p:nvSpPr>
          <p:cNvPr id="22" name="TextBox 7"/>
          <p:cNvSpPr>
            <a:spLocks noChangeArrowheads="1"/>
          </p:cNvSpPr>
          <p:nvPr/>
        </p:nvSpPr>
        <p:spPr bwMode="auto">
          <a:xfrm>
            <a:off x="2551093" y="6136332"/>
            <a:ext cx="2804140"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某某传媒影视学院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 ×.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22"/>
          <p:cNvCxnSpPr/>
          <p:nvPr/>
        </p:nvCxnSpPr>
        <p:spPr>
          <a:xfrm flipH="1">
            <a:off x="1738918" y="6249368"/>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519338" y="6244078"/>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5" name="TextBox 7"/>
          <p:cNvSpPr>
            <a:spLocks noChangeArrowheads="1"/>
          </p:cNvSpPr>
          <p:nvPr/>
        </p:nvSpPr>
        <p:spPr bwMode="auto">
          <a:xfrm>
            <a:off x="1588912" y="5519201"/>
            <a:ext cx="4728501" cy="33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200" dirty="0">
                <a:solidFill>
                  <a:schemeClr val="bg1"/>
                </a:solidFill>
                <a:latin typeface="Swis721 Lt BT" pitchFamily="34" charset="0"/>
                <a:ea typeface="微软雅黑" panose="020B0503020204020204" pitchFamily="34" charset="-122"/>
                <a:cs typeface="LilyUPC" pitchFamily="34" charset="-34"/>
                <a:sym typeface="微软雅黑" panose="020B0503020204020204" pitchFamily="34" charset="-122"/>
              </a:rPr>
              <a:t>BUSENESS ACTIVITY PLANNING</a:t>
            </a:r>
            <a:endParaRPr lang="zh-CN" altLang="en-US" sz="2200" dirty="0">
              <a:solidFill>
                <a:schemeClr val="bg1"/>
              </a:solidFill>
              <a:latin typeface="Swis721 Lt BT" pitchFamily="34" charset="0"/>
              <a:ea typeface="微软雅黑" panose="020B0503020204020204" pitchFamily="34" charset="-122"/>
              <a:cs typeface="LilyUPC" pitchFamily="34" charset="-34"/>
              <a:sym typeface="微软雅黑" panose="020B0503020204020204" pitchFamily="34" charset="-122"/>
            </a:endParaRPr>
          </a:p>
        </p:txBody>
      </p:sp>
      <p:pic>
        <p:nvPicPr>
          <p:cNvPr id="2" name="Lady &amp; Bird (淑女与鸟组合) - Stephanie Says (史蒂芬妮说)(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58316" y="-696292"/>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Effect transition="in" filter="fade">
                                      <p:cBhvr>
                                        <p:cTn id="31" dur="1000"/>
                                        <p:tgtEl>
                                          <p:spTgt spid="14"/>
                                        </p:tgtEl>
                                      </p:cBhvr>
                                    </p:animEffect>
                                  </p:childTnLst>
                                </p:cTn>
                              </p:par>
                            </p:childTnLst>
                          </p:cTn>
                        </p:par>
                        <p:par>
                          <p:cTn id="32" fill="hold">
                            <p:stCondLst>
                              <p:cond delay="1000"/>
                            </p:stCondLst>
                            <p:childTnLst>
                              <p:par>
                                <p:cTn id="33" presetID="2" presetClass="entr" presetSubtype="12" fill="hold" grpId="0" nodeType="afterEffect">
                                  <p:stCondLst>
                                    <p:cond delay="0"/>
                                  </p:stCondLst>
                                  <p:iterate type="lt">
                                    <p:tmPct val="13000"/>
                                  </p:iterate>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600" fill="hold"/>
                                        <p:tgtEl>
                                          <p:spTgt spid="16"/>
                                        </p:tgtEl>
                                        <p:attrNameLst>
                                          <p:attrName>ppt_x</p:attrName>
                                        </p:attrNameLst>
                                      </p:cBhvr>
                                      <p:tavLst>
                                        <p:tav tm="0">
                                          <p:val>
                                            <p:strVal val="0-#ppt_w/2"/>
                                          </p:val>
                                        </p:tav>
                                        <p:tav tm="100000">
                                          <p:val>
                                            <p:strVal val="#ppt_x"/>
                                          </p:val>
                                        </p:tav>
                                      </p:tavLst>
                                    </p:anim>
                                    <p:anim calcmode="lin" valueType="num">
                                      <p:cBhvr additive="base">
                                        <p:cTn id="36" dur="600" fill="hold"/>
                                        <p:tgtEl>
                                          <p:spTgt spid="16"/>
                                        </p:tgtEl>
                                        <p:attrNameLst>
                                          <p:attrName>ppt_y</p:attrName>
                                        </p:attrNameLst>
                                      </p:cBhvr>
                                      <p:tavLst>
                                        <p:tav tm="0">
                                          <p:val>
                                            <p:strVal val="1+#ppt_h/2"/>
                                          </p:val>
                                        </p:tav>
                                        <p:tav tm="100000">
                                          <p:val>
                                            <p:strVal val="#ppt_y"/>
                                          </p:val>
                                        </p:tav>
                                      </p:tavLst>
                                    </p:anim>
                                  </p:childTnLst>
                                </p:cTn>
                              </p:par>
                            </p:childTnLst>
                          </p:cTn>
                        </p:par>
                        <p:par>
                          <p:cTn id="37" fill="hold">
                            <p:stCondLst>
                              <p:cond delay="3645"/>
                            </p:stCondLst>
                            <p:childTnLst>
                              <p:par>
                                <p:cTn id="38" presetID="42"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4645"/>
                            </p:stCondLst>
                            <p:childTnLst>
                              <p:par>
                                <p:cTn id="49" presetID="16" presetClass="entr" presetSubtype="37"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outVertical)">
                                      <p:cBhvr>
                                        <p:cTn id="51" dur="500"/>
                                        <p:tgtEl>
                                          <p:spTgt spid="19"/>
                                        </p:tgtEl>
                                      </p:cBhvr>
                                    </p:animEffect>
                                  </p:childTnLst>
                                </p:cTn>
                              </p:par>
                            </p:childTnLst>
                          </p:cTn>
                        </p:par>
                        <p:par>
                          <p:cTn id="52" fill="hold">
                            <p:stCondLst>
                              <p:cond delay="5145"/>
                            </p:stCondLst>
                            <p:childTnLst>
                              <p:par>
                                <p:cTn id="53" presetID="38" presetClass="entr" presetSubtype="0" accel="50000" fill="hold" grpId="0" nodeType="afterEffect">
                                  <p:stCondLst>
                                    <p:cond delay="0"/>
                                  </p:stCondLst>
                                  <p:iterate type="lt">
                                    <p:tmPct val="50000"/>
                                  </p:iterate>
                                  <p:childTnLst>
                                    <p:set>
                                      <p:cBhvr>
                                        <p:cTn id="54" dur="1" fill="hold">
                                          <p:stCondLst>
                                            <p:cond delay="0"/>
                                          </p:stCondLst>
                                        </p:cTn>
                                        <p:tgtEl>
                                          <p:spTgt spid="25"/>
                                        </p:tgtEl>
                                        <p:attrNameLst>
                                          <p:attrName>style.visibility</p:attrName>
                                        </p:attrNameLst>
                                      </p:cBhvr>
                                      <p:to>
                                        <p:strVal val="visible"/>
                                      </p:to>
                                    </p:set>
                                    <p:set>
                                      <p:cBhvr>
                                        <p:cTn id="55" dur="46" fill="hold">
                                          <p:stCondLst>
                                            <p:cond delay="0"/>
                                          </p:stCondLst>
                                        </p:cTn>
                                        <p:tgtEl>
                                          <p:spTgt spid="25"/>
                                        </p:tgtEl>
                                        <p:attrNameLst>
                                          <p:attrName>style.rotation</p:attrName>
                                        </p:attrNameLst>
                                      </p:cBhvr>
                                      <p:to>
                                        <p:strVal val="-45.0"/>
                                      </p:to>
                                    </p:set>
                                    <p:anim calcmode="lin" valueType="num">
                                      <p:cBhvr>
                                        <p:cTn id="56" dur="46" fill="hold">
                                          <p:stCondLst>
                                            <p:cond delay="46"/>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57" dur="46"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58" dur="16" decel="50000" autoRev="1" fill="hold">
                                          <p:stCondLst>
                                            <p:cond delay="46"/>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59" dur="14" fill="hold">
                                          <p:stCondLst>
                                            <p:cond delay="86"/>
                                          </p:stCondLst>
                                        </p:cTn>
                                        <p:tgtEl>
                                          <p:spTgt spid="25"/>
                                        </p:tgtEl>
                                        <p:attrNameLst>
                                          <p:attrName>ppt_y</p:attrName>
                                        </p:attrNameLst>
                                      </p:cBhvr>
                                      <p:tavLst>
                                        <p:tav tm="0">
                                          <p:val>
                                            <p:strVal val="#ppt_y-(0.354*#ppt_w-0.172*#ppt_h)"/>
                                          </p:val>
                                        </p:tav>
                                        <p:tav tm="100000">
                                          <p:val>
                                            <p:strVal val="#ppt_y"/>
                                          </p:val>
                                        </p:tav>
                                      </p:tavLst>
                                    </p:anim>
                                  </p:childTnLst>
                                </p:cTn>
                              </p:par>
                            </p:childTnLst>
                          </p:cTn>
                        </p:par>
                        <p:par>
                          <p:cTn id="60" fill="hold">
                            <p:stCondLst>
                              <p:cond delay="6495"/>
                            </p:stCondLst>
                            <p:childTnLst>
                              <p:par>
                                <p:cTn id="61" presetID="16" presetClass="entr" presetSubtype="37"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outVertical)">
                                      <p:cBhvr>
                                        <p:cTn id="63" dur="1000"/>
                                        <p:tgtEl>
                                          <p:spTgt spid="22"/>
                                        </p:tgtEl>
                                      </p:cBhvr>
                                    </p:animEffect>
                                  </p:childTnLst>
                                </p:cTn>
                              </p:par>
                            </p:childTnLst>
                          </p:cTn>
                        </p:par>
                        <p:par>
                          <p:cTn id="64" fill="hold">
                            <p:stCondLst>
                              <p:cond delay="7495"/>
                            </p:stCondLst>
                            <p:childTnLst>
                              <p:par>
                                <p:cTn id="65" presetID="22" presetClass="entr" presetSubtype="2"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par>
                                <p:cTn id="68" presetID="22" presetClass="entr" presetSubtype="8"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repeatCount="indefinite" fill="hold" display="0">
                  <p:stCondLst>
                    <p:cond delay="indefinite"/>
                  </p:stCondLst>
                  <p:endCondLst>
                    <p:cond evt="onStopAudio" delay="0">
                      <p:tgtEl>
                        <p:sldTgt/>
                      </p:tgtEl>
                    </p:cond>
                  </p:endCondLst>
                </p:cTn>
                <p:tgtEl>
                  <p:spTgt spid="2"/>
                </p:tgtEl>
              </p:cMediaNode>
            </p:audio>
          </p:childTnLst>
        </p:cTn>
      </p:par>
    </p:tnLst>
    <p:bldLst>
      <p:bldP spid="5" grpId="0" animBg="1"/>
      <p:bldP spid="10" grpId="0" animBg="1"/>
      <p:bldP spid="11" grpId="0" animBg="1"/>
      <p:bldP spid="13" grpId="0" animBg="1"/>
      <p:bldP spid="14" grpId="0" animBg="1"/>
      <p:bldP spid="12" grpId="0" animBg="1"/>
      <p:bldP spid="16" grpId="0"/>
      <p:bldP spid="17" grpId="0"/>
      <p:bldP spid="18" grpId="0"/>
      <p:bldP spid="22"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理论框架</a:t>
            </a:r>
            <a:endParaRPr lang="zh-CN" altLang="en-US" sz="4400" b="0" dirty="0">
              <a:solidFill>
                <a:srgbClr val="404040"/>
              </a:solidFill>
            </a:endParaRPr>
          </a:p>
        </p:txBody>
      </p:sp>
      <p:sp>
        <p:nvSpPr>
          <p:cNvPr id="11" name="Freeform 46"/>
          <p:cNvSpPr/>
          <p:nvPr/>
        </p:nvSpPr>
        <p:spPr bwMode="auto">
          <a:xfrm>
            <a:off x="2631450" y="23633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FFFFFF"/>
          </a:solidFill>
          <a:ln w="76200">
            <a:solidFill>
              <a:srgbClr val="F5AC17"/>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pitchFamily="34" charset="-122"/>
              <a:sym typeface="Bebas" pitchFamily="2" charset="0"/>
            </a:endParaRPr>
          </a:p>
        </p:txBody>
      </p:sp>
      <p:sp>
        <p:nvSpPr>
          <p:cNvPr id="12" name="Freeform 46"/>
          <p:cNvSpPr/>
          <p:nvPr/>
        </p:nvSpPr>
        <p:spPr bwMode="auto">
          <a:xfrm>
            <a:off x="6311872" y="23633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FFFFFF"/>
          </a:solidFill>
          <a:ln w="76200">
            <a:solidFill>
              <a:srgbClr val="009993"/>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pitchFamily="34" charset="-122"/>
              <a:sym typeface="Bebas" pitchFamily="2" charset="0"/>
            </a:endParaRPr>
          </a:p>
        </p:txBody>
      </p:sp>
      <p:sp>
        <p:nvSpPr>
          <p:cNvPr id="13" name="Freeform 5"/>
          <p:cNvSpPr/>
          <p:nvPr/>
        </p:nvSpPr>
        <p:spPr bwMode="auto">
          <a:xfrm>
            <a:off x="1128808" y="33327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a:gsLst>
              <a:gs pos="0">
                <a:srgbClr val="87294D"/>
              </a:gs>
              <a:gs pos="100000">
                <a:srgbClr val="AF385F"/>
              </a:gs>
            </a:gsLst>
            <a:lin ang="0" scaled="0"/>
          </a:gra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FFFFF"/>
                </a:solidFill>
                <a:latin typeface="Bebas" pitchFamily="2" charset="0"/>
                <a:ea typeface="微软雅黑" panose="020B0503020204020204" pitchFamily="34" charset="-122"/>
                <a:sym typeface="Bebas" pitchFamily="2" charset="0"/>
              </a:rPr>
              <a:t>填写标题</a:t>
            </a:r>
            <a:endParaRPr lang="zh-CN" altLang="en-US" sz="2000" dirty="0">
              <a:solidFill>
                <a:srgbClr val="FFFFFF"/>
              </a:solidFill>
              <a:latin typeface="Bebas" pitchFamily="2" charset="0"/>
              <a:ea typeface="微软雅黑" panose="020B0503020204020204" pitchFamily="34" charset="-122"/>
              <a:sym typeface="Bebas" pitchFamily="2" charset="0"/>
            </a:endParaRPr>
          </a:p>
        </p:txBody>
      </p:sp>
      <p:sp>
        <p:nvSpPr>
          <p:cNvPr id="14" name="Freeform 5"/>
          <p:cNvSpPr/>
          <p:nvPr/>
        </p:nvSpPr>
        <p:spPr bwMode="auto">
          <a:xfrm>
            <a:off x="4886871" y="3117511"/>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1"/>
            <a:stretch>
              <a:fillRect/>
            </a:stretch>
          </a:blipFill>
          <a:ln w="254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a:solidFill>
                <a:prstClr val="white"/>
              </a:solidFill>
              <a:latin typeface="Bebas" pitchFamily="2" charset="0"/>
              <a:ea typeface="微软雅黑" panose="020B0503020204020204" pitchFamily="34" charset="-122"/>
              <a:sym typeface="Bebas" pitchFamily="2" charset="0"/>
            </a:endParaRPr>
          </a:p>
        </p:txBody>
      </p:sp>
      <p:sp>
        <p:nvSpPr>
          <p:cNvPr id="15" name="Freeform 5"/>
          <p:cNvSpPr/>
          <p:nvPr/>
        </p:nvSpPr>
        <p:spPr bwMode="auto">
          <a:xfrm>
            <a:off x="9129290" y="33327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a:gsLst>
              <a:gs pos="0">
                <a:srgbClr val="87294D"/>
              </a:gs>
              <a:gs pos="100000">
                <a:srgbClr val="AF385F"/>
              </a:gs>
            </a:gsLst>
            <a:lin ang="0" scaled="0"/>
          </a:gra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FFFFF"/>
                </a:solidFill>
                <a:latin typeface="Bebas" pitchFamily="2" charset="0"/>
                <a:ea typeface="微软雅黑" panose="020B0503020204020204" pitchFamily="34" charset="-122"/>
                <a:sym typeface="Bebas" pitchFamily="2" charset="0"/>
              </a:rPr>
              <a:t>填写标题</a:t>
            </a:r>
            <a:endParaRPr lang="zh-CN" altLang="en-US" sz="2000" dirty="0">
              <a:solidFill>
                <a:srgbClr val="FFFFFF"/>
              </a:solidFill>
              <a:latin typeface="Bebas" pitchFamily="2" charset="0"/>
              <a:ea typeface="微软雅黑" panose="020B0503020204020204" pitchFamily="34" charset="-122"/>
              <a:sym typeface="Bebas" pitchFamily="2" charset="0"/>
            </a:endParaRPr>
          </a:p>
        </p:txBody>
      </p:sp>
      <p:sp>
        <p:nvSpPr>
          <p:cNvPr id="16" name="Line 5"/>
          <p:cNvSpPr>
            <a:spLocks noChangeShapeType="1"/>
          </p:cNvSpPr>
          <p:nvPr/>
        </p:nvSpPr>
        <p:spPr bwMode="auto">
          <a:xfrm flipH="1">
            <a:off x="3181350" y="4185301"/>
            <a:ext cx="1643063" cy="0"/>
          </a:xfrm>
          <a:prstGeom prst="line">
            <a:avLst/>
          </a:prstGeom>
          <a:noFill/>
          <a:ln w="19050" cmpd="sng">
            <a:solidFill>
              <a:srgbClr val="40404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pitchFamily="34" charset="-122"/>
              <a:sym typeface="Bebas" pitchFamily="2" charset="0"/>
            </a:endParaRPr>
          </a:p>
        </p:txBody>
      </p:sp>
      <p:sp>
        <p:nvSpPr>
          <p:cNvPr id="17" name="Line 6"/>
          <p:cNvSpPr>
            <a:spLocks noChangeShapeType="1"/>
          </p:cNvSpPr>
          <p:nvPr/>
        </p:nvSpPr>
        <p:spPr bwMode="auto">
          <a:xfrm>
            <a:off x="7396166" y="4185301"/>
            <a:ext cx="1643064" cy="0"/>
          </a:xfrm>
          <a:prstGeom prst="line">
            <a:avLst/>
          </a:prstGeom>
          <a:noFill/>
          <a:ln w="19050" cmpd="sng">
            <a:solidFill>
              <a:srgbClr val="40404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pitchFamily="34" charset="-122"/>
              <a:sym typeface="Bebas" pitchFamily="2" charset="0"/>
            </a:endParaRPr>
          </a:p>
        </p:txBody>
      </p:sp>
      <p:sp>
        <p:nvSpPr>
          <p:cNvPr id="21" name="Rectangle 7"/>
          <p:cNvSpPr>
            <a:spLocks noChangeArrowheads="1"/>
          </p:cNvSpPr>
          <p:nvPr/>
        </p:nvSpPr>
        <p:spPr bwMode="auto">
          <a:xfrm>
            <a:off x="3010908" y="3319162"/>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schemeClr val="tx1">
                  <a:lumMod val="50000"/>
                  <a:lumOff val="50000"/>
                </a:schemeClr>
              </a:solidFill>
              <a:effectLst/>
              <a:uLnTx/>
              <a:uFillTx/>
              <a:latin typeface="Bebas" pitchFamily="2" charset="0"/>
              <a:ea typeface="微软雅黑" panose="020B0503020204020204" pitchFamily="34" charset="-122"/>
              <a:sym typeface="Bebas" pitchFamily="2" charset="0"/>
            </a:endParaRPr>
          </a:p>
        </p:txBody>
      </p:sp>
      <p:sp>
        <p:nvSpPr>
          <p:cNvPr id="22" name="Rectangle 8"/>
          <p:cNvSpPr>
            <a:spLocks noChangeArrowheads="1"/>
          </p:cNvSpPr>
          <p:nvPr/>
        </p:nvSpPr>
        <p:spPr bwMode="auto">
          <a:xfrm>
            <a:off x="3010908" y="4266611"/>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23" name="Rectangle 9"/>
          <p:cNvSpPr>
            <a:spLocks noChangeArrowheads="1"/>
          </p:cNvSpPr>
          <p:nvPr/>
        </p:nvSpPr>
        <p:spPr bwMode="auto">
          <a:xfrm>
            <a:off x="7224281" y="3319163"/>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24" name="Rectangle 10"/>
          <p:cNvSpPr>
            <a:spLocks noChangeArrowheads="1"/>
          </p:cNvSpPr>
          <p:nvPr/>
        </p:nvSpPr>
        <p:spPr bwMode="auto">
          <a:xfrm>
            <a:off x="7224281" y="4266610"/>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30000" fill="hold" grpId="1" nodeType="withEffect">
                                  <p:stCondLst>
                                    <p:cond delay="0"/>
                                  </p:stCondLst>
                                  <p:childTnLst>
                                    <p:animMotion origin="layout" path="M 2.08333E-6 -0.03981 L 2.08333E-6 0.14815 " pathEditMode="relative" rAng="0" ptsTypes="AA">
                                      <p:cBhvr>
                                        <p:cTn id="9" dur="750" spd="-100000" fill="hold"/>
                                        <p:tgtEl>
                                          <p:spTgt spid="14"/>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2.08333E-6 -0.03981 L 2.08333E-6 -2.96296E-6 " pathEditMode="relative" rAng="0" ptsTypes="AA">
                                      <p:cBhvr>
                                        <p:cTn id="11" dur="750" fill="hold"/>
                                        <p:tgtEl>
                                          <p:spTgt spid="14"/>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64" presetClass="path" presetSubtype="0" decel="30000" fill="hold" grpId="1" nodeType="withEffect">
                                  <p:stCondLst>
                                    <p:cond delay="0"/>
                                  </p:stCondLst>
                                  <p:childTnLst>
                                    <p:animMotion origin="layout" path="M 5E-6 0.03889 L 5E-6 -0.14814 " pathEditMode="relative" rAng="0" ptsTypes="AA">
                                      <p:cBhvr>
                                        <p:cTn id="16" dur="750" spd="-100000" fill="hold"/>
                                        <p:tgtEl>
                                          <p:spTgt spid="13"/>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5E-6 0.03843 L 5E-6 -3.7037E-6 " pathEditMode="relative" rAng="0" ptsTypes="AA">
                                      <p:cBhvr>
                                        <p:cTn id="18" dur="750" fill="hold"/>
                                        <p:tgtEl>
                                          <p:spTgt spid="13"/>
                                        </p:tgtEl>
                                        <p:attrNameLst>
                                          <p:attrName>ppt_x</p:attrName>
                                          <p:attrName>ppt_y</p:attrName>
                                        </p:attrNameLst>
                                      </p:cBhvr>
                                      <p:rCtr x="0" y="-1921"/>
                                    </p:animMotion>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64" presetClass="path" presetSubtype="0" decel="30000" fill="hold" grpId="1" nodeType="withEffect">
                                  <p:stCondLst>
                                    <p:cond delay="0"/>
                                  </p:stCondLst>
                                  <p:childTnLst>
                                    <p:animMotion origin="layout" path="M 5E-6 0.03889 L 5E-6 -0.14814 " pathEditMode="relative" rAng="0" ptsTypes="AA">
                                      <p:cBhvr>
                                        <p:cTn id="23" dur="750" spd="-100000" fill="hold"/>
                                        <p:tgtEl>
                                          <p:spTgt spid="15"/>
                                        </p:tgtEl>
                                        <p:attrNameLst>
                                          <p:attrName>ppt_x</p:attrName>
                                          <p:attrName>ppt_y</p:attrName>
                                        </p:attrNameLst>
                                      </p:cBhvr>
                                      <p:rCtr x="0" y="-9352"/>
                                    </p:animMotion>
                                  </p:childTnLst>
                                </p:cTn>
                              </p:par>
                              <p:par>
                                <p:cTn id="24" presetID="64" presetClass="path" presetSubtype="0" accel="30000" decel="30000" fill="hold" grpId="2" nodeType="withEffect">
                                  <p:stCondLst>
                                    <p:cond delay="750"/>
                                  </p:stCondLst>
                                  <p:childTnLst>
                                    <p:animMotion origin="layout" path="M 5E-6 0.03843 L 5E-6 -3.7037E-6 " pathEditMode="relative" rAng="0" ptsTypes="AA">
                                      <p:cBhvr>
                                        <p:cTn id="25" dur="750" fill="hold"/>
                                        <p:tgtEl>
                                          <p:spTgt spid="15"/>
                                        </p:tgtEl>
                                        <p:attrNameLst>
                                          <p:attrName>ppt_x</p:attrName>
                                          <p:attrName>ppt_y</p:attrName>
                                        </p:attrNameLst>
                                      </p:cBhvr>
                                      <p:rCtr x="0" y="-1921"/>
                                    </p:animMotion>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1000"/>
                                        <p:tgtEl>
                                          <p:spTgt spid="1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1000"/>
                                        <p:tgtEl>
                                          <p:spTgt spid="1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7"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3872754" y="385548"/>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采用某某研究方案</a:t>
            </a:r>
            <a:endParaRPr lang="zh-CN" altLang="en-US" sz="4400" b="0" dirty="0">
              <a:solidFill>
                <a:srgbClr val="404040"/>
              </a:solidFill>
            </a:endParaRPr>
          </a:p>
        </p:txBody>
      </p:sp>
      <p:grpSp>
        <p:nvGrpSpPr>
          <p:cNvPr id="11" name="组合 10"/>
          <p:cNvGrpSpPr/>
          <p:nvPr/>
        </p:nvGrpSpPr>
        <p:grpSpPr>
          <a:xfrm>
            <a:off x="516128" y="1956442"/>
            <a:ext cx="3719140" cy="4693421"/>
            <a:chOff x="655912" y="2105133"/>
            <a:chExt cx="2607791" cy="4693421"/>
          </a:xfrm>
        </p:grpSpPr>
        <p:sp>
          <p:nvSpPr>
            <p:cNvPr id="12"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no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no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37203" y="2560945"/>
              <a:ext cx="1894121" cy="582162"/>
            </a:xfrm>
            <a:prstGeom prst="rect">
              <a:avLst/>
            </a:prstGeom>
            <a:gradFill>
              <a:gsLst>
                <a:gs pos="0">
                  <a:srgbClr val="87294D"/>
                </a:gs>
                <a:gs pos="100000">
                  <a:srgbClr val="AF385F"/>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812911" y="1510267"/>
            <a:ext cx="1136932" cy="1334681"/>
            <a:chOff x="6591300" y="1966752"/>
            <a:chExt cx="830580" cy="975045"/>
          </a:xfrm>
        </p:grpSpPr>
        <p:sp>
          <p:nvSpPr>
            <p:cNvPr id="17" name="任意多边形 16"/>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2" name="TextBox 26"/>
          <p:cNvSpPr txBox="1"/>
          <p:nvPr/>
        </p:nvSpPr>
        <p:spPr bwMode="auto">
          <a:xfrm>
            <a:off x="1289887" y="3321120"/>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232182" y="1956442"/>
            <a:ext cx="3719140" cy="4693421"/>
            <a:chOff x="655912" y="2105133"/>
            <a:chExt cx="2607791" cy="4693421"/>
          </a:xfrm>
        </p:grpSpPr>
        <p:sp>
          <p:nvSpPr>
            <p:cNvPr id="24"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no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no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37203" y="2560945"/>
              <a:ext cx="1894121" cy="582162"/>
            </a:xfrm>
            <a:prstGeom prst="rect">
              <a:avLst/>
            </a:prstGeom>
            <a:gradFill>
              <a:gsLst>
                <a:gs pos="0">
                  <a:srgbClr val="D29614"/>
                </a:gs>
                <a:gs pos="100000">
                  <a:srgbClr val="FBB017"/>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5528965" y="1510267"/>
            <a:ext cx="1136932" cy="1334681"/>
            <a:chOff x="6591300" y="1966752"/>
            <a:chExt cx="830580" cy="975045"/>
          </a:xfrm>
        </p:grpSpPr>
        <p:sp>
          <p:nvSpPr>
            <p:cNvPr id="29" name="任意多边形 28"/>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TextBox 26"/>
          <p:cNvSpPr txBox="1"/>
          <p:nvPr/>
        </p:nvSpPr>
        <p:spPr bwMode="auto">
          <a:xfrm>
            <a:off x="5005941" y="3321120"/>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8004589" y="1956442"/>
            <a:ext cx="3719140" cy="4693421"/>
            <a:chOff x="655912" y="2105133"/>
            <a:chExt cx="2607791" cy="4693421"/>
          </a:xfrm>
        </p:grpSpPr>
        <p:sp>
          <p:nvSpPr>
            <p:cNvPr id="33"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no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no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037203" y="2560945"/>
              <a:ext cx="1894121" cy="582162"/>
            </a:xfrm>
            <a:prstGeom prst="rect">
              <a:avLst/>
            </a:prstGeom>
            <a:gradFill>
              <a:gsLst>
                <a:gs pos="0">
                  <a:srgbClr val="008680"/>
                </a:gs>
                <a:gs pos="100000">
                  <a:srgbClr val="009B95"/>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9301372" y="1510267"/>
            <a:ext cx="1136932" cy="1334681"/>
            <a:chOff x="6591300" y="1966752"/>
            <a:chExt cx="830580" cy="975045"/>
          </a:xfrm>
        </p:grpSpPr>
        <p:sp>
          <p:nvSpPr>
            <p:cNvPr id="38" name="任意多边形 37"/>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0" name="TextBox 26"/>
          <p:cNvSpPr txBox="1"/>
          <p:nvPr/>
        </p:nvSpPr>
        <p:spPr bwMode="auto">
          <a:xfrm>
            <a:off x="8778348" y="3321120"/>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261051" y="5515542"/>
            <a:ext cx="2841999" cy="461665"/>
            <a:chOff x="1232023" y="5723679"/>
            <a:chExt cx="2841999" cy="461665"/>
          </a:xfrm>
        </p:grpSpPr>
        <p:sp>
          <p:nvSpPr>
            <p:cNvPr id="42" name="圆角矩形 41"/>
            <p:cNvSpPr/>
            <p:nvPr/>
          </p:nvSpPr>
          <p:spPr>
            <a:xfrm>
              <a:off x="1232023" y="5736312"/>
              <a:ext cx="2244948" cy="445116"/>
            </a:xfrm>
            <a:prstGeom prst="roundRect">
              <a:avLst>
                <a:gd name="adj" fmla="val 50000"/>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268"/>
            <p:cNvSpPr txBox="1"/>
            <p:nvPr/>
          </p:nvSpPr>
          <p:spPr>
            <a:xfrm>
              <a:off x="1769265" y="5723679"/>
              <a:ext cx="2304757" cy="461665"/>
            </a:xfrm>
            <a:prstGeom prst="rect">
              <a:avLst/>
            </a:prstGeom>
            <a:noFill/>
          </p:spPr>
          <p:txBody>
            <a:bodyPr wrap="squar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方案一</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44" name="组合 43"/>
          <p:cNvGrpSpPr/>
          <p:nvPr/>
        </p:nvGrpSpPr>
        <p:grpSpPr>
          <a:xfrm>
            <a:off x="4977105" y="5500400"/>
            <a:ext cx="3229294" cy="472891"/>
            <a:chOff x="4948077" y="5708537"/>
            <a:chExt cx="3229294" cy="472891"/>
          </a:xfrm>
        </p:grpSpPr>
        <p:sp>
          <p:nvSpPr>
            <p:cNvPr id="45" name="圆角矩形 44"/>
            <p:cNvSpPr/>
            <p:nvPr/>
          </p:nvSpPr>
          <p:spPr>
            <a:xfrm>
              <a:off x="4948077" y="5736312"/>
              <a:ext cx="2244948" cy="445116"/>
            </a:xfrm>
            <a:prstGeom prst="roundRect">
              <a:avLst>
                <a:gd name="adj" fmla="val 50000"/>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268"/>
            <p:cNvSpPr txBox="1"/>
            <p:nvPr/>
          </p:nvSpPr>
          <p:spPr>
            <a:xfrm>
              <a:off x="5492498" y="5708537"/>
              <a:ext cx="2684873"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方案二</a:t>
              </a:r>
              <a:endPar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47" name="组合 46"/>
          <p:cNvGrpSpPr/>
          <p:nvPr/>
        </p:nvGrpSpPr>
        <p:grpSpPr>
          <a:xfrm>
            <a:off x="8828521" y="5515542"/>
            <a:ext cx="2851978" cy="461665"/>
            <a:chOff x="8799493" y="5723679"/>
            <a:chExt cx="2851978" cy="461665"/>
          </a:xfrm>
        </p:grpSpPr>
        <p:sp>
          <p:nvSpPr>
            <p:cNvPr id="48" name="圆角矩形 47"/>
            <p:cNvSpPr/>
            <p:nvPr/>
          </p:nvSpPr>
          <p:spPr>
            <a:xfrm>
              <a:off x="8799493" y="5736312"/>
              <a:ext cx="2084760" cy="445116"/>
            </a:xfrm>
            <a:prstGeom prst="roundRect">
              <a:avLst>
                <a:gd name="adj" fmla="val 50000"/>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308785" y="5723679"/>
              <a:ext cx="2342686" cy="461665"/>
            </a:xfrm>
            <a:prstGeom prst="rect">
              <a:avLst/>
            </a:prstGeom>
            <a:noFill/>
            <a:effectLst/>
          </p:spPr>
          <p:txBody>
            <a:bodyPr wrap="squar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方案三</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37"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outVertical)">
                                      <p:cBhvr>
                                        <p:cTn id="33" dur="1000"/>
                                        <p:tgtEl>
                                          <p:spTgt spid="41"/>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1000"/>
                                        <p:tgtEl>
                                          <p:spTgt spid="44"/>
                                        </p:tgtEl>
                                      </p:cBhvr>
                                    </p:animEffect>
                                  </p:childTnLst>
                                </p:cTn>
                              </p:par>
                            </p:childTnLst>
                          </p:cTn>
                        </p:par>
                        <p:par>
                          <p:cTn id="38" fill="hold">
                            <p:stCondLst>
                              <p:cond delay="3500"/>
                            </p:stCondLst>
                            <p:childTnLst>
                              <p:par>
                                <p:cTn id="39" presetID="16" presetClass="entr" presetSubtype="37"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arn(outVertical)">
                                      <p:cBhvr>
                                        <p:cTn id="41" dur="1000"/>
                                        <p:tgtEl>
                                          <p:spTgt spid="47"/>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up)">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612342" y="362550"/>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可行性说明</a:t>
            </a:r>
            <a:endParaRPr lang="zh-CN" altLang="en-US" sz="4400" b="0" dirty="0">
              <a:solidFill>
                <a:srgbClr val="404040"/>
              </a:solidFill>
            </a:endParaRPr>
          </a:p>
        </p:txBody>
      </p:sp>
      <p:grpSp>
        <p:nvGrpSpPr>
          <p:cNvPr id="46" name="组合 4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3945668" y="1970332"/>
            <a:ext cx="4374491" cy="4389474"/>
            <a:chOff x="3945668" y="1970332"/>
            <a:chExt cx="4374491" cy="4389474"/>
          </a:xfrm>
        </p:grpSpPr>
        <p:sp>
          <p:nvSpPr>
            <p:cNvPr id="47" name="Freeform 5"/>
            <p:cNvSpPr/>
            <p:nvPr/>
          </p:nvSpPr>
          <p:spPr bwMode="auto">
            <a:xfrm>
              <a:off x="5591285" y="1970332"/>
              <a:ext cx="1571981" cy="2761154"/>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gradFill>
              <a:gsLst>
                <a:gs pos="0">
                  <a:srgbClr val="87294D"/>
                </a:gs>
                <a:gs pos="100000">
                  <a:srgbClr val="AF385F"/>
                </a:gs>
              </a:gsLst>
              <a:lin ang="0" scaled="0"/>
            </a:gradFill>
            <a:ln>
              <a:noFill/>
            </a:ln>
          </p:spPr>
          <p:txBody>
            <a:bodyPr vert="horz" wrap="square" lIns="91440" tIns="45720" rIns="91440" bIns="45720" numCol="1" anchor="t" anchorCtr="0" compatLnSpc="1"/>
            <a:lstStyle/>
            <a:p>
              <a:endParaRPr lang="zh-CN" altLang="en-US"/>
            </a:p>
          </p:txBody>
        </p:sp>
        <p:sp>
          <p:nvSpPr>
            <p:cNvPr id="48" name="Freeform 5"/>
            <p:cNvSpPr/>
            <p:nvPr/>
          </p:nvSpPr>
          <p:spPr bwMode="auto">
            <a:xfrm rot="5400000">
              <a:off x="6153591" y="3004066"/>
              <a:ext cx="1571981" cy="2761154"/>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gradFill>
              <a:gsLst>
                <a:gs pos="0">
                  <a:srgbClr val="D29614"/>
                </a:gs>
                <a:gs pos="100000">
                  <a:srgbClr val="FBB017"/>
                </a:gs>
              </a:gsLst>
              <a:lin ang="0" scaled="0"/>
            </a:gradFill>
            <a:ln>
              <a:noFill/>
            </a:ln>
          </p:spPr>
          <p:txBody>
            <a:bodyPr vert="horz" wrap="square" lIns="91440" tIns="45720" rIns="91440" bIns="45720" numCol="1" anchor="t" anchorCtr="0" compatLnSpc="1"/>
            <a:lstStyle/>
            <a:p>
              <a:endParaRPr lang="zh-CN" altLang="en-US"/>
            </a:p>
          </p:txBody>
        </p:sp>
        <p:sp>
          <p:nvSpPr>
            <p:cNvPr id="49" name="Freeform 5"/>
            <p:cNvSpPr/>
            <p:nvPr/>
          </p:nvSpPr>
          <p:spPr bwMode="auto">
            <a:xfrm rot="5400000" flipH="1" flipV="1">
              <a:off x="4540254" y="2564918"/>
              <a:ext cx="1571981" cy="2761154"/>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gradFill>
              <a:gsLst>
                <a:gs pos="0">
                  <a:schemeClr val="bg1">
                    <a:lumMod val="65000"/>
                  </a:schemeClr>
                </a:gs>
                <a:gs pos="100000">
                  <a:schemeClr val="bg1">
                    <a:lumMod val="85000"/>
                  </a:schemeClr>
                </a:gs>
              </a:gsLst>
              <a:lin ang="0" scaled="0"/>
            </a:gradFill>
            <a:ln>
              <a:noFill/>
            </a:ln>
          </p:spPr>
          <p:txBody>
            <a:bodyPr vert="horz" wrap="square" lIns="91440" tIns="45720" rIns="91440" bIns="45720" numCol="1" anchor="t" anchorCtr="0" compatLnSpc="1"/>
            <a:lstStyle/>
            <a:p>
              <a:endParaRPr lang="zh-CN" altLang="en-US"/>
            </a:p>
          </p:txBody>
        </p:sp>
        <p:sp>
          <p:nvSpPr>
            <p:cNvPr id="50" name="Freeform 5"/>
            <p:cNvSpPr/>
            <p:nvPr/>
          </p:nvSpPr>
          <p:spPr bwMode="auto">
            <a:xfrm flipH="1" flipV="1">
              <a:off x="5134841" y="3598652"/>
              <a:ext cx="1571981" cy="2761154"/>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gradFill>
              <a:gsLst>
                <a:gs pos="0">
                  <a:srgbClr val="008680"/>
                </a:gs>
                <a:gs pos="100000">
                  <a:srgbClr val="009B95"/>
                </a:gs>
              </a:gsLst>
              <a:lin ang="0" scaled="0"/>
            </a:gradFill>
            <a:ln>
              <a:noFill/>
            </a:ln>
          </p:spPr>
          <p:txBody>
            <a:bodyPr vert="horz" wrap="square" lIns="91440" tIns="45720" rIns="91440" bIns="45720" numCol="1" anchor="t" anchorCtr="0" compatLnSpc="1"/>
            <a:lstStyle/>
            <a:p>
              <a:endParaRPr lang="zh-CN" altLang="en-US"/>
            </a:p>
          </p:txBody>
        </p:sp>
        <p:sp>
          <p:nvSpPr>
            <p:cNvPr id="51" name="Freeform 48"/>
            <p:cNvSpPr>
              <a:spLocks noEditPoints="1"/>
            </p:cNvSpPr>
            <p:nvPr/>
          </p:nvSpPr>
          <p:spPr bwMode="auto">
            <a:xfrm>
              <a:off x="4167962" y="3883217"/>
              <a:ext cx="510435" cy="488588"/>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2" name="Freeform 16"/>
            <p:cNvSpPr>
              <a:spLocks noEditPoints="1"/>
            </p:cNvSpPr>
            <p:nvPr/>
          </p:nvSpPr>
          <p:spPr bwMode="auto">
            <a:xfrm>
              <a:off x="5885103" y="5689961"/>
              <a:ext cx="578572" cy="461393"/>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3" name="Freeform 31"/>
            <p:cNvSpPr>
              <a:spLocks noEditPoints="1"/>
            </p:cNvSpPr>
            <p:nvPr/>
          </p:nvSpPr>
          <p:spPr bwMode="auto">
            <a:xfrm>
              <a:off x="7699369" y="3959340"/>
              <a:ext cx="393254" cy="49454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4" name="Freeform 26"/>
            <p:cNvSpPr>
              <a:spLocks noEditPoints="1"/>
            </p:cNvSpPr>
            <p:nvPr/>
          </p:nvSpPr>
          <p:spPr bwMode="auto">
            <a:xfrm>
              <a:off x="5960376" y="2193838"/>
              <a:ext cx="428027" cy="44970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55" name="文本框 5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32665" y="2265076"/>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26696" y="4865745"/>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826163" y="2265076"/>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820194" y="4865745"/>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900" decel="100000" fill="hold"/>
                                        <p:tgtEl>
                                          <p:spTgt spid="5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25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anim calcmode="lin" valueType="num">
                                      <p:cBhvr>
                                        <p:cTn id="21" dur="1000" fill="hold"/>
                                        <p:tgtEl>
                                          <p:spTgt spid="57"/>
                                        </p:tgtEl>
                                        <p:attrNameLst>
                                          <p:attrName>ppt_x</p:attrName>
                                        </p:attrNameLst>
                                      </p:cBhvr>
                                      <p:tavLst>
                                        <p:tav tm="0">
                                          <p:val>
                                            <p:strVal val="#ppt_x"/>
                                          </p:val>
                                        </p:tav>
                                        <p:tav tm="100000">
                                          <p:val>
                                            <p:strVal val="#ppt_x"/>
                                          </p:val>
                                        </p:tav>
                                      </p:tavLst>
                                    </p:anim>
                                    <p:anim calcmode="lin" valueType="num">
                                      <p:cBhvr>
                                        <p:cTn id="22" dur="900" decel="100000" fill="hold"/>
                                        <p:tgtEl>
                                          <p:spTgt spid="5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50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1000"/>
                                        <p:tgtEl>
                                          <p:spTgt spid="58"/>
                                        </p:tgtEl>
                                      </p:cBhvr>
                                    </p:animEffect>
                                    <p:anim calcmode="lin" valueType="num">
                                      <p:cBhvr>
                                        <p:cTn id="27" dur="1000" fill="hold"/>
                                        <p:tgtEl>
                                          <p:spTgt spid="58"/>
                                        </p:tgtEl>
                                        <p:attrNameLst>
                                          <p:attrName>ppt_x</p:attrName>
                                        </p:attrNameLst>
                                      </p:cBhvr>
                                      <p:tavLst>
                                        <p:tav tm="0">
                                          <p:val>
                                            <p:strVal val="#ppt_x"/>
                                          </p:val>
                                        </p:tav>
                                        <p:tav tm="100000">
                                          <p:val>
                                            <p:strVal val="#ppt_x"/>
                                          </p:val>
                                        </p:tav>
                                      </p:tavLst>
                                    </p:anim>
                                    <p:anim calcmode="lin" valueType="num">
                                      <p:cBhvr>
                                        <p:cTn id="28" dur="900" decel="100000" fill="hold"/>
                                        <p:tgtEl>
                                          <p:spTgt spid="5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75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900" decel="100000" fill="hold"/>
                                        <p:tgtEl>
                                          <p:spTgt spid="5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27"/>
          <p:cNvSpPr>
            <a:spLocks noChangeArrowheads="1"/>
          </p:cNvSpPr>
          <p:nvPr/>
        </p:nvSpPr>
        <p:spPr bwMode="auto">
          <a:xfrm>
            <a:off x="2572372" y="494468"/>
            <a:ext cx="1612200" cy="1612200"/>
          </a:xfrm>
          <a:prstGeom prst="ellipse">
            <a:avLst/>
          </a:prstGeom>
          <a:gradFill>
            <a:gsLst>
              <a:gs pos="0">
                <a:srgbClr val="D29614"/>
              </a:gs>
              <a:gs pos="100000">
                <a:srgbClr val="FBB017"/>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
          <p:cNvSpPr/>
          <p:nvPr/>
        </p:nvSpPr>
        <p:spPr>
          <a:xfrm>
            <a:off x="1640541" y="-1051907"/>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99447" y="-1051907"/>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58353" y="-105190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17259" y="-1051907"/>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25"/>
          <p:cNvSpPr>
            <a:spLocks noChangeArrowheads="1"/>
          </p:cNvSpPr>
          <p:nvPr/>
        </p:nvSpPr>
        <p:spPr bwMode="auto">
          <a:xfrm>
            <a:off x="659069" y="1600254"/>
            <a:ext cx="3635375" cy="3635375"/>
          </a:xfrm>
          <a:prstGeom prst="ellipse">
            <a:avLst/>
          </a:prstGeom>
          <a:gradFill>
            <a:gsLst>
              <a:gs pos="0">
                <a:srgbClr val="87294D"/>
              </a:gs>
              <a:gs pos="100000">
                <a:srgbClr val="AF385F"/>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26"/>
          <p:cNvSpPr>
            <a:spLocks noChangeArrowheads="1"/>
          </p:cNvSpPr>
          <p:nvPr/>
        </p:nvSpPr>
        <p:spPr bwMode="auto">
          <a:xfrm>
            <a:off x="3472118" y="5083621"/>
            <a:ext cx="1144127" cy="1144127"/>
          </a:xfrm>
          <a:prstGeom prst="ellipse">
            <a:avLst/>
          </a:prstGeom>
          <a:gradFill>
            <a:gsLst>
              <a:gs pos="0">
                <a:schemeClr val="bg1">
                  <a:lumMod val="65000"/>
                </a:schemeClr>
              </a:gs>
              <a:gs pos="100000">
                <a:schemeClr val="bg1">
                  <a:lumMod val="85000"/>
                </a:schemeClr>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文本框 28"/>
          <p:cNvSpPr>
            <a:spLocks noChangeArrowheads="1"/>
          </p:cNvSpPr>
          <p:nvPr/>
        </p:nvSpPr>
        <p:spPr bwMode="auto">
          <a:xfrm>
            <a:off x="1390367" y="2563153"/>
            <a:ext cx="222689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3800" b="1" dirty="0">
                <a:solidFill>
                  <a:schemeClr val="bg1"/>
                </a:solidFill>
                <a:latin typeface="Kartika" panose="02020503030404060203" pitchFamily="18" charset="0"/>
                <a:cs typeface="Kartika" panose="02020503030404060203" pitchFamily="18" charset="0"/>
                <a:sym typeface="Impact" panose="020B0806030902050204" pitchFamily="34" charset="0"/>
              </a:rPr>
              <a:t>03</a:t>
            </a:r>
            <a:endParaRPr lang="zh-CN" altLang="en-US" sz="13800" b="1" dirty="0">
              <a:solidFill>
                <a:schemeClr val="bg1"/>
              </a:solidFill>
              <a:latin typeface="Kartika" panose="02020503030404060203" pitchFamily="18" charset="0"/>
              <a:cs typeface="Kartika" panose="02020503030404060203" pitchFamily="18" charset="0"/>
              <a:sym typeface="Impact" panose="020B0806030902050204" pitchFamily="34" charset="0"/>
            </a:endParaRPr>
          </a:p>
        </p:txBody>
      </p:sp>
      <p:sp>
        <p:nvSpPr>
          <p:cNvPr id="14" name="椭圆 29"/>
          <p:cNvSpPr>
            <a:spLocks noChangeArrowheads="1"/>
          </p:cNvSpPr>
          <p:nvPr/>
        </p:nvSpPr>
        <p:spPr bwMode="auto">
          <a:xfrm>
            <a:off x="5035917" y="576523"/>
            <a:ext cx="2343659" cy="2343659"/>
          </a:xfrm>
          <a:prstGeom prst="ellipse">
            <a:avLst/>
          </a:prstGeom>
          <a:gradFill>
            <a:gsLst>
              <a:gs pos="0">
                <a:srgbClr val="008680"/>
              </a:gs>
              <a:gs pos="100000">
                <a:srgbClr val="009B95"/>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文本框 21"/>
          <p:cNvSpPr>
            <a:spLocks noChangeArrowheads="1"/>
          </p:cNvSpPr>
          <p:nvPr/>
        </p:nvSpPr>
        <p:spPr bwMode="auto">
          <a:xfrm>
            <a:off x="6631266" y="3719425"/>
            <a:ext cx="357020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dirty="0">
                <a:solidFill>
                  <a:srgbClr val="404040"/>
                </a:solidFill>
                <a:latin typeface="微软雅黑" panose="020B0503020204020204" pitchFamily="34" charset="-122"/>
                <a:ea typeface="微软雅黑" panose="020B0503020204020204" pitchFamily="34" charset="-122"/>
              </a:rPr>
              <a:t>论文概述</a:t>
            </a:r>
            <a:endParaRPr lang="zh-CN" altLang="en-US" sz="6600" dirty="0">
              <a:solidFill>
                <a:srgbClr val="40404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780442" y="5235629"/>
            <a:ext cx="1201537" cy="1453939"/>
            <a:chOff x="8671617" y="4229696"/>
            <a:chExt cx="2410712" cy="2917120"/>
          </a:xfrm>
        </p:grpSpPr>
        <p:sp>
          <p:nvSpPr>
            <p:cNvPr id="18" name="椭圆 17"/>
            <p:cNvSpPr/>
            <p:nvPr/>
          </p:nvSpPr>
          <p:spPr>
            <a:xfrm>
              <a:off x="9993117" y="5027900"/>
              <a:ext cx="1089212"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7"/>
          <p:cNvSpPr>
            <a:spLocks noChangeArrowheads="1"/>
          </p:cNvSpPr>
          <p:nvPr/>
        </p:nvSpPr>
        <p:spPr bwMode="auto">
          <a:xfrm>
            <a:off x="6927834" y="5083621"/>
            <a:ext cx="2804140"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某某传媒影视学院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201X. ×.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 name="直接连接符 23"/>
          <p:cNvCxnSpPr/>
          <p:nvPr/>
        </p:nvCxnSpPr>
        <p:spPr>
          <a:xfrm flipH="1">
            <a:off x="6115659" y="5196657"/>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896079" y="5191367"/>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Scale>
                                      <p:cBhvr>
                                        <p:cTn id="2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
                                        </p:tgtEl>
                                        <p:attrNameLst>
                                          <p:attrName>ppt_x</p:attrName>
                                          <p:attrName>ppt_y</p:attrName>
                                        </p:attrNameLst>
                                      </p:cBhvr>
                                    </p:animMotion>
                                    <p:animEffect transition="in" filter="fade">
                                      <p:cBhvr>
                                        <p:cTn id="31" dur="1000"/>
                                        <p:tgtEl>
                                          <p:spTgt spid="13"/>
                                        </p:tgtEl>
                                      </p:cBhvr>
                                    </p:animEffect>
                                  </p:childTnLst>
                                </p:cTn>
                              </p:par>
                            </p:childTnLst>
                          </p:cTn>
                        </p:par>
                        <p:par>
                          <p:cTn id="32" fill="hold">
                            <p:stCondLst>
                              <p:cond delay="3500"/>
                            </p:stCondLst>
                            <p:childTnLst>
                              <p:par>
                                <p:cTn id="33" presetID="25"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7"/>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outVertical)">
                                      <p:cBhvr>
                                        <p:cTn id="46" dur="1000"/>
                                        <p:tgtEl>
                                          <p:spTgt spid="23"/>
                                        </p:tgtEl>
                                      </p:cBhvr>
                                    </p:animEffect>
                                  </p:childTnLst>
                                </p:cTn>
                              </p:par>
                            </p:childTnLst>
                          </p:cTn>
                        </p:par>
                        <p:par>
                          <p:cTn id="47" fill="hold">
                            <p:stCondLst>
                              <p:cond delay="5500"/>
                            </p:stCondLst>
                            <p:childTnLst>
                              <p:par>
                                <p:cTn id="48" presetID="2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par>
                                <p:cTn id="51" presetID="22" presetClass="entr" presetSubtype="8"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p:bldP spid="14" grpId="0" animBg="1"/>
      <p:bldP spid="1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关键技术</a:t>
            </a:r>
            <a:endParaRPr lang="zh-CN" altLang="en-US" sz="4400" b="0" dirty="0">
              <a:solidFill>
                <a:srgbClr val="404040"/>
              </a:solidFill>
            </a:endParaRPr>
          </a:p>
        </p:txBody>
      </p:sp>
      <p:grpSp>
        <p:nvGrpSpPr>
          <p:cNvPr id="11" name="组合 1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069013" y="4697354"/>
            <a:ext cx="4434152" cy="1232027"/>
            <a:chOff x="1069013" y="4697354"/>
            <a:chExt cx="4434152" cy="1232027"/>
          </a:xfrm>
        </p:grpSpPr>
        <p:sp>
          <p:nvSpPr>
            <p:cNvPr id="12" name="Freeform 261"/>
            <p:cNvSpPr/>
            <p:nvPr/>
          </p:nvSpPr>
          <p:spPr bwMode="auto">
            <a:xfrm>
              <a:off x="1069013" y="4697354"/>
              <a:ext cx="4434152" cy="1232027"/>
            </a:xfrm>
            <a:custGeom>
              <a:avLst/>
              <a:gdLst>
                <a:gd name="T0" fmla="*/ 48 w 500"/>
                <a:gd name="T1" fmla="*/ 0 h 137"/>
                <a:gd name="T2" fmla="*/ 17 w 500"/>
                <a:gd name="T3" fmla="*/ 10 h 137"/>
                <a:gd name="T4" fmla="*/ 5 w 500"/>
                <a:gd name="T5" fmla="*/ 33 h 137"/>
                <a:gd name="T6" fmla="*/ 11 w 500"/>
                <a:gd name="T7" fmla="*/ 41 h 137"/>
                <a:gd name="T8" fmla="*/ 20 w 500"/>
                <a:gd name="T9" fmla="*/ 42 h 137"/>
                <a:gd name="T10" fmla="*/ 30 w 500"/>
                <a:gd name="T11" fmla="*/ 35 h 137"/>
                <a:gd name="T12" fmla="*/ 34 w 500"/>
                <a:gd name="T13" fmla="*/ 27 h 137"/>
                <a:gd name="T14" fmla="*/ 47 w 500"/>
                <a:gd name="T15" fmla="*/ 22 h 137"/>
                <a:gd name="T16" fmla="*/ 60 w 500"/>
                <a:gd name="T17" fmla="*/ 27 h 137"/>
                <a:gd name="T18" fmla="*/ 65 w 500"/>
                <a:gd name="T19" fmla="*/ 40 h 137"/>
                <a:gd name="T20" fmla="*/ 59 w 500"/>
                <a:gd name="T21" fmla="*/ 56 h 137"/>
                <a:gd name="T22" fmla="*/ 38 w 500"/>
                <a:gd name="T23" fmla="*/ 78 h 137"/>
                <a:gd name="T24" fmla="*/ 9 w 500"/>
                <a:gd name="T25" fmla="*/ 111 h 137"/>
                <a:gd name="T26" fmla="*/ 1 w 500"/>
                <a:gd name="T27" fmla="*/ 129 h 137"/>
                <a:gd name="T28" fmla="*/ 8 w 500"/>
                <a:gd name="T29" fmla="*/ 137 h 137"/>
                <a:gd name="T30" fmla="*/ 492 w 500"/>
                <a:gd name="T31" fmla="*/ 137 h 137"/>
                <a:gd name="T32" fmla="*/ 500 w 500"/>
                <a:gd name="T33" fmla="*/ 129 h 137"/>
                <a:gd name="T34" fmla="*/ 500 w 500"/>
                <a:gd name="T35" fmla="*/ 9 h 137"/>
                <a:gd name="T36" fmla="*/ 492 w 500"/>
                <a:gd name="T37" fmla="*/ 0 h 137"/>
                <a:gd name="T38" fmla="*/ 48 w 500"/>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37">
                  <a:moveTo>
                    <a:pt x="48" y="0"/>
                  </a:moveTo>
                  <a:cubicBezTo>
                    <a:pt x="36" y="0"/>
                    <a:pt x="25" y="3"/>
                    <a:pt x="17" y="10"/>
                  </a:cubicBezTo>
                  <a:cubicBezTo>
                    <a:pt x="9" y="16"/>
                    <a:pt x="5" y="33"/>
                    <a:pt x="5" y="33"/>
                  </a:cubicBezTo>
                  <a:cubicBezTo>
                    <a:pt x="4" y="37"/>
                    <a:pt x="6" y="41"/>
                    <a:pt x="11" y="41"/>
                  </a:cubicBezTo>
                  <a:cubicBezTo>
                    <a:pt x="20" y="42"/>
                    <a:pt x="20" y="42"/>
                    <a:pt x="20" y="42"/>
                  </a:cubicBezTo>
                  <a:cubicBezTo>
                    <a:pt x="25" y="43"/>
                    <a:pt x="29" y="39"/>
                    <a:pt x="30" y="35"/>
                  </a:cubicBezTo>
                  <a:cubicBezTo>
                    <a:pt x="30" y="35"/>
                    <a:pt x="31" y="30"/>
                    <a:pt x="34" y="27"/>
                  </a:cubicBezTo>
                  <a:cubicBezTo>
                    <a:pt x="37" y="24"/>
                    <a:pt x="42" y="22"/>
                    <a:pt x="47" y="22"/>
                  </a:cubicBezTo>
                  <a:cubicBezTo>
                    <a:pt x="53" y="22"/>
                    <a:pt x="57" y="23"/>
                    <a:pt x="60" y="27"/>
                  </a:cubicBezTo>
                  <a:cubicBezTo>
                    <a:pt x="63" y="30"/>
                    <a:pt x="65" y="34"/>
                    <a:pt x="65" y="40"/>
                  </a:cubicBezTo>
                  <a:cubicBezTo>
                    <a:pt x="65" y="45"/>
                    <a:pt x="63" y="51"/>
                    <a:pt x="59" y="56"/>
                  </a:cubicBezTo>
                  <a:cubicBezTo>
                    <a:pt x="57" y="60"/>
                    <a:pt x="50" y="67"/>
                    <a:pt x="38" y="78"/>
                  </a:cubicBezTo>
                  <a:cubicBezTo>
                    <a:pt x="23" y="92"/>
                    <a:pt x="14" y="103"/>
                    <a:pt x="9" y="111"/>
                  </a:cubicBezTo>
                  <a:cubicBezTo>
                    <a:pt x="4" y="119"/>
                    <a:pt x="1" y="129"/>
                    <a:pt x="1" y="129"/>
                  </a:cubicBezTo>
                  <a:cubicBezTo>
                    <a:pt x="0" y="133"/>
                    <a:pt x="3" y="137"/>
                    <a:pt x="8" y="137"/>
                  </a:cubicBezTo>
                  <a:cubicBezTo>
                    <a:pt x="492" y="137"/>
                    <a:pt x="492" y="137"/>
                    <a:pt x="492" y="137"/>
                  </a:cubicBezTo>
                  <a:cubicBezTo>
                    <a:pt x="497" y="137"/>
                    <a:pt x="500" y="133"/>
                    <a:pt x="500" y="129"/>
                  </a:cubicBezTo>
                  <a:cubicBezTo>
                    <a:pt x="500" y="9"/>
                    <a:pt x="500" y="9"/>
                    <a:pt x="500" y="9"/>
                  </a:cubicBezTo>
                  <a:cubicBezTo>
                    <a:pt x="500" y="4"/>
                    <a:pt x="497" y="0"/>
                    <a:pt x="492" y="0"/>
                  </a:cubicBezTo>
                  <a:cubicBezTo>
                    <a:pt x="492" y="0"/>
                    <a:pt x="49" y="0"/>
                    <a:pt x="48" y="0"/>
                  </a:cubicBezTo>
                  <a:close/>
                </a:path>
              </a:pathLst>
            </a:custGeom>
            <a:gradFill>
              <a:gsLst>
                <a:gs pos="0">
                  <a:srgbClr val="008680"/>
                </a:gs>
                <a:gs pos="100000">
                  <a:srgbClr val="009B95"/>
                </a:gs>
              </a:gsLst>
              <a:lin ang="0" scaled="0"/>
            </a:gradFill>
            <a:ln>
              <a:noFill/>
            </a:ln>
            <a:effectLst/>
          </p:spPr>
          <p:txBody>
            <a:bodyPr vert="horz" wrap="square" lIns="91440" tIns="45720" rIns="91440" bIns="45720" numCol="1" anchor="t" anchorCtr="0" compatLnSpc="1"/>
            <a:lstStyle/>
            <a:p>
              <a:endParaRPr lang="zh-CN" altLang="en-US"/>
            </a:p>
          </p:txBody>
        </p:sp>
        <p:grpSp>
          <p:nvGrpSpPr>
            <p:cNvPr id="13" name="组合 12"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2232682" y="4854350"/>
              <a:ext cx="2901474" cy="958504"/>
              <a:chOff x="2478121" y="2540829"/>
              <a:chExt cx="2901474" cy="958504"/>
            </a:xfrm>
          </p:grpSpPr>
          <p:sp>
            <p:nvSpPr>
              <p:cNvPr id="14"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15" name="Rectangle 42"/>
              <p:cNvSpPr/>
              <p:nvPr/>
            </p:nvSpPr>
            <p:spPr>
              <a:xfrm flipH="1">
                <a:off x="2644491" y="2540829"/>
                <a:ext cx="2568733" cy="322237"/>
              </a:xfrm>
              <a:prstGeom prst="rect">
                <a:avLst/>
              </a:prstGeom>
              <a:noFill/>
              <a:ln w="12700" cap="flat" cmpd="sng" algn="ctr">
                <a:noFill/>
                <a:prstDash val="solid"/>
              </a:ln>
              <a:effectLst/>
            </p:spPr>
            <p:txBody>
              <a:bodyPr lIns="91440" tIns="0" rIns="91440" bIns="0" rtlCol="0" anchor="t"/>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16" name="组合 15"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740081" y="2350664"/>
            <a:ext cx="4392376" cy="1232027"/>
            <a:chOff x="6740081" y="2350664"/>
            <a:chExt cx="4392376" cy="1232027"/>
          </a:xfrm>
        </p:grpSpPr>
        <p:sp>
          <p:nvSpPr>
            <p:cNvPr id="17" name="Freeform 394"/>
            <p:cNvSpPr/>
            <p:nvPr/>
          </p:nvSpPr>
          <p:spPr bwMode="auto">
            <a:xfrm>
              <a:off x="6740081" y="2350664"/>
              <a:ext cx="4392376" cy="1232027"/>
            </a:xfrm>
            <a:custGeom>
              <a:avLst/>
              <a:gdLst>
                <a:gd name="T0" fmla="*/ 499 w 499"/>
                <a:gd name="T1" fmla="*/ 9 h 138"/>
                <a:gd name="T2" fmla="*/ 491 w 499"/>
                <a:gd name="T3" fmla="*/ 1 h 138"/>
                <a:gd name="T4" fmla="*/ 43 w 499"/>
                <a:gd name="T5" fmla="*/ 0 h 138"/>
                <a:gd name="T6" fmla="*/ 23 w 499"/>
                <a:gd name="T7" fmla="*/ 4 h 138"/>
                <a:gd name="T8" fmla="*/ 9 w 499"/>
                <a:gd name="T9" fmla="*/ 16 h 138"/>
                <a:gd name="T10" fmla="*/ 3 w 499"/>
                <a:gd name="T11" fmla="*/ 27 h 138"/>
                <a:gd name="T12" fmla="*/ 9 w 499"/>
                <a:gd name="T13" fmla="*/ 37 h 138"/>
                <a:gd name="T14" fmla="*/ 17 w 499"/>
                <a:gd name="T15" fmla="*/ 38 h 138"/>
                <a:gd name="T16" fmla="*/ 27 w 499"/>
                <a:gd name="T17" fmla="*/ 31 h 138"/>
                <a:gd name="T18" fmla="*/ 31 w 499"/>
                <a:gd name="T19" fmla="*/ 26 h 138"/>
                <a:gd name="T20" fmla="*/ 42 w 499"/>
                <a:gd name="T21" fmla="*/ 21 h 138"/>
                <a:gd name="T22" fmla="*/ 53 w 499"/>
                <a:gd name="T23" fmla="*/ 25 h 138"/>
                <a:gd name="T24" fmla="*/ 57 w 499"/>
                <a:gd name="T25" fmla="*/ 36 h 138"/>
                <a:gd name="T26" fmla="*/ 52 w 499"/>
                <a:gd name="T27" fmla="*/ 49 h 138"/>
                <a:gd name="T28" fmla="*/ 44 w 499"/>
                <a:gd name="T29" fmla="*/ 53 h 138"/>
                <a:gd name="T30" fmla="*/ 34 w 499"/>
                <a:gd name="T31" fmla="*/ 62 h 138"/>
                <a:gd name="T32" fmla="*/ 34 w 499"/>
                <a:gd name="T33" fmla="*/ 67 h 138"/>
                <a:gd name="T34" fmla="*/ 41 w 499"/>
                <a:gd name="T35" fmla="*/ 73 h 138"/>
                <a:gd name="T36" fmla="*/ 45 w 499"/>
                <a:gd name="T37" fmla="*/ 73 h 138"/>
                <a:gd name="T38" fmla="*/ 57 w 499"/>
                <a:gd name="T39" fmla="*/ 79 h 138"/>
                <a:gd name="T40" fmla="*/ 63 w 499"/>
                <a:gd name="T41" fmla="*/ 94 h 138"/>
                <a:gd name="T42" fmla="*/ 57 w 499"/>
                <a:gd name="T43" fmla="*/ 111 h 138"/>
                <a:gd name="T44" fmla="*/ 44 w 499"/>
                <a:gd name="T45" fmla="*/ 117 h 138"/>
                <a:gd name="T46" fmla="*/ 31 w 499"/>
                <a:gd name="T47" fmla="*/ 112 h 138"/>
                <a:gd name="T48" fmla="*/ 26 w 499"/>
                <a:gd name="T49" fmla="*/ 105 h 138"/>
                <a:gd name="T50" fmla="*/ 16 w 499"/>
                <a:gd name="T51" fmla="*/ 98 h 138"/>
                <a:gd name="T52" fmla="*/ 7 w 499"/>
                <a:gd name="T53" fmla="*/ 99 h 138"/>
                <a:gd name="T54" fmla="*/ 1 w 499"/>
                <a:gd name="T55" fmla="*/ 108 h 138"/>
                <a:gd name="T56" fmla="*/ 13 w 499"/>
                <a:gd name="T57" fmla="*/ 128 h 138"/>
                <a:gd name="T58" fmla="*/ 44 w 499"/>
                <a:gd name="T59" fmla="*/ 138 h 138"/>
                <a:gd name="T60" fmla="*/ 491 w 499"/>
                <a:gd name="T61" fmla="*/ 137 h 138"/>
                <a:gd name="T62" fmla="*/ 499 w 499"/>
                <a:gd name="T63" fmla="*/ 129 h 138"/>
                <a:gd name="T64" fmla="*/ 499 w 499"/>
                <a:gd name="T65" fmla="*/ 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138">
                  <a:moveTo>
                    <a:pt x="499" y="9"/>
                  </a:moveTo>
                  <a:cubicBezTo>
                    <a:pt x="499" y="5"/>
                    <a:pt x="496" y="1"/>
                    <a:pt x="491" y="1"/>
                  </a:cubicBezTo>
                  <a:cubicBezTo>
                    <a:pt x="491" y="1"/>
                    <a:pt x="47" y="0"/>
                    <a:pt x="43" y="0"/>
                  </a:cubicBezTo>
                  <a:cubicBezTo>
                    <a:pt x="36" y="0"/>
                    <a:pt x="29" y="1"/>
                    <a:pt x="23" y="4"/>
                  </a:cubicBezTo>
                  <a:cubicBezTo>
                    <a:pt x="17" y="7"/>
                    <a:pt x="12" y="11"/>
                    <a:pt x="9" y="16"/>
                  </a:cubicBezTo>
                  <a:cubicBezTo>
                    <a:pt x="5" y="20"/>
                    <a:pt x="3" y="27"/>
                    <a:pt x="3" y="27"/>
                  </a:cubicBezTo>
                  <a:cubicBezTo>
                    <a:pt x="2" y="32"/>
                    <a:pt x="5" y="36"/>
                    <a:pt x="9" y="37"/>
                  </a:cubicBezTo>
                  <a:cubicBezTo>
                    <a:pt x="17" y="38"/>
                    <a:pt x="17" y="38"/>
                    <a:pt x="17" y="38"/>
                  </a:cubicBezTo>
                  <a:cubicBezTo>
                    <a:pt x="21" y="39"/>
                    <a:pt x="26" y="36"/>
                    <a:pt x="27" y="31"/>
                  </a:cubicBezTo>
                  <a:cubicBezTo>
                    <a:pt x="27" y="31"/>
                    <a:pt x="28" y="29"/>
                    <a:pt x="31" y="26"/>
                  </a:cubicBezTo>
                  <a:cubicBezTo>
                    <a:pt x="34" y="23"/>
                    <a:pt x="38" y="21"/>
                    <a:pt x="42" y="21"/>
                  </a:cubicBezTo>
                  <a:cubicBezTo>
                    <a:pt x="47" y="21"/>
                    <a:pt x="50" y="22"/>
                    <a:pt x="53" y="25"/>
                  </a:cubicBezTo>
                  <a:cubicBezTo>
                    <a:pt x="56" y="28"/>
                    <a:pt x="57" y="32"/>
                    <a:pt x="57" y="36"/>
                  </a:cubicBezTo>
                  <a:cubicBezTo>
                    <a:pt x="57" y="42"/>
                    <a:pt x="55" y="46"/>
                    <a:pt x="52" y="49"/>
                  </a:cubicBezTo>
                  <a:cubicBezTo>
                    <a:pt x="48" y="52"/>
                    <a:pt x="44" y="53"/>
                    <a:pt x="44" y="53"/>
                  </a:cubicBezTo>
                  <a:cubicBezTo>
                    <a:pt x="39" y="53"/>
                    <a:pt x="35" y="57"/>
                    <a:pt x="34" y="62"/>
                  </a:cubicBezTo>
                  <a:cubicBezTo>
                    <a:pt x="34" y="67"/>
                    <a:pt x="34" y="67"/>
                    <a:pt x="34" y="67"/>
                  </a:cubicBezTo>
                  <a:cubicBezTo>
                    <a:pt x="33" y="71"/>
                    <a:pt x="36" y="74"/>
                    <a:pt x="41" y="73"/>
                  </a:cubicBezTo>
                  <a:cubicBezTo>
                    <a:pt x="41" y="73"/>
                    <a:pt x="41" y="73"/>
                    <a:pt x="45" y="73"/>
                  </a:cubicBezTo>
                  <a:cubicBezTo>
                    <a:pt x="50" y="73"/>
                    <a:pt x="54" y="75"/>
                    <a:pt x="57" y="79"/>
                  </a:cubicBezTo>
                  <a:cubicBezTo>
                    <a:pt x="61" y="83"/>
                    <a:pt x="63" y="88"/>
                    <a:pt x="63" y="94"/>
                  </a:cubicBezTo>
                  <a:cubicBezTo>
                    <a:pt x="63" y="101"/>
                    <a:pt x="61" y="107"/>
                    <a:pt x="57" y="111"/>
                  </a:cubicBezTo>
                  <a:cubicBezTo>
                    <a:pt x="54" y="115"/>
                    <a:pt x="49" y="117"/>
                    <a:pt x="44" y="117"/>
                  </a:cubicBezTo>
                  <a:cubicBezTo>
                    <a:pt x="39" y="117"/>
                    <a:pt x="34" y="115"/>
                    <a:pt x="31" y="112"/>
                  </a:cubicBezTo>
                  <a:cubicBezTo>
                    <a:pt x="27" y="108"/>
                    <a:pt x="26" y="105"/>
                    <a:pt x="26" y="105"/>
                  </a:cubicBezTo>
                  <a:cubicBezTo>
                    <a:pt x="25" y="101"/>
                    <a:pt x="21" y="97"/>
                    <a:pt x="16" y="98"/>
                  </a:cubicBezTo>
                  <a:cubicBezTo>
                    <a:pt x="7" y="99"/>
                    <a:pt x="7" y="99"/>
                    <a:pt x="7" y="99"/>
                  </a:cubicBezTo>
                  <a:cubicBezTo>
                    <a:pt x="3" y="100"/>
                    <a:pt x="0" y="104"/>
                    <a:pt x="1" y="108"/>
                  </a:cubicBezTo>
                  <a:cubicBezTo>
                    <a:pt x="1" y="108"/>
                    <a:pt x="5" y="121"/>
                    <a:pt x="13" y="128"/>
                  </a:cubicBezTo>
                  <a:cubicBezTo>
                    <a:pt x="21" y="135"/>
                    <a:pt x="32" y="138"/>
                    <a:pt x="44" y="138"/>
                  </a:cubicBezTo>
                  <a:cubicBezTo>
                    <a:pt x="48" y="138"/>
                    <a:pt x="491" y="137"/>
                    <a:pt x="491" y="137"/>
                  </a:cubicBezTo>
                  <a:cubicBezTo>
                    <a:pt x="496" y="137"/>
                    <a:pt x="499" y="134"/>
                    <a:pt x="499" y="129"/>
                  </a:cubicBezTo>
                  <a:lnTo>
                    <a:pt x="499" y="9"/>
                  </a:lnTo>
                  <a:close/>
                </a:path>
              </a:pathLst>
            </a:custGeom>
            <a:gradFill>
              <a:gsLst>
                <a:gs pos="0">
                  <a:srgbClr val="D29614"/>
                </a:gs>
                <a:gs pos="100000">
                  <a:srgbClr val="FBB017"/>
                </a:gs>
              </a:gsLst>
              <a:lin ang="0" scaled="0"/>
            </a:gradFill>
            <a:ln>
              <a:noFill/>
            </a:ln>
            <a:effectLst/>
          </p:spPr>
          <p:txBody>
            <a:bodyPr vert="horz" wrap="square" lIns="91440" tIns="45720" rIns="91440" bIns="45720" numCol="1" anchor="t" anchorCtr="0" compatLnSpc="1"/>
            <a:lstStyle/>
            <a:p>
              <a:endParaRPr lang="zh-CN" altLang="en-US"/>
            </a:p>
          </p:txBody>
        </p:sp>
        <p:grpSp>
          <p:nvGrpSpPr>
            <p:cNvPr id="21" name="组合 20"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7958568" y="2499822"/>
              <a:ext cx="2901474" cy="995509"/>
              <a:chOff x="2478121" y="2556861"/>
              <a:chExt cx="2901474" cy="995509"/>
            </a:xfrm>
          </p:grpSpPr>
          <p:sp>
            <p:nvSpPr>
              <p:cNvPr id="22" name="Rectangle 42"/>
              <p:cNvSpPr/>
              <p:nvPr/>
            </p:nvSpPr>
            <p:spPr>
              <a:xfrm flipH="1">
                <a:off x="2478121" y="2962717"/>
                <a:ext cx="2901474" cy="589653"/>
              </a:xfrm>
              <a:prstGeom prst="rect">
                <a:avLst/>
              </a:prstGeom>
              <a:noFill/>
              <a:ln w="12700" cap="flat" cmpd="sng" algn="ctr">
                <a:noFill/>
                <a:prstDash val="solid"/>
              </a:ln>
              <a:effectLst/>
            </p:spPr>
            <p:txBody>
              <a:bodyPr lIns="91440" tIns="0" rIns="91440" bIns="0" rtlCol="0" anchor="t"/>
              <a:lstStyle/>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23" name="Rectangle 42"/>
              <p:cNvSpPr/>
              <p:nvPr/>
            </p:nvSpPr>
            <p:spPr>
              <a:xfrm flipH="1">
                <a:off x="2707775" y="2556861"/>
                <a:ext cx="2229261" cy="265459"/>
              </a:xfrm>
              <a:prstGeom prst="rect">
                <a:avLst/>
              </a:prstGeom>
              <a:noFill/>
              <a:ln w="12700" cap="flat" cmpd="sng" algn="ctr">
                <a:noFill/>
                <a:prstDash val="solid"/>
              </a:ln>
              <a:effectLst/>
            </p:spPr>
            <p:txBody>
              <a:bodyPr lIns="91440" tIns="0" rIns="91440" bIns="0" rtlCol="0" anchor="t"/>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24" name="组合 2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037547" y="2350664"/>
            <a:ext cx="4465618" cy="1271371"/>
            <a:chOff x="1037547" y="2350664"/>
            <a:chExt cx="4465618" cy="1271371"/>
          </a:xfrm>
        </p:grpSpPr>
        <p:sp>
          <p:nvSpPr>
            <p:cNvPr id="25" name="Freeform 128"/>
            <p:cNvSpPr/>
            <p:nvPr/>
          </p:nvSpPr>
          <p:spPr bwMode="auto">
            <a:xfrm>
              <a:off x="1037547" y="2350664"/>
              <a:ext cx="4465618" cy="1271371"/>
            </a:xfrm>
            <a:custGeom>
              <a:avLst/>
              <a:gdLst>
                <a:gd name="T0" fmla="*/ 47 w 485"/>
                <a:gd name="T1" fmla="*/ 0 h 136"/>
                <a:gd name="T2" fmla="*/ 35 w 485"/>
                <a:gd name="T3" fmla="*/ 7 h 136"/>
                <a:gd name="T4" fmla="*/ 23 w 485"/>
                <a:gd name="T5" fmla="*/ 22 h 136"/>
                <a:gd name="T6" fmla="*/ 8 w 485"/>
                <a:gd name="T7" fmla="*/ 31 h 136"/>
                <a:gd name="T8" fmla="*/ 0 w 485"/>
                <a:gd name="T9" fmla="*/ 43 h 136"/>
                <a:gd name="T10" fmla="*/ 0 w 485"/>
                <a:gd name="T11" fmla="*/ 50 h 136"/>
                <a:gd name="T12" fmla="*/ 8 w 485"/>
                <a:gd name="T13" fmla="*/ 55 h 136"/>
                <a:gd name="T14" fmla="*/ 27 w 485"/>
                <a:gd name="T15" fmla="*/ 43 h 136"/>
                <a:gd name="T16" fmla="*/ 34 w 485"/>
                <a:gd name="T17" fmla="*/ 47 h 136"/>
                <a:gd name="T18" fmla="*/ 34 w 485"/>
                <a:gd name="T19" fmla="*/ 128 h 136"/>
                <a:gd name="T20" fmla="*/ 42 w 485"/>
                <a:gd name="T21" fmla="*/ 136 h 136"/>
                <a:gd name="T22" fmla="*/ 477 w 485"/>
                <a:gd name="T23" fmla="*/ 136 h 136"/>
                <a:gd name="T24" fmla="*/ 485 w 485"/>
                <a:gd name="T25" fmla="*/ 128 h 136"/>
                <a:gd name="T26" fmla="*/ 485 w 485"/>
                <a:gd name="T27" fmla="*/ 8 h 136"/>
                <a:gd name="T28" fmla="*/ 477 w 485"/>
                <a:gd name="T29" fmla="*/ 0 h 136"/>
                <a:gd name="T30" fmla="*/ 47 w 485"/>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136">
                  <a:moveTo>
                    <a:pt x="47" y="0"/>
                  </a:moveTo>
                  <a:cubicBezTo>
                    <a:pt x="43" y="0"/>
                    <a:pt x="37" y="3"/>
                    <a:pt x="35" y="7"/>
                  </a:cubicBezTo>
                  <a:cubicBezTo>
                    <a:pt x="35" y="7"/>
                    <a:pt x="31" y="15"/>
                    <a:pt x="23" y="22"/>
                  </a:cubicBezTo>
                  <a:cubicBezTo>
                    <a:pt x="15" y="28"/>
                    <a:pt x="8" y="31"/>
                    <a:pt x="8" y="31"/>
                  </a:cubicBezTo>
                  <a:cubicBezTo>
                    <a:pt x="4" y="33"/>
                    <a:pt x="0" y="38"/>
                    <a:pt x="0" y="43"/>
                  </a:cubicBezTo>
                  <a:cubicBezTo>
                    <a:pt x="0" y="50"/>
                    <a:pt x="0" y="50"/>
                    <a:pt x="0" y="50"/>
                  </a:cubicBezTo>
                  <a:cubicBezTo>
                    <a:pt x="0" y="54"/>
                    <a:pt x="4" y="56"/>
                    <a:pt x="8" y="55"/>
                  </a:cubicBezTo>
                  <a:cubicBezTo>
                    <a:pt x="27" y="43"/>
                    <a:pt x="27" y="43"/>
                    <a:pt x="27" y="43"/>
                  </a:cubicBezTo>
                  <a:cubicBezTo>
                    <a:pt x="31" y="40"/>
                    <a:pt x="34" y="42"/>
                    <a:pt x="34" y="47"/>
                  </a:cubicBezTo>
                  <a:cubicBezTo>
                    <a:pt x="34" y="128"/>
                    <a:pt x="34" y="128"/>
                    <a:pt x="34" y="128"/>
                  </a:cubicBezTo>
                  <a:cubicBezTo>
                    <a:pt x="34" y="133"/>
                    <a:pt x="38" y="136"/>
                    <a:pt x="42" y="136"/>
                  </a:cubicBezTo>
                  <a:cubicBezTo>
                    <a:pt x="477" y="136"/>
                    <a:pt x="477" y="136"/>
                    <a:pt x="477" y="136"/>
                  </a:cubicBezTo>
                  <a:cubicBezTo>
                    <a:pt x="482" y="136"/>
                    <a:pt x="485" y="133"/>
                    <a:pt x="485" y="128"/>
                  </a:cubicBezTo>
                  <a:cubicBezTo>
                    <a:pt x="485" y="8"/>
                    <a:pt x="485" y="8"/>
                    <a:pt x="485" y="8"/>
                  </a:cubicBezTo>
                  <a:cubicBezTo>
                    <a:pt x="485" y="4"/>
                    <a:pt x="482" y="0"/>
                    <a:pt x="477" y="0"/>
                  </a:cubicBezTo>
                  <a:lnTo>
                    <a:pt x="47" y="0"/>
                  </a:lnTo>
                  <a:close/>
                </a:path>
              </a:pathLst>
            </a:custGeom>
            <a:gradFill>
              <a:gsLst>
                <a:gs pos="0">
                  <a:srgbClr val="87294D"/>
                </a:gs>
                <a:gs pos="100000">
                  <a:srgbClr val="AF385F"/>
                </a:gs>
              </a:gsLst>
              <a:lin ang="0" scaled="0"/>
            </a:gradFill>
            <a:ln>
              <a:noFill/>
            </a:ln>
            <a:effectLst/>
          </p:spPr>
          <p:txBody>
            <a:bodyPr vert="horz" wrap="square" lIns="91440" tIns="45720" rIns="91440" bIns="45720" numCol="1" anchor="t" anchorCtr="0" compatLnSpc="1"/>
            <a:lstStyle/>
            <a:p>
              <a:endParaRPr lang="zh-CN" altLang="en-US"/>
            </a:p>
          </p:txBody>
        </p:sp>
        <p:grpSp>
          <p:nvGrpSpPr>
            <p:cNvPr id="26" name="组合 25"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2232682" y="2521144"/>
              <a:ext cx="2901474" cy="982028"/>
              <a:chOff x="2479169" y="2578183"/>
              <a:chExt cx="2901474" cy="982028"/>
            </a:xfrm>
          </p:grpSpPr>
          <p:sp>
            <p:nvSpPr>
              <p:cNvPr id="27" name="Rectangle 42"/>
              <p:cNvSpPr/>
              <p:nvPr/>
            </p:nvSpPr>
            <p:spPr>
              <a:xfrm flipH="1">
                <a:off x="2479169" y="2970558"/>
                <a:ext cx="2901474" cy="589653"/>
              </a:xfrm>
              <a:prstGeom prst="rect">
                <a:avLst/>
              </a:prstGeom>
              <a:noFill/>
              <a:ln w="12700" cap="flat" cmpd="sng" algn="ctr">
                <a:noFill/>
                <a:prstDash val="solid"/>
              </a:ln>
              <a:effectLst/>
            </p:spPr>
            <p:txBody>
              <a:bodyPr lIns="91440" tIns="0" rIns="91440" bIns="0" rtlCol="0" anchor="t"/>
              <a:lstStyle/>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28" name="Rectangle 42"/>
              <p:cNvSpPr/>
              <p:nvPr/>
            </p:nvSpPr>
            <p:spPr>
              <a:xfrm flipH="1">
                <a:off x="2645539" y="2578183"/>
                <a:ext cx="2568733" cy="322237"/>
              </a:xfrm>
              <a:prstGeom prst="rect">
                <a:avLst/>
              </a:prstGeom>
              <a:noFill/>
              <a:ln w="12700" cap="flat" cmpd="sng" algn="ctr">
                <a:noFill/>
                <a:prstDash val="solid"/>
              </a:ln>
              <a:effectLst/>
            </p:spPr>
            <p:txBody>
              <a:bodyPr lIns="91440" tIns="0" rIns="91440" bIns="0" rtlCol="0" anchor="t"/>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29" name="组合 2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666839" y="4697354"/>
            <a:ext cx="4465618" cy="1232027"/>
            <a:chOff x="6666839" y="4697354"/>
            <a:chExt cx="4465618" cy="1232027"/>
          </a:xfrm>
        </p:grpSpPr>
        <p:sp>
          <p:nvSpPr>
            <p:cNvPr id="30" name="Freeform 526"/>
            <p:cNvSpPr>
              <a:spLocks noEditPoints="1"/>
            </p:cNvSpPr>
            <p:nvPr/>
          </p:nvSpPr>
          <p:spPr bwMode="auto">
            <a:xfrm>
              <a:off x="6666839" y="4697354"/>
              <a:ext cx="4465618" cy="1232027"/>
            </a:xfrm>
            <a:custGeom>
              <a:avLst/>
              <a:gdLst>
                <a:gd name="T0" fmla="*/ 505 w 505"/>
                <a:gd name="T1" fmla="*/ 8 h 137"/>
                <a:gd name="T2" fmla="*/ 496 w 505"/>
                <a:gd name="T3" fmla="*/ 0 h 137"/>
                <a:gd name="T4" fmla="*/ 68 w 505"/>
                <a:gd name="T5" fmla="*/ 0 h 137"/>
                <a:gd name="T6" fmla="*/ 55 w 505"/>
                <a:gd name="T7" fmla="*/ 7 h 137"/>
                <a:gd name="T8" fmla="*/ 5 w 505"/>
                <a:gd name="T9" fmla="*/ 80 h 137"/>
                <a:gd name="T10" fmla="*/ 0 w 505"/>
                <a:gd name="T11" fmla="*/ 95 h 137"/>
                <a:gd name="T12" fmla="*/ 0 w 505"/>
                <a:gd name="T13" fmla="*/ 101 h 137"/>
                <a:gd name="T14" fmla="*/ 9 w 505"/>
                <a:gd name="T15" fmla="*/ 109 h 137"/>
                <a:gd name="T16" fmla="*/ 48 w 505"/>
                <a:gd name="T17" fmla="*/ 109 h 137"/>
                <a:gd name="T18" fmla="*/ 56 w 505"/>
                <a:gd name="T19" fmla="*/ 117 h 137"/>
                <a:gd name="T20" fmla="*/ 56 w 505"/>
                <a:gd name="T21" fmla="*/ 128 h 137"/>
                <a:gd name="T22" fmla="*/ 64 w 505"/>
                <a:gd name="T23" fmla="*/ 137 h 137"/>
                <a:gd name="T24" fmla="*/ 496 w 505"/>
                <a:gd name="T25" fmla="*/ 136 h 137"/>
                <a:gd name="T26" fmla="*/ 505 w 505"/>
                <a:gd name="T27" fmla="*/ 128 h 137"/>
                <a:gd name="T28" fmla="*/ 505 w 505"/>
                <a:gd name="T29" fmla="*/ 8 h 137"/>
                <a:gd name="T30" fmla="*/ 56 w 505"/>
                <a:gd name="T31" fmla="*/ 78 h 137"/>
                <a:gd name="T32" fmla="*/ 48 w 505"/>
                <a:gd name="T33" fmla="*/ 86 h 137"/>
                <a:gd name="T34" fmla="*/ 33 w 505"/>
                <a:gd name="T35" fmla="*/ 86 h 137"/>
                <a:gd name="T36" fmla="*/ 29 w 505"/>
                <a:gd name="T37" fmla="*/ 79 h 137"/>
                <a:gd name="T38" fmla="*/ 51 w 505"/>
                <a:gd name="T39" fmla="*/ 47 h 137"/>
                <a:gd name="T40" fmla="*/ 56 w 505"/>
                <a:gd name="T41" fmla="*/ 48 h 137"/>
                <a:gd name="T42" fmla="*/ 56 w 505"/>
                <a:gd name="T43"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37">
                  <a:moveTo>
                    <a:pt x="505" y="8"/>
                  </a:moveTo>
                  <a:cubicBezTo>
                    <a:pt x="505" y="4"/>
                    <a:pt x="501" y="0"/>
                    <a:pt x="496" y="0"/>
                  </a:cubicBezTo>
                  <a:cubicBezTo>
                    <a:pt x="68" y="0"/>
                    <a:pt x="68" y="0"/>
                    <a:pt x="68" y="0"/>
                  </a:cubicBezTo>
                  <a:cubicBezTo>
                    <a:pt x="63" y="0"/>
                    <a:pt x="57" y="3"/>
                    <a:pt x="55" y="7"/>
                  </a:cubicBezTo>
                  <a:cubicBezTo>
                    <a:pt x="5" y="80"/>
                    <a:pt x="5" y="80"/>
                    <a:pt x="5" y="80"/>
                  </a:cubicBezTo>
                  <a:cubicBezTo>
                    <a:pt x="3" y="83"/>
                    <a:pt x="0" y="90"/>
                    <a:pt x="0" y="95"/>
                  </a:cubicBezTo>
                  <a:cubicBezTo>
                    <a:pt x="0" y="101"/>
                    <a:pt x="0" y="101"/>
                    <a:pt x="0" y="101"/>
                  </a:cubicBezTo>
                  <a:cubicBezTo>
                    <a:pt x="0" y="105"/>
                    <a:pt x="4" y="109"/>
                    <a:pt x="9" y="109"/>
                  </a:cubicBezTo>
                  <a:cubicBezTo>
                    <a:pt x="48" y="109"/>
                    <a:pt x="48" y="109"/>
                    <a:pt x="48" y="109"/>
                  </a:cubicBezTo>
                  <a:cubicBezTo>
                    <a:pt x="52" y="109"/>
                    <a:pt x="56" y="113"/>
                    <a:pt x="56" y="117"/>
                  </a:cubicBezTo>
                  <a:cubicBezTo>
                    <a:pt x="56" y="128"/>
                    <a:pt x="56" y="128"/>
                    <a:pt x="56" y="128"/>
                  </a:cubicBezTo>
                  <a:cubicBezTo>
                    <a:pt x="56" y="133"/>
                    <a:pt x="60" y="137"/>
                    <a:pt x="64" y="137"/>
                  </a:cubicBezTo>
                  <a:cubicBezTo>
                    <a:pt x="496" y="136"/>
                    <a:pt x="496" y="136"/>
                    <a:pt x="496" y="136"/>
                  </a:cubicBezTo>
                  <a:cubicBezTo>
                    <a:pt x="501" y="136"/>
                    <a:pt x="505" y="133"/>
                    <a:pt x="505" y="128"/>
                  </a:cubicBezTo>
                  <a:lnTo>
                    <a:pt x="505" y="8"/>
                  </a:lnTo>
                  <a:close/>
                  <a:moveTo>
                    <a:pt x="56" y="78"/>
                  </a:moveTo>
                  <a:cubicBezTo>
                    <a:pt x="56" y="83"/>
                    <a:pt x="52" y="86"/>
                    <a:pt x="48" y="86"/>
                  </a:cubicBezTo>
                  <a:cubicBezTo>
                    <a:pt x="33" y="86"/>
                    <a:pt x="33" y="86"/>
                    <a:pt x="33" y="86"/>
                  </a:cubicBezTo>
                  <a:cubicBezTo>
                    <a:pt x="29" y="86"/>
                    <a:pt x="27" y="83"/>
                    <a:pt x="29" y="79"/>
                  </a:cubicBezTo>
                  <a:cubicBezTo>
                    <a:pt x="51" y="47"/>
                    <a:pt x="51" y="47"/>
                    <a:pt x="51" y="47"/>
                  </a:cubicBezTo>
                  <a:cubicBezTo>
                    <a:pt x="54" y="43"/>
                    <a:pt x="56" y="44"/>
                    <a:pt x="56" y="48"/>
                  </a:cubicBezTo>
                  <a:lnTo>
                    <a:pt x="56" y="78"/>
                  </a:lnTo>
                  <a:close/>
                </a:path>
              </a:pathLst>
            </a:custGeom>
            <a:gradFill>
              <a:gsLst>
                <a:gs pos="0">
                  <a:schemeClr val="bg1">
                    <a:lumMod val="65000"/>
                  </a:schemeClr>
                </a:gs>
                <a:gs pos="100000">
                  <a:schemeClr val="bg1">
                    <a:lumMod val="85000"/>
                  </a:schemeClr>
                </a:gs>
              </a:gsLst>
              <a:lin ang="0" scaled="0"/>
            </a:gradFill>
            <a:ln>
              <a:noFill/>
            </a:ln>
            <a:effectLst/>
          </p:spPr>
          <p:txBody>
            <a:bodyPr vert="horz" wrap="square" lIns="91440" tIns="45720" rIns="91440" bIns="45720" numCol="1" anchor="t" anchorCtr="0" compatLnSpc="1"/>
            <a:lstStyle/>
            <a:p>
              <a:endParaRPr lang="zh-CN" altLang="en-US"/>
            </a:p>
          </p:txBody>
        </p:sp>
        <p:grpSp>
          <p:nvGrpSpPr>
            <p:cNvPr id="31" name="组合 30"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7958568" y="4833015"/>
              <a:ext cx="2901474" cy="979839"/>
              <a:chOff x="2478121" y="2519494"/>
              <a:chExt cx="2901474" cy="979839"/>
            </a:xfrm>
          </p:grpSpPr>
          <p:sp>
            <p:nvSpPr>
              <p:cNvPr id="32"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33" name="Rectangle 42"/>
              <p:cNvSpPr/>
              <p:nvPr/>
            </p:nvSpPr>
            <p:spPr>
              <a:xfrm flipH="1">
                <a:off x="2712246" y="2519494"/>
                <a:ext cx="2292024" cy="275623"/>
              </a:xfrm>
              <a:prstGeom prst="rect">
                <a:avLst/>
              </a:prstGeom>
              <a:noFill/>
              <a:ln w="12700" cap="flat" cmpd="sng" algn="ctr">
                <a:noFill/>
                <a:prstDash val="solid"/>
              </a:ln>
              <a:effectLst/>
            </p:spPr>
            <p:txBody>
              <a:bodyPr lIns="91440" tIns="0" rIns="91440" bIns="0" rtlCol="0" anchor="t"/>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2800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1+#ppt_w/2"/>
                                          </p:val>
                                        </p:tav>
                                        <p:tav tm="100000">
                                          <p:val>
                                            <p:strVal val="#ppt_x"/>
                                          </p:val>
                                        </p:tav>
                                      </p:tavLst>
                                    </p:anim>
                                    <p:anim calcmode="lin" valueType="num">
                                      <p:cBhvr additive="base">
                                        <p:cTn id="17" dur="75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28000" fill="hold" nodeType="withEffect">
                                  <p:stCondLst>
                                    <p:cond delay="15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1+#ppt_w/2"/>
                                          </p:val>
                                        </p:tav>
                                        <p:tav tm="100000">
                                          <p:val>
                                            <p:strVal val="#ppt_x"/>
                                          </p:val>
                                        </p:tav>
                                      </p:tavLst>
                                    </p:anim>
                                    <p:anim calcmode="lin" valueType="num">
                                      <p:cBhvr additive="base">
                                        <p:cTn id="21"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531660" y="481287"/>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案例对比分析</a:t>
            </a:r>
            <a:endParaRPr lang="zh-CN" altLang="en-US" sz="4400" b="0" dirty="0">
              <a:solidFill>
                <a:srgbClr val="404040"/>
              </a:solidFill>
            </a:endParaRPr>
          </a:p>
        </p:txBody>
      </p:sp>
      <p:sp>
        <p:nvSpPr>
          <p:cNvPr id="39" name="圆角矩形 38"/>
          <p:cNvSpPr/>
          <p:nvPr/>
        </p:nvSpPr>
        <p:spPr>
          <a:xfrm>
            <a:off x="6182060" y="5684881"/>
            <a:ext cx="2888729" cy="407487"/>
          </a:xfrm>
          <a:prstGeom prst="roundRect">
            <a:avLst>
              <a:gd name="adj" fmla="val 50000"/>
            </a:avLst>
          </a:prstGeom>
          <a:gradFill>
            <a:gsLst>
              <a:gs pos="0">
                <a:srgbClr val="008680"/>
              </a:gs>
              <a:gs pos="100000">
                <a:srgbClr val="009B95"/>
              </a:gs>
            </a:gsLst>
            <a:lin ang="0" scaled="0"/>
          </a:gradFill>
          <a:ln w="22225">
            <a:noFill/>
          </a:ln>
          <a:effectLst>
            <a:outerShdw blurRad="25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C00000">
                  <a:alpha val="99000"/>
                </a:srgbClr>
              </a:solidFill>
            </a:endParaRPr>
          </a:p>
        </p:txBody>
      </p:sp>
      <p:sp>
        <p:nvSpPr>
          <p:cNvPr id="40" name="圆角矩形 39"/>
          <p:cNvSpPr/>
          <p:nvPr/>
        </p:nvSpPr>
        <p:spPr>
          <a:xfrm>
            <a:off x="6182059" y="5024397"/>
            <a:ext cx="3560804" cy="405340"/>
          </a:xfrm>
          <a:prstGeom prst="roundRect">
            <a:avLst>
              <a:gd name="adj" fmla="val 50000"/>
            </a:avLst>
          </a:prstGeom>
          <a:gradFill>
            <a:gsLst>
              <a:gs pos="0">
                <a:srgbClr val="87294D"/>
              </a:gs>
              <a:gs pos="100000">
                <a:srgbClr val="AF385F"/>
              </a:gs>
            </a:gsLst>
            <a:lin ang="0" scaled="0"/>
          </a:gradFill>
          <a:ln w="22225">
            <a:noFill/>
          </a:ln>
          <a:effectLst>
            <a:outerShdw blurRad="25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C00000">
                  <a:alpha val="99000"/>
                </a:srgbClr>
              </a:solidFill>
            </a:endParaRPr>
          </a:p>
        </p:txBody>
      </p:sp>
      <p:sp>
        <p:nvSpPr>
          <p:cNvPr id="41" name="圆角矩形 40"/>
          <p:cNvSpPr/>
          <p:nvPr/>
        </p:nvSpPr>
        <p:spPr>
          <a:xfrm>
            <a:off x="6182059" y="4397828"/>
            <a:ext cx="2264660" cy="385018"/>
          </a:xfrm>
          <a:prstGeom prst="roundRect">
            <a:avLst>
              <a:gd name="adj" fmla="val 50000"/>
            </a:avLst>
          </a:prstGeom>
          <a:gradFill>
            <a:gsLst>
              <a:gs pos="0">
                <a:srgbClr val="D29614"/>
              </a:gs>
              <a:gs pos="100000">
                <a:srgbClr val="FBB017"/>
              </a:gs>
            </a:gsLst>
            <a:lin ang="0" scaled="0"/>
          </a:gradFill>
          <a:ln w="22225">
            <a:noFill/>
          </a:ln>
          <a:effectLst>
            <a:outerShdw blurRad="25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C00000">
                  <a:alpha val="99000"/>
                </a:srgbClr>
              </a:solidFill>
              <a:latin typeface="微软雅黑" panose="020B0503020204020204" pitchFamily="34" charset="-122"/>
              <a:ea typeface="微软雅黑" panose="020B0503020204020204" pitchFamily="34" charset="-122"/>
            </a:endParaRPr>
          </a:p>
        </p:txBody>
      </p:sp>
      <p:sp>
        <p:nvSpPr>
          <p:cNvPr id="42" name="圆角矩形 41"/>
          <p:cNvSpPr/>
          <p:nvPr/>
        </p:nvSpPr>
        <p:spPr>
          <a:xfrm flipH="1">
            <a:off x="2880217" y="5686355"/>
            <a:ext cx="2868823" cy="401507"/>
          </a:xfrm>
          <a:prstGeom prst="roundRect">
            <a:avLst>
              <a:gd name="adj" fmla="val 50000"/>
            </a:avLst>
          </a:prstGeom>
          <a:gradFill>
            <a:gsLst>
              <a:gs pos="0">
                <a:srgbClr val="D29614"/>
              </a:gs>
              <a:gs pos="100000">
                <a:srgbClr val="FBB017"/>
              </a:gs>
            </a:gsLst>
            <a:lin ang="0" scaled="0"/>
          </a:gradFill>
          <a:ln w="22225">
            <a:noFill/>
          </a:ln>
          <a:effectLst>
            <a:outerShdw blurRad="25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C00000">
                  <a:alpha val="99000"/>
                </a:srgbClr>
              </a:solidFill>
            </a:endParaRPr>
          </a:p>
        </p:txBody>
      </p:sp>
      <p:sp>
        <p:nvSpPr>
          <p:cNvPr id="43" name="圆角矩形 42"/>
          <p:cNvSpPr/>
          <p:nvPr/>
        </p:nvSpPr>
        <p:spPr>
          <a:xfrm flipH="1">
            <a:off x="2212775" y="5024398"/>
            <a:ext cx="3536265" cy="399392"/>
          </a:xfrm>
          <a:prstGeom prst="roundRect">
            <a:avLst>
              <a:gd name="adj" fmla="val 50000"/>
            </a:avLst>
          </a:prstGeom>
          <a:gradFill>
            <a:gsLst>
              <a:gs pos="0">
                <a:schemeClr val="bg1">
                  <a:lumMod val="65000"/>
                </a:schemeClr>
              </a:gs>
              <a:gs pos="100000">
                <a:schemeClr val="bg1">
                  <a:lumMod val="85000"/>
                </a:schemeClr>
              </a:gs>
            </a:gsLst>
            <a:lin ang="0" scaled="0"/>
          </a:gradFill>
          <a:ln w="22225">
            <a:noFill/>
          </a:ln>
          <a:effectLst>
            <a:outerShdw blurRad="25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C00000">
                  <a:alpha val="99000"/>
                </a:srgbClr>
              </a:solidFill>
            </a:endParaRPr>
          </a:p>
        </p:txBody>
      </p:sp>
      <p:sp>
        <p:nvSpPr>
          <p:cNvPr id="44" name="圆角矩形 43"/>
          <p:cNvSpPr/>
          <p:nvPr/>
        </p:nvSpPr>
        <p:spPr>
          <a:xfrm flipH="1">
            <a:off x="3499987" y="4397828"/>
            <a:ext cx="2249053" cy="379368"/>
          </a:xfrm>
          <a:prstGeom prst="roundRect">
            <a:avLst>
              <a:gd name="adj" fmla="val 50000"/>
            </a:avLst>
          </a:prstGeom>
          <a:gradFill>
            <a:gsLst>
              <a:gs pos="0">
                <a:srgbClr val="008680"/>
              </a:gs>
              <a:gs pos="100000">
                <a:srgbClr val="009B95"/>
              </a:gs>
            </a:gsLst>
            <a:lin ang="0" scaled="0"/>
          </a:gradFill>
          <a:ln w="22225">
            <a:noFill/>
          </a:ln>
          <a:effectLst>
            <a:outerShdw blurRad="25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C00000">
                  <a:alpha val="99000"/>
                </a:srgbClr>
              </a:solidFill>
            </a:endParaRPr>
          </a:p>
        </p:txBody>
      </p:sp>
      <p:sp>
        <p:nvSpPr>
          <p:cNvPr id="45" name="五边形 44"/>
          <p:cNvSpPr/>
          <p:nvPr/>
        </p:nvSpPr>
        <p:spPr>
          <a:xfrm flipH="1">
            <a:off x="2212775" y="1731500"/>
            <a:ext cx="3774996" cy="941311"/>
          </a:xfrm>
          <a:prstGeom prst="homePlate">
            <a:avLst/>
          </a:prstGeom>
          <a:gradFill>
            <a:gsLst>
              <a:gs pos="0">
                <a:srgbClr val="87294D"/>
              </a:gs>
              <a:gs pos="100000">
                <a:srgbClr val="AF385F"/>
              </a:gs>
            </a:gsLst>
            <a:lin ang="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800" b="1" dirty="0">
              <a:solidFill>
                <a:srgbClr val="0070C0">
                  <a:alpha val="99000"/>
                </a:srgbClr>
              </a:solidFill>
            </a:endParaRPr>
          </a:p>
        </p:txBody>
      </p:sp>
      <p:sp>
        <p:nvSpPr>
          <p:cNvPr id="46" name="五边形 45"/>
          <p:cNvSpPr/>
          <p:nvPr/>
        </p:nvSpPr>
        <p:spPr>
          <a:xfrm>
            <a:off x="5987771" y="1734817"/>
            <a:ext cx="3810655" cy="941311"/>
          </a:xfrm>
          <a:prstGeom prst="homePlate">
            <a:avLst/>
          </a:prstGeom>
          <a:gradFill>
            <a:gsLst>
              <a:gs pos="0">
                <a:srgbClr val="008680"/>
              </a:gs>
              <a:gs pos="100000">
                <a:srgbClr val="009B95"/>
              </a:gs>
            </a:gsLst>
            <a:lin ang="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800" b="1" dirty="0">
              <a:solidFill>
                <a:srgbClr val="0070C0">
                  <a:alpha val="99000"/>
                </a:srgbClr>
              </a:solidFill>
            </a:endParaRPr>
          </a:p>
        </p:txBody>
      </p:sp>
      <p:sp>
        <p:nvSpPr>
          <p:cNvPr id="47" name="矩形 46"/>
          <p:cNvSpPr/>
          <p:nvPr/>
        </p:nvSpPr>
        <p:spPr>
          <a:xfrm flipH="1">
            <a:off x="6849483" y="1779166"/>
            <a:ext cx="2087230" cy="1107996"/>
          </a:xfrm>
          <a:prstGeom prst="rect">
            <a:avLst/>
          </a:prstGeom>
          <a:ln w="19050">
            <a:noFill/>
          </a:ln>
        </p:spPr>
        <p:txBody>
          <a:bodyPr wrap="square" lIns="91440" tIns="45720" rIns="91440" bIns="45720">
            <a:spAutoFit/>
          </a:bodyPr>
          <a:lstStyle/>
          <a:p>
            <a:r>
              <a:rPr lang="en-US" altLang="zh-CN" sz="6600" b="1" dirty="0">
                <a:gradFill>
                  <a:gsLst>
                    <a:gs pos="0">
                      <a:prstClr val="white"/>
                    </a:gs>
                    <a:gs pos="100000">
                      <a:prstClr val="white"/>
                    </a:gs>
                  </a:gsLst>
                  <a:lin ang="2700000" scaled="1"/>
                </a:gradFill>
                <a:latin typeface="Akzidenz-Grotesk BQ Condensed" pitchFamily="2" charset="0"/>
                <a:ea typeface="微软雅黑" panose="020B0503020204020204" pitchFamily="34" charset="-122"/>
              </a:rPr>
              <a:t>2016</a:t>
            </a:r>
            <a:endParaRPr lang="zh-CN" altLang="en-US" sz="6600" b="1" dirty="0">
              <a:gradFill>
                <a:gsLst>
                  <a:gs pos="0">
                    <a:prstClr val="white"/>
                  </a:gs>
                  <a:gs pos="100000">
                    <a:prstClr val="white"/>
                  </a:gs>
                </a:gsLst>
                <a:lin ang="2700000" scaled="1"/>
              </a:gradFill>
              <a:latin typeface="Akzidenz-Grotesk BQ Condensed" pitchFamily="2" charset="0"/>
              <a:ea typeface="微软雅黑" panose="020B0503020204020204" pitchFamily="34" charset="-122"/>
            </a:endParaRPr>
          </a:p>
        </p:txBody>
      </p:sp>
      <p:sp>
        <p:nvSpPr>
          <p:cNvPr id="48" name="TextBox 92"/>
          <p:cNvSpPr txBox="1"/>
          <p:nvPr/>
        </p:nvSpPr>
        <p:spPr>
          <a:xfrm>
            <a:off x="1389937" y="2967413"/>
            <a:ext cx="4320479" cy="1200329"/>
          </a:xfrm>
          <a:prstGeom prst="rect">
            <a:avLst/>
          </a:prstGeom>
          <a:noFill/>
        </p:spPr>
        <p:txBody>
          <a:bodyPr wrap="square" rtlCol="0">
            <a:spAutoFit/>
          </a:bodyPr>
          <a:lstStyle/>
          <a:p>
            <a:pPr>
              <a:lnSpc>
                <a:spcPct val="150000"/>
              </a:lnSpc>
            </a:pPr>
            <a:r>
              <a:rPr lang="zh-CN" altLang="en-US"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rPr>
              <a:t>这里输入简单的文字概述这里输入简单文字概</a:t>
            </a:r>
            <a:endParaRPr lang="en-US" altLang="zh-CN"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endParaRPr>
          </a:p>
          <a:p>
            <a:pPr>
              <a:lnSpc>
                <a:spcPct val="150000"/>
              </a:lnSpc>
            </a:pPr>
            <a:r>
              <a:rPr lang="zh-CN" altLang="en-US"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rPr>
              <a:t>述这里输入简单的文字概述这里入简单的文字</a:t>
            </a:r>
            <a:endParaRPr lang="en-US" altLang="zh-CN"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endParaRPr>
          </a:p>
          <a:p>
            <a:pPr>
              <a:lnSpc>
                <a:spcPct val="150000"/>
              </a:lnSpc>
            </a:pPr>
            <a:r>
              <a:rPr lang="zh-CN" altLang="en-US"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rPr>
              <a:t>概述这里输入述简单的文字概述</a:t>
            </a:r>
            <a:endParaRPr lang="zh-CN" altLang="en-US"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endParaRPr>
          </a:p>
        </p:txBody>
      </p:sp>
      <p:sp>
        <p:nvSpPr>
          <p:cNvPr id="49" name="TextBox 93"/>
          <p:cNvSpPr txBox="1"/>
          <p:nvPr/>
        </p:nvSpPr>
        <p:spPr>
          <a:xfrm>
            <a:off x="6288023" y="2956984"/>
            <a:ext cx="4320479" cy="1200329"/>
          </a:xfrm>
          <a:prstGeom prst="rect">
            <a:avLst/>
          </a:prstGeom>
          <a:noFill/>
        </p:spPr>
        <p:txBody>
          <a:bodyPr wrap="square" rtlCol="0">
            <a:spAutoFit/>
          </a:bodyPr>
          <a:lstStyle/>
          <a:p>
            <a:pPr>
              <a:lnSpc>
                <a:spcPct val="150000"/>
              </a:lnSpc>
            </a:pPr>
            <a:r>
              <a:rPr lang="zh-CN" altLang="en-US"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rPr>
              <a:t>这里输入简单的文字概述这里输入简单文字概</a:t>
            </a:r>
            <a:endParaRPr lang="en-US" altLang="zh-CN"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endParaRPr>
          </a:p>
          <a:p>
            <a:pPr>
              <a:lnSpc>
                <a:spcPct val="150000"/>
              </a:lnSpc>
            </a:pPr>
            <a:r>
              <a:rPr lang="zh-CN" altLang="en-US"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rPr>
              <a:t>述这里输入简单的文字概述这里入简单的文字</a:t>
            </a:r>
            <a:endParaRPr lang="en-US" altLang="zh-CN"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endParaRPr>
          </a:p>
          <a:p>
            <a:pPr>
              <a:lnSpc>
                <a:spcPct val="150000"/>
              </a:lnSpc>
            </a:pPr>
            <a:r>
              <a:rPr lang="zh-CN" altLang="en-US"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rPr>
              <a:t>概述这里输入述简单的文字概述</a:t>
            </a:r>
            <a:endParaRPr lang="zh-CN" altLang="en-US" sz="1600" dirty="0">
              <a:gradFill>
                <a:gsLst>
                  <a:gs pos="0">
                    <a:prstClr val="black">
                      <a:lumMod val="65000"/>
                      <a:lumOff val="35000"/>
                    </a:prstClr>
                  </a:gs>
                  <a:gs pos="100000">
                    <a:prstClr val="black">
                      <a:lumMod val="65000"/>
                      <a:lumOff val="35000"/>
                    </a:prstClr>
                  </a:gs>
                </a:gsLst>
                <a:lin ang="2700000" scaled="1"/>
              </a:gradFill>
              <a:latin typeface="微软雅黑" panose="020B0503020204020204" pitchFamily="34" charset="-122"/>
              <a:ea typeface="微软雅黑" panose="020B0503020204020204" pitchFamily="34" charset="-122"/>
            </a:endParaRPr>
          </a:p>
        </p:txBody>
      </p:sp>
      <p:sp>
        <p:nvSpPr>
          <p:cNvPr id="50" name="TextBox 97"/>
          <p:cNvSpPr txBox="1"/>
          <p:nvPr/>
        </p:nvSpPr>
        <p:spPr>
          <a:xfrm>
            <a:off x="3787425" y="4412941"/>
            <a:ext cx="1531188" cy="318100"/>
          </a:xfrm>
          <a:prstGeom prst="rect">
            <a:avLst/>
          </a:prstGeom>
          <a:noFill/>
        </p:spPr>
        <p:txBody>
          <a:bodyPr wrap="none" rtlCol="0">
            <a:spAutoFit/>
          </a:bodyPr>
          <a:lstStyle/>
          <a:p>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计划完成：</a:t>
            </a:r>
            <a:r>
              <a:rPr lang="en-US" altLang="zh-CN"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56</a:t>
            </a:r>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a:t>
            </a:r>
            <a:endPar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endParaRPr>
          </a:p>
        </p:txBody>
      </p:sp>
      <p:sp>
        <p:nvSpPr>
          <p:cNvPr id="51" name="TextBox 98"/>
          <p:cNvSpPr txBox="1"/>
          <p:nvPr/>
        </p:nvSpPr>
        <p:spPr>
          <a:xfrm>
            <a:off x="3268893" y="5042084"/>
            <a:ext cx="2016899" cy="318100"/>
          </a:xfrm>
          <a:prstGeom prst="rect">
            <a:avLst/>
          </a:prstGeom>
          <a:noFill/>
        </p:spPr>
        <p:txBody>
          <a:bodyPr wrap="none" rtlCol="0">
            <a:spAutoFit/>
          </a:bodyPr>
          <a:lstStyle/>
          <a:p>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实际完成数目：</a:t>
            </a:r>
            <a:r>
              <a:rPr lang="en-US" altLang="zh-CN"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820</a:t>
            </a:r>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万</a:t>
            </a:r>
            <a:endPar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endParaRPr>
          </a:p>
        </p:txBody>
      </p:sp>
      <p:sp>
        <p:nvSpPr>
          <p:cNvPr id="52" name="TextBox 99"/>
          <p:cNvSpPr txBox="1"/>
          <p:nvPr/>
        </p:nvSpPr>
        <p:spPr>
          <a:xfrm>
            <a:off x="3844956" y="5744087"/>
            <a:ext cx="1454244" cy="318100"/>
          </a:xfrm>
          <a:prstGeom prst="rect">
            <a:avLst/>
          </a:prstGeom>
          <a:noFill/>
        </p:spPr>
        <p:txBody>
          <a:bodyPr wrap="none" rtlCol="0">
            <a:spAutoFit/>
          </a:bodyPr>
          <a:lstStyle/>
          <a:p>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回款数：</a:t>
            </a:r>
            <a:r>
              <a:rPr lang="en-US" altLang="zh-CN"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640</a:t>
            </a:r>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万</a:t>
            </a:r>
            <a:endPar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endParaRPr>
          </a:p>
        </p:txBody>
      </p:sp>
      <p:sp>
        <p:nvSpPr>
          <p:cNvPr id="53" name="TextBox 103"/>
          <p:cNvSpPr txBox="1"/>
          <p:nvPr/>
        </p:nvSpPr>
        <p:spPr>
          <a:xfrm>
            <a:off x="6468975" y="4421417"/>
            <a:ext cx="1531188" cy="318100"/>
          </a:xfrm>
          <a:prstGeom prst="rect">
            <a:avLst/>
          </a:prstGeom>
          <a:noFill/>
        </p:spPr>
        <p:txBody>
          <a:bodyPr wrap="none" rtlCol="0">
            <a:spAutoFit/>
          </a:bodyPr>
          <a:lstStyle/>
          <a:p>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计划完成：</a:t>
            </a:r>
            <a:r>
              <a:rPr lang="en-US" altLang="zh-CN"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56</a:t>
            </a:r>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a:t>
            </a:r>
            <a:endPar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endParaRPr>
          </a:p>
        </p:txBody>
      </p:sp>
      <p:sp>
        <p:nvSpPr>
          <p:cNvPr id="54" name="TextBox 104"/>
          <p:cNvSpPr txBox="1"/>
          <p:nvPr/>
        </p:nvSpPr>
        <p:spPr>
          <a:xfrm>
            <a:off x="6478501" y="5066601"/>
            <a:ext cx="2016899" cy="318100"/>
          </a:xfrm>
          <a:prstGeom prst="rect">
            <a:avLst/>
          </a:prstGeom>
          <a:noFill/>
        </p:spPr>
        <p:txBody>
          <a:bodyPr wrap="none" rtlCol="0">
            <a:spAutoFit/>
          </a:bodyPr>
          <a:lstStyle/>
          <a:p>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实际完成数目：</a:t>
            </a:r>
            <a:r>
              <a:rPr lang="en-US" altLang="zh-CN"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820</a:t>
            </a:r>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万</a:t>
            </a:r>
            <a:endPar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endParaRPr>
          </a:p>
        </p:txBody>
      </p:sp>
      <p:sp>
        <p:nvSpPr>
          <p:cNvPr id="55" name="TextBox 105"/>
          <p:cNvSpPr txBox="1"/>
          <p:nvPr/>
        </p:nvSpPr>
        <p:spPr>
          <a:xfrm>
            <a:off x="6494596" y="5740140"/>
            <a:ext cx="1454244" cy="318100"/>
          </a:xfrm>
          <a:prstGeom prst="rect">
            <a:avLst/>
          </a:prstGeom>
          <a:noFill/>
        </p:spPr>
        <p:txBody>
          <a:bodyPr wrap="none" rtlCol="0">
            <a:spAutoFit/>
          </a:bodyPr>
          <a:lstStyle/>
          <a:p>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回款数：</a:t>
            </a:r>
            <a:r>
              <a:rPr lang="en-US" altLang="zh-CN"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640</a:t>
            </a:r>
            <a:r>
              <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rPr>
              <a:t>万</a:t>
            </a:r>
            <a:endParaRPr lang="zh-CN" altLang="en-US" sz="1465" dirty="0">
              <a:gradFill>
                <a:gsLst>
                  <a:gs pos="0">
                    <a:prstClr val="white"/>
                  </a:gs>
                  <a:gs pos="100000">
                    <a:prstClr val="white"/>
                  </a:gs>
                </a:gsLst>
                <a:lin ang="2700000" scaled="1"/>
              </a:gradFill>
              <a:latin typeface="微软雅黑" panose="020B0503020204020204" pitchFamily="34" charset="-122"/>
              <a:ea typeface="微软雅黑" panose="020B0503020204020204" pitchFamily="34" charset="-122"/>
            </a:endParaRPr>
          </a:p>
        </p:txBody>
      </p:sp>
      <p:sp>
        <p:nvSpPr>
          <p:cNvPr id="57" name="矩形 56"/>
          <p:cNvSpPr/>
          <p:nvPr/>
        </p:nvSpPr>
        <p:spPr>
          <a:xfrm flipH="1">
            <a:off x="3528463" y="1735816"/>
            <a:ext cx="2087230" cy="1107996"/>
          </a:xfrm>
          <a:prstGeom prst="rect">
            <a:avLst/>
          </a:prstGeom>
          <a:ln w="19050">
            <a:noFill/>
          </a:ln>
        </p:spPr>
        <p:txBody>
          <a:bodyPr wrap="square" lIns="91440" tIns="45720" rIns="91440" bIns="45720">
            <a:spAutoFit/>
          </a:bodyPr>
          <a:lstStyle/>
          <a:p>
            <a:r>
              <a:rPr lang="en-US" altLang="zh-CN" sz="6600" b="1" dirty="0">
                <a:gradFill>
                  <a:gsLst>
                    <a:gs pos="0">
                      <a:prstClr val="white"/>
                    </a:gs>
                    <a:gs pos="100000">
                      <a:prstClr val="white"/>
                    </a:gs>
                  </a:gsLst>
                  <a:lin ang="2700000" scaled="1"/>
                </a:gradFill>
                <a:latin typeface="Akzidenz-Grotesk BQ Condensed" pitchFamily="2" charset="0"/>
                <a:ea typeface="微软雅黑" panose="020B0503020204020204" pitchFamily="34" charset="-122"/>
              </a:rPr>
              <a:t>2015</a:t>
            </a:r>
            <a:endParaRPr lang="zh-CN" altLang="en-US" sz="6600" b="1" dirty="0">
              <a:gradFill>
                <a:gsLst>
                  <a:gs pos="0">
                    <a:prstClr val="white"/>
                  </a:gs>
                  <a:gs pos="100000">
                    <a:prstClr val="white"/>
                  </a:gs>
                </a:gsLst>
                <a:lin ang="2700000" scaled="1"/>
              </a:gradFill>
              <a:latin typeface="Akzidenz-Grotesk BQ Condensed" pitchFamily="2"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7"/>
                                        </p:tgtEl>
                                        <p:attrNameLst>
                                          <p:attrName>style.visibility</p:attrName>
                                        </p:attrNameLst>
                                      </p:cBhvr>
                                      <p:to>
                                        <p:strVal val="visible"/>
                                      </p:to>
                                    </p:set>
                                    <p:anim calcmode="lin" valueType="num">
                                      <p:cBhvr>
                                        <p:cTn id="14"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7"/>
                                        </p:tgtEl>
                                        <p:attrNameLst>
                                          <p:attrName>ppt_y</p:attrName>
                                        </p:attrNameLst>
                                      </p:cBhvr>
                                      <p:tavLst>
                                        <p:tav tm="0">
                                          <p:val>
                                            <p:strVal val="#ppt_y"/>
                                          </p:val>
                                        </p:tav>
                                        <p:tav tm="100000">
                                          <p:val>
                                            <p:strVal val="#ppt_y"/>
                                          </p:val>
                                        </p:tav>
                                      </p:tavLst>
                                    </p:anim>
                                    <p:anim calcmode="lin" valueType="num">
                                      <p:cBhvr>
                                        <p:cTn id="16"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7"/>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7"/>
                                        </p:tgtEl>
                                        <p:attrNameLst>
                                          <p:attrName>ppt_y</p:attrName>
                                        </p:attrNameLst>
                                      </p:cBhvr>
                                      <p:tavLst>
                                        <p:tav tm="0">
                                          <p:val>
                                            <p:strVal val="#ppt_y"/>
                                          </p:val>
                                        </p:tav>
                                        <p:tav tm="100000">
                                          <p:val>
                                            <p:strVal val="#ppt_y"/>
                                          </p:val>
                                        </p:tav>
                                      </p:tavLst>
                                    </p:anim>
                                    <p:anim calcmode="lin" valueType="num">
                                      <p:cBhvr>
                                        <p:cTn id="23"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7"/>
                                        </p:tgtEl>
                                      </p:cBhvr>
                                    </p:animEffect>
                                  </p:childTnLst>
                                </p:cTn>
                              </p:par>
                            </p:childTnLst>
                          </p:cTn>
                        </p:par>
                        <p:par>
                          <p:cTn id="26" fill="hold">
                            <p:stCondLst>
                              <p:cond delay="1149"/>
                            </p:stCondLst>
                            <p:childTnLst>
                              <p:par>
                                <p:cTn id="27" presetID="2" presetClass="entr" presetSubtype="4"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par>
                                <p:cTn id="35" presetID="22" presetClass="entr" presetSubtype="2" fill="hold" grpId="0" nodeType="withEffect">
                                  <p:stCondLst>
                                    <p:cond delay="500"/>
                                  </p:stCondLst>
                                  <p:childTnLst>
                                    <p:set>
                                      <p:cBhvr>
                                        <p:cTn id="36" dur="1" fill="hold">
                                          <p:stCondLst>
                                            <p:cond delay="0"/>
                                          </p:stCondLst>
                                        </p:cTn>
                                        <p:tgtEl>
                                          <p:spTgt spid="50"/>
                                        </p:tgtEl>
                                        <p:attrNameLst>
                                          <p:attrName>style.visibility</p:attrName>
                                        </p:attrNameLst>
                                      </p:cBhvr>
                                      <p:to>
                                        <p:strVal val="visible"/>
                                      </p:to>
                                    </p:set>
                                    <p:animEffect transition="in" filter="wipe(right)">
                                      <p:cBhvr>
                                        <p:cTn id="37" dur="500"/>
                                        <p:tgtEl>
                                          <p:spTgt spid="50"/>
                                        </p:tgtEl>
                                      </p:cBhvr>
                                    </p:animEffect>
                                  </p:childTnLst>
                                </p:cTn>
                              </p:par>
                              <p:par>
                                <p:cTn id="38" presetID="22" presetClass="entr" presetSubtype="2" fill="hold" grpId="0" nodeType="withEffect">
                                  <p:stCondLst>
                                    <p:cond delay="50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par>
                                <p:cTn id="41" presetID="22" presetClass="entr" presetSubtype="2" fill="hold" grpId="0" nodeType="withEffect">
                                  <p:stCondLst>
                                    <p:cond delay="500"/>
                                  </p:stCondLst>
                                  <p:childTnLst>
                                    <p:set>
                                      <p:cBhvr>
                                        <p:cTn id="42" dur="1" fill="hold">
                                          <p:stCondLst>
                                            <p:cond delay="0"/>
                                          </p:stCondLst>
                                        </p:cTn>
                                        <p:tgtEl>
                                          <p:spTgt spid="52"/>
                                        </p:tgtEl>
                                        <p:attrNameLst>
                                          <p:attrName>style.visibility</p:attrName>
                                        </p:attrNameLst>
                                      </p:cBhvr>
                                      <p:to>
                                        <p:strVal val="visible"/>
                                      </p:to>
                                    </p:set>
                                    <p:animEffect transition="in" filter="wipe(right)">
                                      <p:cBhvr>
                                        <p:cTn id="43" dur="500"/>
                                        <p:tgtEl>
                                          <p:spTgt spid="52"/>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par>
                                <p:cTn id="56" presetID="22" presetClass="entr" presetSubtype="8" fill="hold" grpId="0" nodeType="withEffect">
                                  <p:stCondLst>
                                    <p:cond delay="50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par>
                                <p:cTn id="59" presetID="22" presetClass="entr" presetSubtype="8" fill="hold" grpId="0" nodeType="withEffect">
                                  <p:stCondLst>
                                    <p:cond delay="50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50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500"/>
                                        <p:tgtEl>
                                          <p:spTgt spid="42"/>
                                        </p:tgtEl>
                                      </p:cBhvr>
                                    </p:animEffect>
                                  </p:childTnLst>
                                </p:cTn>
                              </p:par>
                              <p:par>
                                <p:cTn id="65" presetID="22" presetClass="entr" presetSubtype="2" fill="hold" grpId="0" nodeType="withEffect">
                                  <p:stCondLst>
                                    <p:cond delay="50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500"/>
                                        <p:tgtEl>
                                          <p:spTgt spid="43"/>
                                        </p:tgtEl>
                                      </p:cBhvr>
                                    </p:animEffect>
                                  </p:childTnLst>
                                </p:cTn>
                              </p:par>
                              <p:par>
                                <p:cTn id="68" presetID="22" presetClass="entr" presetSubtype="2" fill="hold" grpId="0" nodeType="withEffect">
                                  <p:stCondLst>
                                    <p:cond delay="500"/>
                                  </p:stCondLst>
                                  <p:childTnLst>
                                    <p:set>
                                      <p:cBhvr>
                                        <p:cTn id="69" dur="1" fill="hold">
                                          <p:stCondLst>
                                            <p:cond delay="0"/>
                                          </p:stCondLst>
                                        </p:cTn>
                                        <p:tgtEl>
                                          <p:spTgt spid="44"/>
                                        </p:tgtEl>
                                        <p:attrNameLst>
                                          <p:attrName>style.visibility</p:attrName>
                                        </p:attrNameLst>
                                      </p:cBhvr>
                                      <p:to>
                                        <p:strVal val="visible"/>
                                      </p:to>
                                    </p:set>
                                    <p:animEffect transition="in" filter="wipe(right)">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p:bldP spid="50" grpId="0"/>
      <p:bldP spid="51" grpId="0"/>
      <p:bldP spid="52" grpId="0"/>
      <p:bldP spid="53" grpId="0"/>
      <p:bldP spid="54" grpId="0"/>
      <p:bldP spid="55"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实践难点</a:t>
            </a:r>
            <a:endParaRPr lang="zh-CN" altLang="en-US" sz="4400" b="0" dirty="0">
              <a:solidFill>
                <a:srgbClr val="404040"/>
              </a:solidFill>
            </a:endParaRPr>
          </a:p>
        </p:txBody>
      </p:sp>
      <p:grpSp>
        <p:nvGrpSpPr>
          <p:cNvPr id="11" name="组合 10"/>
          <p:cNvGrpSpPr/>
          <p:nvPr/>
        </p:nvGrpSpPr>
        <p:grpSpPr>
          <a:xfrm>
            <a:off x="1428624" y="2286053"/>
            <a:ext cx="9334752" cy="3716345"/>
            <a:chOff x="1428624" y="2286053"/>
            <a:chExt cx="9334752" cy="3716345"/>
          </a:xfrm>
        </p:grpSpPr>
        <p:sp>
          <p:nvSpPr>
            <p:cNvPr id="12" name="圆角矩形 11"/>
            <p:cNvSpPr/>
            <p:nvPr/>
          </p:nvSpPr>
          <p:spPr>
            <a:xfrm>
              <a:off x="4546368" y="3357204"/>
              <a:ext cx="3120384" cy="1530492"/>
            </a:xfrm>
            <a:prstGeom prst="roundRect">
              <a:avLst>
                <a:gd name="adj" fmla="val 10131"/>
              </a:avLst>
            </a:prstGeom>
            <a:solidFill>
              <a:schemeClr val="bg1">
                <a:lumMod val="95000"/>
              </a:schemeClr>
            </a:solidFill>
            <a:ln w="25400" cap="flat" cmpd="sng" algn="ctr">
              <a:noFill/>
              <a:prstDash val="solid"/>
            </a:ln>
            <a:effectLst/>
          </p:spPr>
          <p:txBody>
            <a:bodyPr anchor="ctr"/>
            <a:lstStyle/>
            <a:p>
              <a:pPr algn="ctr">
                <a:defRPr/>
              </a:pPr>
              <a:endParaRPr lang="en-US" sz="2135" kern="0">
                <a:solidFill>
                  <a:srgbClr val="D00022"/>
                </a:solidFill>
                <a:latin typeface="Calibri" panose="020F0502020204030204"/>
              </a:endParaRPr>
            </a:p>
          </p:txBody>
        </p:sp>
        <p:sp>
          <p:nvSpPr>
            <p:cNvPr id="13" name="圆角矩形 12"/>
            <p:cNvSpPr/>
            <p:nvPr/>
          </p:nvSpPr>
          <p:spPr>
            <a:xfrm>
              <a:off x="1428624" y="2286053"/>
              <a:ext cx="3978357" cy="1530493"/>
            </a:xfrm>
            <a:prstGeom prst="roundRect">
              <a:avLst>
                <a:gd name="adj" fmla="val 10131"/>
              </a:avLst>
            </a:prstGeom>
            <a:solidFill>
              <a:schemeClr val="bg1">
                <a:lumMod val="9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14" name="圆角矩形 13"/>
            <p:cNvSpPr/>
            <p:nvPr/>
          </p:nvSpPr>
          <p:spPr>
            <a:xfrm>
              <a:off x="6785020" y="2286053"/>
              <a:ext cx="3978356" cy="1530493"/>
            </a:xfrm>
            <a:prstGeom prst="roundRect">
              <a:avLst>
                <a:gd name="adj" fmla="val 10131"/>
              </a:avLst>
            </a:prstGeom>
            <a:solidFill>
              <a:schemeClr val="bg1">
                <a:lumMod val="9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15" name="圆角矩形 14"/>
            <p:cNvSpPr/>
            <p:nvPr/>
          </p:nvSpPr>
          <p:spPr>
            <a:xfrm>
              <a:off x="1428624" y="4471905"/>
              <a:ext cx="3978357" cy="1530493"/>
            </a:xfrm>
            <a:prstGeom prst="roundRect">
              <a:avLst>
                <a:gd name="adj" fmla="val 10131"/>
              </a:avLst>
            </a:prstGeom>
            <a:solidFill>
              <a:schemeClr val="bg1">
                <a:lumMod val="9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16" name="圆角矩形 15"/>
            <p:cNvSpPr/>
            <p:nvPr/>
          </p:nvSpPr>
          <p:spPr>
            <a:xfrm>
              <a:off x="6737502" y="4471904"/>
              <a:ext cx="3978356" cy="1530493"/>
            </a:xfrm>
            <a:prstGeom prst="roundRect">
              <a:avLst>
                <a:gd name="adj" fmla="val 10131"/>
              </a:avLst>
            </a:prstGeom>
            <a:solidFill>
              <a:schemeClr val="bg1">
                <a:lumMod val="9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grpSp>
      <p:cxnSp>
        <p:nvCxnSpPr>
          <p:cNvPr id="17" name="直接连接符 16"/>
          <p:cNvCxnSpPr/>
          <p:nvPr/>
        </p:nvCxnSpPr>
        <p:spPr>
          <a:xfrm>
            <a:off x="1518382" y="4122448"/>
            <a:ext cx="9147317" cy="0"/>
          </a:xfrm>
          <a:prstGeom prst="line">
            <a:avLst/>
          </a:prstGeom>
          <a:ln w="57150">
            <a:solidFill>
              <a:schemeClr val="tx1">
                <a:lumMod val="50000"/>
                <a:lumOff val="50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5451" y="2147458"/>
            <a:ext cx="0" cy="3854941"/>
          </a:xfrm>
          <a:prstGeom prst="line">
            <a:avLst/>
          </a:prstGeom>
          <a:ln w="57150">
            <a:solidFill>
              <a:schemeClr val="tx1">
                <a:lumMod val="50000"/>
                <a:lumOff val="50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5016275" y="3614595"/>
            <a:ext cx="2138334" cy="1049368"/>
          </a:xfrm>
          <a:prstGeom prst="roundRect">
            <a:avLst>
              <a:gd name="adj" fmla="val 10131"/>
            </a:avLst>
          </a:prstGeom>
          <a:solidFill>
            <a:schemeClr val="bg1">
              <a:lumMod val="75000"/>
            </a:schemeClr>
          </a:solidFill>
          <a:ln w="25400" cap="flat" cmpd="sng" algn="ctr">
            <a:solidFill>
              <a:sysClr val="window" lastClr="FFFFFF"/>
            </a:solidFill>
            <a:prstDash val="solid"/>
          </a:ln>
          <a:effectLst/>
        </p:spPr>
        <p:txBody>
          <a:bodyPr anchor="ctr"/>
          <a:lstStyle/>
          <a:p>
            <a:pPr algn="ctr">
              <a:lnSpc>
                <a:spcPct val="130000"/>
              </a:lnSpc>
              <a:defRPr/>
            </a:pPr>
            <a:r>
              <a:rPr lang="zh-CN" altLang="en-US" sz="3200" b="1" kern="0" dirty="0">
                <a:ln w="18415" cmpd="sng">
                  <a:noFill/>
                  <a:prstDash val="solid"/>
                </a:ln>
                <a:solidFill>
                  <a:schemeClr val="tx1">
                    <a:lumMod val="65000"/>
                    <a:lumOff val="35000"/>
                  </a:schemeClr>
                </a:solidFill>
                <a:latin typeface="Arial Rounded MT Bold" panose="020F0704030504030204" pitchFamily="34" charset="0"/>
                <a:ea typeface="微软雅黑" panose="020B0503020204020204" pitchFamily="34" charset="-122"/>
                <a:cs typeface="Times New Roman" panose="02020603050405020304" pitchFamily="18" charset="0"/>
              </a:rPr>
              <a:t>实践难点</a:t>
            </a:r>
            <a:endParaRPr lang="en-US" sz="3200" b="1" kern="0" dirty="0">
              <a:ln w="18415" cmpd="sng">
                <a:noFill/>
                <a:prstDash val="solid"/>
              </a:ln>
              <a:solidFill>
                <a:schemeClr val="tx1">
                  <a:lumMod val="65000"/>
                  <a:lumOff val="35000"/>
                </a:schemeClr>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grpSp>
        <p:nvGrpSpPr>
          <p:cNvPr id="23" name="组合 22"/>
          <p:cNvGrpSpPr/>
          <p:nvPr/>
        </p:nvGrpSpPr>
        <p:grpSpPr>
          <a:xfrm>
            <a:off x="1526305" y="2133600"/>
            <a:ext cx="3724413" cy="1578445"/>
            <a:chOff x="1526305" y="2133600"/>
            <a:chExt cx="3724413" cy="1578445"/>
          </a:xfrm>
        </p:grpSpPr>
        <p:sp>
          <p:nvSpPr>
            <p:cNvPr id="24" name="圆角矩形 23"/>
            <p:cNvSpPr/>
            <p:nvPr/>
          </p:nvSpPr>
          <p:spPr>
            <a:xfrm>
              <a:off x="1684697" y="2133600"/>
              <a:ext cx="3468853" cy="1453275"/>
            </a:xfrm>
            <a:prstGeom prst="roundRect">
              <a:avLst>
                <a:gd name="adj" fmla="val 10131"/>
              </a:avLst>
            </a:prstGeom>
            <a:gradFill>
              <a:gsLst>
                <a:gs pos="0">
                  <a:srgbClr val="87294D"/>
                </a:gs>
                <a:gs pos="100000">
                  <a:srgbClr val="AF385F"/>
                </a:gs>
              </a:gsLst>
              <a:lin ang="0" scaled="0"/>
            </a:gradFill>
            <a:ln w="25400" cap="flat" cmpd="sng" algn="ctr">
              <a:solidFill>
                <a:sysClr val="window" lastClr="FFFFFF"/>
              </a:solidFill>
              <a:prstDash val="solid"/>
            </a:ln>
            <a:effectLst/>
          </p:spPr>
          <p:txBody>
            <a:bodyPr lIns="96000" tIns="336000" rIns="96000" bIns="0" anchor="ctr"/>
            <a:lstStyle/>
            <a:p>
              <a:pPr algn="just"/>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KSO_GN1"/>
            <p:cNvSpPr txBox="1">
              <a:spLocks noChangeArrowheads="1"/>
            </p:cNvSpPr>
            <p:nvPr/>
          </p:nvSpPr>
          <p:spPr bwMode="auto">
            <a:xfrm flipH="1">
              <a:off x="1526305" y="2215170"/>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01</a:t>
              </a:r>
              <a:endParaRPr lang="zh-CN" altLang="en-US"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26" name="TextBox 110"/>
            <p:cNvSpPr txBox="1"/>
            <p:nvPr/>
          </p:nvSpPr>
          <p:spPr>
            <a:xfrm>
              <a:off x="2604500" y="2542494"/>
              <a:ext cx="2646218" cy="1169551"/>
            </a:xfrm>
            <a:prstGeom prst="rect">
              <a:avLst/>
            </a:prstGeom>
            <a:noFill/>
          </p:spPr>
          <p:txBody>
            <a:bodyPr wrap="square" lIns="0" tIns="0" rIns="0" bIns="0" rtlCol="0">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7038453" y="2133600"/>
            <a:ext cx="3610743" cy="1578445"/>
            <a:chOff x="7038453" y="2133600"/>
            <a:chExt cx="3610743" cy="1578445"/>
          </a:xfrm>
        </p:grpSpPr>
        <p:sp>
          <p:nvSpPr>
            <p:cNvPr id="28" name="圆角矩形 27"/>
            <p:cNvSpPr/>
            <p:nvPr/>
          </p:nvSpPr>
          <p:spPr>
            <a:xfrm>
              <a:off x="7038453" y="2133600"/>
              <a:ext cx="3468854" cy="1453275"/>
            </a:xfrm>
            <a:prstGeom prst="roundRect">
              <a:avLst>
                <a:gd name="adj" fmla="val 10131"/>
              </a:avLst>
            </a:prstGeom>
            <a:gradFill>
              <a:gsLst>
                <a:gs pos="0">
                  <a:srgbClr val="D29614"/>
                </a:gs>
                <a:gs pos="100000">
                  <a:srgbClr val="FBB017"/>
                </a:gs>
              </a:gsLst>
              <a:lin ang="0" scaled="0"/>
            </a:gradFill>
            <a:ln w="25400" cap="flat" cmpd="sng" algn="ctr">
              <a:solidFill>
                <a:sysClr val="window" lastClr="FFFFFF"/>
              </a:solidFill>
              <a:prstDash val="solid"/>
            </a:ln>
            <a:effectLst/>
          </p:spPr>
          <p:txBody>
            <a:bodyPr lIns="96000" tIns="336000" rIns="96000" bIns="0" anchor="ctr"/>
            <a:lstStyle/>
            <a:p>
              <a:pPr algn="ctr">
                <a:lnSpc>
                  <a:spcPct val="130000"/>
                </a:lnSpc>
                <a:defRPr/>
              </a:pPr>
              <a:endParaRPr lang="zh-CN" altLang="en-US" sz="2665"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KSO_GN2"/>
            <p:cNvSpPr txBox="1">
              <a:spLocks noChangeArrowheads="1"/>
            </p:cNvSpPr>
            <p:nvPr/>
          </p:nvSpPr>
          <p:spPr bwMode="auto">
            <a:xfrm flipH="1">
              <a:off x="9648667" y="2215170"/>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03</a:t>
              </a:r>
              <a:endParaRPr lang="zh-CN" altLang="en-US"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0" name="TextBox 110"/>
            <p:cNvSpPr txBox="1"/>
            <p:nvPr/>
          </p:nvSpPr>
          <p:spPr>
            <a:xfrm>
              <a:off x="7603451" y="2542494"/>
              <a:ext cx="2646218" cy="1169551"/>
            </a:xfrm>
            <a:prstGeom prst="rect">
              <a:avLst/>
            </a:prstGeom>
            <a:noFill/>
          </p:spPr>
          <p:txBody>
            <a:bodyPr wrap="square" lIns="0" tIns="0" rIns="0" bIns="0" rtlCol="0">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518382" y="4725340"/>
            <a:ext cx="3732336" cy="1480984"/>
            <a:chOff x="1518382" y="4725340"/>
            <a:chExt cx="3732336" cy="1480984"/>
          </a:xfrm>
        </p:grpSpPr>
        <p:sp>
          <p:nvSpPr>
            <p:cNvPr id="32" name="圆角矩形 31"/>
            <p:cNvSpPr/>
            <p:nvPr/>
          </p:nvSpPr>
          <p:spPr>
            <a:xfrm>
              <a:off x="1684697" y="4725340"/>
              <a:ext cx="3468853" cy="1453275"/>
            </a:xfrm>
            <a:prstGeom prst="roundRect">
              <a:avLst>
                <a:gd name="adj" fmla="val 10131"/>
              </a:avLst>
            </a:prstGeom>
            <a:gradFill>
              <a:gsLst>
                <a:gs pos="0">
                  <a:srgbClr val="008680"/>
                </a:gs>
                <a:gs pos="100000">
                  <a:srgbClr val="009B95"/>
                </a:gs>
              </a:gsLst>
              <a:lin ang="0" scaled="0"/>
            </a:gradFill>
            <a:ln w="25400" cap="flat" cmpd="sng" algn="ctr">
              <a:solidFill>
                <a:sysClr val="window" lastClr="FFFFFF"/>
              </a:solidFill>
              <a:prstDash val="solid"/>
            </a:ln>
            <a:effectLst/>
          </p:spPr>
          <p:txBody>
            <a:bodyPr lIns="96000" tIns="0" rIns="96000" bIns="336000" anchor="ctr"/>
            <a:lstStyle/>
            <a:p>
              <a:pPr algn="ctr">
                <a:lnSpc>
                  <a:spcPct val="130000"/>
                </a:lnSpc>
                <a:defRPr/>
              </a:pPr>
              <a:endParaRPr lang="zh-CN" altLang="en-US" sz="2665"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KSO_GN4"/>
            <p:cNvSpPr txBox="1">
              <a:spLocks noChangeArrowheads="1"/>
            </p:cNvSpPr>
            <p:nvPr/>
          </p:nvSpPr>
          <p:spPr bwMode="auto">
            <a:xfrm flipH="1">
              <a:off x="1518382" y="5766787"/>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02</a:t>
              </a:r>
              <a:endParaRPr lang="zh-CN" altLang="en-US"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4" name="TextBox 110"/>
            <p:cNvSpPr txBox="1"/>
            <p:nvPr/>
          </p:nvSpPr>
          <p:spPr>
            <a:xfrm>
              <a:off x="2604500" y="5036773"/>
              <a:ext cx="2646218" cy="1169551"/>
            </a:xfrm>
            <a:prstGeom prst="rect">
              <a:avLst/>
            </a:prstGeom>
            <a:noFill/>
          </p:spPr>
          <p:txBody>
            <a:bodyPr wrap="square" lIns="0" tIns="0" rIns="0" bIns="0" rtlCol="0">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993572" y="4725339"/>
            <a:ext cx="3641768" cy="1480985"/>
            <a:chOff x="6993572" y="4725339"/>
            <a:chExt cx="3641768" cy="1480985"/>
          </a:xfrm>
        </p:grpSpPr>
        <p:sp>
          <p:nvSpPr>
            <p:cNvPr id="36" name="圆角矩形 35"/>
            <p:cNvSpPr/>
            <p:nvPr/>
          </p:nvSpPr>
          <p:spPr>
            <a:xfrm>
              <a:off x="6993572" y="4725339"/>
              <a:ext cx="3468854" cy="1453275"/>
            </a:xfrm>
            <a:prstGeom prst="roundRect">
              <a:avLst>
                <a:gd name="adj" fmla="val 10131"/>
              </a:avLst>
            </a:prstGeom>
            <a:gradFill>
              <a:gsLst>
                <a:gs pos="0">
                  <a:schemeClr val="bg1">
                    <a:lumMod val="65000"/>
                  </a:schemeClr>
                </a:gs>
                <a:gs pos="100000">
                  <a:schemeClr val="bg1">
                    <a:lumMod val="85000"/>
                  </a:schemeClr>
                </a:gs>
              </a:gsLst>
              <a:lin ang="0" scaled="0"/>
            </a:gradFill>
            <a:ln w="25400" cap="flat" cmpd="sng" algn="ctr">
              <a:solidFill>
                <a:sysClr val="window" lastClr="FFFFFF"/>
              </a:solidFill>
              <a:prstDash val="solid"/>
            </a:ln>
            <a:effectLst/>
          </p:spPr>
          <p:txBody>
            <a:bodyPr lIns="96000" tIns="0" rIns="96000" bIns="336000" anchor="ctr"/>
            <a:lstStyle/>
            <a:p>
              <a:pPr algn="ctr">
                <a:lnSpc>
                  <a:spcPct val="130000"/>
                </a:lnSpc>
                <a:defRPr/>
              </a:pPr>
              <a:endParaRPr lang="en-US" altLang="zh-CN" sz="2665"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KSO_GN3"/>
            <p:cNvSpPr txBox="1">
              <a:spLocks noChangeArrowheads="1"/>
            </p:cNvSpPr>
            <p:nvPr/>
          </p:nvSpPr>
          <p:spPr bwMode="auto">
            <a:xfrm flipH="1">
              <a:off x="9634811" y="5794497"/>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04</a:t>
              </a:r>
              <a:endParaRPr lang="zh-CN" altLang="en-US"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8" name="TextBox 110"/>
            <p:cNvSpPr txBox="1"/>
            <p:nvPr/>
          </p:nvSpPr>
          <p:spPr>
            <a:xfrm>
              <a:off x="7603451" y="5036773"/>
              <a:ext cx="2646218" cy="1169551"/>
            </a:xfrm>
            <a:prstGeom prst="rect">
              <a:avLst/>
            </a:prstGeom>
            <a:noFill/>
          </p:spPr>
          <p:txBody>
            <a:bodyPr wrap="square" lIns="0" tIns="0" rIns="0" bIns="0" rtlCol="0">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Horizontal)">
                                      <p:cBhvr>
                                        <p:cTn id="11" dur="500"/>
                                        <p:tgtEl>
                                          <p:spTgt spid="21"/>
                                        </p:tgtEl>
                                      </p:cBhvr>
                                    </p:animEffect>
                                  </p:childTnLst>
                                </p:cTn>
                              </p:par>
                              <p:par>
                                <p:cTn id="12" presetID="16" presetClass="entr" presetSubtype="37"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outVertical)">
                                      <p:cBhvr>
                                        <p:cTn id="14" dur="500"/>
                                        <p:tgtEl>
                                          <p:spTgt spid="17"/>
                                        </p:tgtEl>
                                      </p:cBhvr>
                                    </p:animEffect>
                                  </p:childTnLst>
                                </p:cTn>
                              </p:par>
                            </p:childTnLst>
                          </p:cTn>
                        </p:par>
                        <p:par>
                          <p:cTn id="15" fill="hold">
                            <p:stCondLst>
                              <p:cond delay="1000"/>
                            </p:stCondLst>
                            <p:childTnLst>
                              <p:par>
                                <p:cTn id="16" presetID="23" presetClass="entr" presetSubtype="32"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750" fill="hold"/>
                                        <p:tgtEl>
                                          <p:spTgt spid="22"/>
                                        </p:tgtEl>
                                        <p:attrNameLst>
                                          <p:attrName>ppt_w</p:attrName>
                                        </p:attrNameLst>
                                      </p:cBhvr>
                                      <p:tavLst>
                                        <p:tav tm="0">
                                          <p:val>
                                            <p:strVal val="4*#ppt_w"/>
                                          </p:val>
                                        </p:tav>
                                        <p:tav tm="100000">
                                          <p:val>
                                            <p:strVal val="#ppt_w"/>
                                          </p:val>
                                        </p:tav>
                                      </p:tavLst>
                                    </p:anim>
                                    <p:anim calcmode="lin" valueType="num">
                                      <p:cBhvr>
                                        <p:cTn id="19" dur="750" fill="hold"/>
                                        <p:tgtEl>
                                          <p:spTgt spid="22"/>
                                        </p:tgtEl>
                                        <p:attrNameLst>
                                          <p:attrName>ppt_h</p:attrName>
                                        </p:attrNameLst>
                                      </p:cBhvr>
                                      <p:tavLst>
                                        <p:tav tm="0">
                                          <p:val>
                                            <p:strVal val="4*#ppt_h"/>
                                          </p:val>
                                        </p:tav>
                                        <p:tav tm="100000">
                                          <p:val>
                                            <p:strVal val="#ppt_h"/>
                                          </p:val>
                                        </p:tav>
                                      </p:tavLst>
                                    </p:anim>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par>
                          <p:cTn id="24" fill="hold">
                            <p:stCondLst>
                              <p:cond delay="2500"/>
                            </p:stCondLst>
                            <p:childTnLst>
                              <p:par>
                                <p:cTn id="25" presetID="2" presetClass="entr" presetSubtype="8" decel="3800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decel="38000" fill="hold" nodeType="withEffect">
                                  <p:stCondLst>
                                    <p:cond delay="25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0-#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decel="3800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000" fill="hold"/>
                                        <p:tgtEl>
                                          <p:spTgt spid="27"/>
                                        </p:tgtEl>
                                        <p:attrNameLst>
                                          <p:attrName>ppt_x</p:attrName>
                                        </p:attrNameLst>
                                      </p:cBhvr>
                                      <p:tavLst>
                                        <p:tav tm="0">
                                          <p:val>
                                            <p:strVal val="1+#ppt_w/2"/>
                                          </p:val>
                                        </p:tav>
                                        <p:tav tm="100000">
                                          <p:val>
                                            <p:strVal val="#ppt_x"/>
                                          </p:val>
                                        </p:tav>
                                      </p:tavLst>
                                    </p:anim>
                                    <p:anim calcmode="lin" valueType="num">
                                      <p:cBhvr additive="base">
                                        <p:cTn id="37" dur="1000" fill="hold"/>
                                        <p:tgtEl>
                                          <p:spTgt spid="27"/>
                                        </p:tgtEl>
                                        <p:attrNameLst>
                                          <p:attrName>ppt_y</p:attrName>
                                        </p:attrNameLst>
                                      </p:cBhvr>
                                      <p:tavLst>
                                        <p:tav tm="0">
                                          <p:val>
                                            <p:strVal val="#ppt_y"/>
                                          </p:val>
                                        </p:tav>
                                        <p:tav tm="100000">
                                          <p:val>
                                            <p:strVal val="#ppt_y"/>
                                          </p:val>
                                        </p:tav>
                                      </p:tavLst>
                                    </p:anim>
                                  </p:childTnLst>
                                </p:cTn>
                              </p:par>
                              <p:par>
                                <p:cTn id="38" presetID="2" presetClass="entr" presetSubtype="2" decel="38000" fill="hold" nodeType="withEffect">
                                  <p:stCondLst>
                                    <p:cond delay="25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1000" fill="hold"/>
                                        <p:tgtEl>
                                          <p:spTgt spid="35"/>
                                        </p:tgtEl>
                                        <p:attrNameLst>
                                          <p:attrName>ppt_x</p:attrName>
                                        </p:attrNameLst>
                                      </p:cBhvr>
                                      <p:tavLst>
                                        <p:tav tm="0">
                                          <p:val>
                                            <p:strVal val="1+#ppt_w/2"/>
                                          </p:val>
                                        </p:tav>
                                        <p:tav tm="100000">
                                          <p:val>
                                            <p:strVal val="#ppt_x"/>
                                          </p:val>
                                        </p:tav>
                                      </p:tavLst>
                                    </p:anim>
                                    <p:anim calcmode="lin" valueType="num">
                                      <p:cBhvr additive="base">
                                        <p:cTn id="41"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研究目标</a:t>
            </a:r>
            <a:endParaRPr lang="zh-CN" altLang="en-US" sz="4400" b="0" dirty="0">
              <a:solidFill>
                <a:srgbClr val="404040"/>
              </a:solidFill>
            </a:endParaRPr>
          </a:p>
        </p:txBody>
      </p:sp>
      <p:grpSp>
        <p:nvGrpSpPr>
          <p:cNvPr id="11" name="组合 1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278026" y="1600966"/>
            <a:ext cx="6025888" cy="4490105"/>
            <a:chOff x="1278026" y="1392420"/>
            <a:chExt cx="6025888" cy="4490105"/>
          </a:xfrm>
        </p:grpSpPr>
        <p:sp>
          <p:nvSpPr>
            <p:cNvPr id="12" name="任意多边形 11"/>
            <p:cNvSpPr/>
            <p:nvPr/>
          </p:nvSpPr>
          <p:spPr>
            <a:xfrm>
              <a:off x="1278026" y="1587168"/>
              <a:ext cx="5924629" cy="4295357"/>
            </a:xfrm>
            <a:custGeom>
              <a:avLst/>
              <a:gdLst>
                <a:gd name="connsiteX0" fmla="*/ 0 w 4644572"/>
                <a:gd name="connsiteY0" fmla="*/ 3367315 h 3367315"/>
                <a:gd name="connsiteX1" fmla="*/ 0 w 4644572"/>
                <a:gd name="connsiteY1" fmla="*/ 2786743 h 3367315"/>
                <a:gd name="connsiteX2" fmla="*/ 145143 w 4644572"/>
                <a:gd name="connsiteY2" fmla="*/ 2641600 h 3367315"/>
                <a:gd name="connsiteX3" fmla="*/ 1161143 w 4644572"/>
                <a:gd name="connsiteY3" fmla="*/ 2641600 h 3367315"/>
                <a:gd name="connsiteX4" fmla="*/ 1161143 w 4644572"/>
                <a:gd name="connsiteY4" fmla="*/ 2133600 h 3367315"/>
                <a:gd name="connsiteX5" fmla="*/ 1320800 w 4644572"/>
                <a:gd name="connsiteY5" fmla="*/ 1973943 h 3367315"/>
                <a:gd name="connsiteX6" fmla="*/ 2307772 w 4644572"/>
                <a:gd name="connsiteY6" fmla="*/ 1973943 h 3367315"/>
                <a:gd name="connsiteX7" fmla="*/ 2307772 w 4644572"/>
                <a:gd name="connsiteY7" fmla="*/ 1509486 h 3367315"/>
                <a:gd name="connsiteX8" fmla="*/ 2452915 w 4644572"/>
                <a:gd name="connsiteY8" fmla="*/ 1364343 h 3367315"/>
                <a:gd name="connsiteX9" fmla="*/ 3468914 w 4644572"/>
                <a:gd name="connsiteY9" fmla="*/ 1364343 h 3367315"/>
                <a:gd name="connsiteX10" fmla="*/ 3468914 w 4644572"/>
                <a:gd name="connsiteY10" fmla="*/ 841829 h 3367315"/>
                <a:gd name="connsiteX11" fmla="*/ 3628571 w 4644572"/>
                <a:gd name="connsiteY11" fmla="*/ 682172 h 3367315"/>
                <a:gd name="connsiteX12" fmla="*/ 4644572 w 4644572"/>
                <a:gd name="connsiteY12" fmla="*/ 682172 h 3367315"/>
                <a:gd name="connsiteX13" fmla="*/ 4644572 w 4644572"/>
                <a:gd name="connsiteY13" fmla="*/ 0 h 3367315"/>
                <a:gd name="connsiteX14" fmla="*/ 4630057 w 4644572"/>
                <a:gd name="connsiteY14" fmla="*/ 29029 h 3367315"/>
                <a:gd name="connsiteX0-1" fmla="*/ 0 w 4644572"/>
                <a:gd name="connsiteY0-2" fmla="*/ 3367315 h 3367315"/>
                <a:gd name="connsiteX1-3" fmla="*/ 0 w 4644572"/>
                <a:gd name="connsiteY1-4" fmla="*/ 2786743 h 3367315"/>
                <a:gd name="connsiteX2-5" fmla="*/ 145143 w 4644572"/>
                <a:gd name="connsiteY2-6" fmla="*/ 2641600 h 3367315"/>
                <a:gd name="connsiteX3-7" fmla="*/ 1161143 w 4644572"/>
                <a:gd name="connsiteY3-8" fmla="*/ 2641600 h 3367315"/>
                <a:gd name="connsiteX4-9" fmla="*/ 1161143 w 4644572"/>
                <a:gd name="connsiteY4-10" fmla="*/ 2133600 h 3367315"/>
                <a:gd name="connsiteX5-11" fmla="*/ 1320800 w 4644572"/>
                <a:gd name="connsiteY5-12" fmla="*/ 1973943 h 3367315"/>
                <a:gd name="connsiteX6-13" fmla="*/ 2307772 w 4644572"/>
                <a:gd name="connsiteY6-14" fmla="*/ 1973943 h 3367315"/>
                <a:gd name="connsiteX7-15" fmla="*/ 2307772 w 4644572"/>
                <a:gd name="connsiteY7-16" fmla="*/ 1509486 h 3367315"/>
                <a:gd name="connsiteX8-17" fmla="*/ 2452915 w 4644572"/>
                <a:gd name="connsiteY8-18" fmla="*/ 1364343 h 3367315"/>
                <a:gd name="connsiteX9-19" fmla="*/ 3468914 w 4644572"/>
                <a:gd name="connsiteY9-20" fmla="*/ 1364343 h 3367315"/>
                <a:gd name="connsiteX10-21" fmla="*/ 3468914 w 4644572"/>
                <a:gd name="connsiteY10-22" fmla="*/ 841829 h 3367315"/>
                <a:gd name="connsiteX11-23" fmla="*/ 3628571 w 4644572"/>
                <a:gd name="connsiteY11-24" fmla="*/ 682172 h 3367315"/>
                <a:gd name="connsiteX12-25" fmla="*/ 4644572 w 4644572"/>
                <a:gd name="connsiteY12-26" fmla="*/ 682172 h 3367315"/>
                <a:gd name="connsiteX13-27" fmla="*/ 4644572 w 4644572"/>
                <a:gd name="connsiteY13-28" fmla="*/ 0 h 3367315"/>
                <a:gd name="connsiteX14-29" fmla="*/ 4630057 w 4644572"/>
                <a:gd name="connsiteY14-30" fmla="*/ 29029 h 3367315"/>
                <a:gd name="connsiteX0-31" fmla="*/ 0 w 4644572"/>
                <a:gd name="connsiteY0-32" fmla="*/ 3367315 h 3367315"/>
                <a:gd name="connsiteX1-33" fmla="*/ 0 w 4644572"/>
                <a:gd name="connsiteY1-34" fmla="*/ 2786743 h 3367315"/>
                <a:gd name="connsiteX2-35" fmla="*/ 145143 w 4644572"/>
                <a:gd name="connsiteY2-36" fmla="*/ 2641600 h 3367315"/>
                <a:gd name="connsiteX3-37" fmla="*/ 1161143 w 4644572"/>
                <a:gd name="connsiteY3-38" fmla="*/ 2641600 h 3367315"/>
                <a:gd name="connsiteX4-39" fmla="*/ 1161143 w 4644572"/>
                <a:gd name="connsiteY4-40" fmla="*/ 2133600 h 3367315"/>
                <a:gd name="connsiteX5-41" fmla="*/ 1320800 w 4644572"/>
                <a:gd name="connsiteY5-42" fmla="*/ 1973943 h 3367315"/>
                <a:gd name="connsiteX6-43" fmla="*/ 2307772 w 4644572"/>
                <a:gd name="connsiteY6-44" fmla="*/ 1973943 h 3367315"/>
                <a:gd name="connsiteX7-45" fmla="*/ 2307772 w 4644572"/>
                <a:gd name="connsiteY7-46" fmla="*/ 1509486 h 3367315"/>
                <a:gd name="connsiteX8-47" fmla="*/ 2452915 w 4644572"/>
                <a:gd name="connsiteY8-48" fmla="*/ 1364343 h 3367315"/>
                <a:gd name="connsiteX9-49" fmla="*/ 3468914 w 4644572"/>
                <a:gd name="connsiteY9-50" fmla="*/ 1364343 h 3367315"/>
                <a:gd name="connsiteX10-51" fmla="*/ 3468914 w 4644572"/>
                <a:gd name="connsiteY10-52" fmla="*/ 841829 h 3367315"/>
                <a:gd name="connsiteX11-53" fmla="*/ 3628571 w 4644572"/>
                <a:gd name="connsiteY11-54" fmla="*/ 682172 h 3367315"/>
                <a:gd name="connsiteX12-55" fmla="*/ 4644572 w 4644572"/>
                <a:gd name="connsiteY12-56" fmla="*/ 682172 h 3367315"/>
                <a:gd name="connsiteX13-57" fmla="*/ 4644572 w 4644572"/>
                <a:gd name="connsiteY13-58" fmla="*/ 0 h 3367315"/>
                <a:gd name="connsiteX14-59" fmla="*/ 4630057 w 4644572"/>
                <a:gd name="connsiteY14-60" fmla="*/ 29029 h 3367315"/>
                <a:gd name="connsiteX0-61" fmla="*/ 0 w 4644572"/>
                <a:gd name="connsiteY0-62" fmla="*/ 3367315 h 3367315"/>
                <a:gd name="connsiteX1-63" fmla="*/ 0 w 4644572"/>
                <a:gd name="connsiteY1-64" fmla="*/ 2786743 h 3367315"/>
                <a:gd name="connsiteX2-65" fmla="*/ 145143 w 4644572"/>
                <a:gd name="connsiteY2-66" fmla="*/ 2641600 h 3367315"/>
                <a:gd name="connsiteX3-67" fmla="*/ 1161143 w 4644572"/>
                <a:gd name="connsiteY3-68" fmla="*/ 2641600 h 3367315"/>
                <a:gd name="connsiteX4-69" fmla="*/ 1161143 w 4644572"/>
                <a:gd name="connsiteY4-70" fmla="*/ 2133600 h 3367315"/>
                <a:gd name="connsiteX5-71" fmla="*/ 1320800 w 4644572"/>
                <a:gd name="connsiteY5-72" fmla="*/ 1973943 h 3367315"/>
                <a:gd name="connsiteX6-73" fmla="*/ 2307772 w 4644572"/>
                <a:gd name="connsiteY6-74" fmla="*/ 1973943 h 3367315"/>
                <a:gd name="connsiteX7-75" fmla="*/ 2307772 w 4644572"/>
                <a:gd name="connsiteY7-76" fmla="*/ 1509486 h 3367315"/>
                <a:gd name="connsiteX8-77" fmla="*/ 2452915 w 4644572"/>
                <a:gd name="connsiteY8-78" fmla="*/ 1364343 h 3367315"/>
                <a:gd name="connsiteX9-79" fmla="*/ 3468914 w 4644572"/>
                <a:gd name="connsiteY9-80" fmla="*/ 1364343 h 3367315"/>
                <a:gd name="connsiteX10-81" fmla="*/ 3468914 w 4644572"/>
                <a:gd name="connsiteY10-82" fmla="*/ 841829 h 3367315"/>
                <a:gd name="connsiteX11-83" fmla="*/ 3628571 w 4644572"/>
                <a:gd name="connsiteY11-84" fmla="*/ 682172 h 3367315"/>
                <a:gd name="connsiteX12-85" fmla="*/ 4644572 w 4644572"/>
                <a:gd name="connsiteY12-86" fmla="*/ 682172 h 3367315"/>
                <a:gd name="connsiteX13-87" fmla="*/ 4644572 w 4644572"/>
                <a:gd name="connsiteY13-88" fmla="*/ 0 h 3367315"/>
                <a:gd name="connsiteX14-89" fmla="*/ 4630057 w 4644572"/>
                <a:gd name="connsiteY14-90" fmla="*/ 29029 h 3367315"/>
                <a:gd name="connsiteX0-91" fmla="*/ 0 w 4644572"/>
                <a:gd name="connsiteY0-92" fmla="*/ 3367315 h 3367315"/>
                <a:gd name="connsiteX1-93" fmla="*/ 0 w 4644572"/>
                <a:gd name="connsiteY1-94" fmla="*/ 2786743 h 3367315"/>
                <a:gd name="connsiteX2-95" fmla="*/ 145143 w 4644572"/>
                <a:gd name="connsiteY2-96" fmla="*/ 2641600 h 3367315"/>
                <a:gd name="connsiteX3-97" fmla="*/ 1161143 w 4644572"/>
                <a:gd name="connsiteY3-98" fmla="*/ 2641600 h 3367315"/>
                <a:gd name="connsiteX4-99" fmla="*/ 1161143 w 4644572"/>
                <a:gd name="connsiteY4-100" fmla="*/ 2133600 h 3367315"/>
                <a:gd name="connsiteX5-101" fmla="*/ 1320800 w 4644572"/>
                <a:gd name="connsiteY5-102" fmla="*/ 1973943 h 3367315"/>
                <a:gd name="connsiteX6-103" fmla="*/ 2307772 w 4644572"/>
                <a:gd name="connsiteY6-104" fmla="*/ 1973943 h 3367315"/>
                <a:gd name="connsiteX7-105" fmla="*/ 2307772 w 4644572"/>
                <a:gd name="connsiteY7-106" fmla="*/ 1509486 h 3367315"/>
                <a:gd name="connsiteX8-107" fmla="*/ 2452915 w 4644572"/>
                <a:gd name="connsiteY8-108" fmla="*/ 1364343 h 3367315"/>
                <a:gd name="connsiteX9-109" fmla="*/ 3468914 w 4644572"/>
                <a:gd name="connsiteY9-110" fmla="*/ 1364343 h 3367315"/>
                <a:gd name="connsiteX10-111" fmla="*/ 3468914 w 4644572"/>
                <a:gd name="connsiteY10-112" fmla="*/ 841829 h 3367315"/>
                <a:gd name="connsiteX11-113" fmla="*/ 3628571 w 4644572"/>
                <a:gd name="connsiteY11-114" fmla="*/ 682172 h 3367315"/>
                <a:gd name="connsiteX12-115" fmla="*/ 4644572 w 4644572"/>
                <a:gd name="connsiteY12-116" fmla="*/ 682172 h 3367315"/>
                <a:gd name="connsiteX13-117" fmla="*/ 4644572 w 4644572"/>
                <a:gd name="connsiteY13-118" fmla="*/ 0 h 3367315"/>
                <a:gd name="connsiteX14-119" fmla="*/ 4630057 w 4644572"/>
                <a:gd name="connsiteY14-120" fmla="*/ 29029 h 3367315"/>
                <a:gd name="connsiteX0-121" fmla="*/ 0 w 4644572"/>
                <a:gd name="connsiteY0-122" fmla="*/ 3367315 h 3367315"/>
                <a:gd name="connsiteX1-123" fmla="*/ 0 w 4644572"/>
                <a:gd name="connsiteY1-124" fmla="*/ 2786743 h 3367315"/>
                <a:gd name="connsiteX2-125" fmla="*/ 145143 w 4644572"/>
                <a:gd name="connsiteY2-126" fmla="*/ 2641600 h 3367315"/>
                <a:gd name="connsiteX3-127" fmla="*/ 1161143 w 4644572"/>
                <a:gd name="connsiteY3-128" fmla="*/ 2641600 h 3367315"/>
                <a:gd name="connsiteX4-129" fmla="*/ 1161143 w 4644572"/>
                <a:gd name="connsiteY4-130" fmla="*/ 2133600 h 3367315"/>
                <a:gd name="connsiteX5-131" fmla="*/ 1320800 w 4644572"/>
                <a:gd name="connsiteY5-132" fmla="*/ 1973943 h 3367315"/>
                <a:gd name="connsiteX6-133" fmla="*/ 2307772 w 4644572"/>
                <a:gd name="connsiteY6-134" fmla="*/ 1973943 h 3367315"/>
                <a:gd name="connsiteX7-135" fmla="*/ 2307772 w 4644572"/>
                <a:gd name="connsiteY7-136" fmla="*/ 1509486 h 3367315"/>
                <a:gd name="connsiteX8-137" fmla="*/ 2452915 w 4644572"/>
                <a:gd name="connsiteY8-138" fmla="*/ 1364343 h 3367315"/>
                <a:gd name="connsiteX9-139" fmla="*/ 3468914 w 4644572"/>
                <a:gd name="connsiteY9-140" fmla="*/ 1364343 h 3367315"/>
                <a:gd name="connsiteX10-141" fmla="*/ 3468914 w 4644572"/>
                <a:gd name="connsiteY10-142" fmla="*/ 841829 h 3367315"/>
                <a:gd name="connsiteX11-143" fmla="*/ 3628571 w 4644572"/>
                <a:gd name="connsiteY11-144" fmla="*/ 682172 h 3367315"/>
                <a:gd name="connsiteX12-145" fmla="*/ 4644572 w 4644572"/>
                <a:gd name="connsiteY12-146" fmla="*/ 682172 h 3367315"/>
                <a:gd name="connsiteX13-147" fmla="*/ 4644572 w 4644572"/>
                <a:gd name="connsiteY13-148" fmla="*/ 0 h 3367315"/>
                <a:gd name="connsiteX14-149" fmla="*/ 4630057 w 4644572"/>
                <a:gd name="connsiteY14-150" fmla="*/ 29029 h 3367315"/>
                <a:gd name="connsiteX0-151" fmla="*/ 0 w 4644572"/>
                <a:gd name="connsiteY0-152" fmla="*/ 3367315 h 3367315"/>
                <a:gd name="connsiteX1-153" fmla="*/ 0 w 4644572"/>
                <a:gd name="connsiteY1-154" fmla="*/ 2786743 h 3367315"/>
                <a:gd name="connsiteX2-155" fmla="*/ 145143 w 4644572"/>
                <a:gd name="connsiteY2-156" fmla="*/ 2641600 h 3367315"/>
                <a:gd name="connsiteX3-157" fmla="*/ 1161143 w 4644572"/>
                <a:gd name="connsiteY3-158" fmla="*/ 2641600 h 3367315"/>
                <a:gd name="connsiteX4-159" fmla="*/ 1161143 w 4644572"/>
                <a:gd name="connsiteY4-160" fmla="*/ 2133600 h 3367315"/>
                <a:gd name="connsiteX5-161" fmla="*/ 1320800 w 4644572"/>
                <a:gd name="connsiteY5-162" fmla="*/ 1973943 h 3367315"/>
                <a:gd name="connsiteX6-163" fmla="*/ 2307772 w 4644572"/>
                <a:gd name="connsiteY6-164" fmla="*/ 1973943 h 3367315"/>
                <a:gd name="connsiteX7-165" fmla="*/ 2307772 w 4644572"/>
                <a:gd name="connsiteY7-166" fmla="*/ 1509486 h 3367315"/>
                <a:gd name="connsiteX8-167" fmla="*/ 2452915 w 4644572"/>
                <a:gd name="connsiteY8-168" fmla="*/ 1364343 h 3367315"/>
                <a:gd name="connsiteX9-169" fmla="*/ 3468914 w 4644572"/>
                <a:gd name="connsiteY9-170" fmla="*/ 1364343 h 3367315"/>
                <a:gd name="connsiteX10-171" fmla="*/ 3468914 w 4644572"/>
                <a:gd name="connsiteY10-172" fmla="*/ 841829 h 3367315"/>
                <a:gd name="connsiteX11-173" fmla="*/ 3628571 w 4644572"/>
                <a:gd name="connsiteY11-174" fmla="*/ 682172 h 3367315"/>
                <a:gd name="connsiteX12-175" fmla="*/ 4644572 w 4644572"/>
                <a:gd name="connsiteY12-176" fmla="*/ 682172 h 3367315"/>
                <a:gd name="connsiteX13-177" fmla="*/ 4644572 w 4644572"/>
                <a:gd name="connsiteY13-178" fmla="*/ 0 h 3367315"/>
                <a:gd name="connsiteX14-179" fmla="*/ 4630057 w 4644572"/>
                <a:gd name="connsiteY14-180" fmla="*/ 29029 h 3367315"/>
                <a:gd name="connsiteX0-181" fmla="*/ 0 w 4644572"/>
                <a:gd name="connsiteY0-182" fmla="*/ 3367315 h 3367315"/>
                <a:gd name="connsiteX1-183" fmla="*/ 0 w 4644572"/>
                <a:gd name="connsiteY1-184" fmla="*/ 2786743 h 3367315"/>
                <a:gd name="connsiteX2-185" fmla="*/ 145143 w 4644572"/>
                <a:gd name="connsiteY2-186" fmla="*/ 2641600 h 3367315"/>
                <a:gd name="connsiteX3-187" fmla="*/ 1161143 w 4644572"/>
                <a:gd name="connsiteY3-188" fmla="*/ 2641600 h 3367315"/>
                <a:gd name="connsiteX4-189" fmla="*/ 1161143 w 4644572"/>
                <a:gd name="connsiteY4-190" fmla="*/ 2133600 h 3367315"/>
                <a:gd name="connsiteX5-191" fmla="*/ 1320800 w 4644572"/>
                <a:gd name="connsiteY5-192" fmla="*/ 1973943 h 3367315"/>
                <a:gd name="connsiteX6-193" fmla="*/ 2307772 w 4644572"/>
                <a:gd name="connsiteY6-194" fmla="*/ 1973943 h 3367315"/>
                <a:gd name="connsiteX7-195" fmla="*/ 2307772 w 4644572"/>
                <a:gd name="connsiteY7-196" fmla="*/ 1509486 h 3367315"/>
                <a:gd name="connsiteX8-197" fmla="*/ 2452915 w 4644572"/>
                <a:gd name="connsiteY8-198" fmla="*/ 1364343 h 3367315"/>
                <a:gd name="connsiteX9-199" fmla="*/ 3468914 w 4644572"/>
                <a:gd name="connsiteY9-200" fmla="*/ 1364343 h 3367315"/>
                <a:gd name="connsiteX10-201" fmla="*/ 3468914 w 4644572"/>
                <a:gd name="connsiteY10-202" fmla="*/ 841829 h 3367315"/>
                <a:gd name="connsiteX11-203" fmla="*/ 3628571 w 4644572"/>
                <a:gd name="connsiteY11-204" fmla="*/ 682172 h 3367315"/>
                <a:gd name="connsiteX12-205" fmla="*/ 4644572 w 4644572"/>
                <a:gd name="connsiteY12-206" fmla="*/ 682172 h 3367315"/>
                <a:gd name="connsiteX13-207" fmla="*/ 4644572 w 4644572"/>
                <a:gd name="connsiteY13-208" fmla="*/ 0 h 3367315"/>
                <a:gd name="connsiteX14-209" fmla="*/ 4630057 w 4644572"/>
                <a:gd name="connsiteY14-210" fmla="*/ 29029 h 3367315"/>
                <a:gd name="connsiteX0-211" fmla="*/ 0 w 4644572"/>
                <a:gd name="connsiteY0-212" fmla="*/ 3367315 h 3367315"/>
                <a:gd name="connsiteX1-213" fmla="*/ 0 w 4644572"/>
                <a:gd name="connsiteY1-214" fmla="*/ 2786743 h 3367315"/>
                <a:gd name="connsiteX2-215" fmla="*/ 145143 w 4644572"/>
                <a:gd name="connsiteY2-216" fmla="*/ 2641600 h 3367315"/>
                <a:gd name="connsiteX3-217" fmla="*/ 1161143 w 4644572"/>
                <a:gd name="connsiteY3-218" fmla="*/ 2641600 h 3367315"/>
                <a:gd name="connsiteX4-219" fmla="*/ 1161143 w 4644572"/>
                <a:gd name="connsiteY4-220" fmla="*/ 2133600 h 3367315"/>
                <a:gd name="connsiteX5-221" fmla="*/ 1320800 w 4644572"/>
                <a:gd name="connsiteY5-222" fmla="*/ 1973943 h 3367315"/>
                <a:gd name="connsiteX6-223" fmla="*/ 2307772 w 4644572"/>
                <a:gd name="connsiteY6-224" fmla="*/ 1973943 h 3367315"/>
                <a:gd name="connsiteX7-225" fmla="*/ 2307772 w 4644572"/>
                <a:gd name="connsiteY7-226" fmla="*/ 1509486 h 3367315"/>
                <a:gd name="connsiteX8-227" fmla="*/ 2452915 w 4644572"/>
                <a:gd name="connsiteY8-228" fmla="*/ 1364343 h 3367315"/>
                <a:gd name="connsiteX9-229" fmla="*/ 3468914 w 4644572"/>
                <a:gd name="connsiteY9-230" fmla="*/ 1364343 h 3367315"/>
                <a:gd name="connsiteX10-231" fmla="*/ 3468914 w 4644572"/>
                <a:gd name="connsiteY10-232" fmla="*/ 841829 h 3367315"/>
                <a:gd name="connsiteX11-233" fmla="*/ 3628571 w 4644572"/>
                <a:gd name="connsiteY11-234" fmla="*/ 682172 h 3367315"/>
                <a:gd name="connsiteX12-235" fmla="*/ 4644572 w 4644572"/>
                <a:gd name="connsiteY12-236" fmla="*/ 682172 h 3367315"/>
                <a:gd name="connsiteX13-237" fmla="*/ 4644572 w 4644572"/>
                <a:gd name="connsiteY13-238" fmla="*/ 0 h 3367315"/>
                <a:gd name="connsiteX14-239" fmla="*/ 4630057 w 4644572"/>
                <a:gd name="connsiteY14-240" fmla="*/ 29029 h 33673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4644572" h="3367315">
                  <a:moveTo>
                    <a:pt x="0" y="3367315"/>
                  </a:moveTo>
                  <a:lnTo>
                    <a:pt x="0" y="2786743"/>
                  </a:lnTo>
                  <a:cubicBezTo>
                    <a:pt x="10281" y="2669782"/>
                    <a:pt x="35802" y="2644261"/>
                    <a:pt x="145143" y="2641600"/>
                  </a:cubicBezTo>
                  <a:lnTo>
                    <a:pt x="1161143" y="2641600"/>
                  </a:lnTo>
                  <a:lnTo>
                    <a:pt x="1161143" y="2133600"/>
                  </a:lnTo>
                  <a:cubicBezTo>
                    <a:pt x="1168642" y="2057521"/>
                    <a:pt x="1214241" y="1981442"/>
                    <a:pt x="1320800" y="1973943"/>
                  </a:cubicBezTo>
                  <a:lnTo>
                    <a:pt x="2307772" y="1973943"/>
                  </a:lnTo>
                  <a:lnTo>
                    <a:pt x="2307772" y="1509486"/>
                  </a:lnTo>
                  <a:cubicBezTo>
                    <a:pt x="2318053" y="1400145"/>
                    <a:pt x="2343574" y="1367004"/>
                    <a:pt x="2452915" y="1364343"/>
                  </a:cubicBezTo>
                  <a:lnTo>
                    <a:pt x="3468914" y="1364343"/>
                  </a:lnTo>
                  <a:lnTo>
                    <a:pt x="3468914" y="841829"/>
                  </a:lnTo>
                  <a:cubicBezTo>
                    <a:pt x="3468793" y="712410"/>
                    <a:pt x="3537252" y="682051"/>
                    <a:pt x="3628571" y="682172"/>
                  </a:cubicBezTo>
                  <a:lnTo>
                    <a:pt x="4644572" y="682172"/>
                  </a:lnTo>
                  <a:lnTo>
                    <a:pt x="4644572" y="0"/>
                  </a:lnTo>
                  <a:lnTo>
                    <a:pt x="4630057" y="29029"/>
                  </a:ln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7126988" y="1392420"/>
              <a:ext cx="176926" cy="367414"/>
            </a:xfrm>
            <a:prstGeom prst="triangl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431552" y="5368603"/>
            <a:ext cx="2033513" cy="1285951"/>
            <a:chOff x="1431552" y="5160057"/>
            <a:chExt cx="2033513" cy="1285951"/>
          </a:xfrm>
        </p:grpSpPr>
        <p:sp>
          <p:nvSpPr>
            <p:cNvPr id="15" name="矩形 5"/>
            <p:cNvSpPr/>
            <p:nvPr/>
          </p:nvSpPr>
          <p:spPr>
            <a:xfrm>
              <a:off x="1444286" y="5160057"/>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gradFill>
              <a:gsLst>
                <a:gs pos="0">
                  <a:srgbClr val="87294D"/>
                </a:gs>
                <a:gs pos="100000">
                  <a:srgbClr val="AF385F"/>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42"/>
            <p:cNvSpPr/>
            <p:nvPr/>
          </p:nvSpPr>
          <p:spPr>
            <a:xfrm flipH="1">
              <a:off x="1431552" y="5411526"/>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17" name="组合 1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910629" y="4531226"/>
            <a:ext cx="2047055" cy="1285951"/>
            <a:chOff x="2910629" y="4322680"/>
            <a:chExt cx="2047055" cy="1285951"/>
          </a:xfrm>
        </p:grpSpPr>
        <p:sp>
          <p:nvSpPr>
            <p:cNvPr id="21" name="矩形 5"/>
            <p:cNvSpPr/>
            <p:nvPr/>
          </p:nvSpPr>
          <p:spPr>
            <a:xfrm>
              <a:off x="2936905" y="4322680"/>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gradFill>
              <a:gsLst>
                <a:gs pos="0">
                  <a:schemeClr val="bg1">
                    <a:lumMod val="65000"/>
                  </a:schemeClr>
                </a:gs>
                <a:gs pos="100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42"/>
            <p:cNvSpPr/>
            <p:nvPr/>
          </p:nvSpPr>
          <p:spPr>
            <a:xfrm flipH="1">
              <a:off x="2910629" y="4605042"/>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23" name="Rectangle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p:nvPr/>
        </p:nvSpPr>
        <p:spPr>
          <a:xfrm flipH="1">
            <a:off x="3941503" y="5672712"/>
            <a:ext cx="2382368" cy="504056"/>
          </a:xfrm>
          <a:prstGeom prst="rect">
            <a:avLst/>
          </a:prstGeom>
          <a:noFill/>
          <a:ln w="12700" cap="flat" cmpd="sng" algn="ctr">
            <a:noFill/>
            <a:prstDash val="solid"/>
          </a:ln>
          <a:effectLst/>
        </p:spPr>
        <p:txBody>
          <a:bodyPr lIns="91440" tIns="0" rIns="91440" bIns="0" rtlCol="0" anchor="t"/>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组合 23"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4413855" y="3693849"/>
            <a:ext cx="2036449" cy="1285951"/>
            <a:chOff x="4413855" y="3485303"/>
            <a:chExt cx="2036449" cy="1285951"/>
          </a:xfrm>
        </p:grpSpPr>
        <p:sp>
          <p:nvSpPr>
            <p:cNvPr id="25" name="矩形 5"/>
            <p:cNvSpPr/>
            <p:nvPr/>
          </p:nvSpPr>
          <p:spPr>
            <a:xfrm>
              <a:off x="4429525" y="3485303"/>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gradFill>
              <a:gsLst>
                <a:gs pos="0">
                  <a:srgbClr val="008680"/>
                </a:gs>
                <a:gs pos="100000">
                  <a:srgbClr val="009B95"/>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42"/>
            <p:cNvSpPr/>
            <p:nvPr/>
          </p:nvSpPr>
          <p:spPr>
            <a:xfrm flipH="1">
              <a:off x="4413855" y="3759404"/>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27" name="Rectangle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p:nvPr/>
        </p:nvSpPr>
        <p:spPr>
          <a:xfrm flipH="1">
            <a:off x="5444729" y="4827074"/>
            <a:ext cx="2382368" cy="504056"/>
          </a:xfrm>
          <a:prstGeom prst="rect">
            <a:avLst/>
          </a:prstGeom>
          <a:noFill/>
          <a:ln w="12700" cap="flat" cmpd="sng" algn="ctr">
            <a:noFill/>
            <a:prstDash val="solid"/>
          </a:ln>
          <a:effectLst/>
        </p:spPr>
        <p:txBody>
          <a:bodyPr lIns="91440" tIns="0" rIns="91440" bIns="0" rtlCol="0" anchor="t"/>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8" name="组合 2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900683" y="2856472"/>
            <a:ext cx="2042241" cy="1285951"/>
            <a:chOff x="5900683" y="2647926"/>
            <a:chExt cx="2042241" cy="1285951"/>
          </a:xfrm>
        </p:grpSpPr>
        <p:sp>
          <p:nvSpPr>
            <p:cNvPr id="29" name="矩形 5"/>
            <p:cNvSpPr/>
            <p:nvPr/>
          </p:nvSpPr>
          <p:spPr>
            <a:xfrm>
              <a:off x="5922145" y="2647926"/>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gradFill>
              <a:gsLst>
                <a:gs pos="0">
                  <a:srgbClr val="D29614"/>
                </a:gs>
                <a:gs pos="100000">
                  <a:srgbClr val="FBB017"/>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42"/>
            <p:cNvSpPr/>
            <p:nvPr/>
          </p:nvSpPr>
          <p:spPr>
            <a:xfrm flipH="1">
              <a:off x="5900683" y="2927018"/>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31" name="Rectangle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p:nvPr/>
        </p:nvSpPr>
        <p:spPr>
          <a:xfrm flipH="1">
            <a:off x="6931557" y="3994688"/>
            <a:ext cx="2382368" cy="504056"/>
          </a:xfrm>
          <a:prstGeom prst="rect">
            <a:avLst/>
          </a:prstGeom>
          <a:noFill/>
          <a:ln w="12700" cap="flat" cmpd="sng" algn="ctr">
            <a:noFill/>
            <a:prstDash val="solid"/>
          </a:ln>
          <a:effectLst/>
        </p:spPr>
        <p:txBody>
          <a:bodyPr lIns="91440" tIns="0" rIns="91440" bIns="0" rtlCol="0" anchor="t"/>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2" name="组合 3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410912" y="2019095"/>
            <a:ext cx="2033513" cy="1285951"/>
            <a:chOff x="7410912" y="1810549"/>
            <a:chExt cx="2033513" cy="1285951"/>
          </a:xfrm>
        </p:grpSpPr>
        <p:sp>
          <p:nvSpPr>
            <p:cNvPr id="33" name="矩形 5"/>
            <p:cNvSpPr/>
            <p:nvPr/>
          </p:nvSpPr>
          <p:spPr>
            <a:xfrm>
              <a:off x="7414768" y="1810549"/>
              <a:ext cx="2020779" cy="1285951"/>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gradFill>
              <a:gsLst>
                <a:gs pos="0">
                  <a:srgbClr val="87294D"/>
                </a:gs>
                <a:gs pos="100000">
                  <a:srgbClr val="AF385F"/>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42"/>
            <p:cNvSpPr/>
            <p:nvPr/>
          </p:nvSpPr>
          <p:spPr>
            <a:xfrm flipH="1">
              <a:off x="7410912" y="2055820"/>
              <a:ext cx="2033513" cy="239954"/>
            </a:xfrm>
            <a:prstGeom prst="rect">
              <a:avLst/>
            </a:prstGeom>
            <a:noFill/>
            <a:ln w="12700" cap="flat" cmpd="sng" algn="ctr">
              <a:noFill/>
              <a:prstDash val="solid"/>
            </a:ln>
            <a:effectLst/>
          </p:spPr>
          <p:txBody>
            <a:bodyPr lIns="91440" tIns="0" rIns="91440" bIns="0" rtlCol="0" anchor="t"/>
            <a:lstStyle/>
            <a:p>
              <a:pPr algn="ctr">
                <a:lnSpc>
                  <a:spcPct val="80000"/>
                </a:lnSpc>
              </a:pPr>
              <a:r>
                <a:rPr lang="zh-CN" altLang="en-US" sz="2400" dirty="0">
                  <a:solidFill>
                    <a:srgbClr val="FFFFFF"/>
                  </a:solidFill>
                  <a:latin typeface="微软雅黑" panose="020B0503020204020204" pitchFamily="34" charset="-122"/>
                  <a:ea typeface="微软雅黑" panose="020B0503020204020204" pitchFamily="34" charset="-122"/>
                </a:rPr>
                <a:t>输入标题</a:t>
              </a:r>
              <a:endParaRPr lang="zh-CN" altLang="en-US" sz="2400" b="1"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35" name="Rectangle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p:nvPr/>
        </p:nvSpPr>
        <p:spPr>
          <a:xfrm flipH="1">
            <a:off x="8441786" y="3123490"/>
            <a:ext cx="2382368" cy="504056"/>
          </a:xfrm>
          <a:prstGeom prst="rect">
            <a:avLst/>
          </a:prstGeom>
          <a:noFill/>
          <a:ln w="12700" cap="flat" cmpd="sng" algn="ctr">
            <a:noFill/>
            <a:prstDash val="solid"/>
          </a:ln>
          <a:effectLst/>
        </p:spPr>
        <p:txBody>
          <a:bodyPr lIns="91440" tIns="0" rIns="91440" bIns="0" rtlCol="0" anchor="t"/>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900" decel="100000" fill="hold"/>
                                        <p:tgtEl>
                                          <p:spTgt spid="1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900" decel="100000" fill="hold"/>
                                        <p:tgtEl>
                                          <p:spTgt spid="1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900" decel="100000" fill="hold"/>
                                        <p:tgtEl>
                                          <p:spTgt spid="2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900" decel="100000" fill="hold"/>
                                        <p:tgtEl>
                                          <p:spTgt spid="2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900" decel="100000" fill="hold"/>
                                        <p:tgtEl>
                                          <p:spTgt spid="3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27"/>
          <p:cNvSpPr>
            <a:spLocks noChangeArrowheads="1"/>
          </p:cNvSpPr>
          <p:nvPr/>
        </p:nvSpPr>
        <p:spPr bwMode="auto">
          <a:xfrm>
            <a:off x="2572372" y="494468"/>
            <a:ext cx="1612200" cy="1612200"/>
          </a:xfrm>
          <a:prstGeom prst="ellipse">
            <a:avLst/>
          </a:prstGeom>
          <a:gradFill>
            <a:gsLst>
              <a:gs pos="0">
                <a:srgbClr val="D29614"/>
              </a:gs>
              <a:gs pos="100000">
                <a:srgbClr val="FBB017"/>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
          <p:cNvSpPr/>
          <p:nvPr/>
        </p:nvSpPr>
        <p:spPr>
          <a:xfrm>
            <a:off x="1640541" y="-1051907"/>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99447" y="-1051907"/>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58353" y="-105190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17259" y="-1051907"/>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25"/>
          <p:cNvSpPr>
            <a:spLocks noChangeArrowheads="1"/>
          </p:cNvSpPr>
          <p:nvPr/>
        </p:nvSpPr>
        <p:spPr bwMode="auto">
          <a:xfrm>
            <a:off x="659069" y="1600254"/>
            <a:ext cx="3635375" cy="3635375"/>
          </a:xfrm>
          <a:prstGeom prst="ellipse">
            <a:avLst/>
          </a:prstGeom>
          <a:gradFill>
            <a:gsLst>
              <a:gs pos="0">
                <a:srgbClr val="87294D"/>
              </a:gs>
              <a:gs pos="100000">
                <a:srgbClr val="AF385F"/>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26"/>
          <p:cNvSpPr>
            <a:spLocks noChangeArrowheads="1"/>
          </p:cNvSpPr>
          <p:nvPr/>
        </p:nvSpPr>
        <p:spPr bwMode="auto">
          <a:xfrm>
            <a:off x="3472118" y="5083621"/>
            <a:ext cx="1144127" cy="1144127"/>
          </a:xfrm>
          <a:prstGeom prst="ellipse">
            <a:avLst/>
          </a:prstGeom>
          <a:gradFill>
            <a:gsLst>
              <a:gs pos="0">
                <a:schemeClr val="bg1">
                  <a:lumMod val="65000"/>
                </a:schemeClr>
              </a:gs>
              <a:gs pos="100000">
                <a:schemeClr val="bg1">
                  <a:lumMod val="85000"/>
                </a:schemeClr>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文本框 28"/>
          <p:cNvSpPr>
            <a:spLocks noChangeArrowheads="1"/>
          </p:cNvSpPr>
          <p:nvPr/>
        </p:nvSpPr>
        <p:spPr bwMode="auto">
          <a:xfrm>
            <a:off x="1390367" y="2563153"/>
            <a:ext cx="222689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3800" b="1" dirty="0">
                <a:solidFill>
                  <a:schemeClr val="bg1"/>
                </a:solidFill>
                <a:latin typeface="Kartika" panose="02020503030404060203" pitchFamily="18" charset="0"/>
                <a:cs typeface="Kartika" panose="02020503030404060203" pitchFamily="18" charset="0"/>
                <a:sym typeface="Impact" panose="020B0806030902050204" pitchFamily="34" charset="0"/>
              </a:rPr>
              <a:t>04</a:t>
            </a:r>
            <a:endParaRPr lang="zh-CN" altLang="en-US" sz="13800" b="1" dirty="0">
              <a:solidFill>
                <a:schemeClr val="bg1"/>
              </a:solidFill>
              <a:latin typeface="Kartika" panose="02020503030404060203" pitchFamily="18" charset="0"/>
              <a:cs typeface="Kartika" panose="02020503030404060203" pitchFamily="18" charset="0"/>
              <a:sym typeface="Impact" panose="020B0806030902050204" pitchFamily="34" charset="0"/>
            </a:endParaRPr>
          </a:p>
        </p:txBody>
      </p:sp>
      <p:sp>
        <p:nvSpPr>
          <p:cNvPr id="14" name="椭圆 29"/>
          <p:cNvSpPr>
            <a:spLocks noChangeArrowheads="1"/>
          </p:cNvSpPr>
          <p:nvPr/>
        </p:nvSpPr>
        <p:spPr bwMode="auto">
          <a:xfrm>
            <a:off x="5035917" y="576523"/>
            <a:ext cx="2343659" cy="2343659"/>
          </a:xfrm>
          <a:prstGeom prst="ellipse">
            <a:avLst/>
          </a:prstGeom>
          <a:gradFill>
            <a:gsLst>
              <a:gs pos="0">
                <a:srgbClr val="008680"/>
              </a:gs>
              <a:gs pos="100000">
                <a:srgbClr val="009B95"/>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文本框 21"/>
          <p:cNvSpPr>
            <a:spLocks noChangeArrowheads="1"/>
          </p:cNvSpPr>
          <p:nvPr/>
        </p:nvSpPr>
        <p:spPr bwMode="auto">
          <a:xfrm>
            <a:off x="6631266" y="3719425"/>
            <a:ext cx="31277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dirty="0">
                <a:solidFill>
                  <a:srgbClr val="404040"/>
                </a:solidFill>
                <a:latin typeface="微软雅黑" panose="020B0503020204020204" pitchFamily="34" charset="-122"/>
                <a:ea typeface="微软雅黑" panose="020B0503020204020204" pitchFamily="34" charset="-122"/>
              </a:rPr>
              <a:t>结     论</a:t>
            </a:r>
            <a:endParaRPr lang="zh-CN" altLang="en-US" sz="6600" dirty="0">
              <a:solidFill>
                <a:srgbClr val="40404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780442" y="5235629"/>
            <a:ext cx="1201537" cy="1453939"/>
            <a:chOff x="8671617" y="4229696"/>
            <a:chExt cx="2410712" cy="2917120"/>
          </a:xfrm>
        </p:grpSpPr>
        <p:sp>
          <p:nvSpPr>
            <p:cNvPr id="18" name="椭圆 17"/>
            <p:cNvSpPr/>
            <p:nvPr/>
          </p:nvSpPr>
          <p:spPr>
            <a:xfrm>
              <a:off x="9993117" y="5027900"/>
              <a:ext cx="1089212"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7"/>
          <p:cNvSpPr>
            <a:spLocks noChangeArrowheads="1"/>
          </p:cNvSpPr>
          <p:nvPr/>
        </p:nvSpPr>
        <p:spPr bwMode="auto">
          <a:xfrm>
            <a:off x="6927834" y="5083621"/>
            <a:ext cx="2804140"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某某传媒影视学院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201X. ×.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 name="直接连接符 23"/>
          <p:cNvCxnSpPr/>
          <p:nvPr/>
        </p:nvCxnSpPr>
        <p:spPr>
          <a:xfrm flipH="1">
            <a:off x="6115659" y="5196657"/>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896079" y="5191367"/>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Scale>
                                      <p:cBhvr>
                                        <p:cTn id="2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
                                        </p:tgtEl>
                                        <p:attrNameLst>
                                          <p:attrName>ppt_x</p:attrName>
                                          <p:attrName>ppt_y</p:attrName>
                                        </p:attrNameLst>
                                      </p:cBhvr>
                                    </p:animMotion>
                                    <p:animEffect transition="in" filter="fade">
                                      <p:cBhvr>
                                        <p:cTn id="31" dur="1000"/>
                                        <p:tgtEl>
                                          <p:spTgt spid="13"/>
                                        </p:tgtEl>
                                      </p:cBhvr>
                                    </p:animEffect>
                                  </p:childTnLst>
                                </p:cTn>
                              </p:par>
                            </p:childTnLst>
                          </p:cTn>
                        </p:par>
                        <p:par>
                          <p:cTn id="32" fill="hold">
                            <p:stCondLst>
                              <p:cond delay="3500"/>
                            </p:stCondLst>
                            <p:childTnLst>
                              <p:par>
                                <p:cTn id="33" presetID="25"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7"/>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outVertical)">
                                      <p:cBhvr>
                                        <p:cTn id="46" dur="1000"/>
                                        <p:tgtEl>
                                          <p:spTgt spid="23"/>
                                        </p:tgtEl>
                                      </p:cBhvr>
                                    </p:animEffect>
                                  </p:childTnLst>
                                </p:cTn>
                              </p:par>
                            </p:childTnLst>
                          </p:cTn>
                        </p:par>
                        <p:par>
                          <p:cTn id="47" fill="hold">
                            <p:stCondLst>
                              <p:cond delay="5500"/>
                            </p:stCondLst>
                            <p:childTnLst>
                              <p:par>
                                <p:cTn id="48" presetID="2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par>
                                <p:cTn id="51" presetID="22" presetClass="entr" presetSubtype="8"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p:bldP spid="14" grpId="0" animBg="1"/>
      <p:bldP spid="17"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成果形式</a:t>
            </a:r>
            <a:endParaRPr lang="zh-CN" altLang="en-US" sz="4400" b="0" dirty="0">
              <a:solidFill>
                <a:srgbClr val="404040"/>
              </a:solidFill>
            </a:endParaRPr>
          </a:p>
        </p:txBody>
      </p:sp>
      <p:sp>
        <p:nvSpPr>
          <p:cNvPr id="11" name="六边形 10"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6688467" y="2634968"/>
            <a:ext cx="1724307" cy="1485935"/>
          </a:xfrm>
          <a:prstGeom prst="hexagon">
            <a:avLst/>
          </a:prstGeom>
          <a:gradFill>
            <a:gsLst>
              <a:gs pos="0">
                <a:srgbClr val="D29614"/>
              </a:gs>
              <a:gs pos="100000">
                <a:srgbClr val="FBB017"/>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2" name="六边形 11"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2" y="3432576"/>
            <a:ext cx="1724307" cy="1485935"/>
          </a:xfrm>
          <a:prstGeom prst="hexagon">
            <a:avLst/>
          </a:prstGeom>
          <a:blipFill dpi="0" rotWithShape="1">
            <a:blip r:embed="rId1"/>
            <a:srcRec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六边形 12"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8148860" y="3179212"/>
            <a:ext cx="2308649" cy="1989495"/>
          </a:xfrm>
          <a:prstGeom prst="hexagon">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六边形 13"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6693160" y="4240735"/>
            <a:ext cx="1724307" cy="1485935"/>
          </a:xfrm>
          <a:prstGeom prst="hexagon">
            <a:avLst/>
          </a:prstGeom>
          <a:gradFill>
            <a:gsLst>
              <a:gs pos="0">
                <a:schemeClr val="bg1">
                  <a:lumMod val="65000"/>
                </a:schemeClr>
              </a:gs>
              <a:gs pos="100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5" name="六边形 14"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1671389" y="3151268"/>
            <a:ext cx="2308649" cy="1989495"/>
          </a:xfrm>
          <a:prstGeom prst="hexagon">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六边形 15"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3767680" y="4228311"/>
            <a:ext cx="1724307" cy="1485935"/>
          </a:xfrm>
          <a:prstGeom prst="hexagon">
            <a:avLst/>
          </a:prstGeom>
          <a:gradFill>
            <a:gsLst>
              <a:gs pos="0">
                <a:srgbClr val="008680"/>
              </a:gs>
              <a:gs pos="100000">
                <a:srgbClr val="009B95"/>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7" name="六边形 16"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3747632" y="2608133"/>
            <a:ext cx="1724307" cy="1485935"/>
          </a:xfrm>
          <a:prstGeom prst="hexagon">
            <a:avLst/>
          </a:prstGeom>
          <a:gradFill>
            <a:gsLst>
              <a:gs pos="0">
                <a:srgbClr val="87294D"/>
              </a:gs>
              <a:gs pos="100000">
                <a:srgbClr val="AF385F"/>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21" name="六边形 20"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5" y="5048925"/>
            <a:ext cx="1724307" cy="1485935"/>
          </a:xfrm>
          <a:prstGeom prst="hexagon">
            <a:avLst/>
          </a:prstGeom>
          <a:blipFill>
            <a:blip r:embed="rId4"/>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六边形 21"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p:cNvSpPr/>
          <p:nvPr/>
        </p:nvSpPr>
        <p:spPr>
          <a:xfrm>
            <a:off x="5228072" y="1855424"/>
            <a:ext cx="1724307" cy="1485935"/>
          </a:xfrm>
          <a:prstGeom prst="hexagon">
            <a:avLst/>
          </a:prstGeom>
          <a:blipFill>
            <a:blip r:embed="rId5"/>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文本框 22"/>
          <p:cNvSpPr txBox="1"/>
          <p:nvPr/>
        </p:nvSpPr>
        <p:spPr>
          <a:xfrm>
            <a:off x="3935846" y="3110526"/>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980038" y="4707042"/>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816703" y="3168586"/>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860895" y="4765102"/>
            <a:ext cx="1415772" cy="461665"/>
          </a:xfrm>
          <a:prstGeom prst="rect">
            <a:avLst/>
          </a:prstGeom>
          <a:noFill/>
          <a:effectLst/>
        </p:spPr>
        <p:txBody>
          <a:bodyPr wrap="none" rtlCol="0">
            <a:spAutoFit/>
          </a:bodyPr>
          <a:lstStyle/>
          <a:p>
            <a:pP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输入标题</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ppt_x</p:attrName>
                                        </p:attrNameLst>
                                      </p:cBhvr>
                                      <p:tavLst>
                                        <p:tav tm="0">
                                          <p:val>
                                            <p:fltVal val="0.5"/>
                                          </p:val>
                                        </p:tav>
                                        <p:tav tm="100000">
                                          <p:val>
                                            <p:strVal val="#ppt_x"/>
                                          </p:val>
                                        </p:tav>
                                      </p:tavLst>
                                    </p:anim>
                                    <p:anim calcmode="lin" valueType="num">
                                      <p:cBhvr>
                                        <p:cTn id="10" dur="500" fill="hold"/>
                                        <p:tgtEl>
                                          <p:spTgt spid="17"/>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250"/>
                                  </p:stCondLst>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5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 calcmode="lin" valueType="num">
                                      <p:cBhvr>
                                        <p:cTn id="27" dur="500" fill="hold"/>
                                        <p:tgtEl>
                                          <p:spTgt spid="22"/>
                                        </p:tgtEl>
                                        <p:attrNameLst>
                                          <p:attrName>ppt_x</p:attrName>
                                        </p:attrNameLst>
                                      </p:cBhvr>
                                      <p:tavLst>
                                        <p:tav tm="0">
                                          <p:val>
                                            <p:fltVal val="0.5"/>
                                          </p:val>
                                        </p:tav>
                                        <p:tav tm="100000">
                                          <p:val>
                                            <p:strVal val="#ppt_x"/>
                                          </p:val>
                                        </p:tav>
                                      </p:tavLst>
                                    </p:anim>
                                    <p:anim calcmode="lin" valueType="num">
                                      <p:cBhvr>
                                        <p:cTn id="28" dur="500" fill="hold"/>
                                        <p:tgtEl>
                                          <p:spTgt spid="22"/>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50"/>
                                  </p:stCondLst>
                                  <p:childTnLst>
                                    <p:animEffect transition="out" filter="fade">
                                      <p:cBhvr>
                                        <p:cTn id="30" dur="500" tmFilter="0, 0; .2, .5; .8, .5; 1, 0"/>
                                        <p:tgtEl>
                                          <p:spTgt spid="22"/>
                                        </p:tgtEl>
                                      </p:cBhvr>
                                    </p:animEffect>
                                    <p:animScale>
                                      <p:cBhvr>
                                        <p:cTn id="31" dur="250" autoRev="1" fill="hold"/>
                                        <p:tgtEl>
                                          <p:spTgt spid="22"/>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5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ppt_x</p:attrName>
                                        </p:attrNameLst>
                                      </p:cBhvr>
                                      <p:tavLst>
                                        <p:tav tm="0">
                                          <p:val>
                                            <p:fltVal val="0.5"/>
                                          </p:val>
                                        </p:tav>
                                        <p:tav tm="100000">
                                          <p:val>
                                            <p:strVal val="#ppt_x"/>
                                          </p:val>
                                        </p:tav>
                                      </p:tavLst>
                                    </p:anim>
                                    <p:anim calcmode="lin" valueType="num">
                                      <p:cBhvr>
                                        <p:cTn id="46" dur="500" fill="hold"/>
                                        <p:tgtEl>
                                          <p:spTgt spid="13"/>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50"/>
                                  </p:st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 calcmode="lin" valueType="num">
                                      <p:cBhvr>
                                        <p:cTn id="54" dur="500" fill="hold"/>
                                        <p:tgtEl>
                                          <p:spTgt spid="16"/>
                                        </p:tgtEl>
                                        <p:attrNameLst>
                                          <p:attrName>ppt_x</p:attrName>
                                        </p:attrNameLst>
                                      </p:cBhvr>
                                      <p:tavLst>
                                        <p:tav tm="0">
                                          <p:val>
                                            <p:fltVal val="0.5"/>
                                          </p:val>
                                        </p:tav>
                                        <p:tav tm="100000">
                                          <p:val>
                                            <p:strVal val="#ppt_x"/>
                                          </p:val>
                                        </p:tav>
                                      </p:tavLst>
                                    </p:anim>
                                    <p:anim calcmode="lin" valueType="num">
                                      <p:cBhvr>
                                        <p:cTn id="55" dur="500" fill="hold"/>
                                        <p:tgtEl>
                                          <p:spTgt spid="1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5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 calcmode="lin" valueType="num">
                                      <p:cBhvr>
                                        <p:cTn id="63" dur="500" fill="hold"/>
                                        <p:tgtEl>
                                          <p:spTgt spid="12"/>
                                        </p:tgtEl>
                                        <p:attrNameLst>
                                          <p:attrName>ppt_x</p:attrName>
                                        </p:attrNameLst>
                                      </p:cBhvr>
                                      <p:tavLst>
                                        <p:tav tm="0">
                                          <p:val>
                                            <p:fltVal val="0.5"/>
                                          </p:val>
                                        </p:tav>
                                        <p:tav tm="100000">
                                          <p:val>
                                            <p:strVal val="#ppt_x"/>
                                          </p:val>
                                        </p:tav>
                                      </p:tavLst>
                                    </p:anim>
                                    <p:anim calcmode="lin" valueType="num">
                                      <p:cBhvr>
                                        <p:cTn id="64" dur="500" fill="hold"/>
                                        <p:tgtEl>
                                          <p:spTgt spid="12"/>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5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ppt_x</p:attrName>
                                        </p:attrNameLst>
                                      </p:cBhvr>
                                      <p:tavLst>
                                        <p:tav tm="0">
                                          <p:val>
                                            <p:fltVal val="0.5"/>
                                          </p:val>
                                        </p:tav>
                                        <p:tav tm="100000">
                                          <p:val>
                                            <p:strVal val="#ppt_x"/>
                                          </p:val>
                                        </p:tav>
                                      </p:tavLst>
                                    </p:anim>
                                    <p:anim calcmode="lin" valueType="num">
                                      <p:cBhvr>
                                        <p:cTn id="73" dur="500" fill="hold"/>
                                        <p:tgtEl>
                                          <p:spTgt spid="14"/>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250"/>
                                  </p:stCondLst>
                                  <p:childTnLst>
                                    <p:animEffect transition="out" filter="fade">
                                      <p:cBhvr>
                                        <p:cTn id="75" dur="500" tmFilter="0, 0; .2, .5; .8, .5; 1, 0"/>
                                        <p:tgtEl>
                                          <p:spTgt spid="14"/>
                                        </p:tgtEl>
                                      </p:cBhvr>
                                    </p:animEffect>
                                    <p:animScale>
                                      <p:cBhvr>
                                        <p:cTn id="76" dur="250" autoRev="1" fill="hold"/>
                                        <p:tgtEl>
                                          <p:spTgt spid="14"/>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 calcmode="lin" valueType="num">
                                      <p:cBhvr>
                                        <p:cTn id="81" dur="500" fill="hold"/>
                                        <p:tgtEl>
                                          <p:spTgt spid="21"/>
                                        </p:tgtEl>
                                        <p:attrNameLst>
                                          <p:attrName>ppt_x</p:attrName>
                                        </p:attrNameLst>
                                      </p:cBhvr>
                                      <p:tavLst>
                                        <p:tav tm="0">
                                          <p:val>
                                            <p:fltVal val="0.5"/>
                                          </p:val>
                                        </p:tav>
                                        <p:tav tm="100000">
                                          <p:val>
                                            <p:strVal val="#ppt_x"/>
                                          </p:val>
                                        </p:tav>
                                      </p:tavLst>
                                    </p:anim>
                                    <p:anim calcmode="lin" valueType="num">
                                      <p:cBhvr>
                                        <p:cTn id="82" dur="500" fill="hold"/>
                                        <p:tgtEl>
                                          <p:spTgt spid="21"/>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250"/>
                                  </p:stCondLst>
                                  <p:childTnLst>
                                    <p:animEffect transition="out" filter="fade">
                                      <p:cBhvr>
                                        <p:cTn id="84" dur="500" tmFilter="0, 0; .2, .5; .8, .5; 1, 0"/>
                                        <p:tgtEl>
                                          <p:spTgt spid="21"/>
                                        </p:tgtEl>
                                      </p:cBhvr>
                                    </p:animEffect>
                                    <p:animScale>
                                      <p:cBhvr>
                                        <p:cTn id="85" dur="250" autoRev="1" fill="hold"/>
                                        <p:tgtEl>
                                          <p:spTgt spid="21"/>
                                        </p:tgtEl>
                                      </p:cBhvr>
                                      <p:by x="105000" y="105000"/>
                                    </p:animScale>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1" grpId="0" animBg="1"/>
      <p:bldP spid="21" grpId="1" animBg="1"/>
      <p:bldP spid="22" grpId="0" animBg="1"/>
      <p:bldP spid="22" grpId="1" animBg="1"/>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40541" y="-1051907"/>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99447" y="-1051907"/>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58353" y="-105190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17259" y="-1051907"/>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29035" y="0"/>
            <a:ext cx="5424462" cy="2708663"/>
          </a:xfrm>
          <a:custGeom>
            <a:avLst/>
            <a:gdLst>
              <a:gd name="connsiteX0" fmla="*/ 0 w 5424462"/>
              <a:gd name="connsiteY0" fmla="*/ 0 h 2708663"/>
              <a:gd name="connsiteX1" fmla="*/ 5424462 w 5424462"/>
              <a:gd name="connsiteY1" fmla="*/ 0 h 2708663"/>
              <a:gd name="connsiteX2" fmla="*/ 5410648 w 5424462"/>
              <a:gd name="connsiteY2" fmla="*/ 273571 h 2708663"/>
              <a:gd name="connsiteX3" fmla="*/ 2712231 w 5424462"/>
              <a:gd name="connsiteY3" fmla="*/ 2708663 h 2708663"/>
              <a:gd name="connsiteX4" fmla="*/ 13814 w 5424462"/>
              <a:gd name="connsiteY4" fmla="*/ 273571 h 2708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62" h="2708663">
                <a:moveTo>
                  <a:pt x="0" y="0"/>
                </a:moveTo>
                <a:lnTo>
                  <a:pt x="5424462" y="0"/>
                </a:lnTo>
                <a:lnTo>
                  <a:pt x="5410648" y="273571"/>
                </a:lnTo>
                <a:cubicBezTo>
                  <a:pt x="5271745" y="1641326"/>
                  <a:pt x="4116633" y="2708663"/>
                  <a:pt x="2712231" y="2708663"/>
                </a:cubicBezTo>
                <a:cubicBezTo>
                  <a:pt x="1307829" y="2708663"/>
                  <a:pt x="152717" y="1641326"/>
                  <a:pt x="13814" y="273571"/>
                </a:cubicBezTo>
                <a:close/>
              </a:path>
            </a:pathLst>
          </a:cu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5771358" y="2226076"/>
            <a:ext cx="6420641" cy="4631924"/>
          </a:xfrm>
          <a:custGeom>
            <a:avLst/>
            <a:gdLst>
              <a:gd name="connsiteX0" fmla="*/ 3815862 w 7134666"/>
              <a:gd name="connsiteY0" fmla="*/ 0 h 5147030"/>
              <a:gd name="connsiteX1" fmla="*/ 6980035 w 7134666"/>
              <a:gd name="connsiteY1" fmla="*/ 1682378 h 5147030"/>
              <a:gd name="connsiteX2" fmla="*/ 7134666 w 7134666"/>
              <a:gd name="connsiteY2" fmla="*/ 1936909 h 5147030"/>
              <a:gd name="connsiteX3" fmla="*/ 7134666 w 7134666"/>
              <a:gd name="connsiteY3" fmla="*/ 5147030 h 5147030"/>
              <a:gd name="connsiteX4" fmla="*/ 239095 w 7134666"/>
              <a:gd name="connsiteY4" fmla="*/ 5147030 h 5147030"/>
              <a:gd name="connsiteX5" fmla="*/ 231546 w 7134666"/>
              <a:gd name="connsiteY5" fmla="*/ 5127883 h 5147030"/>
              <a:gd name="connsiteX6" fmla="*/ 0 w 7134666"/>
              <a:gd name="connsiteY6" fmla="*/ 3815862 h 5147030"/>
              <a:gd name="connsiteX7" fmla="*/ 3815862 w 7134666"/>
              <a:gd name="connsiteY7" fmla="*/ 0 h 514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4666" h="5147030">
                <a:moveTo>
                  <a:pt x="3815862" y="0"/>
                </a:moveTo>
                <a:cubicBezTo>
                  <a:pt x="5133013" y="0"/>
                  <a:pt x="6294297" y="667352"/>
                  <a:pt x="6980035" y="1682378"/>
                </a:cubicBezTo>
                <a:lnTo>
                  <a:pt x="7134666" y="1936909"/>
                </a:lnTo>
                <a:lnTo>
                  <a:pt x="7134666" y="5147030"/>
                </a:lnTo>
                <a:lnTo>
                  <a:pt x="239095" y="5147030"/>
                </a:lnTo>
                <a:lnTo>
                  <a:pt x="231546" y="5127883"/>
                </a:lnTo>
                <a:cubicBezTo>
                  <a:pt x="81751" y="4718774"/>
                  <a:pt x="0" y="4276865"/>
                  <a:pt x="0" y="3815862"/>
                </a:cubicBezTo>
                <a:cubicBezTo>
                  <a:pt x="0" y="1708421"/>
                  <a:pt x="1708420" y="0"/>
                  <a:pt x="3815862" y="0"/>
                </a:cubicBezTo>
                <a:close/>
              </a:path>
            </a:pathLst>
          </a:cu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470499" y="-13023"/>
            <a:ext cx="2065008" cy="1635827"/>
          </a:xfrm>
          <a:custGeom>
            <a:avLst/>
            <a:gdLst>
              <a:gd name="connsiteX0" fmla="*/ 195808 w 2065008"/>
              <a:gd name="connsiteY0" fmla="*/ 0 h 1635827"/>
              <a:gd name="connsiteX1" fmla="*/ 1869200 w 2065008"/>
              <a:gd name="connsiteY1" fmla="*/ 0 h 1635827"/>
              <a:gd name="connsiteX2" fmla="*/ 1888673 w 2065008"/>
              <a:gd name="connsiteY2" fmla="*/ 26040 h 1635827"/>
              <a:gd name="connsiteX3" fmla="*/ 2065008 w 2065008"/>
              <a:gd name="connsiteY3" fmla="*/ 603323 h 1635827"/>
              <a:gd name="connsiteX4" fmla="*/ 1032504 w 2065008"/>
              <a:gd name="connsiteY4" fmla="*/ 1635827 h 1635827"/>
              <a:gd name="connsiteX5" fmla="*/ 0 w 2065008"/>
              <a:gd name="connsiteY5" fmla="*/ 603323 h 1635827"/>
              <a:gd name="connsiteX6" fmla="*/ 176336 w 2065008"/>
              <a:gd name="connsiteY6" fmla="*/ 26040 h 1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008" h="1635827">
                <a:moveTo>
                  <a:pt x="195808" y="0"/>
                </a:moveTo>
                <a:lnTo>
                  <a:pt x="1869200" y="0"/>
                </a:lnTo>
                <a:lnTo>
                  <a:pt x="1888673" y="26040"/>
                </a:lnTo>
                <a:cubicBezTo>
                  <a:pt x="2000002" y="190829"/>
                  <a:pt x="2065008" y="389485"/>
                  <a:pt x="2065008" y="603323"/>
                </a:cubicBezTo>
                <a:cubicBezTo>
                  <a:pt x="2065008" y="1173559"/>
                  <a:pt x="1602740" y="1635827"/>
                  <a:pt x="1032504" y="1635827"/>
                </a:cubicBezTo>
                <a:cubicBezTo>
                  <a:pt x="462268" y="1635827"/>
                  <a:pt x="0" y="1173559"/>
                  <a:pt x="0" y="603323"/>
                </a:cubicBezTo>
                <a:cubicBezTo>
                  <a:pt x="0" y="389485"/>
                  <a:pt x="65006" y="190829"/>
                  <a:pt x="176336" y="26040"/>
                </a:cubicBezTo>
                <a:close/>
              </a:path>
            </a:pathLst>
          </a:cu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759505" y="416158"/>
            <a:ext cx="976532" cy="976532"/>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631955">
            <a:off x="2747985" y="4173878"/>
            <a:ext cx="1234735" cy="1234735"/>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631955">
            <a:off x="1087806" y="4765465"/>
            <a:ext cx="1548213" cy="1548213"/>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rot="631955">
            <a:off x="2210468" y="3102802"/>
            <a:ext cx="734575" cy="734576"/>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46435" y="771140"/>
            <a:ext cx="5572359" cy="923330"/>
          </a:xfrm>
          <a:prstGeom prst="rect">
            <a:avLst/>
          </a:prstGeom>
          <a:noFill/>
          <a:effectLst/>
        </p:spPr>
        <p:txBody>
          <a:bodyPr wrap="none" rtlCol="0">
            <a:spAutoFit/>
          </a:bodyPr>
          <a:lstStyle/>
          <a:p>
            <a:r>
              <a:rPr lang="en-US" altLang="zh-CN" sz="2000" b="1" dirty="0">
                <a:solidFill>
                  <a:srgbClr val="0DEFFA"/>
                </a:solidFill>
                <a:latin typeface="方正姚体" panose="02010601030101010101" pitchFamily="2" charset="-122"/>
                <a:ea typeface="方正姚体" panose="02010601030101010101" pitchFamily="2" charset="-122"/>
              </a:rPr>
              <a:t>                    </a:t>
            </a:r>
            <a:r>
              <a:rPr lang="en-US" altLang="zh-CN" sz="5400" b="1" dirty="0">
                <a:solidFill>
                  <a:schemeClr val="bg1"/>
                </a:solidFill>
                <a:latin typeface="Kalinga" panose="020B0502040204020203" pitchFamily="34" charset="0"/>
                <a:ea typeface="方正姚体" panose="02010601030101010101" pitchFamily="2" charset="-122"/>
                <a:cs typeface="Kalinga" panose="020B0502040204020203" pitchFamily="34" charset="0"/>
              </a:rPr>
              <a:t>CONCENTS</a:t>
            </a:r>
            <a:endParaRPr lang="zh-CN" altLang="en-US" sz="3600" b="1" dirty="0">
              <a:solidFill>
                <a:schemeClr val="bg1"/>
              </a:solidFill>
              <a:latin typeface="Kalinga" panose="020B0502040204020203" pitchFamily="34" charset="0"/>
              <a:ea typeface="方正姚体" panose="02010601030101010101" pitchFamily="2" charset="-122"/>
              <a:cs typeface="Kalinga" panose="020B0502040204020203" pitchFamily="34" charset="0"/>
            </a:endParaRPr>
          </a:p>
        </p:txBody>
      </p:sp>
      <p:sp>
        <p:nvSpPr>
          <p:cNvPr id="29" name="文本框 28"/>
          <p:cNvSpPr txBox="1"/>
          <p:nvPr/>
        </p:nvSpPr>
        <p:spPr>
          <a:xfrm>
            <a:off x="7287275" y="3229638"/>
            <a:ext cx="726481" cy="584775"/>
          </a:xfrm>
          <a:prstGeom prst="rect">
            <a:avLst/>
          </a:prstGeom>
          <a:noFill/>
          <a:effectLst/>
        </p:spPr>
        <p:txBody>
          <a:bodyPr wrap="none" rtlCol="0">
            <a:spAutoFit/>
          </a:bodyPr>
          <a:lstStyle/>
          <a:p>
            <a:r>
              <a:rPr lang="en-US" altLang="zh-CN" sz="3200" b="1" dirty="0"/>
              <a:t>  </a:t>
            </a:r>
            <a:r>
              <a:rPr lang="en-US" altLang="zh-CN" sz="3200" dirty="0">
                <a:solidFill>
                  <a:schemeClr val="bg1"/>
                </a:solidFill>
                <a:latin typeface="Kartika" panose="02020503030404060203" pitchFamily="18" charset="0"/>
                <a:cs typeface="Kartika" panose="02020503030404060203" pitchFamily="18" charset="0"/>
              </a:rPr>
              <a:t>1.</a:t>
            </a:r>
            <a:endParaRPr lang="en-US" altLang="zh-CN" sz="2400" dirty="0">
              <a:solidFill>
                <a:schemeClr val="bg1"/>
              </a:solidFill>
              <a:latin typeface="Kartika" panose="02020503030404060203" pitchFamily="18" charset="0"/>
              <a:cs typeface="Kartika" panose="02020503030404060203" pitchFamily="18" charset="0"/>
            </a:endParaRPr>
          </a:p>
        </p:txBody>
      </p:sp>
      <p:sp>
        <p:nvSpPr>
          <p:cNvPr id="30" name="文本框 29"/>
          <p:cNvSpPr txBox="1"/>
          <p:nvPr/>
        </p:nvSpPr>
        <p:spPr>
          <a:xfrm>
            <a:off x="7314205" y="4181280"/>
            <a:ext cx="726481" cy="584775"/>
          </a:xfrm>
          <a:prstGeom prst="rect">
            <a:avLst/>
          </a:prstGeom>
          <a:noFill/>
          <a:effectLst/>
        </p:spPr>
        <p:txBody>
          <a:bodyPr wrap="none" rtlCol="0">
            <a:spAutoFit/>
          </a:bodyPr>
          <a:lstStyle/>
          <a:p>
            <a:r>
              <a:rPr lang="en-US" altLang="zh-CN" sz="3200" b="1" dirty="0"/>
              <a:t>  </a:t>
            </a:r>
            <a:r>
              <a:rPr lang="en-US" altLang="zh-CN" sz="3200" dirty="0">
                <a:solidFill>
                  <a:schemeClr val="bg1"/>
                </a:solidFill>
                <a:latin typeface="Kartika" panose="02020503030404060203" pitchFamily="18" charset="0"/>
                <a:cs typeface="Kartika" panose="02020503030404060203" pitchFamily="18" charset="0"/>
              </a:rPr>
              <a:t>2.</a:t>
            </a:r>
            <a:endParaRPr lang="en-US" altLang="zh-CN" sz="2400" dirty="0">
              <a:solidFill>
                <a:schemeClr val="bg1"/>
              </a:solidFill>
              <a:latin typeface="Kartika" panose="02020503030404060203" pitchFamily="18" charset="0"/>
              <a:cs typeface="Kartika" panose="02020503030404060203" pitchFamily="18" charset="0"/>
            </a:endParaRPr>
          </a:p>
        </p:txBody>
      </p:sp>
      <p:sp>
        <p:nvSpPr>
          <p:cNvPr id="31" name="文本框 30"/>
          <p:cNvSpPr txBox="1"/>
          <p:nvPr/>
        </p:nvSpPr>
        <p:spPr>
          <a:xfrm>
            <a:off x="7223918" y="5038012"/>
            <a:ext cx="809837" cy="646331"/>
          </a:xfrm>
          <a:prstGeom prst="rect">
            <a:avLst/>
          </a:prstGeom>
          <a:noFill/>
          <a:effectLst/>
        </p:spPr>
        <p:txBody>
          <a:bodyPr wrap="none" rtlCol="0">
            <a:spAutoFit/>
          </a:bodyPr>
          <a:lstStyle/>
          <a:p>
            <a:r>
              <a:rPr lang="en-US" altLang="zh-CN" sz="3600" b="1" dirty="0">
                <a:solidFill>
                  <a:schemeClr val="bg1"/>
                </a:solidFill>
                <a:latin typeface="Kartika" panose="02020503030404060203" pitchFamily="18" charset="0"/>
                <a:cs typeface="Kartika" panose="02020503030404060203" pitchFamily="18" charset="0"/>
              </a:rPr>
              <a:t>  </a:t>
            </a:r>
            <a:r>
              <a:rPr lang="en-US" altLang="zh-CN" sz="3200" dirty="0">
                <a:solidFill>
                  <a:schemeClr val="bg1"/>
                </a:solidFill>
                <a:latin typeface="Kartika" panose="02020503030404060203" pitchFamily="18" charset="0"/>
                <a:cs typeface="Kartika" panose="02020503030404060203" pitchFamily="18" charset="0"/>
              </a:rPr>
              <a:t>3.</a:t>
            </a:r>
            <a:endParaRPr lang="en-US" altLang="zh-CN" sz="2400" dirty="0">
              <a:solidFill>
                <a:schemeClr val="bg1"/>
              </a:solidFill>
              <a:latin typeface="Kartika" panose="02020503030404060203" pitchFamily="18" charset="0"/>
              <a:cs typeface="Kartika" panose="02020503030404060203" pitchFamily="18" charset="0"/>
            </a:endParaRPr>
          </a:p>
        </p:txBody>
      </p:sp>
      <p:sp>
        <p:nvSpPr>
          <p:cNvPr id="32" name="文本框 31"/>
          <p:cNvSpPr txBox="1"/>
          <p:nvPr/>
        </p:nvSpPr>
        <p:spPr>
          <a:xfrm>
            <a:off x="7315091" y="5884257"/>
            <a:ext cx="726481" cy="584775"/>
          </a:xfrm>
          <a:prstGeom prst="rect">
            <a:avLst/>
          </a:prstGeom>
          <a:noFill/>
          <a:effectLst/>
        </p:spPr>
        <p:txBody>
          <a:bodyPr wrap="none" rtlCol="0">
            <a:spAutoFit/>
          </a:bodyPr>
          <a:lstStyle/>
          <a:p>
            <a:r>
              <a:rPr lang="en-US" altLang="zh-CN" sz="3200" b="1" dirty="0"/>
              <a:t>  </a:t>
            </a:r>
            <a:r>
              <a:rPr lang="en-US" altLang="zh-CN" sz="3200" dirty="0">
                <a:solidFill>
                  <a:schemeClr val="bg1"/>
                </a:solidFill>
                <a:latin typeface="Kartika" panose="02020503030404060203" pitchFamily="18" charset="0"/>
                <a:cs typeface="Kartika" panose="02020503030404060203" pitchFamily="18" charset="0"/>
              </a:rPr>
              <a:t>4.</a:t>
            </a:r>
            <a:endParaRPr lang="en-US" altLang="zh-CN" sz="2400" dirty="0">
              <a:solidFill>
                <a:schemeClr val="bg1"/>
              </a:solidFill>
              <a:latin typeface="Kartika" panose="02020503030404060203" pitchFamily="18" charset="0"/>
              <a:cs typeface="Kartika" panose="02020503030404060203" pitchFamily="18" charset="0"/>
            </a:endParaRPr>
          </a:p>
        </p:txBody>
      </p:sp>
      <p:sp>
        <p:nvSpPr>
          <p:cNvPr id="33" name="文本框 32"/>
          <p:cNvSpPr txBox="1"/>
          <p:nvPr/>
        </p:nvSpPr>
        <p:spPr>
          <a:xfrm>
            <a:off x="8520245" y="3277728"/>
            <a:ext cx="1415772" cy="461665"/>
          </a:xfrm>
          <a:prstGeom prst="rect">
            <a:avLst/>
          </a:prstGeom>
          <a:noFill/>
        </p:spPr>
        <p:txBody>
          <a:bodyPr wrap="non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研究背景</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520245" y="4211411"/>
            <a:ext cx="1415772" cy="461665"/>
          </a:xfrm>
          <a:prstGeom prst="rect">
            <a:avLst/>
          </a:prstGeom>
          <a:noFill/>
        </p:spPr>
        <p:txBody>
          <a:bodyPr wrap="non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研究意义</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20245" y="5100850"/>
            <a:ext cx="1415772" cy="461665"/>
          </a:xfrm>
          <a:prstGeom prst="rect">
            <a:avLst/>
          </a:prstGeom>
          <a:noFill/>
        </p:spPr>
        <p:txBody>
          <a:bodyPr wrap="non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论文概述</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564282" y="5947095"/>
            <a:ext cx="1439818" cy="461665"/>
          </a:xfrm>
          <a:prstGeom prst="rect">
            <a:avLst/>
          </a:prstGeom>
          <a:noFill/>
        </p:spPr>
        <p:txBody>
          <a:bodyPr wrap="non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rPr>
              <a:t>结       论</a:t>
            </a:r>
            <a:endParaRPr lang="zh-CN" altLang="en-US" sz="2400" dirty="0">
              <a:solidFill>
                <a:srgbClr val="FFFFFF"/>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8269010" y="3301586"/>
            <a:ext cx="0" cy="30565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outVertical)">
                                      <p:cBhvr>
                                        <p:cTn id="16" dur="500"/>
                                        <p:tgtEl>
                                          <p:spTgt spid="2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up)">
                                      <p:cBhvr>
                                        <p:cTn id="54" dur="500"/>
                                        <p:tgtEl>
                                          <p:spTgt spid="37"/>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756271"/>
                </a:solidFill>
              </a:rPr>
              <a:t>应用前景</a:t>
            </a:r>
            <a:endParaRPr lang="zh-CN" altLang="en-US" sz="4400" b="0" dirty="0">
              <a:solidFill>
                <a:srgbClr val="756271"/>
              </a:solidFill>
            </a:endParaRPr>
          </a:p>
        </p:txBody>
      </p:sp>
      <p:sp>
        <p:nvSpPr>
          <p:cNvPr id="11" name="矩形 10"/>
          <p:cNvSpPr/>
          <p:nvPr/>
        </p:nvSpPr>
        <p:spPr>
          <a:xfrm flipH="1">
            <a:off x="1070572" y="2581956"/>
            <a:ext cx="4049161" cy="1575847"/>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7085872" y="2552371"/>
            <a:ext cx="4049161" cy="1575847"/>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37355" y="1931259"/>
            <a:ext cx="1988355" cy="1988355"/>
          </a:xfrm>
          <a:prstGeom prst="ellipse">
            <a:avLst/>
          </a:prstGeom>
          <a:blipFill>
            <a:blip r:embed="rId1"/>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352654" y="1931259"/>
            <a:ext cx="1988355" cy="1988355"/>
          </a:xfrm>
          <a:prstGeom prst="ellipse">
            <a:avLst/>
          </a:prstGeom>
          <a:blipFill>
            <a:blip r:embed="rId2"/>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0"/>
          <p:cNvSpPr>
            <a:spLocks noEditPoints="1"/>
          </p:cNvSpPr>
          <p:nvPr/>
        </p:nvSpPr>
        <p:spPr bwMode="auto">
          <a:xfrm>
            <a:off x="9752968" y="2989870"/>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 name="Freeform 35"/>
          <p:cNvSpPr>
            <a:spLocks noEditPoints="1"/>
          </p:cNvSpPr>
          <p:nvPr/>
        </p:nvSpPr>
        <p:spPr bwMode="auto">
          <a:xfrm>
            <a:off x="3812179" y="294870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7" name="TextBox 12"/>
          <p:cNvSpPr txBox="1"/>
          <p:nvPr/>
        </p:nvSpPr>
        <p:spPr>
          <a:xfrm>
            <a:off x="1005224" y="4521912"/>
            <a:ext cx="4179855" cy="198515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Box 12"/>
          <p:cNvSpPr txBox="1"/>
          <p:nvPr/>
        </p:nvSpPr>
        <p:spPr>
          <a:xfrm>
            <a:off x="6955178" y="4521911"/>
            <a:ext cx="4179855" cy="198515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outVertical)">
                                      <p:cBhvr>
                                        <p:cTn id="21" dur="500"/>
                                        <p:tgtEl>
                                          <p:spTgt spid="17"/>
                                        </p:tgtEl>
                                      </p:cBhvr>
                                    </p:animEffect>
                                  </p:childTnLst>
                                </p:cTn>
                              </p:par>
                            </p:childTnLst>
                          </p:cTn>
                        </p:par>
                        <p:par>
                          <p:cTn id="22" fill="hold">
                            <p:stCondLst>
                              <p:cond delay="2500"/>
                            </p:stCondLst>
                            <p:childTnLst>
                              <p:par>
                                <p:cTn id="23" presetID="16" presetClass="entr" presetSubtype="37"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329954"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主要问题分析</a:t>
            </a:r>
            <a:endParaRPr lang="zh-CN" altLang="en-US" sz="4400" b="0" dirty="0">
              <a:solidFill>
                <a:srgbClr val="404040"/>
              </a:solidFill>
            </a:endParaRPr>
          </a:p>
        </p:txBody>
      </p:sp>
      <p:grpSp>
        <p:nvGrpSpPr>
          <p:cNvPr id="11" name="组合 10"/>
          <p:cNvGrpSpPr/>
          <p:nvPr/>
        </p:nvGrpSpPr>
        <p:grpSpPr>
          <a:xfrm>
            <a:off x="878169" y="3679579"/>
            <a:ext cx="1000931" cy="1000931"/>
            <a:chOff x="878169" y="3356022"/>
            <a:chExt cx="1000931" cy="1000931"/>
          </a:xfrm>
        </p:grpSpPr>
        <p:sp>
          <p:nvSpPr>
            <p:cNvPr id="12" name="椭圆 11"/>
            <p:cNvSpPr/>
            <p:nvPr/>
          </p:nvSpPr>
          <p:spPr>
            <a:xfrm>
              <a:off x="878169" y="3356022"/>
              <a:ext cx="1000931" cy="1000931"/>
            </a:xfrm>
            <a:prstGeom prst="ellipse">
              <a:avLst/>
            </a:prstGeom>
            <a:gradFill>
              <a:gsLst>
                <a:gs pos="0">
                  <a:srgbClr val="D29614"/>
                </a:gs>
                <a:gs pos="100000">
                  <a:srgbClr val="FBB017"/>
                </a:gs>
              </a:gsLst>
              <a:lin ang="0" scaled="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Freeform 26"/>
            <p:cNvSpPr>
              <a:spLocks noEditPoints="1"/>
            </p:cNvSpPr>
            <p:nvPr/>
          </p:nvSpPr>
          <p:spPr bwMode="auto">
            <a:xfrm>
              <a:off x="1160833" y="3657964"/>
              <a:ext cx="434060" cy="45603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14" name="组合 13"/>
          <p:cNvGrpSpPr/>
          <p:nvPr/>
        </p:nvGrpSpPr>
        <p:grpSpPr>
          <a:xfrm>
            <a:off x="878169" y="5247875"/>
            <a:ext cx="1000931" cy="1000931"/>
            <a:chOff x="878169" y="4924318"/>
            <a:chExt cx="1000931" cy="1000931"/>
          </a:xfrm>
        </p:grpSpPr>
        <p:sp>
          <p:nvSpPr>
            <p:cNvPr id="15" name="椭圆 14"/>
            <p:cNvSpPr/>
            <p:nvPr/>
          </p:nvSpPr>
          <p:spPr>
            <a:xfrm>
              <a:off x="878169" y="4924318"/>
              <a:ext cx="1000931" cy="1000931"/>
            </a:xfrm>
            <a:prstGeom prst="ellipse">
              <a:avLst/>
            </a:prstGeom>
            <a:gradFill>
              <a:gsLst>
                <a:gs pos="0">
                  <a:srgbClr val="008680"/>
                </a:gs>
                <a:gs pos="100000">
                  <a:srgbClr val="009B95"/>
                </a:gs>
              </a:gsLst>
              <a:lin ang="0" scaled="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Freeform 36"/>
            <p:cNvSpPr>
              <a:spLocks noEditPoints="1"/>
            </p:cNvSpPr>
            <p:nvPr/>
          </p:nvSpPr>
          <p:spPr bwMode="auto">
            <a:xfrm>
              <a:off x="1114816" y="5197679"/>
              <a:ext cx="459701" cy="454207"/>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17" name="组合 16"/>
          <p:cNvGrpSpPr/>
          <p:nvPr/>
        </p:nvGrpSpPr>
        <p:grpSpPr>
          <a:xfrm>
            <a:off x="878169" y="2169757"/>
            <a:ext cx="1000931" cy="1000931"/>
            <a:chOff x="878169" y="1846200"/>
            <a:chExt cx="1000931" cy="1000931"/>
          </a:xfrm>
        </p:grpSpPr>
        <p:sp>
          <p:nvSpPr>
            <p:cNvPr id="21" name="椭圆 20"/>
            <p:cNvSpPr/>
            <p:nvPr/>
          </p:nvSpPr>
          <p:spPr>
            <a:xfrm>
              <a:off x="878169" y="1846200"/>
              <a:ext cx="1000931" cy="1000931"/>
            </a:xfrm>
            <a:prstGeom prst="ellipse">
              <a:avLst/>
            </a:prstGeom>
            <a:gradFill>
              <a:gsLst>
                <a:gs pos="0">
                  <a:srgbClr val="87294D"/>
                </a:gs>
                <a:gs pos="100000">
                  <a:srgbClr val="AF385F"/>
                </a:gs>
              </a:gsLst>
              <a:lin ang="0" scaled="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Freeform 48"/>
            <p:cNvSpPr>
              <a:spLocks noEditPoints="1"/>
            </p:cNvSpPr>
            <p:nvPr/>
          </p:nvSpPr>
          <p:spPr bwMode="auto">
            <a:xfrm>
              <a:off x="1142518" y="2117243"/>
              <a:ext cx="470690" cy="45054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23" name="组合 22"/>
          <p:cNvGrpSpPr/>
          <p:nvPr/>
        </p:nvGrpSpPr>
        <p:grpSpPr>
          <a:xfrm>
            <a:off x="6791040" y="2169757"/>
            <a:ext cx="1000931" cy="1000931"/>
            <a:chOff x="6791040" y="1846200"/>
            <a:chExt cx="1000931" cy="1000931"/>
          </a:xfrm>
        </p:grpSpPr>
        <p:sp>
          <p:nvSpPr>
            <p:cNvPr id="24" name="椭圆 23"/>
            <p:cNvSpPr/>
            <p:nvPr/>
          </p:nvSpPr>
          <p:spPr>
            <a:xfrm>
              <a:off x="6791040" y="1846200"/>
              <a:ext cx="1000931" cy="1000931"/>
            </a:xfrm>
            <a:prstGeom prst="ellipse">
              <a:avLst/>
            </a:prstGeom>
            <a:gradFill>
              <a:gsLst>
                <a:gs pos="0">
                  <a:srgbClr val="D29614"/>
                </a:gs>
                <a:gs pos="100000">
                  <a:srgbClr val="FBB017"/>
                </a:gs>
              </a:gsLst>
              <a:lin ang="0" scaled="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Freeform 31"/>
            <p:cNvSpPr>
              <a:spLocks noEditPoints="1"/>
            </p:cNvSpPr>
            <p:nvPr/>
          </p:nvSpPr>
          <p:spPr bwMode="auto">
            <a:xfrm>
              <a:off x="7110188" y="2168297"/>
              <a:ext cx="362633" cy="45603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26" name="组合 25"/>
          <p:cNvGrpSpPr/>
          <p:nvPr/>
        </p:nvGrpSpPr>
        <p:grpSpPr>
          <a:xfrm>
            <a:off x="6791040" y="5247875"/>
            <a:ext cx="1000931" cy="1000931"/>
            <a:chOff x="6791040" y="4924318"/>
            <a:chExt cx="1000931" cy="1000931"/>
          </a:xfrm>
        </p:grpSpPr>
        <p:sp>
          <p:nvSpPr>
            <p:cNvPr id="27" name="椭圆 26"/>
            <p:cNvSpPr/>
            <p:nvPr/>
          </p:nvSpPr>
          <p:spPr>
            <a:xfrm>
              <a:off x="6791040" y="4924318"/>
              <a:ext cx="1000931" cy="1000931"/>
            </a:xfrm>
            <a:prstGeom prst="ellipse">
              <a:avLst/>
            </a:prstGeom>
            <a:gradFill>
              <a:gsLst>
                <a:gs pos="0">
                  <a:srgbClr val="008680"/>
                </a:gs>
                <a:gs pos="100000">
                  <a:srgbClr val="009B95"/>
                </a:gs>
              </a:gsLst>
              <a:lin ang="0" scaled="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Freeform 44"/>
            <p:cNvSpPr>
              <a:spLocks noEditPoints="1"/>
            </p:cNvSpPr>
            <p:nvPr/>
          </p:nvSpPr>
          <p:spPr bwMode="auto">
            <a:xfrm>
              <a:off x="7079968" y="5197679"/>
              <a:ext cx="423072" cy="45970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29" name="组合 28"/>
          <p:cNvGrpSpPr/>
          <p:nvPr/>
        </p:nvGrpSpPr>
        <p:grpSpPr>
          <a:xfrm>
            <a:off x="6791040" y="3679579"/>
            <a:ext cx="1000931" cy="1000931"/>
            <a:chOff x="6791040" y="3356022"/>
            <a:chExt cx="1000931" cy="1000931"/>
          </a:xfrm>
        </p:grpSpPr>
        <p:sp>
          <p:nvSpPr>
            <p:cNvPr id="30" name="椭圆 29"/>
            <p:cNvSpPr/>
            <p:nvPr/>
          </p:nvSpPr>
          <p:spPr>
            <a:xfrm>
              <a:off x="6791040" y="3356022"/>
              <a:ext cx="1000931" cy="1000931"/>
            </a:xfrm>
            <a:prstGeom prst="ellipse">
              <a:avLst/>
            </a:prstGeom>
            <a:gradFill>
              <a:gsLst>
                <a:gs pos="0">
                  <a:srgbClr val="87294D"/>
                </a:gs>
                <a:gs pos="100000">
                  <a:srgbClr val="AF385F"/>
                </a:gs>
              </a:gsLst>
              <a:lin ang="0" scaled="0"/>
            </a:gra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Freeform 16"/>
            <p:cNvSpPr>
              <a:spLocks noEditPoints="1"/>
            </p:cNvSpPr>
            <p:nvPr/>
          </p:nvSpPr>
          <p:spPr bwMode="auto">
            <a:xfrm>
              <a:off x="7024744" y="3673250"/>
              <a:ext cx="533520" cy="42546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sp>
        <p:nvSpPr>
          <p:cNvPr id="32" name="矩形 47"/>
          <p:cNvSpPr>
            <a:spLocks noChangeArrowheads="1"/>
          </p:cNvSpPr>
          <p:nvPr/>
        </p:nvSpPr>
        <p:spPr bwMode="auto">
          <a:xfrm>
            <a:off x="1985010" y="2230512"/>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6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600" dirty="0">
              <a:solidFill>
                <a:schemeClr val="tx1">
                  <a:lumMod val="75000"/>
                  <a:lumOff val="25000"/>
                </a:schemeClr>
              </a:solidFill>
              <a:sym typeface="微软雅黑" panose="020B0503020204020204" pitchFamily="34" charset="-122"/>
            </a:endParaRPr>
          </a:p>
        </p:txBody>
      </p:sp>
      <p:sp>
        <p:nvSpPr>
          <p:cNvPr id="33" name="矩形 47"/>
          <p:cNvSpPr>
            <a:spLocks noChangeArrowheads="1"/>
          </p:cNvSpPr>
          <p:nvPr/>
        </p:nvSpPr>
        <p:spPr bwMode="auto">
          <a:xfrm>
            <a:off x="1988779" y="3679579"/>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6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600" dirty="0">
              <a:solidFill>
                <a:schemeClr val="tx1">
                  <a:lumMod val="75000"/>
                  <a:lumOff val="25000"/>
                </a:schemeClr>
              </a:solidFill>
              <a:sym typeface="微软雅黑" panose="020B0503020204020204" pitchFamily="34" charset="-122"/>
            </a:endParaRPr>
          </a:p>
        </p:txBody>
      </p:sp>
      <p:sp>
        <p:nvSpPr>
          <p:cNvPr id="34" name="矩形 47"/>
          <p:cNvSpPr>
            <a:spLocks noChangeArrowheads="1"/>
          </p:cNvSpPr>
          <p:nvPr/>
        </p:nvSpPr>
        <p:spPr bwMode="auto">
          <a:xfrm>
            <a:off x="1988779" y="5247875"/>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6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600" dirty="0">
              <a:solidFill>
                <a:schemeClr val="tx1">
                  <a:lumMod val="75000"/>
                  <a:lumOff val="25000"/>
                </a:schemeClr>
              </a:solidFill>
              <a:sym typeface="微软雅黑" panose="020B0503020204020204" pitchFamily="34" charset="-122"/>
            </a:endParaRPr>
          </a:p>
        </p:txBody>
      </p:sp>
      <p:sp>
        <p:nvSpPr>
          <p:cNvPr id="35" name="矩形 47"/>
          <p:cNvSpPr>
            <a:spLocks noChangeArrowheads="1"/>
          </p:cNvSpPr>
          <p:nvPr/>
        </p:nvSpPr>
        <p:spPr bwMode="auto">
          <a:xfrm>
            <a:off x="7952094" y="2244220"/>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6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600" dirty="0">
              <a:solidFill>
                <a:schemeClr val="tx1">
                  <a:lumMod val="75000"/>
                  <a:lumOff val="25000"/>
                </a:schemeClr>
              </a:solidFill>
              <a:sym typeface="微软雅黑" panose="020B0503020204020204" pitchFamily="34" charset="-122"/>
            </a:endParaRPr>
          </a:p>
        </p:txBody>
      </p:sp>
      <p:sp>
        <p:nvSpPr>
          <p:cNvPr id="36" name="矩形 47"/>
          <p:cNvSpPr>
            <a:spLocks noChangeArrowheads="1"/>
          </p:cNvSpPr>
          <p:nvPr/>
        </p:nvSpPr>
        <p:spPr bwMode="auto">
          <a:xfrm>
            <a:off x="7955863" y="3693287"/>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600" dirty="0">
                <a:solidFill>
                  <a:schemeClr val="tx1">
                    <a:lumMod val="65000"/>
                    <a:lumOff val="35000"/>
                  </a:schemeClr>
                </a:solidFill>
                <a:sym typeface="微软雅黑" panose="020B0503020204020204" pitchFamily="34" charset="-122"/>
              </a:rPr>
              <a:t>在此录入上述图表的描述说明，在此录入</a:t>
            </a:r>
            <a:r>
              <a:rPr lang="zh-CN" altLang="en-US" sz="1600" dirty="0">
                <a:solidFill>
                  <a:schemeClr val="tx1">
                    <a:lumMod val="75000"/>
                    <a:lumOff val="25000"/>
                  </a:schemeClr>
                </a:solidFill>
                <a:sym typeface="微软雅黑" panose="020B0503020204020204" pitchFamily="34" charset="-122"/>
              </a:rPr>
              <a:t>上述图表的描述说明，在此录入上述图表的描述说明</a:t>
            </a:r>
            <a:endParaRPr lang="zh-CN" altLang="en-US" sz="1600" dirty="0">
              <a:solidFill>
                <a:schemeClr val="tx1">
                  <a:lumMod val="75000"/>
                  <a:lumOff val="25000"/>
                </a:schemeClr>
              </a:solidFill>
              <a:sym typeface="微软雅黑" panose="020B0503020204020204" pitchFamily="34" charset="-122"/>
            </a:endParaRPr>
          </a:p>
        </p:txBody>
      </p:sp>
      <p:sp>
        <p:nvSpPr>
          <p:cNvPr id="37" name="矩形 47"/>
          <p:cNvSpPr>
            <a:spLocks noChangeArrowheads="1"/>
          </p:cNvSpPr>
          <p:nvPr/>
        </p:nvSpPr>
        <p:spPr bwMode="auto">
          <a:xfrm>
            <a:off x="7955863" y="5261583"/>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Font typeface="Arial" panose="020B0604020202020204" pitchFamily="34" charset="0"/>
              <a:buNone/>
            </a:pPr>
            <a:r>
              <a:rPr lang="zh-CN" altLang="en-US" sz="16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6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3800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par>
                          <p:cTn id="27" fill="hold">
                            <p:stCondLst>
                              <p:cond delay="1500"/>
                            </p:stCondLst>
                            <p:childTnLst>
                              <p:par>
                                <p:cTn id="28" presetID="2" presetClass="entr" presetSubtype="2" decel="3800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750" fill="hold"/>
                                        <p:tgtEl>
                                          <p:spTgt spid="23"/>
                                        </p:tgtEl>
                                        <p:attrNameLst>
                                          <p:attrName>ppt_x</p:attrName>
                                        </p:attrNameLst>
                                      </p:cBhvr>
                                      <p:tavLst>
                                        <p:tav tm="0">
                                          <p:val>
                                            <p:strVal val="1+#ppt_w/2"/>
                                          </p:val>
                                        </p:tav>
                                        <p:tav tm="100000">
                                          <p:val>
                                            <p:strVal val="#ppt_x"/>
                                          </p:val>
                                        </p:tav>
                                      </p:tavLst>
                                    </p:anim>
                                    <p:anim calcmode="lin" valueType="num">
                                      <p:cBhvr additive="base">
                                        <p:cTn id="31" dur="75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decel="38000" fill="hold" nodeType="withEffect">
                                  <p:stCondLst>
                                    <p:cond delay="25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1+#ppt_w/2"/>
                                          </p:val>
                                        </p:tav>
                                        <p:tav tm="100000">
                                          <p:val>
                                            <p:strVal val="#ppt_x"/>
                                          </p:val>
                                        </p:tav>
                                      </p:tavLst>
                                    </p:anim>
                                    <p:anim calcmode="lin" valueType="num">
                                      <p:cBhvr additive="base">
                                        <p:cTn id="35" dur="75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2" decel="38000" fill="hold" nodeType="withEffect">
                                  <p:stCondLst>
                                    <p:cond delay="5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50" fill="hold"/>
                                        <p:tgtEl>
                                          <p:spTgt spid="26"/>
                                        </p:tgtEl>
                                        <p:attrNameLst>
                                          <p:attrName>ppt_x</p:attrName>
                                        </p:attrNameLst>
                                      </p:cBhvr>
                                      <p:tavLst>
                                        <p:tav tm="0">
                                          <p:val>
                                            <p:strVal val="1+#ppt_w/2"/>
                                          </p:val>
                                        </p:tav>
                                        <p:tav tm="100000">
                                          <p:val>
                                            <p:strVal val="#ppt_x"/>
                                          </p:val>
                                        </p:tav>
                                      </p:tavLst>
                                    </p:anim>
                                    <p:anim calcmode="lin" valueType="num">
                                      <p:cBhvr additive="base">
                                        <p:cTn id="39" dur="75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问题评估</a:t>
            </a:r>
            <a:endParaRPr lang="zh-CN" altLang="en-US" sz="4400" b="0" dirty="0">
              <a:solidFill>
                <a:srgbClr val="404040"/>
              </a:solidFill>
            </a:endParaRPr>
          </a:p>
        </p:txBody>
      </p:sp>
      <p:sp>
        <p:nvSpPr>
          <p:cNvPr id="11" name="AutoShape 4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a:spLocks noChangeAspect="1" noChangeArrowheads="1" noTextEdit="1"/>
          </p:cNvSpPr>
          <p:nvPr/>
        </p:nvSpPr>
        <p:spPr bwMode="auto">
          <a:xfrm>
            <a:off x="3988426" y="1861985"/>
            <a:ext cx="32067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2" name="组合 1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886382" y="2214925"/>
            <a:ext cx="1924050" cy="4030663"/>
            <a:chOff x="1661530" y="2239405"/>
            <a:chExt cx="1924050" cy="4030663"/>
          </a:xfrm>
          <a:solidFill>
            <a:srgbClr val="75CF2C"/>
          </a:solidFill>
        </p:grpSpPr>
        <p:sp>
          <p:nvSpPr>
            <p:cNvPr id="13" name="Freeform 47"/>
            <p:cNvSpPr/>
            <p:nvPr/>
          </p:nvSpPr>
          <p:spPr bwMode="auto">
            <a:xfrm flipH="1">
              <a:off x="1661530" y="2290205"/>
              <a:ext cx="1924050" cy="3979863"/>
            </a:xfrm>
            <a:custGeom>
              <a:avLst/>
              <a:gdLst>
                <a:gd name="T0" fmla="*/ 450 w 450"/>
                <a:gd name="T1" fmla="*/ 409 h 931"/>
                <a:gd name="T2" fmla="*/ 450 w 450"/>
                <a:gd name="T3" fmla="*/ 562 h 931"/>
                <a:gd name="T4" fmla="*/ 410 w 450"/>
                <a:gd name="T5" fmla="*/ 562 h 931"/>
                <a:gd name="T6" fmla="*/ 400 w 450"/>
                <a:gd name="T7" fmla="*/ 419 h 931"/>
                <a:gd name="T8" fmla="*/ 341 w 450"/>
                <a:gd name="T9" fmla="*/ 292 h 931"/>
                <a:gd name="T10" fmla="*/ 336 w 450"/>
                <a:gd name="T11" fmla="*/ 526 h 931"/>
                <a:gd name="T12" fmla="*/ 374 w 450"/>
                <a:gd name="T13" fmla="*/ 931 h 931"/>
                <a:gd name="T14" fmla="*/ 324 w 450"/>
                <a:gd name="T15" fmla="*/ 931 h 931"/>
                <a:gd name="T16" fmla="*/ 262 w 450"/>
                <a:gd name="T17" fmla="*/ 511 h 931"/>
                <a:gd name="T18" fmla="*/ 238 w 450"/>
                <a:gd name="T19" fmla="*/ 511 h 931"/>
                <a:gd name="T20" fmla="*/ 215 w 450"/>
                <a:gd name="T21" fmla="*/ 931 h 931"/>
                <a:gd name="T22" fmla="*/ 165 w 450"/>
                <a:gd name="T23" fmla="*/ 931 h 931"/>
                <a:gd name="T24" fmla="*/ 165 w 450"/>
                <a:gd name="T25" fmla="*/ 423 h 931"/>
                <a:gd name="T26" fmla="*/ 188 w 450"/>
                <a:gd name="T27" fmla="*/ 285 h 931"/>
                <a:gd name="T28" fmla="*/ 31 w 450"/>
                <a:gd name="T29" fmla="*/ 114 h 931"/>
                <a:gd name="T30" fmla="*/ 0 w 450"/>
                <a:gd name="T31" fmla="*/ 16 h 931"/>
                <a:gd name="T32" fmla="*/ 44 w 450"/>
                <a:gd name="T33" fmla="*/ 0 h 931"/>
                <a:gd name="T34" fmla="*/ 179 w 450"/>
                <a:gd name="T35" fmla="*/ 197 h 931"/>
                <a:gd name="T36" fmla="*/ 225 w 450"/>
                <a:gd name="T37" fmla="*/ 197 h 931"/>
                <a:gd name="T38" fmla="*/ 255 w 450"/>
                <a:gd name="T39" fmla="*/ 240 h 931"/>
                <a:gd name="T40" fmla="*/ 200 w 450"/>
                <a:gd name="T41" fmla="*/ 411 h 931"/>
                <a:gd name="T42" fmla="*/ 225 w 450"/>
                <a:gd name="T43" fmla="*/ 450 h 931"/>
                <a:gd name="T44" fmla="*/ 266 w 450"/>
                <a:gd name="T45" fmla="*/ 416 h 931"/>
                <a:gd name="T46" fmla="*/ 255 w 450"/>
                <a:gd name="T47" fmla="*/ 240 h 931"/>
                <a:gd name="T48" fmla="*/ 307 w 450"/>
                <a:gd name="T49" fmla="*/ 195 h 931"/>
                <a:gd name="T50" fmla="*/ 400 w 450"/>
                <a:gd name="T51" fmla="*/ 257 h 931"/>
                <a:gd name="T52" fmla="*/ 450 w 450"/>
                <a:gd name="T53" fmla="*/ 40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0" h="931">
                  <a:moveTo>
                    <a:pt x="450" y="409"/>
                  </a:moveTo>
                  <a:cubicBezTo>
                    <a:pt x="450" y="562"/>
                    <a:pt x="450" y="562"/>
                    <a:pt x="450" y="562"/>
                  </a:cubicBezTo>
                  <a:cubicBezTo>
                    <a:pt x="410" y="562"/>
                    <a:pt x="410" y="562"/>
                    <a:pt x="410" y="562"/>
                  </a:cubicBezTo>
                  <a:cubicBezTo>
                    <a:pt x="400" y="419"/>
                    <a:pt x="400" y="419"/>
                    <a:pt x="400" y="419"/>
                  </a:cubicBezTo>
                  <a:cubicBezTo>
                    <a:pt x="341" y="292"/>
                    <a:pt x="341" y="292"/>
                    <a:pt x="341" y="292"/>
                  </a:cubicBezTo>
                  <a:cubicBezTo>
                    <a:pt x="341" y="292"/>
                    <a:pt x="319" y="381"/>
                    <a:pt x="336" y="526"/>
                  </a:cubicBezTo>
                  <a:cubicBezTo>
                    <a:pt x="353" y="671"/>
                    <a:pt x="374" y="931"/>
                    <a:pt x="374" y="931"/>
                  </a:cubicBezTo>
                  <a:cubicBezTo>
                    <a:pt x="324" y="931"/>
                    <a:pt x="324" y="931"/>
                    <a:pt x="324" y="931"/>
                  </a:cubicBezTo>
                  <a:cubicBezTo>
                    <a:pt x="262" y="511"/>
                    <a:pt x="262" y="511"/>
                    <a:pt x="262" y="511"/>
                  </a:cubicBezTo>
                  <a:cubicBezTo>
                    <a:pt x="238" y="511"/>
                    <a:pt x="238" y="511"/>
                    <a:pt x="238" y="511"/>
                  </a:cubicBezTo>
                  <a:cubicBezTo>
                    <a:pt x="215" y="931"/>
                    <a:pt x="215" y="931"/>
                    <a:pt x="215" y="931"/>
                  </a:cubicBezTo>
                  <a:cubicBezTo>
                    <a:pt x="165" y="931"/>
                    <a:pt x="165" y="931"/>
                    <a:pt x="165" y="931"/>
                  </a:cubicBezTo>
                  <a:cubicBezTo>
                    <a:pt x="165" y="931"/>
                    <a:pt x="141" y="562"/>
                    <a:pt x="165" y="423"/>
                  </a:cubicBezTo>
                  <a:cubicBezTo>
                    <a:pt x="188" y="285"/>
                    <a:pt x="188" y="285"/>
                    <a:pt x="188" y="285"/>
                  </a:cubicBezTo>
                  <a:cubicBezTo>
                    <a:pt x="188" y="285"/>
                    <a:pt x="62" y="211"/>
                    <a:pt x="31" y="114"/>
                  </a:cubicBezTo>
                  <a:cubicBezTo>
                    <a:pt x="0" y="16"/>
                    <a:pt x="0" y="16"/>
                    <a:pt x="0" y="16"/>
                  </a:cubicBezTo>
                  <a:cubicBezTo>
                    <a:pt x="44" y="0"/>
                    <a:pt x="44" y="0"/>
                    <a:pt x="44" y="0"/>
                  </a:cubicBezTo>
                  <a:cubicBezTo>
                    <a:pt x="44" y="0"/>
                    <a:pt x="110" y="197"/>
                    <a:pt x="179" y="197"/>
                  </a:cubicBezTo>
                  <a:cubicBezTo>
                    <a:pt x="197" y="197"/>
                    <a:pt x="212" y="197"/>
                    <a:pt x="225" y="197"/>
                  </a:cubicBezTo>
                  <a:cubicBezTo>
                    <a:pt x="225" y="197"/>
                    <a:pt x="224" y="242"/>
                    <a:pt x="255" y="240"/>
                  </a:cubicBezTo>
                  <a:cubicBezTo>
                    <a:pt x="200" y="411"/>
                    <a:pt x="200" y="411"/>
                    <a:pt x="200" y="411"/>
                  </a:cubicBezTo>
                  <a:cubicBezTo>
                    <a:pt x="225" y="450"/>
                    <a:pt x="225" y="450"/>
                    <a:pt x="225" y="450"/>
                  </a:cubicBezTo>
                  <a:cubicBezTo>
                    <a:pt x="266" y="416"/>
                    <a:pt x="266" y="416"/>
                    <a:pt x="266" y="416"/>
                  </a:cubicBezTo>
                  <a:cubicBezTo>
                    <a:pt x="255" y="240"/>
                    <a:pt x="255" y="240"/>
                    <a:pt x="255" y="240"/>
                  </a:cubicBezTo>
                  <a:cubicBezTo>
                    <a:pt x="286" y="238"/>
                    <a:pt x="307" y="195"/>
                    <a:pt x="307" y="195"/>
                  </a:cubicBezTo>
                  <a:cubicBezTo>
                    <a:pt x="338" y="197"/>
                    <a:pt x="385" y="209"/>
                    <a:pt x="400" y="257"/>
                  </a:cubicBezTo>
                  <a:cubicBezTo>
                    <a:pt x="424" y="331"/>
                    <a:pt x="450" y="409"/>
                    <a:pt x="450" y="409"/>
                  </a:cubicBezTo>
                  <a:close/>
                </a:path>
              </a:pathLst>
            </a:custGeom>
            <a:gradFill>
              <a:gsLst>
                <a:gs pos="0">
                  <a:srgbClr val="87294D"/>
                </a:gs>
                <a:gs pos="100000">
                  <a:srgbClr val="AF385F"/>
                </a:gs>
              </a:gsLst>
              <a:lin ang="0" scaled="0"/>
            </a:gradFill>
            <a:ln>
              <a:noFill/>
            </a:ln>
          </p:spPr>
          <p:txBody>
            <a:bodyPr vert="horz" wrap="square" lIns="91440" tIns="45720" rIns="91440" bIns="45720" numCol="1" anchor="t" anchorCtr="0" compatLnSpc="1"/>
            <a:lstStyle/>
            <a:p>
              <a:endParaRPr lang="zh-CN" altLang="en-US"/>
            </a:p>
          </p:txBody>
        </p:sp>
        <p:sp>
          <p:nvSpPr>
            <p:cNvPr id="14" name="Oval 48"/>
            <p:cNvSpPr>
              <a:spLocks noChangeArrowheads="1"/>
            </p:cNvSpPr>
            <p:nvPr/>
          </p:nvSpPr>
          <p:spPr bwMode="auto">
            <a:xfrm flipH="1">
              <a:off x="1909178" y="2239405"/>
              <a:ext cx="804863" cy="803275"/>
            </a:xfrm>
            <a:prstGeom prst="ellipse">
              <a:avLst/>
            </a:prstGeom>
            <a:gradFill>
              <a:gsLst>
                <a:gs pos="0">
                  <a:srgbClr val="87294D"/>
                </a:gs>
                <a:gs pos="100000">
                  <a:srgbClr val="AF385F"/>
                </a:gs>
              </a:gsLst>
              <a:lin ang="0" scaled="0"/>
            </a:gradFill>
            <a:ln>
              <a:noFill/>
            </a:ln>
          </p:spPr>
          <p:txBody>
            <a:bodyPr vert="horz" wrap="square" lIns="91440" tIns="45720" rIns="91440" bIns="45720" numCol="1" anchor="t" anchorCtr="0" compatLnSpc="1"/>
            <a:lstStyle/>
            <a:p>
              <a:endParaRPr lang="zh-CN" altLang="en-US"/>
            </a:p>
          </p:txBody>
        </p:sp>
        <p:sp>
          <p:nvSpPr>
            <p:cNvPr id="15" name="Freeform 49"/>
            <p:cNvSpPr/>
            <p:nvPr/>
          </p:nvSpPr>
          <p:spPr bwMode="auto">
            <a:xfrm flipH="1">
              <a:off x="2448929" y="3317316"/>
              <a:ext cx="280988" cy="896938"/>
            </a:xfrm>
            <a:custGeom>
              <a:avLst/>
              <a:gdLst>
                <a:gd name="T0" fmla="*/ 148 w 177"/>
                <a:gd name="T1" fmla="*/ 0 h 565"/>
                <a:gd name="T2" fmla="*/ 177 w 177"/>
                <a:gd name="T3" fmla="*/ 473 h 565"/>
                <a:gd name="T4" fmla="*/ 67 w 177"/>
                <a:gd name="T5" fmla="*/ 565 h 565"/>
                <a:gd name="T6" fmla="*/ 0 w 177"/>
                <a:gd name="T7" fmla="*/ 460 h 565"/>
                <a:gd name="T8" fmla="*/ 148 w 177"/>
                <a:gd name="T9" fmla="*/ 0 h 565"/>
              </a:gdLst>
              <a:ahLst/>
              <a:cxnLst>
                <a:cxn ang="0">
                  <a:pos x="T0" y="T1"/>
                </a:cxn>
                <a:cxn ang="0">
                  <a:pos x="T2" y="T3"/>
                </a:cxn>
                <a:cxn ang="0">
                  <a:pos x="T4" y="T5"/>
                </a:cxn>
                <a:cxn ang="0">
                  <a:pos x="T6" y="T7"/>
                </a:cxn>
                <a:cxn ang="0">
                  <a:pos x="T8" y="T9"/>
                </a:cxn>
              </a:cxnLst>
              <a:rect l="0" t="0" r="r" b="b"/>
              <a:pathLst>
                <a:path w="177" h="565">
                  <a:moveTo>
                    <a:pt x="148" y="0"/>
                  </a:moveTo>
                  <a:lnTo>
                    <a:pt x="177" y="473"/>
                  </a:lnTo>
                  <a:lnTo>
                    <a:pt x="67" y="565"/>
                  </a:lnTo>
                  <a:lnTo>
                    <a:pt x="0" y="460"/>
                  </a:lnTo>
                  <a:lnTo>
                    <a:pt x="148" y="0"/>
                  </a:lnTo>
                  <a:close/>
                </a:path>
              </a:pathLst>
            </a:custGeom>
            <a:solidFill>
              <a:srgbClr val="F5EADB"/>
            </a:solidFill>
            <a:ln>
              <a:noFill/>
            </a:ln>
          </p:spPr>
          <p:txBody>
            <a:bodyPr vert="horz" wrap="square" lIns="91440" tIns="45720" rIns="91440" bIns="45720" numCol="1" anchor="t" anchorCtr="0" compatLnSpc="1"/>
            <a:lstStyle/>
            <a:p>
              <a:endParaRPr lang="zh-CN" altLang="en-US"/>
            </a:p>
          </p:txBody>
        </p:sp>
      </p:grpSp>
      <p:grpSp>
        <p:nvGrpSpPr>
          <p:cNvPr id="16" name="组合 1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5102073"/>
            <a:ext cx="1624013" cy="1179513"/>
            <a:chOff x="3768337" y="5126553"/>
            <a:chExt cx="1624013" cy="1179513"/>
          </a:xfrm>
          <a:gradFill>
            <a:gsLst>
              <a:gs pos="0">
                <a:schemeClr val="bg1">
                  <a:lumMod val="65000"/>
                </a:schemeClr>
              </a:gs>
              <a:gs pos="100000">
                <a:schemeClr val="bg1">
                  <a:lumMod val="85000"/>
                </a:schemeClr>
              </a:gs>
            </a:gsLst>
            <a:lin ang="0" scaled="0"/>
          </a:gradFill>
        </p:grpSpPr>
        <p:sp>
          <p:nvSpPr>
            <p:cNvPr id="17" name="Freeform 53"/>
            <p:cNvSpPr/>
            <p:nvPr/>
          </p:nvSpPr>
          <p:spPr bwMode="auto">
            <a:xfrm>
              <a:off x="3768337" y="5186878"/>
              <a:ext cx="1093788" cy="1119188"/>
            </a:xfrm>
            <a:custGeom>
              <a:avLst/>
              <a:gdLst>
                <a:gd name="T0" fmla="*/ 689 w 689"/>
                <a:gd name="T1" fmla="*/ 288 h 705"/>
                <a:gd name="T2" fmla="*/ 689 w 689"/>
                <a:gd name="T3" fmla="*/ 705 h 705"/>
                <a:gd name="T4" fmla="*/ 0 w 689"/>
                <a:gd name="T5" fmla="*/ 705 h 705"/>
                <a:gd name="T6" fmla="*/ 0 w 689"/>
                <a:gd name="T7" fmla="*/ 0 h 705"/>
                <a:gd name="T8" fmla="*/ 689 w 689"/>
                <a:gd name="T9" fmla="*/ 0 h 705"/>
                <a:gd name="T10" fmla="*/ 689 w 689"/>
                <a:gd name="T11" fmla="*/ 94 h 705"/>
                <a:gd name="T12" fmla="*/ 598 w 689"/>
                <a:gd name="T13" fmla="*/ 148 h 705"/>
                <a:gd name="T14" fmla="*/ 598 w 689"/>
                <a:gd name="T15" fmla="*/ 94 h 705"/>
                <a:gd name="T16" fmla="*/ 94 w 689"/>
                <a:gd name="T17" fmla="*/ 94 h 705"/>
                <a:gd name="T18" fmla="*/ 94 w 689"/>
                <a:gd name="T19" fmla="*/ 611 h 705"/>
                <a:gd name="T20" fmla="*/ 598 w 689"/>
                <a:gd name="T21" fmla="*/ 611 h 705"/>
                <a:gd name="T22" fmla="*/ 598 w 689"/>
                <a:gd name="T23" fmla="*/ 352 h 705"/>
                <a:gd name="T24" fmla="*/ 689 w 689"/>
                <a:gd name="T25" fmla="*/ 28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5">
                  <a:moveTo>
                    <a:pt x="689" y="288"/>
                  </a:moveTo>
                  <a:lnTo>
                    <a:pt x="689" y="705"/>
                  </a:lnTo>
                  <a:lnTo>
                    <a:pt x="0" y="705"/>
                  </a:lnTo>
                  <a:lnTo>
                    <a:pt x="0" y="0"/>
                  </a:lnTo>
                  <a:lnTo>
                    <a:pt x="689" y="0"/>
                  </a:lnTo>
                  <a:lnTo>
                    <a:pt x="689" y="94"/>
                  </a:lnTo>
                  <a:lnTo>
                    <a:pt x="598" y="148"/>
                  </a:lnTo>
                  <a:lnTo>
                    <a:pt x="598" y="94"/>
                  </a:lnTo>
                  <a:lnTo>
                    <a:pt x="94" y="94"/>
                  </a:lnTo>
                  <a:lnTo>
                    <a:pt x="94" y="611"/>
                  </a:lnTo>
                  <a:lnTo>
                    <a:pt x="598" y="611"/>
                  </a:lnTo>
                  <a:lnTo>
                    <a:pt x="598" y="352"/>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21" name="组合 20"/>
            <p:cNvGrpSpPr/>
            <p:nvPr/>
          </p:nvGrpSpPr>
          <p:grpSpPr>
            <a:xfrm>
              <a:off x="4008050" y="5126553"/>
              <a:ext cx="1384300" cy="906464"/>
              <a:chOff x="4008050" y="5126553"/>
              <a:chExt cx="1384300" cy="906464"/>
            </a:xfrm>
            <a:grpFill/>
          </p:grpSpPr>
          <p:sp>
            <p:nvSpPr>
              <p:cNvPr id="22" name="Freeform 52"/>
              <p:cNvSpPr/>
              <p:nvPr/>
            </p:nvSpPr>
            <p:spPr bwMode="auto">
              <a:xfrm>
                <a:off x="4862125" y="5126553"/>
                <a:ext cx="530225" cy="401638"/>
              </a:xfrm>
              <a:custGeom>
                <a:avLst/>
                <a:gdLst>
                  <a:gd name="T0" fmla="*/ 334 w 334"/>
                  <a:gd name="T1" fmla="*/ 0 h 253"/>
                  <a:gd name="T2" fmla="*/ 0 w 334"/>
                  <a:gd name="T3" fmla="*/ 253 h 253"/>
                  <a:gd name="T4" fmla="*/ 0 w 334"/>
                  <a:gd name="T5" fmla="*/ 194 h 253"/>
                  <a:gd name="T6" fmla="*/ 334 w 334"/>
                  <a:gd name="T7" fmla="*/ 0 h 253"/>
                </a:gdLst>
                <a:ahLst/>
                <a:cxnLst>
                  <a:cxn ang="0">
                    <a:pos x="T0" y="T1"/>
                  </a:cxn>
                  <a:cxn ang="0">
                    <a:pos x="T2" y="T3"/>
                  </a:cxn>
                  <a:cxn ang="0">
                    <a:pos x="T4" y="T5"/>
                  </a:cxn>
                  <a:cxn ang="0">
                    <a:pos x="T6" y="T7"/>
                  </a:cxn>
                </a:cxnLst>
                <a:rect l="0" t="0" r="r" b="b"/>
                <a:pathLst>
                  <a:path w="334" h="253">
                    <a:moveTo>
                      <a:pt x="334" y="0"/>
                    </a:moveTo>
                    <a:lnTo>
                      <a:pt x="0" y="253"/>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4"/>
              <p:cNvSpPr/>
              <p:nvPr/>
            </p:nvSpPr>
            <p:spPr bwMode="auto">
              <a:xfrm>
                <a:off x="4717663" y="5434528"/>
                <a:ext cx="144463" cy="204788"/>
              </a:xfrm>
              <a:custGeom>
                <a:avLst/>
                <a:gdLst>
                  <a:gd name="T0" fmla="*/ 91 w 91"/>
                  <a:gd name="T1" fmla="*/ 0 h 129"/>
                  <a:gd name="T2" fmla="*/ 91 w 91"/>
                  <a:gd name="T3" fmla="*/ 59 h 129"/>
                  <a:gd name="T4" fmla="*/ 0 w 91"/>
                  <a:gd name="T5" fmla="*/ 129 h 129"/>
                  <a:gd name="T6" fmla="*/ 0 w 91"/>
                  <a:gd name="T7" fmla="*/ 54 h 129"/>
                  <a:gd name="T8" fmla="*/ 91 w 91"/>
                  <a:gd name="T9" fmla="*/ 0 h 129"/>
                </a:gdLst>
                <a:ahLst/>
                <a:cxnLst>
                  <a:cxn ang="0">
                    <a:pos x="T0" y="T1"/>
                  </a:cxn>
                  <a:cxn ang="0">
                    <a:pos x="T2" y="T3"/>
                  </a:cxn>
                  <a:cxn ang="0">
                    <a:pos x="T4" y="T5"/>
                  </a:cxn>
                  <a:cxn ang="0">
                    <a:pos x="T6" y="T7"/>
                  </a:cxn>
                  <a:cxn ang="0">
                    <a:pos x="T8" y="T9"/>
                  </a:cxn>
                </a:cxnLst>
                <a:rect l="0" t="0" r="r" b="b"/>
                <a:pathLst>
                  <a:path w="91" h="129">
                    <a:moveTo>
                      <a:pt x="91" y="0"/>
                    </a:moveTo>
                    <a:lnTo>
                      <a:pt x="91" y="59"/>
                    </a:lnTo>
                    <a:lnTo>
                      <a:pt x="0" y="129"/>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9"/>
              <p:cNvSpPr/>
              <p:nvPr/>
            </p:nvSpPr>
            <p:spPr bwMode="auto">
              <a:xfrm>
                <a:off x="4008050" y="5520254"/>
                <a:ext cx="709613" cy="512763"/>
              </a:xfrm>
              <a:custGeom>
                <a:avLst/>
                <a:gdLst>
                  <a:gd name="T0" fmla="*/ 447 w 447"/>
                  <a:gd name="T1" fmla="*/ 0 h 323"/>
                  <a:gd name="T2" fmla="*/ 447 w 447"/>
                  <a:gd name="T3" fmla="*/ 75 h 323"/>
                  <a:gd name="T4" fmla="*/ 123 w 447"/>
                  <a:gd name="T5" fmla="*/ 323 h 323"/>
                  <a:gd name="T6" fmla="*/ 0 w 447"/>
                  <a:gd name="T7" fmla="*/ 21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5"/>
                    </a:lnTo>
                    <a:lnTo>
                      <a:pt x="123" y="323"/>
                    </a:lnTo>
                    <a:lnTo>
                      <a:pt x="0" y="21"/>
                    </a:lnTo>
                    <a:lnTo>
                      <a:pt x="123" y="188"/>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3477818"/>
            <a:ext cx="1624013" cy="1184518"/>
            <a:chOff x="3768337" y="3502298"/>
            <a:chExt cx="1624013" cy="1184518"/>
          </a:xfrm>
          <a:gradFill>
            <a:gsLst>
              <a:gs pos="0">
                <a:srgbClr val="008680"/>
              </a:gs>
              <a:gs pos="100000">
                <a:srgbClr val="009B95"/>
              </a:gs>
            </a:gsLst>
            <a:lin ang="0" scaled="0"/>
          </a:gradFill>
        </p:grpSpPr>
        <p:sp>
          <p:nvSpPr>
            <p:cNvPr id="26" name="Freeform 55"/>
            <p:cNvSpPr/>
            <p:nvPr/>
          </p:nvSpPr>
          <p:spPr bwMode="auto">
            <a:xfrm>
              <a:off x="3768337" y="3566041"/>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6 h 706"/>
                <a:gd name="T14" fmla="*/ 598 w 689"/>
                <a:gd name="T15" fmla="*/ 94 h 706"/>
                <a:gd name="T16" fmla="*/ 94 w 689"/>
                <a:gd name="T17" fmla="*/ 94 h 706"/>
                <a:gd name="T18" fmla="*/ 94 w 689"/>
                <a:gd name="T19" fmla="*/ 609 h 706"/>
                <a:gd name="T20" fmla="*/ 598 w 689"/>
                <a:gd name="T21" fmla="*/ 609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6"/>
                  </a:lnTo>
                  <a:lnTo>
                    <a:pt x="598" y="94"/>
                  </a:lnTo>
                  <a:lnTo>
                    <a:pt x="94" y="94"/>
                  </a:lnTo>
                  <a:lnTo>
                    <a:pt x="94" y="609"/>
                  </a:lnTo>
                  <a:lnTo>
                    <a:pt x="598" y="609"/>
                  </a:lnTo>
                  <a:lnTo>
                    <a:pt x="598" y="353"/>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27" name="组合 26"/>
            <p:cNvGrpSpPr/>
            <p:nvPr/>
          </p:nvGrpSpPr>
          <p:grpSpPr>
            <a:xfrm>
              <a:off x="4008050" y="3502298"/>
              <a:ext cx="1384300" cy="906706"/>
              <a:chOff x="4008050" y="3502298"/>
              <a:chExt cx="1384300" cy="906706"/>
            </a:xfrm>
            <a:grpFill/>
          </p:grpSpPr>
          <p:sp>
            <p:nvSpPr>
              <p:cNvPr id="28" name="Freeform 51"/>
              <p:cNvSpPr/>
              <p:nvPr/>
            </p:nvSpPr>
            <p:spPr bwMode="auto">
              <a:xfrm>
                <a:off x="4862125" y="3502298"/>
                <a:ext cx="530225" cy="406400"/>
              </a:xfrm>
              <a:custGeom>
                <a:avLst/>
                <a:gdLst>
                  <a:gd name="T0" fmla="*/ 334 w 334"/>
                  <a:gd name="T1" fmla="*/ 0 h 256"/>
                  <a:gd name="T2" fmla="*/ 0 w 334"/>
                  <a:gd name="T3" fmla="*/ 256 h 256"/>
                  <a:gd name="T4" fmla="*/ 0 w 334"/>
                  <a:gd name="T5" fmla="*/ 194 h 256"/>
                  <a:gd name="T6" fmla="*/ 334 w 334"/>
                  <a:gd name="T7" fmla="*/ 0 h 256"/>
                </a:gdLst>
                <a:ahLst/>
                <a:cxnLst>
                  <a:cxn ang="0">
                    <a:pos x="T0" y="T1"/>
                  </a:cxn>
                  <a:cxn ang="0">
                    <a:pos x="T2" y="T3"/>
                  </a:cxn>
                  <a:cxn ang="0">
                    <a:pos x="T4" y="T5"/>
                  </a:cxn>
                  <a:cxn ang="0">
                    <a:pos x="T6" y="T7"/>
                  </a:cxn>
                </a:cxnLst>
                <a:rect l="0" t="0" r="r" b="b"/>
                <a:pathLst>
                  <a:path w="334" h="256">
                    <a:moveTo>
                      <a:pt x="334" y="0"/>
                    </a:moveTo>
                    <a:lnTo>
                      <a:pt x="0" y="256"/>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6"/>
              <p:cNvSpPr/>
              <p:nvPr/>
            </p:nvSpPr>
            <p:spPr bwMode="auto">
              <a:xfrm>
                <a:off x="4717663" y="3808972"/>
                <a:ext cx="144463" cy="209550"/>
              </a:xfrm>
              <a:custGeom>
                <a:avLst/>
                <a:gdLst>
                  <a:gd name="T0" fmla="*/ 91 w 91"/>
                  <a:gd name="T1" fmla="*/ 0 h 132"/>
                  <a:gd name="T2" fmla="*/ 91 w 91"/>
                  <a:gd name="T3" fmla="*/ 62 h 132"/>
                  <a:gd name="T4" fmla="*/ 0 w 91"/>
                  <a:gd name="T5" fmla="*/ 132 h 132"/>
                  <a:gd name="T6" fmla="*/ 0 w 91"/>
                  <a:gd name="T7" fmla="*/ 54 h 132"/>
                  <a:gd name="T8" fmla="*/ 91 w 91"/>
                  <a:gd name="T9" fmla="*/ 0 h 132"/>
                </a:gdLst>
                <a:ahLst/>
                <a:cxnLst>
                  <a:cxn ang="0">
                    <a:pos x="T0" y="T1"/>
                  </a:cxn>
                  <a:cxn ang="0">
                    <a:pos x="T2" y="T3"/>
                  </a:cxn>
                  <a:cxn ang="0">
                    <a:pos x="T4" y="T5"/>
                  </a:cxn>
                  <a:cxn ang="0">
                    <a:pos x="T6" y="T7"/>
                  </a:cxn>
                  <a:cxn ang="0">
                    <a:pos x="T8" y="T9"/>
                  </a:cxn>
                </a:cxnLst>
                <a:rect l="0" t="0" r="r" b="b"/>
                <a:pathLst>
                  <a:path w="91" h="132">
                    <a:moveTo>
                      <a:pt x="91" y="0"/>
                    </a:moveTo>
                    <a:lnTo>
                      <a:pt x="91" y="62"/>
                    </a:lnTo>
                    <a:lnTo>
                      <a:pt x="0" y="132"/>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0"/>
              <p:cNvSpPr/>
              <p:nvPr/>
            </p:nvSpPr>
            <p:spPr bwMode="auto">
              <a:xfrm>
                <a:off x="4008050" y="3896241"/>
                <a:ext cx="709613" cy="512763"/>
              </a:xfrm>
              <a:custGeom>
                <a:avLst/>
                <a:gdLst>
                  <a:gd name="T0" fmla="*/ 447 w 447"/>
                  <a:gd name="T1" fmla="*/ 0 h 323"/>
                  <a:gd name="T2" fmla="*/ 447 w 447"/>
                  <a:gd name="T3" fmla="*/ 78 h 323"/>
                  <a:gd name="T4" fmla="*/ 123 w 447"/>
                  <a:gd name="T5" fmla="*/ 323 h 323"/>
                  <a:gd name="T6" fmla="*/ 0 w 447"/>
                  <a:gd name="T7" fmla="*/ 24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8"/>
                    </a:lnTo>
                    <a:lnTo>
                      <a:pt x="123" y="323"/>
                    </a:lnTo>
                    <a:lnTo>
                      <a:pt x="0" y="24"/>
                    </a:lnTo>
                    <a:lnTo>
                      <a:pt x="123" y="188"/>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1" name="组合 3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1857224"/>
            <a:ext cx="1624013" cy="1181100"/>
            <a:chOff x="3768337" y="1881704"/>
            <a:chExt cx="1624013" cy="1181100"/>
          </a:xfrm>
          <a:gradFill>
            <a:gsLst>
              <a:gs pos="0">
                <a:srgbClr val="D29614"/>
              </a:gs>
              <a:gs pos="100000">
                <a:srgbClr val="FBB017"/>
              </a:gs>
            </a:gsLst>
            <a:lin ang="0" scaled="0"/>
          </a:gradFill>
        </p:grpSpPr>
        <p:sp>
          <p:nvSpPr>
            <p:cNvPr id="32" name="Freeform 57"/>
            <p:cNvSpPr/>
            <p:nvPr/>
          </p:nvSpPr>
          <p:spPr bwMode="auto">
            <a:xfrm>
              <a:off x="3768337" y="1942029"/>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8 h 706"/>
                <a:gd name="T14" fmla="*/ 598 w 689"/>
                <a:gd name="T15" fmla="*/ 94 h 706"/>
                <a:gd name="T16" fmla="*/ 94 w 689"/>
                <a:gd name="T17" fmla="*/ 94 h 706"/>
                <a:gd name="T18" fmla="*/ 94 w 689"/>
                <a:gd name="T19" fmla="*/ 611 h 706"/>
                <a:gd name="T20" fmla="*/ 598 w 689"/>
                <a:gd name="T21" fmla="*/ 611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8"/>
                  </a:lnTo>
                  <a:lnTo>
                    <a:pt x="598" y="94"/>
                  </a:lnTo>
                  <a:lnTo>
                    <a:pt x="94" y="94"/>
                  </a:lnTo>
                  <a:lnTo>
                    <a:pt x="94" y="611"/>
                  </a:lnTo>
                  <a:lnTo>
                    <a:pt x="598" y="611"/>
                  </a:lnTo>
                  <a:lnTo>
                    <a:pt x="598" y="353"/>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33" name="组合 32"/>
            <p:cNvGrpSpPr/>
            <p:nvPr/>
          </p:nvGrpSpPr>
          <p:grpSpPr>
            <a:xfrm>
              <a:off x="4008050" y="1881704"/>
              <a:ext cx="1384300" cy="903287"/>
              <a:chOff x="4008050" y="1881704"/>
              <a:chExt cx="1384300" cy="903287"/>
            </a:xfrm>
            <a:grpFill/>
          </p:grpSpPr>
          <p:sp>
            <p:nvSpPr>
              <p:cNvPr id="34" name="Freeform 50"/>
              <p:cNvSpPr/>
              <p:nvPr/>
            </p:nvSpPr>
            <p:spPr bwMode="auto">
              <a:xfrm>
                <a:off x="4862125" y="1881704"/>
                <a:ext cx="530225" cy="403225"/>
              </a:xfrm>
              <a:custGeom>
                <a:avLst/>
                <a:gdLst>
                  <a:gd name="T0" fmla="*/ 334 w 334"/>
                  <a:gd name="T1" fmla="*/ 0 h 254"/>
                  <a:gd name="T2" fmla="*/ 0 w 334"/>
                  <a:gd name="T3" fmla="*/ 254 h 254"/>
                  <a:gd name="T4" fmla="*/ 0 w 334"/>
                  <a:gd name="T5" fmla="*/ 194 h 254"/>
                  <a:gd name="T6" fmla="*/ 334 w 334"/>
                  <a:gd name="T7" fmla="*/ 0 h 254"/>
                </a:gdLst>
                <a:ahLst/>
                <a:cxnLst>
                  <a:cxn ang="0">
                    <a:pos x="T0" y="T1"/>
                  </a:cxn>
                  <a:cxn ang="0">
                    <a:pos x="T2" y="T3"/>
                  </a:cxn>
                  <a:cxn ang="0">
                    <a:pos x="T4" y="T5"/>
                  </a:cxn>
                  <a:cxn ang="0">
                    <a:pos x="T6" y="T7"/>
                  </a:cxn>
                </a:cxnLst>
                <a:rect l="0" t="0" r="r" b="b"/>
                <a:pathLst>
                  <a:path w="334" h="254">
                    <a:moveTo>
                      <a:pt x="334" y="0"/>
                    </a:moveTo>
                    <a:lnTo>
                      <a:pt x="0" y="254"/>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8"/>
              <p:cNvSpPr/>
              <p:nvPr/>
            </p:nvSpPr>
            <p:spPr bwMode="auto">
              <a:xfrm>
                <a:off x="4717663" y="2189679"/>
                <a:ext cx="144463" cy="206375"/>
              </a:xfrm>
              <a:custGeom>
                <a:avLst/>
                <a:gdLst>
                  <a:gd name="T0" fmla="*/ 91 w 91"/>
                  <a:gd name="T1" fmla="*/ 0 h 130"/>
                  <a:gd name="T2" fmla="*/ 91 w 91"/>
                  <a:gd name="T3" fmla="*/ 60 h 130"/>
                  <a:gd name="T4" fmla="*/ 0 w 91"/>
                  <a:gd name="T5" fmla="*/ 130 h 130"/>
                  <a:gd name="T6" fmla="*/ 0 w 91"/>
                  <a:gd name="T7" fmla="*/ 54 h 130"/>
                  <a:gd name="T8" fmla="*/ 91 w 91"/>
                  <a:gd name="T9" fmla="*/ 0 h 130"/>
                </a:gdLst>
                <a:ahLst/>
                <a:cxnLst>
                  <a:cxn ang="0">
                    <a:pos x="T0" y="T1"/>
                  </a:cxn>
                  <a:cxn ang="0">
                    <a:pos x="T2" y="T3"/>
                  </a:cxn>
                  <a:cxn ang="0">
                    <a:pos x="T4" y="T5"/>
                  </a:cxn>
                  <a:cxn ang="0">
                    <a:pos x="T6" y="T7"/>
                  </a:cxn>
                  <a:cxn ang="0">
                    <a:pos x="T8" y="T9"/>
                  </a:cxn>
                </a:cxnLst>
                <a:rect l="0" t="0" r="r" b="b"/>
                <a:pathLst>
                  <a:path w="91" h="130">
                    <a:moveTo>
                      <a:pt x="91" y="0"/>
                    </a:moveTo>
                    <a:lnTo>
                      <a:pt x="91" y="60"/>
                    </a:lnTo>
                    <a:lnTo>
                      <a:pt x="0" y="130"/>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1"/>
              <p:cNvSpPr/>
              <p:nvPr/>
            </p:nvSpPr>
            <p:spPr bwMode="auto">
              <a:xfrm>
                <a:off x="4008050" y="2275403"/>
                <a:ext cx="709613" cy="509588"/>
              </a:xfrm>
              <a:custGeom>
                <a:avLst/>
                <a:gdLst>
                  <a:gd name="T0" fmla="*/ 447 w 447"/>
                  <a:gd name="T1" fmla="*/ 0 h 321"/>
                  <a:gd name="T2" fmla="*/ 447 w 447"/>
                  <a:gd name="T3" fmla="*/ 76 h 321"/>
                  <a:gd name="T4" fmla="*/ 123 w 447"/>
                  <a:gd name="T5" fmla="*/ 321 h 321"/>
                  <a:gd name="T6" fmla="*/ 0 w 447"/>
                  <a:gd name="T7" fmla="*/ 22 h 321"/>
                  <a:gd name="T8" fmla="*/ 123 w 447"/>
                  <a:gd name="T9" fmla="*/ 186 h 321"/>
                  <a:gd name="T10" fmla="*/ 447 w 447"/>
                  <a:gd name="T11" fmla="*/ 0 h 321"/>
                </a:gdLst>
                <a:ahLst/>
                <a:cxnLst>
                  <a:cxn ang="0">
                    <a:pos x="T0" y="T1"/>
                  </a:cxn>
                  <a:cxn ang="0">
                    <a:pos x="T2" y="T3"/>
                  </a:cxn>
                  <a:cxn ang="0">
                    <a:pos x="T4" y="T5"/>
                  </a:cxn>
                  <a:cxn ang="0">
                    <a:pos x="T6" y="T7"/>
                  </a:cxn>
                  <a:cxn ang="0">
                    <a:pos x="T8" y="T9"/>
                  </a:cxn>
                  <a:cxn ang="0">
                    <a:pos x="T10" y="T11"/>
                  </a:cxn>
                </a:cxnLst>
                <a:rect l="0" t="0" r="r" b="b"/>
                <a:pathLst>
                  <a:path w="447" h="321">
                    <a:moveTo>
                      <a:pt x="447" y="0"/>
                    </a:moveTo>
                    <a:lnTo>
                      <a:pt x="447" y="76"/>
                    </a:lnTo>
                    <a:lnTo>
                      <a:pt x="123" y="321"/>
                    </a:lnTo>
                    <a:lnTo>
                      <a:pt x="0" y="22"/>
                    </a:lnTo>
                    <a:lnTo>
                      <a:pt x="123" y="186"/>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7" name="文本框 36"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38408" y="2015049"/>
            <a:ext cx="3057247" cy="1631216"/>
          </a:xfrm>
          <a:prstGeom prst="rect">
            <a:avLst/>
          </a:prstGeom>
          <a:noFill/>
          <a:effectLst/>
        </p:spPr>
        <p:txBody>
          <a:bodyPr wrap="non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41040" y="3595568"/>
            <a:ext cx="3057247" cy="1631216"/>
          </a:xfrm>
          <a:prstGeom prst="rect">
            <a:avLst/>
          </a:prstGeom>
          <a:noFill/>
          <a:effectLst/>
        </p:spPr>
        <p:txBody>
          <a:bodyPr wrap="non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25878" y="5226784"/>
            <a:ext cx="3057247" cy="1631216"/>
          </a:xfrm>
          <a:prstGeom prst="rect">
            <a:avLst/>
          </a:prstGeom>
          <a:noFill/>
          <a:effectLst/>
        </p:spPr>
        <p:txBody>
          <a:bodyPr wrap="non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900" decel="100000" fill="hold"/>
                                        <p:tgtEl>
                                          <p:spTgt spid="3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25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900" decel="100000" fill="hold"/>
                                        <p:tgtEl>
                                          <p:spTgt spid="2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900" decel="100000" fill="hold"/>
                                        <p:tgtEl>
                                          <p:spTgt spid="1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相关建议</a:t>
            </a:r>
            <a:endParaRPr lang="zh-CN" altLang="en-US" sz="4400" b="0" dirty="0">
              <a:solidFill>
                <a:srgbClr val="404040"/>
              </a:solidFill>
            </a:endParaRPr>
          </a:p>
        </p:txBody>
      </p:sp>
      <p:grpSp>
        <p:nvGrpSpPr>
          <p:cNvPr id="11" name="组合 10"/>
          <p:cNvGrpSpPr/>
          <p:nvPr/>
        </p:nvGrpSpPr>
        <p:grpSpPr>
          <a:xfrm>
            <a:off x="4159746" y="1762023"/>
            <a:ext cx="1777775" cy="1777775"/>
            <a:chOff x="4159746" y="1663547"/>
            <a:chExt cx="1777775" cy="1777775"/>
          </a:xfrm>
        </p:grpSpPr>
        <p:sp>
          <p:nvSpPr>
            <p:cNvPr id="12" name="泪滴形 11"/>
            <p:cNvSpPr/>
            <p:nvPr/>
          </p:nvSpPr>
          <p:spPr>
            <a:xfrm rot="5400000">
              <a:off x="4159746" y="1663547"/>
              <a:ext cx="1777775" cy="1777775"/>
            </a:xfrm>
            <a:prstGeom prst="teardrop">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492230" y="2321600"/>
              <a:ext cx="1112805" cy="461665"/>
            </a:xfrm>
            <a:prstGeom prst="rect">
              <a:avLst/>
            </a:prstGeom>
            <a:noFill/>
            <a:effectLst/>
          </p:spPr>
          <p:txBody>
            <a:bodyPr wrap="none" rtlCol="0">
              <a:spAutoFit/>
            </a:bodyPr>
            <a:lstStyle/>
            <a:p>
              <a:r>
                <a:rPr lang="zh-CN" altLang="en-US" sz="2400" b="1" dirty="0">
                  <a:solidFill>
                    <a:srgbClr val="FCFCFC"/>
                  </a:solidFill>
                  <a:latin typeface="幼圆" panose="02010509060101010101" pitchFamily="49" charset="-122"/>
                  <a:ea typeface="幼圆" panose="02010509060101010101" pitchFamily="49" charset="-122"/>
                </a:rPr>
                <a:t>问题一</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14" name="组合 13"/>
          <p:cNvGrpSpPr/>
          <p:nvPr/>
        </p:nvGrpSpPr>
        <p:grpSpPr>
          <a:xfrm>
            <a:off x="6233817" y="1762023"/>
            <a:ext cx="1777775" cy="1777775"/>
            <a:chOff x="6233817" y="1663547"/>
            <a:chExt cx="1777775" cy="1777775"/>
          </a:xfrm>
        </p:grpSpPr>
        <p:sp>
          <p:nvSpPr>
            <p:cNvPr id="15" name="泪滴形 14"/>
            <p:cNvSpPr/>
            <p:nvPr/>
          </p:nvSpPr>
          <p:spPr>
            <a:xfrm rot="16200000" flipH="1">
              <a:off x="6233817" y="1663547"/>
              <a:ext cx="1777775" cy="1777775"/>
            </a:xfrm>
            <a:prstGeom prst="teardrop">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533130" y="2321601"/>
              <a:ext cx="1112805" cy="461665"/>
            </a:xfrm>
            <a:prstGeom prst="rect">
              <a:avLst/>
            </a:prstGeom>
            <a:noFill/>
            <a:effectLst/>
          </p:spPr>
          <p:txBody>
            <a:bodyPr wrap="none" rtlCol="0">
              <a:spAutoFit/>
            </a:bodyPr>
            <a:lstStyle/>
            <a:p>
              <a:r>
                <a:rPr lang="zh-CN" altLang="en-US" sz="2400" b="1" dirty="0">
                  <a:solidFill>
                    <a:srgbClr val="FCFCFC"/>
                  </a:solidFill>
                  <a:latin typeface="幼圆" panose="02010509060101010101" pitchFamily="49" charset="-122"/>
                  <a:ea typeface="幼圆" panose="02010509060101010101" pitchFamily="49" charset="-122"/>
                </a:rPr>
                <a:t>问题二</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nvGrpSpPr>
          <p:cNvPr id="17" name="组合 16"/>
          <p:cNvGrpSpPr/>
          <p:nvPr/>
        </p:nvGrpSpPr>
        <p:grpSpPr>
          <a:xfrm>
            <a:off x="6233817" y="3744708"/>
            <a:ext cx="2251193" cy="3211768"/>
            <a:chOff x="6233817" y="3646232"/>
            <a:chExt cx="2251193" cy="3211768"/>
          </a:xfrm>
        </p:grpSpPr>
        <p:grpSp>
          <p:nvGrpSpPr>
            <p:cNvPr id="21" name="组合 20"/>
            <p:cNvGrpSpPr/>
            <p:nvPr/>
          </p:nvGrpSpPr>
          <p:grpSpPr>
            <a:xfrm>
              <a:off x="6233817" y="3646232"/>
              <a:ext cx="2232874" cy="3211768"/>
              <a:chOff x="6233817" y="3646232"/>
              <a:chExt cx="2232874" cy="3211768"/>
            </a:xfrm>
          </p:grpSpPr>
          <p:sp>
            <p:nvSpPr>
              <p:cNvPr id="27" name="Freeform 5"/>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rgbClr val="F7C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8" name="组合 27"/>
              <p:cNvGrpSpPr/>
              <p:nvPr/>
            </p:nvGrpSpPr>
            <p:grpSpPr>
              <a:xfrm>
                <a:off x="6233817" y="3646232"/>
                <a:ext cx="1777775" cy="1777775"/>
                <a:chOff x="6233817" y="3646232"/>
                <a:chExt cx="1777775" cy="1777775"/>
              </a:xfrm>
            </p:grpSpPr>
            <p:sp>
              <p:nvSpPr>
                <p:cNvPr id="29" name="泪滴形 28"/>
                <p:cNvSpPr/>
                <p:nvPr/>
              </p:nvSpPr>
              <p:spPr>
                <a:xfrm rot="5400000" flipH="1" flipV="1">
                  <a:off x="6233817" y="3646232"/>
                  <a:ext cx="1777775" cy="1777775"/>
                </a:xfrm>
                <a:prstGeom prst="teardrop">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6362326" y="3990012"/>
                  <a:ext cx="1112805" cy="461665"/>
                </a:xfrm>
                <a:prstGeom prst="rect">
                  <a:avLst/>
                </a:prstGeom>
                <a:noFill/>
                <a:effectLst/>
              </p:spPr>
              <p:txBody>
                <a:bodyPr wrap="none" rtlCol="0">
                  <a:spAutoFit/>
                </a:bodyPr>
                <a:lstStyle/>
                <a:p>
                  <a:r>
                    <a:rPr lang="zh-CN" altLang="en-US" sz="2400" b="1" dirty="0">
                      <a:solidFill>
                        <a:srgbClr val="FCFCFC"/>
                      </a:solidFill>
                      <a:latin typeface="幼圆" panose="02010509060101010101" pitchFamily="49" charset="-122"/>
                      <a:ea typeface="幼圆" panose="02010509060101010101" pitchFamily="49" charset="-122"/>
                    </a:rPr>
                    <a:t>问题四</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22" name="组合 21"/>
            <p:cNvGrpSpPr/>
            <p:nvPr/>
          </p:nvGrpSpPr>
          <p:grpSpPr>
            <a:xfrm>
              <a:off x="7462919" y="4355823"/>
              <a:ext cx="1022091" cy="1535809"/>
              <a:chOff x="7462919" y="4355823"/>
              <a:chExt cx="1022091" cy="1535809"/>
            </a:xfrm>
          </p:grpSpPr>
          <p:sp>
            <p:nvSpPr>
              <p:cNvPr id="23" name="Freeform 13"/>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4"/>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7"/>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9"/>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1" name="组合 30"/>
          <p:cNvGrpSpPr/>
          <p:nvPr/>
        </p:nvGrpSpPr>
        <p:grpSpPr>
          <a:xfrm>
            <a:off x="3726446" y="3744708"/>
            <a:ext cx="2211075" cy="3211768"/>
            <a:chOff x="3726446" y="3646232"/>
            <a:chExt cx="2211075" cy="3211768"/>
          </a:xfrm>
        </p:grpSpPr>
        <p:grpSp>
          <p:nvGrpSpPr>
            <p:cNvPr id="32" name="组合 31"/>
            <p:cNvGrpSpPr/>
            <p:nvPr/>
          </p:nvGrpSpPr>
          <p:grpSpPr>
            <a:xfrm>
              <a:off x="3726446" y="3646232"/>
              <a:ext cx="2211075" cy="3211768"/>
              <a:chOff x="3726446" y="3646232"/>
              <a:chExt cx="2211075" cy="3211768"/>
            </a:xfrm>
          </p:grpSpPr>
          <p:sp>
            <p:nvSpPr>
              <p:cNvPr id="39" name="Freeform 6"/>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0" name="组合 39"/>
              <p:cNvGrpSpPr/>
              <p:nvPr/>
            </p:nvGrpSpPr>
            <p:grpSpPr>
              <a:xfrm>
                <a:off x="4159746" y="3646232"/>
                <a:ext cx="1777775" cy="1777775"/>
                <a:chOff x="4159746" y="3646232"/>
                <a:chExt cx="1777775" cy="1777775"/>
              </a:xfrm>
            </p:grpSpPr>
            <p:sp>
              <p:nvSpPr>
                <p:cNvPr id="41" name="泪滴形 40"/>
                <p:cNvSpPr/>
                <p:nvPr/>
              </p:nvSpPr>
              <p:spPr>
                <a:xfrm rot="16200000" flipV="1">
                  <a:off x="4159746" y="3646232"/>
                  <a:ext cx="1777775" cy="1777775"/>
                </a:xfrm>
                <a:prstGeom prst="teardrop">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文本框 41"/>
                <p:cNvSpPr txBox="1"/>
                <p:nvPr/>
              </p:nvSpPr>
              <p:spPr>
                <a:xfrm>
                  <a:off x="4745443" y="3990013"/>
                  <a:ext cx="1112805" cy="461665"/>
                </a:xfrm>
                <a:prstGeom prst="rect">
                  <a:avLst/>
                </a:prstGeom>
                <a:noFill/>
                <a:effectLst/>
              </p:spPr>
              <p:txBody>
                <a:bodyPr wrap="none" rtlCol="0">
                  <a:spAutoFit/>
                </a:bodyPr>
                <a:lstStyle/>
                <a:p>
                  <a:r>
                    <a:rPr lang="zh-CN" altLang="en-US" sz="2400" b="1" dirty="0">
                      <a:solidFill>
                        <a:srgbClr val="FCFCFC"/>
                      </a:solidFill>
                      <a:latin typeface="幼圆" panose="02010509060101010101" pitchFamily="49" charset="-122"/>
                      <a:ea typeface="幼圆" panose="02010509060101010101" pitchFamily="49" charset="-122"/>
                    </a:rPr>
                    <a:t>问题三</a:t>
                  </a:r>
                  <a:endParaRPr lang="zh-CN" altLang="en-US" sz="2400" b="1" dirty="0">
                    <a:solidFill>
                      <a:srgbClr val="FCFCFC"/>
                    </a:solidFill>
                    <a:latin typeface="幼圆" panose="02010509060101010101" pitchFamily="49" charset="-122"/>
                    <a:ea typeface="幼圆" panose="02010509060101010101" pitchFamily="49" charset="-122"/>
                  </a:endParaRPr>
                </a:p>
              </p:txBody>
            </p:sp>
          </p:grpSp>
        </p:grpSp>
        <p:grpSp>
          <p:nvGrpSpPr>
            <p:cNvPr id="33" name="组合 32"/>
            <p:cNvGrpSpPr/>
            <p:nvPr/>
          </p:nvGrpSpPr>
          <p:grpSpPr>
            <a:xfrm>
              <a:off x="3762322" y="4334449"/>
              <a:ext cx="1083157" cy="1557183"/>
              <a:chOff x="3762322" y="4334449"/>
              <a:chExt cx="1083157" cy="1557183"/>
            </a:xfrm>
          </p:grpSpPr>
          <p:sp>
            <p:nvSpPr>
              <p:cNvPr id="34" name="Freeform 12"/>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5" name="组合 34"/>
              <p:cNvGrpSpPr/>
              <p:nvPr/>
            </p:nvGrpSpPr>
            <p:grpSpPr>
              <a:xfrm>
                <a:off x="4024142" y="4334449"/>
                <a:ext cx="821337" cy="1557183"/>
                <a:chOff x="4024142" y="4334449"/>
                <a:chExt cx="821337" cy="1557183"/>
              </a:xfrm>
            </p:grpSpPr>
            <p:sp>
              <p:nvSpPr>
                <p:cNvPr id="37" name="Freeform 11"/>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rgbClr val="FCE0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8"/>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 name="Freeform 10"/>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43" name="文本框 42"/>
          <p:cNvSpPr txBox="1"/>
          <p:nvPr/>
        </p:nvSpPr>
        <p:spPr>
          <a:xfrm>
            <a:off x="8680719" y="4523242"/>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347003" y="2245051"/>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341590" y="4492465"/>
            <a:ext cx="2339102" cy="1323439"/>
          </a:xfrm>
          <a:prstGeom prst="rect">
            <a:avLst/>
          </a:prstGeom>
          <a:noFill/>
          <a:effectLst/>
        </p:spPr>
        <p:txBody>
          <a:bodyPr wrap="none" rtlCol="0">
            <a:spAutoFit/>
          </a:bodyPr>
          <a:lstStyle/>
          <a:p>
            <a:r>
              <a:rPr lang="zh-CN" altLang="en-US" sz="1600"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680719" y="2247791"/>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研究总结</a:t>
            </a:r>
            <a:endParaRPr lang="zh-CN" altLang="en-US" sz="4400" b="0" dirty="0">
              <a:solidFill>
                <a:srgbClr val="404040"/>
              </a:solidFill>
            </a:endParaRPr>
          </a:p>
        </p:txBody>
      </p:sp>
      <p:grpSp>
        <p:nvGrpSpPr>
          <p:cNvPr id="11" name="组合 1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841828" y="2543812"/>
            <a:ext cx="1955614" cy="2045125"/>
            <a:chOff x="3716376" y="920580"/>
            <a:chExt cx="4776695" cy="4995334"/>
          </a:xfrm>
        </p:grpSpPr>
        <p:sp>
          <p:nvSpPr>
            <p:cNvPr id="12" name="任意多边形 11"/>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12"/>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椭圆 13"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gradFill>
              <a:gsLst>
                <a:gs pos="0">
                  <a:schemeClr val="bg1">
                    <a:lumMod val="95000"/>
                  </a:schemeClr>
                </a:gs>
                <a:gs pos="100000">
                  <a:schemeClr val="bg1">
                    <a:lumMod val="85000"/>
                  </a:schemeClr>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458579" y="3061993"/>
            <a:ext cx="724878" cy="1015663"/>
          </a:xfrm>
          <a:prstGeom prst="rect">
            <a:avLst/>
          </a:prstGeom>
          <a:noFill/>
        </p:spPr>
        <p:txBody>
          <a:bodyPr wrap="none" rtlCol="0">
            <a:spAutoFit/>
          </a:bodyPr>
          <a:lstStyle/>
          <a:p>
            <a:r>
              <a:rPr lang="en-US" altLang="zh-CN" sz="6000" b="1" dirty="0">
                <a:solidFill>
                  <a:srgbClr val="AB365D"/>
                </a:solidFill>
                <a:latin typeface="Agency FB" panose="020B0503020202020204" pitchFamily="34" charset="0"/>
                <a:ea typeface="华文宋体" panose="02010600040101010101" pitchFamily="2" charset="-122"/>
              </a:rPr>
              <a:t>01</a:t>
            </a:r>
            <a:endParaRPr lang="zh-CN" altLang="en-US" sz="6000" b="1" dirty="0">
              <a:solidFill>
                <a:srgbClr val="AB365D"/>
              </a:solidFill>
              <a:latin typeface="Agency FB" panose="020B0503020202020204" pitchFamily="34" charset="0"/>
              <a:ea typeface="华文宋体" panose="02010600040101010101" pitchFamily="2" charset="-122"/>
            </a:endParaRPr>
          </a:p>
        </p:txBody>
      </p:sp>
      <p:grpSp>
        <p:nvGrpSpPr>
          <p:cNvPr id="16" name="组合 1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3675435" y="2543812"/>
            <a:ext cx="1955614" cy="2045125"/>
            <a:chOff x="3716376" y="920580"/>
            <a:chExt cx="4776695" cy="4995334"/>
          </a:xfrm>
        </p:grpSpPr>
        <p:sp>
          <p:nvSpPr>
            <p:cNvPr id="17" name="任意多边形 16"/>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20"/>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椭圆 21"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gradFill>
              <a:gsLst>
                <a:gs pos="0">
                  <a:schemeClr val="bg1">
                    <a:lumMod val="95000"/>
                  </a:schemeClr>
                </a:gs>
                <a:gs pos="100000">
                  <a:schemeClr val="bg1">
                    <a:lumMod val="85000"/>
                  </a:schemeClr>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4212837" y="3061992"/>
            <a:ext cx="883575" cy="1015663"/>
          </a:xfrm>
          <a:prstGeom prst="rect">
            <a:avLst/>
          </a:prstGeom>
          <a:noFill/>
        </p:spPr>
        <p:txBody>
          <a:bodyPr wrap="none" rtlCol="0">
            <a:spAutoFit/>
          </a:bodyPr>
          <a:lstStyle/>
          <a:p>
            <a:r>
              <a:rPr lang="en-US" altLang="zh-CN" sz="6000" b="1" dirty="0">
                <a:solidFill>
                  <a:srgbClr val="F3AB17"/>
                </a:solidFill>
                <a:latin typeface="Agency FB" panose="020B0503020202020204" pitchFamily="34" charset="0"/>
                <a:ea typeface="华文宋体" panose="02010600040101010101" pitchFamily="2" charset="-122"/>
              </a:rPr>
              <a:t>02</a:t>
            </a:r>
            <a:endParaRPr lang="zh-CN" altLang="en-US" sz="6000" b="1" dirty="0">
              <a:solidFill>
                <a:srgbClr val="F3AB17"/>
              </a:solidFill>
              <a:latin typeface="Agency FB" panose="020B0503020202020204" pitchFamily="34" charset="0"/>
              <a:ea typeface="华文宋体" panose="02010600040101010101" pitchFamily="2" charset="-122"/>
            </a:endParaRPr>
          </a:p>
        </p:txBody>
      </p:sp>
      <p:grpSp>
        <p:nvGrpSpPr>
          <p:cNvPr id="24" name="组合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6509042" y="2543813"/>
            <a:ext cx="1955614" cy="2045125"/>
            <a:chOff x="3716376" y="920580"/>
            <a:chExt cx="4776695" cy="4995334"/>
          </a:xfrm>
        </p:grpSpPr>
        <p:sp>
          <p:nvSpPr>
            <p:cNvPr id="25" name="任意多边形 24"/>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25"/>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椭圆 26"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gradFill>
              <a:gsLst>
                <a:gs pos="0">
                  <a:schemeClr val="bg1">
                    <a:lumMod val="95000"/>
                  </a:schemeClr>
                </a:gs>
                <a:gs pos="100000">
                  <a:schemeClr val="bg1">
                    <a:lumMod val="85000"/>
                  </a:schemeClr>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7039230" y="3046335"/>
            <a:ext cx="898003" cy="1015663"/>
          </a:xfrm>
          <a:prstGeom prst="rect">
            <a:avLst/>
          </a:prstGeom>
          <a:noFill/>
        </p:spPr>
        <p:txBody>
          <a:bodyPr wrap="none" rtlCol="0">
            <a:spAutoFit/>
          </a:bodyPr>
          <a:lstStyle/>
          <a:p>
            <a:r>
              <a:rPr lang="en-US" altLang="zh-CN" sz="6000" b="1" dirty="0">
                <a:solidFill>
                  <a:srgbClr val="009791"/>
                </a:solidFill>
                <a:latin typeface="Agency FB" panose="020B0503020202020204" pitchFamily="34" charset="0"/>
                <a:ea typeface="华文宋体" panose="02010600040101010101" pitchFamily="2" charset="-122"/>
              </a:rPr>
              <a:t>03</a:t>
            </a:r>
            <a:endParaRPr lang="zh-CN" altLang="en-US" sz="6000" b="1" dirty="0">
              <a:solidFill>
                <a:srgbClr val="009791"/>
              </a:solidFill>
              <a:latin typeface="Agency FB" panose="020B0503020202020204" pitchFamily="34" charset="0"/>
              <a:ea typeface="华文宋体" panose="02010600040101010101" pitchFamily="2" charset="-122"/>
            </a:endParaRPr>
          </a:p>
        </p:txBody>
      </p:sp>
      <p:grpSp>
        <p:nvGrpSpPr>
          <p:cNvPr id="29" name="组合 2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9342649" y="2543813"/>
            <a:ext cx="1955614" cy="2045125"/>
            <a:chOff x="3716376" y="920580"/>
            <a:chExt cx="4776695" cy="4995334"/>
          </a:xfrm>
        </p:grpSpPr>
        <p:sp>
          <p:nvSpPr>
            <p:cNvPr id="30" name="任意多边形 29"/>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30"/>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椭圆 31"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gradFill>
              <a:gsLst>
                <a:gs pos="0">
                  <a:schemeClr val="bg1">
                    <a:lumMod val="95000"/>
                  </a:schemeClr>
                </a:gs>
                <a:gs pos="100000">
                  <a:schemeClr val="bg1">
                    <a:lumMod val="85000"/>
                  </a:schemeClr>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905708" y="3061992"/>
            <a:ext cx="893193" cy="1015663"/>
          </a:xfrm>
          <a:prstGeom prst="rect">
            <a:avLst/>
          </a:prstGeom>
          <a:noFill/>
        </p:spPr>
        <p:txBody>
          <a:bodyPr wrap="none" rtlCol="0">
            <a:spAutoFit/>
          </a:bodyPr>
          <a:lstStyle/>
          <a:p>
            <a:r>
              <a:rPr lang="en-US" altLang="zh-CN" sz="6000" b="1" dirty="0">
                <a:solidFill>
                  <a:srgbClr val="B1B1B1"/>
                </a:solidFill>
                <a:latin typeface="Agency FB" panose="020B0503020202020204" pitchFamily="34" charset="0"/>
                <a:ea typeface="华文宋体" panose="02010600040101010101" pitchFamily="2" charset="-122"/>
              </a:rPr>
              <a:t>04</a:t>
            </a:r>
            <a:endParaRPr lang="zh-CN" altLang="en-US" sz="6000" b="1" dirty="0">
              <a:solidFill>
                <a:srgbClr val="B1B1B1"/>
              </a:solidFill>
              <a:latin typeface="Agency FB" panose="020B0503020202020204" pitchFamily="34" charset="0"/>
              <a:ea typeface="华文宋体" panose="02010600040101010101" pitchFamily="2" charset="-122"/>
            </a:endParaRPr>
          </a:p>
        </p:txBody>
      </p:sp>
      <p:sp>
        <p:nvSpPr>
          <p:cNvPr id="34" name="文本框 3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1829" y="5216155"/>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3449835" y="5223306"/>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429798" y="5223306"/>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252331" y="5223306"/>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8" presetClass="emph" presetSubtype="0" fill="hold" nodeType="withEffect">
                                  <p:stCondLst>
                                    <p:cond delay="1000"/>
                                  </p:stCondLst>
                                  <p:childTnLst>
                                    <p:animRot by="-21600000">
                                      <p:cBhvr>
                                        <p:cTn id="12" dur="4500" fill="hold"/>
                                        <p:tgtEl>
                                          <p:spTgt spid="11"/>
                                        </p:tgtEl>
                                        <p:attrNameLst>
                                          <p:attrName>r</p:attrName>
                                        </p:attrNameLst>
                                      </p:cBhvr>
                                    </p:animRot>
                                  </p:childTnLst>
                                </p:cTn>
                              </p:par>
                              <p:par>
                                <p:cTn id="13" presetID="31" presetClass="entr" presetSubtype="0" fill="hold"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8" presetClass="emph" presetSubtype="0" fill="hold" nodeType="withEffect">
                                  <p:stCondLst>
                                    <p:cond delay="1250"/>
                                  </p:stCondLst>
                                  <p:childTnLst>
                                    <p:animRot by="-21600000">
                                      <p:cBhvr>
                                        <p:cTn id="20" dur="4500" fill="hold"/>
                                        <p:tgtEl>
                                          <p:spTgt spid="16"/>
                                        </p:tgtEl>
                                        <p:attrNameLst>
                                          <p:attrName>r</p:attrName>
                                        </p:attrNameLst>
                                      </p:cBhvr>
                                    </p:animRot>
                                  </p:childTnLst>
                                </p:cTn>
                              </p:par>
                              <p:par>
                                <p:cTn id="21" presetID="31" presetClass="entr" presetSubtype="0"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par>
                                <p:cTn id="27" presetID="8" presetClass="emph" presetSubtype="0" fill="hold" nodeType="withEffect">
                                  <p:stCondLst>
                                    <p:cond delay="1500"/>
                                  </p:stCondLst>
                                  <p:childTnLst>
                                    <p:animRot by="-21600000">
                                      <p:cBhvr>
                                        <p:cTn id="28" dur="4500" fill="hold"/>
                                        <p:tgtEl>
                                          <p:spTgt spid="24"/>
                                        </p:tgtEl>
                                        <p:attrNameLst>
                                          <p:attrName>r</p:attrName>
                                        </p:attrNameLst>
                                      </p:cBhvr>
                                    </p:animRot>
                                  </p:childTnLst>
                                </p:cTn>
                              </p:par>
                              <p:par>
                                <p:cTn id="29" presetID="31" presetClass="entr" presetSubtype="0" fill="hold" nodeType="withEffect">
                                  <p:stCondLst>
                                    <p:cond delay="75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 calcmode="lin" valueType="num">
                                      <p:cBhvr>
                                        <p:cTn id="33" dur="1000" fill="hold"/>
                                        <p:tgtEl>
                                          <p:spTgt spid="29"/>
                                        </p:tgtEl>
                                        <p:attrNameLst>
                                          <p:attrName>style.rotation</p:attrName>
                                        </p:attrNameLst>
                                      </p:cBhvr>
                                      <p:tavLst>
                                        <p:tav tm="0">
                                          <p:val>
                                            <p:fltVal val="90"/>
                                          </p:val>
                                        </p:tav>
                                        <p:tav tm="100000">
                                          <p:val>
                                            <p:fltVal val="0"/>
                                          </p:val>
                                        </p:tav>
                                      </p:tavLst>
                                    </p:anim>
                                    <p:animEffect transition="in" filter="fade">
                                      <p:cBhvr>
                                        <p:cTn id="34" dur="1000"/>
                                        <p:tgtEl>
                                          <p:spTgt spid="29"/>
                                        </p:tgtEl>
                                      </p:cBhvr>
                                    </p:animEffect>
                                  </p:childTnLst>
                                </p:cTn>
                              </p:par>
                              <p:par>
                                <p:cTn id="35" presetID="8" presetClass="emph" presetSubtype="0" fill="hold" nodeType="withEffect">
                                  <p:stCondLst>
                                    <p:cond delay="1750"/>
                                  </p:stCondLst>
                                  <p:childTnLst>
                                    <p:animRot by="-21600000">
                                      <p:cBhvr>
                                        <p:cTn id="36" dur="4500" fill="hold"/>
                                        <p:tgtEl>
                                          <p:spTgt spid="29"/>
                                        </p:tgtEl>
                                        <p:attrNameLst>
                                          <p:attrName>r</p:attrName>
                                        </p:attrNameLst>
                                      </p:cBhvr>
                                    </p:animRot>
                                  </p:childTnLst>
                                </p:cTn>
                              </p:par>
                              <p:par>
                                <p:cTn id="37" presetID="23" presetClass="entr" presetSubtype="32" fill="hold" grpId="0" nodeType="withEffect">
                                  <p:stCondLst>
                                    <p:cond delay="1750"/>
                                  </p:stCondLst>
                                  <p:childTnLst>
                                    <p:set>
                                      <p:cBhvr>
                                        <p:cTn id="38" dur="1" fill="hold">
                                          <p:stCondLst>
                                            <p:cond delay="0"/>
                                          </p:stCondLst>
                                        </p:cTn>
                                        <p:tgtEl>
                                          <p:spTgt spid="15"/>
                                        </p:tgtEl>
                                        <p:attrNameLst>
                                          <p:attrName>style.visibility</p:attrName>
                                        </p:attrNameLst>
                                      </p:cBhvr>
                                      <p:to>
                                        <p:strVal val="visible"/>
                                      </p:to>
                                    </p:set>
                                    <p:anim calcmode="lin" valueType="num">
                                      <p:cBhvr>
                                        <p:cTn id="39" dur="750" fill="hold"/>
                                        <p:tgtEl>
                                          <p:spTgt spid="15"/>
                                        </p:tgtEl>
                                        <p:attrNameLst>
                                          <p:attrName>ppt_w</p:attrName>
                                        </p:attrNameLst>
                                      </p:cBhvr>
                                      <p:tavLst>
                                        <p:tav tm="0">
                                          <p:val>
                                            <p:strVal val="4*#ppt_w"/>
                                          </p:val>
                                        </p:tav>
                                        <p:tav tm="100000">
                                          <p:val>
                                            <p:strVal val="#ppt_w"/>
                                          </p:val>
                                        </p:tav>
                                      </p:tavLst>
                                    </p:anim>
                                    <p:anim calcmode="lin" valueType="num">
                                      <p:cBhvr>
                                        <p:cTn id="40" dur="750" fill="hold"/>
                                        <p:tgtEl>
                                          <p:spTgt spid="15"/>
                                        </p:tgtEl>
                                        <p:attrNameLst>
                                          <p:attrName>ppt_h</p:attrName>
                                        </p:attrNameLst>
                                      </p:cBhvr>
                                      <p:tavLst>
                                        <p:tav tm="0">
                                          <p:val>
                                            <p:strVal val="4*#ppt_h"/>
                                          </p:val>
                                        </p:tav>
                                        <p:tav tm="100000">
                                          <p:val>
                                            <p:strVal val="#ppt_h"/>
                                          </p:val>
                                        </p:tav>
                                      </p:tavLst>
                                    </p:anim>
                                  </p:childTnLst>
                                </p:cTn>
                              </p:par>
                              <p:par>
                                <p:cTn id="41" presetID="23" presetClass="entr" presetSubtype="32" fill="hold" grpId="0" nodeType="withEffect">
                                  <p:stCondLst>
                                    <p:cond delay="20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750" fill="hold"/>
                                        <p:tgtEl>
                                          <p:spTgt spid="23"/>
                                        </p:tgtEl>
                                        <p:attrNameLst>
                                          <p:attrName>ppt_w</p:attrName>
                                        </p:attrNameLst>
                                      </p:cBhvr>
                                      <p:tavLst>
                                        <p:tav tm="0">
                                          <p:val>
                                            <p:strVal val="4*#ppt_w"/>
                                          </p:val>
                                        </p:tav>
                                        <p:tav tm="100000">
                                          <p:val>
                                            <p:strVal val="#ppt_w"/>
                                          </p:val>
                                        </p:tav>
                                      </p:tavLst>
                                    </p:anim>
                                    <p:anim calcmode="lin" valueType="num">
                                      <p:cBhvr>
                                        <p:cTn id="44" dur="750" fill="hold"/>
                                        <p:tgtEl>
                                          <p:spTgt spid="23"/>
                                        </p:tgtEl>
                                        <p:attrNameLst>
                                          <p:attrName>ppt_h</p:attrName>
                                        </p:attrNameLst>
                                      </p:cBhvr>
                                      <p:tavLst>
                                        <p:tav tm="0">
                                          <p:val>
                                            <p:strVal val="4*#ppt_h"/>
                                          </p:val>
                                        </p:tav>
                                        <p:tav tm="100000">
                                          <p:val>
                                            <p:strVal val="#ppt_h"/>
                                          </p:val>
                                        </p:tav>
                                      </p:tavLst>
                                    </p:anim>
                                  </p:childTnLst>
                                </p:cTn>
                              </p:par>
                              <p:par>
                                <p:cTn id="45" presetID="23" presetClass="entr" presetSubtype="32" fill="hold" grpId="0" nodeType="withEffect">
                                  <p:stCondLst>
                                    <p:cond delay="2250"/>
                                  </p:stCondLst>
                                  <p:childTnLst>
                                    <p:set>
                                      <p:cBhvr>
                                        <p:cTn id="46" dur="1" fill="hold">
                                          <p:stCondLst>
                                            <p:cond delay="0"/>
                                          </p:stCondLst>
                                        </p:cTn>
                                        <p:tgtEl>
                                          <p:spTgt spid="28"/>
                                        </p:tgtEl>
                                        <p:attrNameLst>
                                          <p:attrName>style.visibility</p:attrName>
                                        </p:attrNameLst>
                                      </p:cBhvr>
                                      <p:to>
                                        <p:strVal val="visible"/>
                                      </p:to>
                                    </p:set>
                                    <p:anim calcmode="lin" valueType="num">
                                      <p:cBhvr>
                                        <p:cTn id="47" dur="750" fill="hold"/>
                                        <p:tgtEl>
                                          <p:spTgt spid="28"/>
                                        </p:tgtEl>
                                        <p:attrNameLst>
                                          <p:attrName>ppt_w</p:attrName>
                                        </p:attrNameLst>
                                      </p:cBhvr>
                                      <p:tavLst>
                                        <p:tav tm="0">
                                          <p:val>
                                            <p:strVal val="4*#ppt_w"/>
                                          </p:val>
                                        </p:tav>
                                        <p:tav tm="100000">
                                          <p:val>
                                            <p:strVal val="#ppt_w"/>
                                          </p:val>
                                        </p:tav>
                                      </p:tavLst>
                                    </p:anim>
                                    <p:anim calcmode="lin" valueType="num">
                                      <p:cBhvr>
                                        <p:cTn id="48" dur="750" fill="hold"/>
                                        <p:tgtEl>
                                          <p:spTgt spid="28"/>
                                        </p:tgtEl>
                                        <p:attrNameLst>
                                          <p:attrName>ppt_h</p:attrName>
                                        </p:attrNameLst>
                                      </p:cBhvr>
                                      <p:tavLst>
                                        <p:tav tm="0">
                                          <p:val>
                                            <p:strVal val="4*#ppt_h"/>
                                          </p:val>
                                        </p:tav>
                                        <p:tav tm="100000">
                                          <p:val>
                                            <p:strVal val="#ppt_h"/>
                                          </p:val>
                                        </p:tav>
                                      </p:tavLst>
                                    </p:anim>
                                  </p:childTnLst>
                                </p:cTn>
                              </p:par>
                              <p:par>
                                <p:cTn id="49" presetID="23" presetClass="entr" presetSubtype="32" fill="hold" grpId="0" nodeType="withEffect">
                                  <p:stCondLst>
                                    <p:cond delay="2500"/>
                                  </p:stCondLst>
                                  <p:childTnLst>
                                    <p:set>
                                      <p:cBhvr>
                                        <p:cTn id="50" dur="1" fill="hold">
                                          <p:stCondLst>
                                            <p:cond delay="0"/>
                                          </p:stCondLst>
                                        </p:cTn>
                                        <p:tgtEl>
                                          <p:spTgt spid="33"/>
                                        </p:tgtEl>
                                        <p:attrNameLst>
                                          <p:attrName>style.visibility</p:attrName>
                                        </p:attrNameLst>
                                      </p:cBhvr>
                                      <p:to>
                                        <p:strVal val="visible"/>
                                      </p:to>
                                    </p:set>
                                    <p:anim calcmode="lin" valueType="num">
                                      <p:cBhvr>
                                        <p:cTn id="51" dur="750" fill="hold"/>
                                        <p:tgtEl>
                                          <p:spTgt spid="33"/>
                                        </p:tgtEl>
                                        <p:attrNameLst>
                                          <p:attrName>ppt_w</p:attrName>
                                        </p:attrNameLst>
                                      </p:cBhvr>
                                      <p:tavLst>
                                        <p:tav tm="0">
                                          <p:val>
                                            <p:strVal val="4*#ppt_w"/>
                                          </p:val>
                                        </p:tav>
                                        <p:tav tm="100000">
                                          <p:val>
                                            <p:strVal val="#ppt_w"/>
                                          </p:val>
                                        </p:tav>
                                      </p:tavLst>
                                    </p:anim>
                                    <p:anim calcmode="lin" valueType="num">
                                      <p:cBhvr>
                                        <p:cTn id="52" dur="750" fill="hold"/>
                                        <p:tgtEl>
                                          <p:spTgt spid="33"/>
                                        </p:tgtEl>
                                        <p:attrNameLst>
                                          <p:attrName>ppt_h</p:attrName>
                                        </p:attrNameLst>
                                      </p:cBhvr>
                                      <p:tavLst>
                                        <p:tav tm="0">
                                          <p:val>
                                            <p:strVal val="4*#ppt_h"/>
                                          </p:val>
                                        </p:tav>
                                        <p:tav tm="100000">
                                          <p:val>
                                            <p:strVal val="#ppt_h"/>
                                          </p:val>
                                        </p:tav>
                                      </p:tavLst>
                                    </p:anim>
                                  </p:childTnLst>
                                </p:cTn>
                              </p:par>
                              <p:par>
                                <p:cTn id="53" presetID="26" presetClass="emph" presetSubtype="0" fill="hold" grpId="1" nodeType="withEffect">
                                  <p:stCondLst>
                                    <p:cond delay="3250"/>
                                  </p:stCondLst>
                                  <p:childTnLst>
                                    <p:animEffect transition="out" filter="fade">
                                      <p:cBhvr>
                                        <p:cTn id="54" dur="500" tmFilter="0, 0; .2, .5; .8, .5; 1, 0"/>
                                        <p:tgtEl>
                                          <p:spTgt spid="15"/>
                                        </p:tgtEl>
                                      </p:cBhvr>
                                    </p:animEffect>
                                    <p:animScale>
                                      <p:cBhvr>
                                        <p:cTn id="55" dur="250" autoRev="1" fill="hold"/>
                                        <p:tgtEl>
                                          <p:spTgt spid="15"/>
                                        </p:tgtEl>
                                      </p:cBhvr>
                                      <p:by x="105000" y="105000"/>
                                    </p:animScale>
                                  </p:childTnLst>
                                </p:cTn>
                              </p:par>
                              <p:par>
                                <p:cTn id="56" presetID="26" presetClass="emph" presetSubtype="0" fill="hold" grpId="1" nodeType="withEffect">
                                  <p:stCondLst>
                                    <p:cond delay="3500"/>
                                  </p:stCondLst>
                                  <p:childTnLst>
                                    <p:animEffect transition="out" filter="fade">
                                      <p:cBhvr>
                                        <p:cTn id="57" dur="500" tmFilter="0, 0; .2, .5; .8, .5; 1, 0"/>
                                        <p:tgtEl>
                                          <p:spTgt spid="23"/>
                                        </p:tgtEl>
                                      </p:cBhvr>
                                    </p:animEffect>
                                    <p:animScale>
                                      <p:cBhvr>
                                        <p:cTn id="58" dur="250" autoRev="1" fill="hold"/>
                                        <p:tgtEl>
                                          <p:spTgt spid="23"/>
                                        </p:tgtEl>
                                      </p:cBhvr>
                                      <p:by x="105000" y="105000"/>
                                    </p:animScale>
                                  </p:childTnLst>
                                </p:cTn>
                              </p:par>
                              <p:par>
                                <p:cTn id="59" presetID="26" presetClass="emph" presetSubtype="0" fill="hold" grpId="1" nodeType="withEffect">
                                  <p:stCondLst>
                                    <p:cond delay="3750"/>
                                  </p:stCondLst>
                                  <p:childTnLst>
                                    <p:animEffect transition="out" filter="fade">
                                      <p:cBhvr>
                                        <p:cTn id="60" dur="500" tmFilter="0, 0; .2, .5; .8, .5; 1, 0"/>
                                        <p:tgtEl>
                                          <p:spTgt spid="28"/>
                                        </p:tgtEl>
                                      </p:cBhvr>
                                    </p:animEffect>
                                    <p:animScale>
                                      <p:cBhvr>
                                        <p:cTn id="61" dur="250" autoRev="1" fill="hold"/>
                                        <p:tgtEl>
                                          <p:spTgt spid="28"/>
                                        </p:tgtEl>
                                      </p:cBhvr>
                                      <p:by x="105000" y="105000"/>
                                    </p:animScale>
                                  </p:childTnLst>
                                </p:cTn>
                              </p:par>
                              <p:par>
                                <p:cTn id="62" presetID="26" presetClass="emph" presetSubtype="0" fill="hold" grpId="1" nodeType="withEffect">
                                  <p:stCondLst>
                                    <p:cond delay="4000"/>
                                  </p:stCondLst>
                                  <p:childTnLst>
                                    <p:animEffect transition="out" filter="fade">
                                      <p:cBhvr>
                                        <p:cTn id="63" dur="500" tmFilter="0, 0; .2, .5; .8, .5; 1, 0"/>
                                        <p:tgtEl>
                                          <p:spTgt spid="33"/>
                                        </p:tgtEl>
                                      </p:cBhvr>
                                    </p:animEffect>
                                    <p:animScale>
                                      <p:cBhvr>
                                        <p:cTn id="64" dur="250" autoRev="1" fill="hold"/>
                                        <p:tgtEl>
                                          <p:spTgt spid="33"/>
                                        </p:tgtEl>
                                      </p:cBhvr>
                                      <p:by x="105000" y="105000"/>
                                    </p:animScale>
                                  </p:childTnLst>
                                </p:cTn>
                              </p:par>
                            </p:childTnLst>
                          </p:cTn>
                        </p:par>
                        <p:par>
                          <p:cTn id="65" fill="hold">
                            <p:stCondLst>
                              <p:cond delay="1000"/>
                            </p:stCondLst>
                            <p:childTnLst>
                              <p:par>
                                <p:cTn id="66" presetID="37"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900" decel="100000" fill="hold"/>
                                        <p:tgtEl>
                                          <p:spTgt spid="34"/>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25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1000"/>
                                        <p:tgtEl>
                                          <p:spTgt spid="35"/>
                                        </p:tgtEl>
                                      </p:cBhvr>
                                    </p:animEffect>
                                    <p:anim calcmode="lin" valueType="num">
                                      <p:cBhvr>
                                        <p:cTn id="75" dur="1000" fill="hold"/>
                                        <p:tgtEl>
                                          <p:spTgt spid="35"/>
                                        </p:tgtEl>
                                        <p:attrNameLst>
                                          <p:attrName>ppt_x</p:attrName>
                                        </p:attrNameLst>
                                      </p:cBhvr>
                                      <p:tavLst>
                                        <p:tav tm="0">
                                          <p:val>
                                            <p:strVal val="#ppt_x"/>
                                          </p:val>
                                        </p:tav>
                                        <p:tav tm="100000">
                                          <p:val>
                                            <p:strVal val="#ppt_x"/>
                                          </p:val>
                                        </p:tav>
                                      </p:tavLst>
                                    </p:anim>
                                    <p:anim calcmode="lin" valueType="num">
                                      <p:cBhvr>
                                        <p:cTn id="76" dur="900" decel="100000" fill="hold"/>
                                        <p:tgtEl>
                                          <p:spTgt spid="3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50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900" decel="100000" fill="hold"/>
                                        <p:tgtEl>
                                          <p:spTgt spid="3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75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900" decel="100000" fill="hold"/>
                                        <p:tgtEl>
                                          <p:spTgt spid="37"/>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3" grpId="0"/>
      <p:bldP spid="23" grpId="1"/>
      <p:bldP spid="28" grpId="0"/>
      <p:bldP spid="28" grpId="1"/>
      <p:bldP spid="33" grpId="0"/>
      <p:bldP spid="33" grpId="1"/>
      <p:bldP spid="34" grpId="0"/>
      <p:bldP spid="35" grpId="0"/>
      <p:bldP spid="3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652684" y="348764"/>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亮点与不足</a:t>
            </a:r>
            <a:endParaRPr lang="zh-CN" altLang="en-US" sz="4400" b="0" dirty="0">
              <a:solidFill>
                <a:srgbClr val="404040"/>
              </a:solidFill>
            </a:endParaRPr>
          </a:p>
        </p:txBody>
      </p:sp>
      <p:grpSp>
        <p:nvGrpSpPr>
          <p:cNvPr id="11" name="组合 1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5606650" y="4891515"/>
            <a:ext cx="608825" cy="814819"/>
            <a:chOff x="5606650" y="4891515"/>
            <a:chExt cx="608825" cy="814819"/>
          </a:xfrm>
        </p:grpSpPr>
        <p:sp>
          <p:nvSpPr>
            <p:cNvPr id="12" name="Freeform 6"/>
            <p:cNvSpPr/>
            <p:nvPr/>
          </p:nvSpPr>
          <p:spPr bwMode="auto">
            <a:xfrm>
              <a:off x="5606650" y="4915547"/>
              <a:ext cx="204849" cy="790787"/>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p:nvPr/>
          </p:nvSpPr>
          <p:spPr bwMode="auto">
            <a:xfrm>
              <a:off x="6009482" y="4891515"/>
              <a:ext cx="205993" cy="790787"/>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4934883" y="2273108"/>
            <a:ext cx="682067" cy="679779"/>
            <a:chOff x="4934883" y="2273108"/>
            <a:chExt cx="682067" cy="679779"/>
          </a:xfrm>
          <a:gradFill>
            <a:gsLst>
              <a:gs pos="0">
                <a:srgbClr val="FC7874"/>
              </a:gs>
              <a:gs pos="100000">
                <a:srgbClr val="EB2826"/>
              </a:gs>
            </a:gsLst>
            <a:lin ang="2700000" scaled="1"/>
          </a:gradFill>
        </p:grpSpPr>
        <p:sp>
          <p:nvSpPr>
            <p:cNvPr id="15" name="Freeform 8"/>
            <p:cNvSpPr/>
            <p:nvPr/>
          </p:nvSpPr>
          <p:spPr bwMode="auto">
            <a:xfrm>
              <a:off x="5045890" y="2384116"/>
              <a:ext cx="457763" cy="457763"/>
            </a:xfrm>
            <a:custGeom>
              <a:avLst/>
              <a:gdLst>
                <a:gd name="T0" fmla="*/ 21 w 169"/>
                <a:gd name="T1" fmla="*/ 46 h 169"/>
                <a:gd name="T2" fmla="*/ 46 w 169"/>
                <a:gd name="T3" fmla="*/ 148 h 169"/>
                <a:gd name="T4" fmla="*/ 148 w 169"/>
                <a:gd name="T5" fmla="*/ 123 h 169"/>
                <a:gd name="T6" fmla="*/ 123 w 169"/>
                <a:gd name="T7" fmla="*/ 21 h 169"/>
                <a:gd name="T8" fmla="*/ 21 w 169"/>
                <a:gd name="T9" fmla="*/ 46 h 169"/>
              </a:gdLst>
              <a:ahLst/>
              <a:cxnLst>
                <a:cxn ang="0">
                  <a:pos x="T0" y="T1"/>
                </a:cxn>
                <a:cxn ang="0">
                  <a:pos x="T2" y="T3"/>
                </a:cxn>
                <a:cxn ang="0">
                  <a:pos x="T4" y="T5"/>
                </a:cxn>
                <a:cxn ang="0">
                  <a:pos x="T6" y="T7"/>
                </a:cxn>
                <a:cxn ang="0">
                  <a:pos x="T8" y="T9"/>
                </a:cxn>
              </a:cxnLst>
              <a:rect l="0" t="0" r="r" b="b"/>
              <a:pathLst>
                <a:path w="169" h="169">
                  <a:moveTo>
                    <a:pt x="21" y="46"/>
                  </a:moveTo>
                  <a:cubicBezTo>
                    <a:pt x="0" y="81"/>
                    <a:pt x="11" y="127"/>
                    <a:pt x="46" y="148"/>
                  </a:cubicBezTo>
                  <a:cubicBezTo>
                    <a:pt x="81" y="169"/>
                    <a:pt x="127" y="158"/>
                    <a:pt x="148" y="123"/>
                  </a:cubicBezTo>
                  <a:cubicBezTo>
                    <a:pt x="169" y="88"/>
                    <a:pt x="158" y="43"/>
                    <a:pt x="123" y="21"/>
                  </a:cubicBezTo>
                  <a:cubicBezTo>
                    <a:pt x="88" y="0"/>
                    <a:pt x="43" y="11"/>
                    <a:pt x="21" y="4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a:spLocks noEditPoints="1"/>
            </p:cNvSpPr>
            <p:nvPr/>
          </p:nvSpPr>
          <p:spPr bwMode="auto">
            <a:xfrm>
              <a:off x="4934883" y="2273108"/>
              <a:ext cx="682067" cy="679779"/>
            </a:xfrm>
            <a:custGeom>
              <a:avLst/>
              <a:gdLst>
                <a:gd name="T0" fmla="*/ 45 w 252"/>
                <a:gd name="T1" fmla="*/ 64 h 251"/>
                <a:gd name="T2" fmla="*/ 20 w 252"/>
                <a:gd name="T3" fmla="*/ 56 h 251"/>
                <a:gd name="T4" fmla="*/ 29 w 252"/>
                <a:gd name="T5" fmla="*/ 94 h 251"/>
                <a:gd name="T6" fmla="*/ 24 w 252"/>
                <a:gd name="T7" fmla="*/ 110 h 251"/>
                <a:gd name="T8" fmla="*/ 0 w 252"/>
                <a:gd name="T9" fmla="*/ 141 h 251"/>
                <a:gd name="T10" fmla="*/ 30 w 252"/>
                <a:gd name="T11" fmla="*/ 161 h 251"/>
                <a:gd name="T12" fmla="*/ 10 w 252"/>
                <a:gd name="T13" fmla="*/ 177 h 251"/>
                <a:gd name="T14" fmla="*/ 47 w 252"/>
                <a:gd name="T15" fmla="*/ 191 h 251"/>
                <a:gd name="T16" fmla="*/ 59 w 252"/>
                <a:gd name="T17" fmla="*/ 203 h 251"/>
                <a:gd name="T18" fmla="*/ 71 w 252"/>
                <a:gd name="T19" fmla="*/ 239 h 251"/>
                <a:gd name="T20" fmla="*/ 109 w 252"/>
                <a:gd name="T21" fmla="*/ 226 h 251"/>
                <a:gd name="T22" fmla="*/ 113 w 252"/>
                <a:gd name="T23" fmla="*/ 251 h 251"/>
                <a:gd name="T24" fmla="*/ 144 w 252"/>
                <a:gd name="T25" fmla="*/ 226 h 251"/>
                <a:gd name="T26" fmla="*/ 168 w 252"/>
                <a:gd name="T27" fmla="*/ 219 h 251"/>
                <a:gd name="T28" fmla="*/ 206 w 252"/>
                <a:gd name="T29" fmla="*/ 223 h 251"/>
                <a:gd name="T30" fmla="*/ 196 w 252"/>
                <a:gd name="T31" fmla="*/ 199 h 251"/>
                <a:gd name="T32" fmla="*/ 207 w 252"/>
                <a:gd name="T33" fmla="*/ 188 h 251"/>
                <a:gd name="T34" fmla="*/ 243 w 252"/>
                <a:gd name="T35" fmla="*/ 172 h 251"/>
                <a:gd name="T36" fmla="*/ 223 w 252"/>
                <a:gd name="T37" fmla="*/ 156 h 251"/>
                <a:gd name="T38" fmla="*/ 227 w 252"/>
                <a:gd name="T39" fmla="*/ 141 h 251"/>
                <a:gd name="T40" fmla="*/ 251 w 252"/>
                <a:gd name="T41" fmla="*/ 110 h 251"/>
                <a:gd name="T42" fmla="*/ 226 w 252"/>
                <a:gd name="T43" fmla="*/ 106 h 251"/>
                <a:gd name="T44" fmla="*/ 222 w 252"/>
                <a:gd name="T45" fmla="*/ 90 h 251"/>
                <a:gd name="T46" fmla="*/ 228 w 252"/>
                <a:gd name="T47" fmla="*/ 52 h 251"/>
                <a:gd name="T48" fmla="*/ 202 w 252"/>
                <a:gd name="T49" fmla="*/ 59 h 251"/>
                <a:gd name="T50" fmla="*/ 190 w 252"/>
                <a:gd name="T51" fmla="*/ 46 h 251"/>
                <a:gd name="T52" fmla="*/ 179 w 252"/>
                <a:gd name="T53" fmla="*/ 14 h 251"/>
                <a:gd name="T54" fmla="*/ 163 w 252"/>
                <a:gd name="T55" fmla="*/ 32 h 251"/>
                <a:gd name="T56" fmla="*/ 142 w 252"/>
                <a:gd name="T57" fmla="*/ 24 h 251"/>
                <a:gd name="T58" fmla="*/ 113 w 252"/>
                <a:gd name="T59" fmla="*/ 0 h 251"/>
                <a:gd name="T60" fmla="*/ 108 w 252"/>
                <a:gd name="T61" fmla="*/ 25 h 251"/>
                <a:gd name="T62" fmla="*/ 84 w 252"/>
                <a:gd name="T63" fmla="*/ 32 h 251"/>
                <a:gd name="T64" fmla="*/ 46 w 252"/>
                <a:gd name="T65" fmla="*/ 28 h 251"/>
                <a:gd name="T66" fmla="*/ 56 w 252"/>
                <a:gd name="T67" fmla="*/ 52 h 251"/>
                <a:gd name="T68" fmla="*/ 198 w 252"/>
                <a:gd name="T69" fmla="*/ 170 h 251"/>
                <a:gd name="T70" fmla="*/ 53 w 252"/>
                <a:gd name="T71" fmla="*/ 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51">
                  <a:moveTo>
                    <a:pt x="56" y="52"/>
                  </a:moveTo>
                  <a:cubicBezTo>
                    <a:pt x="52" y="55"/>
                    <a:pt x="48" y="59"/>
                    <a:pt x="45" y="64"/>
                  </a:cubicBezTo>
                  <a:cubicBezTo>
                    <a:pt x="44" y="63"/>
                    <a:pt x="44" y="63"/>
                    <a:pt x="44" y="63"/>
                  </a:cubicBezTo>
                  <a:cubicBezTo>
                    <a:pt x="20" y="56"/>
                    <a:pt x="20" y="56"/>
                    <a:pt x="20" y="56"/>
                  </a:cubicBezTo>
                  <a:cubicBezTo>
                    <a:pt x="9" y="79"/>
                    <a:pt x="9" y="79"/>
                    <a:pt x="9" y="79"/>
                  </a:cubicBezTo>
                  <a:cubicBezTo>
                    <a:pt x="29" y="94"/>
                    <a:pt x="29" y="94"/>
                    <a:pt x="29" y="94"/>
                  </a:cubicBezTo>
                  <a:cubicBezTo>
                    <a:pt x="27" y="100"/>
                    <a:pt x="25" y="105"/>
                    <a:pt x="25" y="110"/>
                  </a:cubicBezTo>
                  <a:cubicBezTo>
                    <a:pt x="24" y="110"/>
                    <a:pt x="24" y="110"/>
                    <a:pt x="24" y="110"/>
                  </a:cubicBezTo>
                  <a:cubicBezTo>
                    <a:pt x="0" y="115"/>
                    <a:pt x="0" y="115"/>
                    <a:pt x="0" y="115"/>
                  </a:cubicBezTo>
                  <a:cubicBezTo>
                    <a:pt x="0" y="141"/>
                    <a:pt x="0" y="141"/>
                    <a:pt x="0" y="141"/>
                  </a:cubicBezTo>
                  <a:cubicBezTo>
                    <a:pt x="25" y="145"/>
                    <a:pt x="25" y="145"/>
                    <a:pt x="25" y="145"/>
                  </a:cubicBezTo>
                  <a:cubicBezTo>
                    <a:pt x="27" y="150"/>
                    <a:pt x="28" y="156"/>
                    <a:pt x="30" y="161"/>
                  </a:cubicBezTo>
                  <a:cubicBezTo>
                    <a:pt x="29" y="161"/>
                    <a:pt x="29" y="161"/>
                    <a:pt x="29" y="161"/>
                  </a:cubicBezTo>
                  <a:cubicBezTo>
                    <a:pt x="10" y="177"/>
                    <a:pt x="10" y="177"/>
                    <a:pt x="10" y="177"/>
                  </a:cubicBezTo>
                  <a:cubicBezTo>
                    <a:pt x="23" y="199"/>
                    <a:pt x="23" y="199"/>
                    <a:pt x="23" y="199"/>
                  </a:cubicBezTo>
                  <a:cubicBezTo>
                    <a:pt x="47" y="191"/>
                    <a:pt x="47" y="191"/>
                    <a:pt x="47" y="191"/>
                  </a:cubicBezTo>
                  <a:cubicBezTo>
                    <a:pt x="51" y="195"/>
                    <a:pt x="52" y="198"/>
                    <a:pt x="59" y="203"/>
                  </a:cubicBezTo>
                  <a:cubicBezTo>
                    <a:pt x="59" y="203"/>
                    <a:pt x="59" y="203"/>
                    <a:pt x="59" y="203"/>
                  </a:cubicBezTo>
                  <a:cubicBezTo>
                    <a:pt x="50" y="226"/>
                    <a:pt x="50" y="226"/>
                    <a:pt x="50" y="226"/>
                  </a:cubicBezTo>
                  <a:cubicBezTo>
                    <a:pt x="71" y="239"/>
                    <a:pt x="71" y="239"/>
                    <a:pt x="71" y="239"/>
                  </a:cubicBezTo>
                  <a:cubicBezTo>
                    <a:pt x="88" y="220"/>
                    <a:pt x="88" y="220"/>
                    <a:pt x="88" y="220"/>
                  </a:cubicBezTo>
                  <a:cubicBezTo>
                    <a:pt x="95" y="223"/>
                    <a:pt x="102" y="225"/>
                    <a:pt x="109" y="226"/>
                  </a:cubicBezTo>
                  <a:cubicBezTo>
                    <a:pt x="109" y="227"/>
                    <a:pt x="109" y="227"/>
                    <a:pt x="109" y="227"/>
                  </a:cubicBezTo>
                  <a:cubicBezTo>
                    <a:pt x="113" y="251"/>
                    <a:pt x="113" y="251"/>
                    <a:pt x="113" y="251"/>
                  </a:cubicBezTo>
                  <a:cubicBezTo>
                    <a:pt x="139" y="251"/>
                    <a:pt x="139" y="251"/>
                    <a:pt x="139" y="251"/>
                  </a:cubicBezTo>
                  <a:cubicBezTo>
                    <a:pt x="144" y="226"/>
                    <a:pt x="144" y="226"/>
                    <a:pt x="144" y="226"/>
                  </a:cubicBezTo>
                  <a:cubicBezTo>
                    <a:pt x="152" y="225"/>
                    <a:pt x="160" y="222"/>
                    <a:pt x="167" y="219"/>
                  </a:cubicBezTo>
                  <a:cubicBezTo>
                    <a:pt x="168" y="219"/>
                    <a:pt x="168" y="219"/>
                    <a:pt x="168" y="219"/>
                  </a:cubicBezTo>
                  <a:cubicBezTo>
                    <a:pt x="185" y="237"/>
                    <a:pt x="185" y="237"/>
                    <a:pt x="185" y="237"/>
                  </a:cubicBezTo>
                  <a:cubicBezTo>
                    <a:pt x="206" y="223"/>
                    <a:pt x="206" y="223"/>
                    <a:pt x="206" y="223"/>
                  </a:cubicBezTo>
                  <a:cubicBezTo>
                    <a:pt x="196" y="199"/>
                    <a:pt x="196" y="199"/>
                    <a:pt x="196" y="199"/>
                  </a:cubicBezTo>
                  <a:cubicBezTo>
                    <a:pt x="196" y="199"/>
                    <a:pt x="196" y="199"/>
                    <a:pt x="196" y="199"/>
                  </a:cubicBezTo>
                  <a:cubicBezTo>
                    <a:pt x="200" y="196"/>
                    <a:pt x="204" y="192"/>
                    <a:pt x="207" y="187"/>
                  </a:cubicBezTo>
                  <a:cubicBezTo>
                    <a:pt x="207" y="188"/>
                    <a:pt x="207" y="188"/>
                    <a:pt x="207" y="188"/>
                  </a:cubicBezTo>
                  <a:cubicBezTo>
                    <a:pt x="231" y="195"/>
                    <a:pt x="231" y="195"/>
                    <a:pt x="231" y="195"/>
                  </a:cubicBezTo>
                  <a:cubicBezTo>
                    <a:pt x="243" y="172"/>
                    <a:pt x="243" y="172"/>
                    <a:pt x="243" y="172"/>
                  </a:cubicBezTo>
                  <a:cubicBezTo>
                    <a:pt x="223" y="157"/>
                    <a:pt x="223" y="157"/>
                    <a:pt x="223" y="157"/>
                  </a:cubicBezTo>
                  <a:cubicBezTo>
                    <a:pt x="223" y="156"/>
                    <a:pt x="223" y="156"/>
                    <a:pt x="223" y="156"/>
                  </a:cubicBezTo>
                  <a:cubicBezTo>
                    <a:pt x="224" y="151"/>
                    <a:pt x="226" y="146"/>
                    <a:pt x="226" y="141"/>
                  </a:cubicBezTo>
                  <a:cubicBezTo>
                    <a:pt x="227" y="141"/>
                    <a:pt x="227" y="141"/>
                    <a:pt x="227" y="141"/>
                  </a:cubicBezTo>
                  <a:cubicBezTo>
                    <a:pt x="252" y="136"/>
                    <a:pt x="252" y="136"/>
                    <a:pt x="252" y="136"/>
                  </a:cubicBezTo>
                  <a:cubicBezTo>
                    <a:pt x="251" y="110"/>
                    <a:pt x="251" y="110"/>
                    <a:pt x="251" y="110"/>
                  </a:cubicBezTo>
                  <a:cubicBezTo>
                    <a:pt x="226" y="106"/>
                    <a:pt x="226" y="106"/>
                    <a:pt x="226" y="106"/>
                  </a:cubicBezTo>
                  <a:cubicBezTo>
                    <a:pt x="226" y="106"/>
                    <a:pt x="226" y="106"/>
                    <a:pt x="226" y="106"/>
                  </a:cubicBezTo>
                  <a:cubicBezTo>
                    <a:pt x="224" y="101"/>
                    <a:pt x="223" y="95"/>
                    <a:pt x="221" y="90"/>
                  </a:cubicBezTo>
                  <a:cubicBezTo>
                    <a:pt x="222" y="90"/>
                    <a:pt x="222" y="90"/>
                    <a:pt x="222" y="90"/>
                  </a:cubicBezTo>
                  <a:cubicBezTo>
                    <a:pt x="241" y="74"/>
                    <a:pt x="241" y="74"/>
                    <a:pt x="241" y="74"/>
                  </a:cubicBezTo>
                  <a:cubicBezTo>
                    <a:pt x="228" y="52"/>
                    <a:pt x="228" y="52"/>
                    <a:pt x="228" y="52"/>
                  </a:cubicBezTo>
                  <a:cubicBezTo>
                    <a:pt x="204" y="60"/>
                    <a:pt x="204" y="60"/>
                    <a:pt x="204" y="60"/>
                  </a:cubicBezTo>
                  <a:cubicBezTo>
                    <a:pt x="202" y="59"/>
                    <a:pt x="202" y="59"/>
                    <a:pt x="202" y="59"/>
                  </a:cubicBezTo>
                  <a:cubicBezTo>
                    <a:pt x="199" y="55"/>
                    <a:pt x="196" y="52"/>
                    <a:pt x="189" y="47"/>
                  </a:cubicBezTo>
                  <a:cubicBezTo>
                    <a:pt x="190" y="46"/>
                    <a:pt x="190" y="46"/>
                    <a:pt x="190" y="46"/>
                  </a:cubicBezTo>
                  <a:cubicBezTo>
                    <a:pt x="200" y="28"/>
                    <a:pt x="200" y="28"/>
                    <a:pt x="200" y="28"/>
                  </a:cubicBezTo>
                  <a:cubicBezTo>
                    <a:pt x="179" y="14"/>
                    <a:pt x="179" y="14"/>
                    <a:pt x="179" y="14"/>
                  </a:cubicBezTo>
                  <a:cubicBezTo>
                    <a:pt x="162" y="32"/>
                    <a:pt x="162" y="32"/>
                    <a:pt x="162" y="32"/>
                  </a:cubicBezTo>
                  <a:cubicBezTo>
                    <a:pt x="163" y="32"/>
                    <a:pt x="163" y="32"/>
                    <a:pt x="163" y="32"/>
                  </a:cubicBezTo>
                  <a:cubicBezTo>
                    <a:pt x="156" y="29"/>
                    <a:pt x="149" y="27"/>
                    <a:pt x="142" y="25"/>
                  </a:cubicBezTo>
                  <a:cubicBezTo>
                    <a:pt x="142" y="24"/>
                    <a:pt x="142" y="24"/>
                    <a:pt x="142" y="24"/>
                  </a:cubicBezTo>
                  <a:cubicBezTo>
                    <a:pt x="138" y="0"/>
                    <a:pt x="138" y="0"/>
                    <a:pt x="138" y="0"/>
                  </a:cubicBezTo>
                  <a:cubicBezTo>
                    <a:pt x="113" y="0"/>
                    <a:pt x="113" y="0"/>
                    <a:pt x="113" y="0"/>
                  </a:cubicBezTo>
                  <a:cubicBezTo>
                    <a:pt x="108" y="25"/>
                    <a:pt x="108" y="25"/>
                    <a:pt x="108" y="25"/>
                  </a:cubicBezTo>
                  <a:cubicBezTo>
                    <a:pt x="108" y="25"/>
                    <a:pt x="108" y="25"/>
                    <a:pt x="108" y="25"/>
                  </a:cubicBezTo>
                  <a:cubicBezTo>
                    <a:pt x="100" y="27"/>
                    <a:pt x="92" y="29"/>
                    <a:pt x="84" y="32"/>
                  </a:cubicBezTo>
                  <a:cubicBezTo>
                    <a:pt x="84" y="32"/>
                    <a:pt x="84" y="32"/>
                    <a:pt x="84" y="32"/>
                  </a:cubicBezTo>
                  <a:cubicBezTo>
                    <a:pt x="67" y="14"/>
                    <a:pt x="67" y="14"/>
                    <a:pt x="67" y="14"/>
                  </a:cubicBezTo>
                  <a:cubicBezTo>
                    <a:pt x="46" y="28"/>
                    <a:pt x="46" y="28"/>
                    <a:pt x="46" y="28"/>
                  </a:cubicBezTo>
                  <a:cubicBezTo>
                    <a:pt x="55" y="52"/>
                    <a:pt x="55" y="52"/>
                    <a:pt x="55" y="52"/>
                  </a:cubicBezTo>
                  <a:lnTo>
                    <a:pt x="56" y="52"/>
                  </a:lnTo>
                  <a:close/>
                  <a:moveTo>
                    <a:pt x="169" y="53"/>
                  </a:moveTo>
                  <a:cubicBezTo>
                    <a:pt x="209" y="78"/>
                    <a:pt x="222" y="130"/>
                    <a:pt x="198" y="170"/>
                  </a:cubicBezTo>
                  <a:cubicBezTo>
                    <a:pt x="174" y="210"/>
                    <a:pt x="122" y="222"/>
                    <a:pt x="82" y="198"/>
                  </a:cubicBezTo>
                  <a:cubicBezTo>
                    <a:pt x="42" y="174"/>
                    <a:pt x="29" y="122"/>
                    <a:pt x="53" y="82"/>
                  </a:cubicBezTo>
                  <a:cubicBezTo>
                    <a:pt x="77" y="42"/>
                    <a:pt x="129" y="29"/>
                    <a:pt x="169" y="53"/>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5184364" y="3692175"/>
            <a:ext cx="1480864" cy="1480864"/>
            <a:chOff x="5184364" y="3692175"/>
            <a:chExt cx="1480864" cy="1480864"/>
          </a:xfrm>
          <a:solidFill>
            <a:srgbClr val="6386B4"/>
          </a:solidFill>
        </p:grpSpPr>
        <p:sp>
          <p:nvSpPr>
            <p:cNvPr id="21" name="Freeform 12"/>
            <p:cNvSpPr/>
            <p:nvPr/>
          </p:nvSpPr>
          <p:spPr bwMode="auto">
            <a:xfrm>
              <a:off x="5424690" y="3935933"/>
              <a:ext cx="996780" cy="993347"/>
            </a:xfrm>
            <a:custGeom>
              <a:avLst/>
              <a:gdLst>
                <a:gd name="T0" fmla="*/ 46 w 368"/>
                <a:gd name="T1" fmla="*/ 100 h 367"/>
                <a:gd name="T2" fmla="*/ 101 w 368"/>
                <a:gd name="T3" fmla="*/ 321 h 367"/>
                <a:gd name="T4" fmla="*/ 322 w 368"/>
                <a:gd name="T5" fmla="*/ 267 h 367"/>
                <a:gd name="T6" fmla="*/ 267 w 368"/>
                <a:gd name="T7" fmla="*/ 46 h 367"/>
                <a:gd name="T8" fmla="*/ 46 w 368"/>
                <a:gd name="T9" fmla="*/ 100 h 367"/>
              </a:gdLst>
              <a:ahLst/>
              <a:cxnLst>
                <a:cxn ang="0">
                  <a:pos x="T0" y="T1"/>
                </a:cxn>
                <a:cxn ang="0">
                  <a:pos x="T2" y="T3"/>
                </a:cxn>
                <a:cxn ang="0">
                  <a:pos x="T4" y="T5"/>
                </a:cxn>
                <a:cxn ang="0">
                  <a:pos x="T6" y="T7"/>
                </a:cxn>
                <a:cxn ang="0">
                  <a:pos x="T8" y="T9"/>
                </a:cxn>
              </a:cxnLst>
              <a:rect l="0" t="0" r="r" b="b"/>
              <a:pathLst>
                <a:path w="368" h="367">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gradFill>
              <a:gsLst>
                <a:gs pos="0">
                  <a:srgbClr val="87294D"/>
                </a:gs>
                <a:gs pos="100000">
                  <a:srgbClr val="AF385F"/>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a:spLocks noEditPoints="1"/>
            </p:cNvSpPr>
            <p:nvPr/>
          </p:nvSpPr>
          <p:spPr bwMode="auto">
            <a:xfrm>
              <a:off x="5184364" y="3692175"/>
              <a:ext cx="1480864" cy="1480864"/>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gradFill>
              <a:gsLst>
                <a:gs pos="0">
                  <a:srgbClr val="87294D"/>
                </a:gs>
                <a:gs pos="100000">
                  <a:srgbClr val="AF385F"/>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6721304" y="3686452"/>
            <a:ext cx="880050" cy="880050"/>
            <a:chOff x="6721304" y="3686452"/>
            <a:chExt cx="880050" cy="880050"/>
          </a:xfrm>
          <a:solidFill>
            <a:srgbClr val="EE769A"/>
          </a:solidFill>
        </p:grpSpPr>
        <p:sp>
          <p:nvSpPr>
            <p:cNvPr id="24" name="Freeform 14"/>
            <p:cNvSpPr/>
            <p:nvPr/>
          </p:nvSpPr>
          <p:spPr bwMode="auto">
            <a:xfrm>
              <a:off x="6865500" y="3829504"/>
              <a:ext cx="589371" cy="593948"/>
            </a:xfrm>
            <a:custGeom>
              <a:avLst/>
              <a:gdLst>
                <a:gd name="T0" fmla="*/ 28 w 218"/>
                <a:gd name="T1" fmla="*/ 60 h 219"/>
                <a:gd name="T2" fmla="*/ 60 w 218"/>
                <a:gd name="T3" fmla="*/ 191 h 219"/>
                <a:gd name="T4" fmla="*/ 191 w 218"/>
                <a:gd name="T5" fmla="*/ 159 h 219"/>
                <a:gd name="T6" fmla="*/ 159 w 218"/>
                <a:gd name="T7" fmla="*/ 28 h 219"/>
                <a:gd name="T8" fmla="*/ 28 w 218"/>
                <a:gd name="T9" fmla="*/ 60 h 219"/>
              </a:gdLst>
              <a:ahLst/>
              <a:cxnLst>
                <a:cxn ang="0">
                  <a:pos x="T0" y="T1"/>
                </a:cxn>
                <a:cxn ang="0">
                  <a:pos x="T2" y="T3"/>
                </a:cxn>
                <a:cxn ang="0">
                  <a:pos x="T4" y="T5"/>
                </a:cxn>
                <a:cxn ang="0">
                  <a:pos x="T6" y="T7"/>
                </a:cxn>
                <a:cxn ang="0">
                  <a:pos x="T8" y="T9"/>
                </a:cxn>
              </a:cxnLst>
              <a:rect l="0" t="0" r="r" b="b"/>
              <a:pathLst>
                <a:path w="218" h="219">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close/>
                </a:path>
              </a:pathLst>
            </a:custGeom>
            <a:gradFill>
              <a:gsLst>
                <a:gs pos="0">
                  <a:srgbClr val="D29614"/>
                </a:gs>
                <a:gs pos="100000">
                  <a:srgbClr val="FBB017"/>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5"/>
            <p:cNvSpPr>
              <a:spLocks noEditPoints="1"/>
            </p:cNvSpPr>
            <p:nvPr/>
          </p:nvSpPr>
          <p:spPr bwMode="auto">
            <a:xfrm>
              <a:off x="6721304" y="3686452"/>
              <a:ext cx="880050" cy="880050"/>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gradFill>
              <a:gsLst>
                <a:gs pos="0">
                  <a:srgbClr val="D29614"/>
                </a:gs>
                <a:gs pos="100000">
                  <a:srgbClr val="FBB017"/>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4368401" y="3583456"/>
            <a:ext cx="3026960" cy="1498031"/>
            <a:chOff x="4368401" y="3583456"/>
            <a:chExt cx="3026960" cy="1498031"/>
          </a:xfrm>
          <a:gradFill>
            <a:gsLst>
              <a:gs pos="0">
                <a:srgbClr val="87294D"/>
              </a:gs>
              <a:gs pos="100000">
                <a:srgbClr val="AF385F"/>
              </a:gs>
            </a:gsLst>
            <a:lin ang="0" scaled="0"/>
          </a:gradFill>
        </p:grpSpPr>
        <p:sp>
          <p:nvSpPr>
            <p:cNvPr id="27" name="Freeform 16"/>
            <p:cNvSpPr/>
            <p:nvPr/>
          </p:nvSpPr>
          <p:spPr bwMode="auto">
            <a:xfrm>
              <a:off x="4593849" y="3583456"/>
              <a:ext cx="337601" cy="297546"/>
            </a:xfrm>
            <a:custGeom>
              <a:avLst/>
              <a:gdLst>
                <a:gd name="T0" fmla="*/ 113 w 125"/>
                <a:gd name="T1" fmla="*/ 62 h 110"/>
                <a:gd name="T2" fmla="*/ 117 w 125"/>
                <a:gd name="T3" fmla="*/ 97 h 110"/>
                <a:gd name="T4" fmla="*/ 117 w 125"/>
                <a:gd name="T5" fmla="*/ 97 h 110"/>
                <a:gd name="T6" fmla="*/ 82 w 125"/>
                <a:gd name="T7" fmla="*/ 102 h 110"/>
                <a:gd name="T8" fmla="*/ 13 w 125"/>
                <a:gd name="T9" fmla="*/ 49 h 110"/>
                <a:gd name="T10" fmla="*/ 9 w 125"/>
                <a:gd name="T11" fmla="*/ 14 h 110"/>
                <a:gd name="T12" fmla="*/ 9 w 125"/>
                <a:gd name="T13" fmla="*/ 14 h 110"/>
                <a:gd name="T14" fmla="*/ 44 w 125"/>
                <a:gd name="T15" fmla="*/ 9 h 110"/>
                <a:gd name="T16" fmla="*/ 113 w 125"/>
                <a:gd name="T1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10">
                  <a:moveTo>
                    <a:pt x="113" y="62"/>
                  </a:moveTo>
                  <a:cubicBezTo>
                    <a:pt x="124" y="70"/>
                    <a:pt x="125" y="86"/>
                    <a:pt x="117" y="97"/>
                  </a:cubicBezTo>
                  <a:cubicBezTo>
                    <a:pt x="117" y="97"/>
                    <a:pt x="117" y="97"/>
                    <a:pt x="117" y="97"/>
                  </a:cubicBezTo>
                  <a:cubicBezTo>
                    <a:pt x="109" y="108"/>
                    <a:pt x="93" y="110"/>
                    <a:pt x="82" y="102"/>
                  </a:cubicBezTo>
                  <a:cubicBezTo>
                    <a:pt x="13" y="49"/>
                    <a:pt x="13" y="49"/>
                    <a:pt x="13" y="49"/>
                  </a:cubicBezTo>
                  <a:cubicBezTo>
                    <a:pt x="2" y="41"/>
                    <a:pt x="0" y="25"/>
                    <a:pt x="9" y="14"/>
                  </a:cubicBezTo>
                  <a:cubicBezTo>
                    <a:pt x="9" y="14"/>
                    <a:pt x="9" y="14"/>
                    <a:pt x="9" y="14"/>
                  </a:cubicBezTo>
                  <a:cubicBezTo>
                    <a:pt x="17" y="3"/>
                    <a:pt x="33" y="0"/>
                    <a:pt x="44" y="9"/>
                  </a:cubicBezTo>
                  <a:lnTo>
                    <a:pt x="113"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7"/>
            <p:cNvSpPr/>
            <p:nvPr/>
          </p:nvSpPr>
          <p:spPr bwMode="auto">
            <a:xfrm>
              <a:off x="4368401" y="4239202"/>
              <a:ext cx="379944" cy="194549"/>
            </a:xfrm>
            <a:custGeom>
              <a:avLst/>
              <a:gdLst>
                <a:gd name="T0" fmla="*/ 117 w 140"/>
                <a:gd name="T1" fmla="*/ 20 h 72"/>
                <a:gd name="T2" fmla="*/ 137 w 140"/>
                <a:gd name="T3" fmla="*/ 49 h 72"/>
                <a:gd name="T4" fmla="*/ 137 w 140"/>
                <a:gd name="T5" fmla="*/ 49 h 72"/>
                <a:gd name="T6" fmla="*/ 108 w 140"/>
                <a:gd name="T7" fmla="*/ 69 h 72"/>
                <a:gd name="T8" fmla="*/ 22 w 140"/>
                <a:gd name="T9" fmla="*/ 52 h 72"/>
                <a:gd name="T10" fmla="*/ 3 w 140"/>
                <a:gd name="T11" fmla="*/ 23 h 72"/>
                <a:gd name="T12" fmla="*/ 3 w 140"/>
                <a:gd name="T13" fmla="*/ 23 h 72"/>
                <a:gd name="T14" fmla="*/ 32 w 140"/>
                <a:gd name="T15" fmla="*/ 3 h 72"/>
                <a:gd name="T16" fmla="*/ 117 w 140"/>
                <a:gd name="T17"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72">
                  <a:moveTo>
                    <a:pt x="117" y="20"/>
                  </a:moveTo>
                  <a:cubicBezTo>
                    <a:pt x="131" y="22"/>
                    <a:pt x="140" y="36"/>
                    <a:pt x="137" y="49"/>
                  </a:cubicBezTo>
                  <a:cubicBezTo>
                    <a:pt x="137" y="49"/>
                    <a:pt x="137" y="49"/>
                    <a:pt x="137" y="49"/>
                  </a:cubicBezTo>
                  <a:cubicBezTo>
                    <a:pt x="134" y="63"/>
                    <a:pt x="121" y="72"/>
                    <a:pt x="108" y="69"/>
                  </a:cubicBezTo>
                  <a:cubicBezTo>
                    <a:pt x="22" y="52"/>
                    <a:pt x="22" y="52"/>
                    <a:pt x="22" y="52"/>
                  </a:cubicBezTo>
                  <a:cubicBezTo>
                    <a:pt x="9" y="50"/>
                    <a:pt x="0" y="37"/>
                    <a:pt x="3" y="23"/>
                  </a:cubicBezTo>
                  <a:cubicBezTo>
                    <a:pt x="3" y="23"/>
                    <a:pt x="3" y="23"/>
                    <a:pt x="3" y="23"/>
                  </a:cubicBezTo>
                  <a:cubicBezTo>
                    <a:pt x="6" y="9"/>
                    <a:pt x="19" y="0"/>
                    <a:pt x="32" y="3"/>
                  </a:cubicBezTo>
                  <a:lnTo>
                    <a:pt x="11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
            <p:cNvSpPr/>
            <p:nvPr/>
          </p:nvSpPr>
          <p:spPr bwMode="auto">
            <a:xfrm>
              <a:off x="4534340" y="4867482"/>
              <a:ext cx="376511" cy="214005"/>
            </a:xfrm>
            <a:custGeom>
              <a:avLst/>
              <a:gdLst>
                <a:gd name="T0" fmla="*/ 105 w 139"/>
                <a:gd name="T1" fmla="*/ 4 h 79"/>
                <a:gd name="T2" fmla="*/ 136 w 139"/>
                <a:gd name="T3" fmla="*/ 22 h 79"/>
                <a:gd name="T4" fmla="*/ 136 w 139"/>
                <a:gd name="T5" fmla="*/ 22 h 79"/>
                <a:gd name="T6" fmla="*/ 118 w 139"/>
                <a:gd name="T7" fmla="*/ 52 h 79"/>
                <a:gd name="T8" fmla="*/ 34 w 139"/>
                <a:gd name="T9" fmla="*/ 75 h 79"/>
                <a:gd name="T10" fmla="*/ 4 w 139"/>
                <a:gd name="T11" fmla="*/ 57 h 79"/>
                <a:gd name="T12" fmla="*/ 4 w 139"/>
                <a:gd name="T13" fmla="*/ 57 h 79"/>
                <a:gd name="T14" fmla="*/ 21 w 139"/>
                <a:gd name="T15" fmla="*/ 26 h 79"/>
                <a:gd name="T16" fmla="*/ 105 w 139"/>
                <a:gd name="T17"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79">
                  <a:moveTo>
                    <a:pt x="105" y="4"/>
                  </a:moveTo>
                  <a:cubicBezTo>
                    <a:pt x="118" y="0"/>
                    <a:pt x="132" y="8"/>
                    <a:pt x="136" y="22"/>
                  </a:cubicBezTo>
                  <a:cubicBezTo>
                    <a:pt x="136" y="22"/>
                    <a:pt x="136" y="22"/>
                    <a:pt x="136" y="22"/>
                  </a:cubicBezTo>
                  <a:cubicBezTo>
                    <a:pt x="139" y="35"/>
                    <a:pt x="131" y="49"/>
                    <a:pt x="118" y="52"/>
                  </a:cubicBezTo>
                  <a:cubicBezTo>
                    <a:pt x="34" y="75"/>
                    <a:pt x="34" y="75"/>
                    <a:pt x="34" y="75"/>
                  </a:cubicBezTo>
                  <a:cubicBezTo>
                    <a:pt x="21" y="79"/>
                    <a:pt x="7" y="71"/>
                    <a:pt x="4" y="57"/>
                  </a:cubicBezTo>
                  <a:cubicBezTo>
                    <a:pt x="4" y="57"/>
                    <a:pt x="4" y="57"/>
                    <a:pt x="4" y="57"/>
                  </a:cubicBezTo>
                  <a:cubicBezTo>
                    <a:pt x="0" y="44"/>
                    <a:pt x="8" y="30"/>
                    <a:pt x="21" y="26"/>
                  </a:cubicBezTo>
                  <a:lnTo>
                    <a:pt x="10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9"/>
            <p:cNvSpPr/>
            <p:nvPr/>
          </p:nvSpPr>
          <p:spPr bwMode="auto">
            <a:xfrm>
              <a:off x="7016561" y="4867482"/>
              <a:ext cx="378800" cy="214005"/>
            </a:xfrm>
            <a:custGeom>
              <a:avLst/>
              <a:gdLst>
                <a:gd name="T0" fmla="*/ 35 w 140"/>
                <a:gd name="T1" fmla="*/ 4 h 79"/>
                <a:gd name="T2" fmla="*/ 4 w 140"/>
                <a:gd name="T3" fmla="*/ 22 h 79"/>
                <a:gd name="T4" fmla="*/ 4 w 140"/>
                <a:gd name="T5" fmla="*/ 22 h 79"/>
                <a:gd name="T6" fmla="*/ 21 w 140"/>
                <a:gd name="T7" fmla="*/ 52 h 79"/>
                <a:gd name="T8" fmla="*/ 105 w 140"/>
                <a:gd name="T9" fmla="*/ 75 h 79"/>
                <a:gd name="T10" fmla="*/ 136 w 140"/>
                <a:gd name="T11" fmla="*/ 57 h 79"/>
                <a:gd name="T12" fmla="*/ 136 w 140"/>
                <a:gd name="T13" fmla="*/ 57 h 79"/>
                <a:gd name="T14" fmla="*/ 119 w 140"/>
                <a:gd name="T15" fmla="*/ 26 h 79"/>
                <a:gd name="T16" fmla="*/ 35 w 140"/>
                <a:gd name="T17"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79">
                  <a:moveTo>
                    <a:pt x="35" y="4"/>
                  </a:moveTo>
                  <a:cubicBezTo>
                    <a:pt x="21" y="0"/>
                    <a:pt x="8" y="8"/>
                    <a:pt x="4" y="22"/>
                  </a:cubicBezTo>
                  <a:cubicBezTo>
                    <a:pt x="4" y="22"/>
                    <a:pt x="4" y="22"/>
                    <a:pt x="4" y="22"/>
                  </a:cubicBezTo>
                  <a:cubicBezTo>
                    <a:pt x="0" y="35"/>
                    <a:pt x="8" y="49"/>
                    <a:pt x="21" y="52"/>
                  </a:cubicBezTo>
                  <a:cubicBezTo>
                    <a:pt x="105" y="75"/>
                    <a:pt x="105" y="75"/>
                    <a:pt x="105" y="75"/>
                  </a:cubicBezTo>
                  <a:cubicBezTo>
                    <a:pt x="119" y="79"/>
                    <a:pt x="132" y="71"/>
                    <a:pt x="136" y="57"/>
                  </a:cubicBezTo>
                  <a:cubicBezTo>
                    <a:pt x="136" y="57"/>
                    <a:pt x="136" y="57"/>
                    <a:pt x="136" y="57"/>
                  </a:cubicBezTo>
                  <a:cubicBezTo>
                    <a:pt x="140" y="44"/>
                    <a:pt x="132" y="30"/>
                    <a:pt x="119" y="26"/>
                  </a:cubicBezTo>
                  <a:lnTo>
                    <a:pt x="3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2530481" y="3367163"/>
            <a:ext cx="5415340" cy="3184888"/>
            <a:chOff x="2530481" y="3367163"/>
            <a:chExt cx="5415340" cy="3184888"/>
          </a:xfrm>
          <a:solidFill>
            <a:schemeClr val="bg1">
              <a:lumMod val="75000"/>
            </a:schemeClr>
          </a:solidFill>
        </p:grpSpPr>
        <p:sp>
          <p:nvSpPr>
            <p:cNvPr id="32" name="Freeform 5"/>
            <p:cNvSpPr/>
            <p:nvPr/>
          </p:nvSpPr>
          <p:spPr bwMode="auto">
            <a:xfrm>
              <a:off x="2530481" y="5831074"/>
              <a:ext cx="5415340" cy="720977"/>
            </a:xfrm>
            <a:custGeom>
              <a:avLst/>
              <a:gdLst>
                <a:gd name="T0" fmla="*/ 2000 w 2000"/>
                <a:gd name="T1" fmla="*/ 205 h 266"/>
                <a:gd name="T2" fmla="*/ 2000 w 2000"/>
                <a:gd name="T3" fmla="*/ 266 h 266"/>
                <a:gd name="T4" fmla="*/ 1344 w 2000"/>
                <a:gd name="T5" fmla="*/ 266 h 266"/>
                <a:gd name="T6" fmla="*/ 1314 w 2000"/>
                <a:gd name="T7" fmla="*/ 245 h 266"/>
                <a:gd name="T8" fmla="*/ 1325 w 2000"/>
                <a:gd name="T9" fmla="*/ 212 h 266"/>
                <a:gd name="T10" fmla="*/ 1344 w 2000"/>
                <a:gd name="T11" fmla="*/ 162 h 266"/>
                <a:gd name="T12" fmla="*/ 1353 w 2000"/>
                <a:gd name="T13" fmla="*/ 140 h 266"/>
                <a:gd name="T14" fmla="*/ 1374 w 2000"/>
                <a:gd name="T15" fmla="*/ 132 h 266"/>
                <a:gd name="T16" fmla="*/ 1376 w 2000"/>
                <a:gd name="T17" fmla="*/ 131 h 266"/>
                <a:gd name="T18" fmla="*/ 1376 w 2000"/>
                <a:gd name="T19" fmla="*/ 66 h 266"/>
                <a:gd name="T20" fmla="*/ 1376 w 2000"/>
                <a:gd name="T21" fmla="*/ 61 h 266"/>
                <a:gd name="T22" fmla="*/ 1218 w 2000"/>
                <a:gd name="T23" fmla="*/ 61 h 266"/>
                <a:gd name="T24" fmla="*/ 1212 w 2000"/>
                <a:gd name="T25" fmla="*/ 60 h 266"/>
                <a:gd name="T26" fmla="*/ 1206 w 2000"/>
                <a:gd name="T27" fmla="*/ 61 h 266"/>
                <a:gd name="T28" fmla="*/ 1131 w 2000"/>
                <a:gd name="T29" fmla="*/ 61 h 266"/>
                <a:gd name="T30" fmla="*/ 1131 w 2000"/>
                <a:gd name="T31" fmla="*/ 66 h 266"/>
                <a:gd name="T32" fmla="*/ 1131 w 2000"/>
                <a:gd name="T33" fmla="*/ 131 h 266"/>
                <a:gd name="T34" fmla="*/ 1133 w 2000"/>
                <a:gd name="T35" fmla="*/ 132 h 266"/>
                <a:gd name="T36" fmla="*/ 1154 w 2000"/>
                <a:gd name="T37" fmla="*/ 140 h 266"/>
                <a:gd name="T38" fmla="*/ 1163 w 2000"/>
                <a:gd name="T39" fmla="*/ 162 h 266"/>
                <a:gd name="T40" fmla="*/ 1182 w 2000"/>
                <a:gd name="T41" fmla="*/ 212 h 266"/>
                <a:gd name="T42" fmla="*/ 1193 w 2000"/>
                <a:gd name="T43" fmla="*/ 245 h 266"/>
                <a:gd name="T44" fmla="*/ 1164 w 2000"/>
                <a:gd name="T45" fmla="*/ 266 h 266"/>
                <a:gd name="T46" fmla="*/ 0 w 2000"/>
                <a:gd name="T47" fmla="*/ 266 h 266"/>
                <a:gd name="T48" fmla="*/ 0 w 2000"/>
                <a:gd name="T49" fmla="*/ 205 h 266"/>
                <a:gd name="T50" fmla="*/ 1109 w 2000"/>
                <a:gd name="T51" fmla="*/ 205 h 266"/>
                <a:gd name="T52" fmla="*/ 1104 w 2000"/>
                <a:gd name="T53" fmla="*/ 186 h 266"/>
                <a:gd name="T54" fmla="*/ 1070 w 2000"/>
                <a:gd name="T55" fmla="*/ 133 h 266"/>
                <a:gd name="T56" fmla="*/ 1070 w 2000"/>
                <a:gd name="T57" fmla="*/ 68 h 266"/>
                <a:gd name="T58" fmla="*/ 1082 w 2000"/>
                <a:gd name="T59" fmla="*/ 20 h 266"/>
                <a:gd name="T60" fmla="*/ 1127 w 2000"/>
                <a:gd name="T61" fmla="*/ 0 h 266"/>
                <a:gd name="T62" fmla="*/ 1206 w 2000"/>
                <a:gd name="T63" fmla="*/ 0 h 266"/>
                <a:gd name="T64" fmla="*/ 1212 w 2000"/>
                <a:gd name="T65" fmla="*/ 1 h 266"/>
                <a:gd name="T66" fmla="*/ 1218 w 2000"/>
                <a:gd name="T67" fmla="*/ 0 h 266"/>
                <a:gd name="T68" fmla="*/ 1380 w 2000"/>
                <a:gd name="T69" fmla="*/ 0 h 266"/>
                <a:gd name="T70" fmla="*/ 1425 w 2000"/>
                <a:gd name="T71" fmla="*/ 20 h 266"/>
                <a:gd name="T72" fmla="*/ 1437 w 2000"/>
                <a:gd name="T73" fmla="*/ 68 h 266"/>
                <a:gd name="T74" fmla="*/ 1437 w 2000"/>
                <a:gd name="T75" fmla="*/ 133 h 266"/>
                <a:gd name="T76" fmla="*/ 1403 w 2000"/>
                <a:gd name="T77" fmla="*/ 186 h 266"/>
                <a:gd name="T78" fmla="*/ 1398 w 2000"/>
                <a:gd name="T79" fmla="*/ 205 h 266"/>
                <a:gd name="T80" fmla="*/ 2000 w 2000"/>
                <a:gd name="T81" fmla="*/ 20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 h="266">
                  <a:moveTo>
                    <a:pt x="2000" y="205"/>
                  </a:moveTo>
                  <a:cubicBezTo>
                    <a:pt x="2000" y="266"/>
                    <a:pt x="2000" y="266"/>
                    <a:pt x="2000" y="266"/>
                  </a:cubicBezTo>
                  <a:cubicBezTo>
                    <a:pt x="1344" y="266"/>
                    <a:pt x="1344" y="266"/>
                    <a:pt x="1344" y="266"/>
                  </a:cubicBezTo>
                  <a:cubicBezTo>
                    <a:pt x="1330" y="266"/>
                    <a:pt x="1318" y="258"/>
                    <a:pt x="1314" y="245"/>
                  </a:cubicBezTo>
                  <a:cubicBezTo>
                    <a:pt x="1310" y="233"/>
                    <a:pt x="1314" y="219"/>
                    <a:pt x="1325" y="212"/>
                  </a:cubicBezTo>
                  <a:cubicBezTo>
                    <a:pt x="1327" y="210"/>
                    <a:pt x="1344" y="194"/>
                    <a:pt x="1344" y="162"/>
                  </a:cubicBezTo>
                  <a:cubicBezTo>
                    <a:pt x="1344" y="154"/>
                    <a:pt x="1347" y="146"/>
                    <a:pt x="1353" y="140"/>
                  </a:cubicBezTo>
                  <a:cubicBezTo>
                    <a:pt x="1359" y="134"/>
                    <a:pt x="1366" y="131"/>
                    <a:pt x="1374" y="132"/>
                  </a:cubicBezTo>
                  <a:cubicBezTo>
                    <a:pt x="1375" y="132"/>
                    <a:pt x="1375" y="131"/>
                    <a:pt x="1376" y="131"/>
                  </a:cubicBezTo>
                  <a:cubicBezTo>
                    <a:pt x="1376" y="66"/>
                    <a:pt x="1376" y="66"/>
                    <a:pt x="1376" y="66"/>
                  </a:cubicBezTo>
                  <a:cubicBezTo>
                    <a:pt x="1376" y="64"/>
                    <a:pt x="1376" y="63"/>
                    <a:pt x="1376" y="61"/>
                  </a:cubicBezTo>
                  <a:cubicBezTo>
                    <a:pt x="1218" y="61"/>
                    <a:pt x="1218" y="61"/>
                    <a:pt x="1218" y="61"/>
                  </a:cubicBezTo>
                  <a:cubicBezTo>
                    <a:pt x="1216" y="61"/>
                    <a:pt x="1214" y="61"/>
                    <a:pt x="1212" y="60"/>
                  </a:cubicBezTo>
                  <a:cubicBezTo>
                    <a:pt x="1210" y="61"/>
                    <a:pt x="1208" y="61"/>
                    <a:pt x="1206" y="61"/>
                  </a:cubicBezTo>
                  <a:cubicBezTo>
                    <a:pt x="1131" y="61"/>
                    <a:pt x="1131" y="61"/>
                    <a:pt x="1131" y="61"/>
                  </a:cubicBezTo>
                  <a:cubicBezTo>
                    <a:pt x="1131" y="63"/>
                    <a:pt x="1131" y="64"/>
                    <a:pt x="1131" y="66"/>
                  </a:cubicBezTo>
                  <a:cubicBezTo>
                    <a:pt x="1131" y="131"/>
                    <a:pt x="1131" y="131"/>
                    <a:pt x="1131" y="131"/>
                  </a:cubicBezTo>
                  <a:cubicBezTo>
                    <a:pt x="1132" y="131"/>
                    <a:pt x="1132" y="132"/>
                    <a:pt x="1133" y="132"/>
                  </a:cubicBezTo>
                  <a:cubicBezTo>
                    <a:pt x="1141" y="131"/>
                    <a:pt x="1149" y="134"/>
                    <a:pt x="1154" y="140"/>
                  </a:cubicBezTo>
                  <a:cubicBezTo>
                    <a:pt x="1161" y="146"/>
                    <a:pt x="1163" y="154"/>
                    <a:pt x="1163" y="162"/>
                  </a:cubicBezTo>
                  <a:cubicBezTo>
                    <a:pt x="1163" y="194"/>
                    <a:pt x="1180" y="210"/>
                    <a:pt x="1182" y="212"/>
                  </a:cubicBezTo>
                  <a:cubicBezTo>
                    <a:pt x="1193" y="219"/>
                    <a:pt x="1197" y="233"/>
                    <a:pt x="1193" y="245"/>
                  </a:cubicBezTo>
                  <a:cubicBezTo>
                    <a:pt x="1189" y="258"/>
                    <a:pt x="1177" y="266"/>
                    <a:pt x="1164" y="266"/>
                  </a:cubicBezTo>
                  <a:cubicBezTo>
                    <a:pt x="0" y="266"/>
                    <a:pt x="0" y="266"/>
                    <a:pt x="0" y="266"/>
                  </a:cubicBezTo>
                  <a:cubicBezTo>
                    <a:pt x="0" y="205"/>
                    <a:pt x="0" y="205"/>
                    <a:pt x="0" y="205"/>
                  </a:cubicBezTo>
                  <a:cubicBezTo>
                    <a:pt x="1109" y="205"/>
                    <a:pt x="1109" y="205"/>
                    <a:pt x="1109" y="205"/>
                  </a:cubicBezTo>
                  <a:cubicBezTo>
                    <a:pt x="1107" y="199"/>
                    <a:pt x="1106" y="193"/>
                    <a:pt x="1104" y="186"/>
                  </a:cubicBezTo>
                  <a:cubicBezTo>
                    <a:pt x="1085" y="177"/>
                    <a:pt x="1070" y="159"/>
                    <a:pt x="1070" y="133"/>
                  </a:cubicBezTo>
                  <a:cubicBezTo>
                    <a:pt x="1070" y="68"/>
                    <a:pt x="1070" y="68"/>
                    <a:pt x="1070" y="68"/>
                  </a:cubicBezTo>
                  <a:cubicBezTo>
                    <a:pt x="1069" y="59"/>
                    <a:pt x="1068" y="37"/>
                    <a:pt x="1082" y="20"/>
                  </a:cubicBezTo>
                  <a:cubicBezTo>
                    <a:pt x="1089" y="11"/>
                    <a:pt x="1103" y="0"/>
                    <a:pt x="1127" y="0"/>
                  </a:cubicBezTo>
                  <a:cubicBezTo>
                    <a:pt x="1206" y="0"/>
                    <a:pt x="1206" y="0"/>
                    <a:pt x="1206" y="0"/>
                  </a:cubicBezTo>
                  <a:cubicBezTo>
                    <a:pt x="1208" y="0"/>
                    <a:pt x="1210" y="0"/>
                    <a:pt x="1212" y="1"/>
                  </a:cubicBezTo>
                  <a:cubicBezTo>
                    <a:pt x="1214" y="0"/>
                    <a:pt x="1216" y="0"/>
                    <a:pt x="1218" y="0"/>
                  </a:cubicBezTo>
                  <a:cubicBezTo>
                    <a:pt x="1380" y="0"/>
                    <a:pt x="1380" y="0"/>
                    <a:pt x="1380" y="0"/>
                  </a:cubicBezTo>
                  <a:cubicBezTo>
                    <a:pt x="1404" y="0"/>
                    <a:pt x="1418" y="11"/>
                    <a:pt x="1425" y="20"/>
                  </a:cubicBezTo>
                  <a:cubicBezTo>
                    <a:pt x="1439" y="37"/>
                    <a:pt x="1438" y="59"/>
                    <a:pt x="1437" y="68"/>
                  </a:cubicBezTo>
                  <a:cubicBezTo>
                    <a:pt x="1437" y="133"/>
                    <a:pt x="1437" y="133"/>
                    <a:pt x="1437" y="133"/>
                  </a:cubicBezTo>
                  <a:cubicBezTo>
                    <a:pt x="1437" y="154"/>
                    <a:pt x="1425" y="176"/>
                    <a:pt x="1403" y="186"/>
                  </a:cubicBezTo>
                  <a:cubicBezTo>
                    <a:pt x="1402" y="193"/>
                    <a:pt x="1400" y="199"/>
                    <a:pt x="1398" y="205"/>
                  </a:cubicBezTo>
                  <a:lnTo>
                    <a:pt x="2000"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0"/>
            <p:cNvSpPr/>
            <p:nvPr/>
          </p:nvSpPr>
          <p:spPr bwMode="auto">
            <a:xfrm>
              <a:off x="4875374" y="3367163"/>
              <a:ext cx="2079390" cy="2447890"/>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5676460" y="2170112"/>
            <a:ext cx="1665114" cy="1659392"/>
            <a:chOff x="5676460" y="2170112"/>
            <a:chExt cx="1665114" cy="1659392"/>
          </a:xfrm>
        </p:grpSpPr>
        <p:grpSp>
          <p:nvGrpSpPr>
            <p:cNvPr id="35" name="组合 34"/>
            <p:cNvGrpSpPr/>
            <p:nvPr/>
          </p:nvGrpSpPr>
          <p:grpSpPr>
            <a:xfrm>
              <a:off x="5676460" y="2170112"/>
              <a:ext cx="1665114" cy="1659392"/>
              <a:chOff x="5676460" y="2170112"/>
              <a:chExt cx="1665114" cy="1659392"/>
            </a:xfrm>
            <a:gradFill>
              <a:gsLst>
                <a:gs pos="0">
                  <a:srgbClr val="FC7874"/>
                </a:gs>
                <a:gs pos="100000">
                  <a:srgbClr val="EB2826"/>
                </a:gs>
              </a:gsLst>
              <a:lin ang="2700000" scaled="1"/>
            </a:gradFill>
          </p:grpSpPr>
          <p:sp>
            <p:nvSpPr>
              <p:cNvPr id="37" name="Freeform 10"/>
              <p:cNvSpPr/>
              <p:nvPr/>
            </p:nvSpPr>
            <p:spPr bwMode="auto">
              <a:xfrm>
                <a:off x="5949973" y="2443625"/>
                <a:ext cx="1115798" cy="1115799"/>
              </a:xfrm>
              <a:custGeom>
                <a:avLst/>
                <a:gdLst>
                  <a:gd name="T0" fmla="*/ 52 w 412"/>
                  <a:gd name="T1" fmla="*/ 112 h 412"/>
                  <a:gd name="T2" fmla="*/ 112 w 412"/>
                  <a:gd name="T3" fmla="*/ 361 h 412"/>
                  <a:gd name="T4" fmla="*/ 360 w 412"/>
                  <a:gd name="T5" fmla="*/ 300 h 412"/>
                  <a:gd name="T6" fmla="*/ 300 w 412"/>
                  <a:gd name="T7" fmla="*/ 52 h 412"/>
                  <a:gd name="T8" fmla="*/ 52 w 412"/>
                  <a:gd name="T9" fmla="*/ 112 h 412"/>
                </a:gdLst>
                <a:ahLst/>
                <a:cxnLst>
                  <a:cxn ang="0">
                    <a:pos x="T0" y="T1"/>
                  </a:cxn>
                  <a:cxn ang="0">
                    <a:pos x="T2" y="T3"/>
                  </a:cxn>
                  <a:cxn ang="0">
                    <a:pos x="T4" y="T5"/>
                  </a:cxn>
                  <a:cxn ang="0">
                    <a:pos x="T6" y="T7"/>
                  </a:cxn>
                  <a:cxn ang="0">
                    <a:pos x="T8" y="T9"/>
                  </a:cxn>
                </a:cxnLst>
                <a:rect l="0" t="0" r="r" b="b"/>
                <a:pathLst>
                  <a:path w="412" h="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gradFill>
                <a:gsLst>
                  <a:gs pos="0">
                    <a:srgbClr val="008680"/>
                  </a:gs>
                  <a:gs pos="100000">
                    <a:srgbClr val="009B95"/>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
              <p:cNvSpPr>
                <a:spLocks noEditPoints="1"/>
              </p:cNvSpPr>
              <p:nvPr/>
            </p:nvSpPr>
            <p:spPr bwMode="auto">
              <a:xfrm>
                <a:off x="5676460" y="2170112"/>
                <a:ext cx="1665114" cy="1659392"/>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gradFill>
                <a:gsLst>
                  <a:gs pos="0">
                    <a:srgbClr val="008680"/>
                  </a:gs>
                  <a:gs pos="100000">
                    <a:srgbClr val="009B95"/>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Oval 21"/>
            <p:cNvSpPr>
              <a:spLocks noChangeArrowheads="1"/>
            </p:cNvSpPr>
            <p:nvPr/>
          </p:nvSpPr>
          <p:spPr bwMode="auto">
            <a:xfrm>
              <a:off x="6231497" y="2714850"/>
              <a:ext cx="549316" cy="549316"/>
            </a:xfrm>
            <a:prstGeom prst="ellipse">
              <a:avLst/>
            </a:prstGeom>
            <a:solidFill>
              <a:srgbClr val="F6F7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2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p:nvPr/>
        </p:nvSpPr>
        <p:spPr bwMode="auto">
          <a:xfrm>
            <a:off x="7625387" y="4295278"/>
            <a:ext cx="62943" cy="46921"/>
          </a:xfrm>
          <a:custGeom>
            <a:avLst/>
            <a:gdLst>
              <a:gd name="T0" fmla="*/ 0 w 55"/>
              <a:gd name="T1" fmla="*/ 29 h 41"/>
              <a:gd name="T2" fmla="*/ 34 w 55"/>
              <a:gd name="T3" fmla="*/ 0 h 41"/>
              <a:gd name="T4" fmla="*/ 55 w 55"/>
              <a:gd name="T5" fmla="*/ 41 h 41"/>
              <a:gd name="T6" fmla="*/ 0 w 55"/>
              <a:gd name="T7" fmla="*/ 29 h 41"/>
            </a:gdLst>
            <a:ahLst/>
            <a:cxnLst>
              <a:cxn ang="0">
                <a:pos x="T0" y="T1"/>
              </a:cxn>
              <a:cxn ang="0">
                <a:pos x="T2" y="T3"/>
              </a:cxn>
              <a:cxn ang="0">
                <a:pos x="T4" y="T5"/>
              </a:cxn>
              <a:cxn ang="0">
                <a:pos x="T6" y="T7"/>
              </a:cxn>
            </a:cxnLst>
            <a:rect l="0" t="0" r="r" b="b"/>
            <a:pathLst>
              <a:path w="55" h="41">
                <a:moveTo>
                  <a:pt x="0" y="29"/>
                </a:moveTo>
                <a:lnTo>
                  <a:pt x="34" y="0"/>
                </a:lnTo>
                <a:lnTo>
                  <a:pt x="55" y="41"/>
                </a:lnTo>
                <a:lnTo>
                  <a:pt x="0" y="29"/>
                </a:lnTo>
                <a:close/>
              </a:path>
            </a:pathLst>
          </a:custGeom>
          <a:solidFill>
            <a:srgbClr val="A674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0" name="组合 3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7135580" y="4322743"/>
            <a:ext cx="536728" cy="408555"/>
            <a:chOff x="7135580" y="4322743"/>
            <a:chExt cx="536728" cy="408555"/>
          </a:xfrm>
          <a:gradFill>
            <a:gsLst>
              <a:gs pos="0">
                <a:schemeClr val="bg1">
                  <a:lumMod val="95000"/>
                </a:schemeClr>
              </a:gs>
              <a:gs pos="100000">
                <a:schemeClr val="bg1">
                  <a:lumMod val="85000"/>
                </a:schemeClr>
              </a:gs>
            </a:gsLst>
            <a:lin ang="3600000" scaled="0"/>
          </a:gradFill>
        </p:grpSpPr>
        <p:sp>
          <p:nvSpPr>
            <p:cNvPr id="41" name="Freeform 24"/>
            <p:cNvSpPr/>
            <p:nvPr/>
          </p:nvSpPr>
          <p:spPr bwMode="auto">
            <a:xfrm>
              <a:off x="7135580" y="4322743"/>
              <a:ext cx="536728" cy="400543"/>
            </a:xfrm>
            <a:custGeom>
              <a:avLst/>
              <a:gdLst>
                <a:gd name="T0" fmla="*/ 0 w 198"/>
                <a:gd name="T1" fmla="*/ 129 h 148"/>
                <a:gd name="T2" fmla="*/ 3 w 198"/>
                <a:gd name="T3" fmla="*/ 117 h 148"/>
                <a:gd name="T4" fmla="*/ 186 w 198"/>
                <a:gd name="T5" fmla="*/ 0 h 148"/>
                <a:gd name="T6" fmla="*/ 198 w 198"/>
                <a:gd name="T7" fmla="*/ 2 h 148"/>
                <a:gd name="T8" fmla="*/ 0 w 198"/>
                <a:gd name="T9" fmla="*/ 129 h 148"/>
              </a:gdLst>
              <a:ahLst/>
              <a:cxnLst>
                <a:cxn ang="0">
                  <a:pos x="T0" y="T1"/>
                </a:cxn>
                <a:cxn ang="0">
                  <a:pos x="T2" y="T3"/>
                </a:cxn>
                <a:cxn ang="0">
                  <a:pos x="T4" y="T5"/>
                </a:cxn>
                <a:cxn ang="0">
                  <a:pos x="T6" y="T7"/>
                </a:cxn>
                <a:cxn ang="0">
                  <a:pos x="T8" y="T9"/>
                </a:cxn>
              </a:cxnLst>
              <a:rect l="0" t="0" r="r" b="b"/>
              <a:pathLst>
                <a:path w="198" h="14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26"/>
            <p:cNvSpPr>
              <a:spLocks noChangeArrowheads="1"/>
            </p:cNvSpPr>
            <p:nvPr/>
          </p:nvSpPr>
          <p:spPr bwMode="auto">
            <a:xfrm>
              <a:off x="7292364" y="4515004"/>
              <a:ext cx="217438" cy="21629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4871940" y="2868201"/>
            <a:ext cx="636292" cy="322723"/>
            <a:chOff x="4871940" y="2868201"/>
            <a:chExt cx="636292" cy="322723"/>
          </a:xfrm>
          <a:solidFill>
            <a:schemeClr val="bg1">
              <a:lumMod val="75000"/>
            </a:schemeClr>
          </a:solidFill>
        </p:grpSpPr>
        <p:sp>
          <p:nvSpPr>
            <p:cNvPr id="44" name="Freeform 22"/>
            <p:cNvSpPr/>
            <p:nvPr/>
          </p:nvSpPr>
          <p:spPr bwMode="auto">
            <a:xfrm>
              <a:off x="4881096" y="2881934"/>
              <a:ext cx="627136" cy="265503"/>
            </a:xfrm>
            <a:custGeom>
              <a:avLst/>
              <a:gdLst>
                <a:gd name="T0" fmla="*/ 232 w 232"/>
                <a:gd name="T1" fmla="*/ 44 h 98"/>
                <a:gd name="T2" fmla="*/ 225 w 232"/>
                <a:gd name="T3" fmla="*/ 34 h 98"/>
                <a:gd name="T4" fmla="*/ 10 w 232"/>
                <a:gd name="T5" fmla="*/ 0 h 98"/>
                <a:gd name="T6" fmla="*/ 0 w 232"/>
                <a:gd name="T7" fmla="*/ 7 h 98"/>
                <a:gd name="T8" fmla="*/ 232 w 232"/>
                <a:gd name="T9" fmla="*/ 44 h 98"/>
              </a:gdLst>
              <a:ahLst/>
              <a:cxnLst>
                <a:cxn ang="0">
                  <a:pos x="T0" y="T1"/>
                </a:cxn>
                <a:cxn ang="0">
                  <a:pos x="T2" y="T3"/>
                </a:cxn>
                <a:cxn ang="0">
                  <a:pos x="T4" y="T5"/>
                </a:cxn>
                <a:cxn ang="0">
                  <a:pos x="T6" y="T7"/>
                </a:cxn>
                <a:cxn ang="0">
                  <a:pos x="T8" y="T9"/>
                </a:cxn>
              </a:cxnLst>
              <a:rect l="0" t="0" r="r" b="b"/>
              <a:pathLst>
                <a:path w="232" h="98">
                  <a:moveTo>
                    <a:pt x="232" y="44"/>
                  </a:moveTo>
                  <a:cubicBezTo>
                    <a:pt x="225" y="34"/>
                    <a:pt x="225" y="34"/>
                    <a:pt x="225" y="34"/>
                  </a:cubicBezTo>
                  <a:cubicBezTo>
                    <a:pt x="157" y="84"/>
                    <a:pt x="60" y="69"/>
                    <a:pt x="10" y="0"/>
                  </a:cubicBezTo>
                  <a:cubicBezTo>
                    <a:pt x="0" y="7"/>
                    <a:pt x="0" y="7"/>
                    <a:pt x="0" y="7"/>
                  </a:cubicBezTo>
                  <a:cubicBezTo>
                    <a:pt x="54" y="81"/>
                    <a:pt x="158" y="98"/>
                    <a:pt x="23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
            <p:cNvSpPr/>
            <p:nvPr/>
          </p:nvSpPr>
          <p:spPr bwMode="auto">
            <a:xfrm>
              <a:off x="4871940" y="2868201"/>
              <a:ext cx="51499" cy="51499"/>
            </a:xfrm>
            <a:custGeom>
              <a:avLst/>
              <a:gdLst>
                <a:gd name="T0" fmla="*/ 45 w 45"/>
                <a:gd name="T1" fmla="*/ 12 h 45"/>
                <a:gd name="T2" fmla="*/ 3 w 45"/>
                <a:gd name="T3" fmla="*/ 0 h 45"/>
                <a:gd name="T4" fmla="*/ 0 w 45"/>
                <a:gd name="T5" fmla="*/ 45 h 45"/>
                <a:gd name="T6" fmla="*/ 45 w 45"/>
                <a:gd name="T7" fmla="*/ 12 h 45"/>
              </a:gdLst>
              <a:ahLst/>
              <a:cxnLst>
                <a:cxn ang="0">
                  <a:pos x="T0" y="T1"/>
                </a:cxn>
                <a:cxn ang="0">
                  <a:pos x="T2" y="T3"/>
                </a:cxn>
                <a:cxn ang="0">
                  <a:pos x="T4" y="T5"/>
                </a:cxn>
                <a:cxn ang="0">
                  <a:pos x="T6" y="T7"/>
                </a:cxn>
              </a:cxnLst>
              <a:rect l="0" t="0" r="r" b="b"/>
              <a:pathLst>
                <a:path w="45" h="45">
                  <a:moveTo>
                    <a:pt x="45" y="12"/>
                  </a:moveTo>
                  <a:lnTo>
                    <a:pt x="3" y="0"/>
                  </a:lnTo>
                  <a:lnTo>
                    <a:pt x="0" y="45"/>
                  </a:lnTo>
                  <a:lnTo>
                    <a:pt x="4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7"/>
            <p:cNvSpPr/>
            <p:nvPr/>
          </p:nvSpPr>
          <p:spPr bwMode="auto">
            <a:xfrm>
              <a:off x="4996681" y="2941443"/>
              <a:ext cx="247192" cy="249481"/>
            </a:xfrm>
            <a:custGeom>
              <a:avLst/>
              <a:gdLst>
                <a:gd name="T0" fmla="*/ 10 w 91"/>
                <a:gd name="T1" fmla="*/ 65 h 92"/>
                <a:gd name="T2" fmla="*/ 64 w 91"/>
                <a:gd name="T3" fmla="*/ 81 h 92"/>
                <a:gd name="T4" fmla="*/ 81 w 91"/>
                <a:gd name="T5" fmla="*/ 27 h 92"/>
                <a:gd name="T6" fmla="*/ 27 w 91"/>
                <a:gd name="T7" fmla="*/ 10 h 92"/>
                <a:gd name="T8" fmla="*/ 10 w 91"/>
                <a:gd name="T9" fmla="*/ 65 h 92"/>
              </a:gdLst>
              <a:ahLst/>
              <a:cxnLst>
                <a:cxn ang="0">
                  <a:pos x="T0" y="T1"/>
                </a:cxn>
                <a:cxn ang="0">
                  <a:pos x="T2" y="T3"/>
                </a:cxn>
                <a:cxn ang="0">
                  <a:pos x="T4" y="T5"/>
                </a:cxn>
                <a:cxn ang="0">
                  <a:pos x="T6" y="T7"/>
                </a:cxn>
                <a:cxn ang="0">
                  <a:pos x="T8" y="T9"/>
                </a:cxn>
              </a:cxnLst>
              <a:rect l="0" t="0" r="r" b="b"/>
              <a:pathLst>
                <a:path w="91" h="92">
                  <a:moveTo>
                    <a:pt x="10" y="65"/>
                  </a:moveTo>
                  <a:cubicBezTo>
                    <a:pt x="20" y="84"/>
                    <a:pt x="45" y="92"/>
                    <a:pt x="64" y="81"/>
                  </a:cubicBezTo>
                  <a:cubicBezTo>
                    <a:pt x="84" y="71"/>
                    <a:pt x="91" y="47"/>
                    <a:pt x="81" y="27"/>
                  </a:cubicBezTo>
                  <a:cubicBezTo>
                    <a:pt x="70" y="8"/>
                    <a:pt x="46" y="0"/>
                    <a:pt x="27" y="10"/>
                  </a:cubicBezTo>
                  <a:cubicBezTo>
                    <a:pt x="7" y="21"/>
                    <a:pt x="0" y="45"/>
                    <a:pt x="10"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6455801" y="1953818"/>
            <a:ext cx="1034545" cy="1028823"/>
            <a:chOff x="6455801" y="1953818"/>
            <a:chExt cx="1034545" cy="1028823"/>
          </a:xfrm>
          <a:solidFill>
            <a:schemeClr val="bg1">
              <a:lumMod val="75000"/>
            </a:schemeClr>
          </a:solidFill>
        </p:grpSpPr>
        <p:sp>
          <p:nvSpPr>
            <p:cNvPr id="48" name="Freeform 29"/>
            <p:cNvSpPr/>
            <p:nvPr/>
          </p:nvSpPr>
          <p:spPr bwMode="auto">
            <a:xfrm>
              <a:off x="6455801" y="1953818"/>
              <a:ext cx="89264" cy="137329"/>
            </a:xfrm>
            <a:custGeom>
              <a:avLst/>
              <a:gdLst>
                <a:gd name="T0" fmla="*/ 78 w 78"/>
                <a:gd name="T1" fmla="*/ 0 h 120"/>
                <a:gd name="T2" fmla="*/ 0 w 78"/>
                <a:gd name="T3" fmla="*/ 56 h 120"/>
                <a:gd name="T4" fmla="*/ 74 w 78"/>
                <a:gd name="T5" fmla="*/ 120 h 120"/>
                <a:gd name="T6" fmla="*/ 78 w 78"/>
                <a:gd name="T7" fmla="*/ 0 h 120"/>
              </a:gdLst>
              <a:ahLst/>
              <a:cxnLst>
                <a:cxn ang="0">
                  <a:pos x="T0" y="T1"/>
                </a:cxn>
                <a:cxn ang="0">
                  <a:pos x="T2" y="T3"/>
                </a:cxn>
                <a:cxn ang="0">
                  <a:pos x="T4" y="T5"/>
                </a:cxn>
                <a:cxn ang="0">
                  <a:pos x="T6" y="T7"/>
                </a:cxn>
              </a:cxnLst>
              <a:rect l="0" t="0" r="r" b="b"/>
              <a:pathLst>
                <a:path w="78" h="120">
                  <a:moveTo>
                    <a:pt x="78" y="0"/>
                  </a:moveTo>
                  <a:lnTo>
                    <a:pt x="0" y="56"/>
                  </a:lnTo>
                  <a:lnTo>
                    <a:pt x="74" y="120"/>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9" name="组合 48"/>
            <p:cNvGrpSpPr/>
            <p:nvPr/>
          </p:nvGrpSpPr>
          <p:grpSpPr>
            <a:xfrm>
              <a:off x="6510733" y="2001883"/>
              <a:ext cx="979613" cy="980758"/>
              <a:chOff x="6510733" y="2001883"/>
              <a:chExt cx="979613" cy="980758"/>
            </a:xfrm>
            <a:grpFill/>
          </p:grpSpPr>
          <p:sp>
            <p:nvSpPr>
              <p:cNvPr id="50" name="Freeform 28"/>
              <p:cNvSpPr/>
              <p:nvPr/>
            </p:nvSpPr>
            <p:spPr bwMode="auto">
              <a:xfrm>
                <a:off x="6510733" y="2001883"/>
                <a:ext cx="979613" cy="980758"/>
              </a:xfrm>
              <a:custGeom>
                <a:avLst/>
                <a:gdLst>
                  <a:gd name="T0" fmla="*/ 362 w 362"/>
                  <a:gd name="T1" fmla="*/ 362 h 362"/>
                  <a:gd name="T2" fmla="*/ 346 w 362"/>
                  <a:gd name="T3" fmla="*/ 362 h 362"/>
                  <a:gd name="T4" fmla="*/ 0 w 362"/>
                  <a:gd name="T5" fmla="*/ 16 h 362"/>
                  <a:gd name="T6" fmla="*/ 0 w 362"/>
                  <a:gd name="T7" fmla="*/ 0 h 362"/>
                  <a:gd name="T8" fmla="*/ 362 w 362"/>
                  <a:gd name="T9" fmla="*/ 362 h 362"/>
                </a:gdLst>
                <a:ahLst/>
                <a:cxnLst>
                  <a:cxn ang="0">
                    <a:pos x="T0" y="T1"/>
                  </a:cxn>
                  <a:cxn ang="0">
                    <a:pos x="T2" y="T3"/>
                  </a:cxn>
                  <a:cxn ang="0">
                    <a:pos x="T4" y="T5"/>
                  </a:cxn>
                  <a:cxn ang="0">
                    <a:pos x="T6" y="T7"/>
                  </a:cxn>
                  <a:cxn ang="0">
                    <a:pos x="T8" y="T9"/>
                  </a:cxn>
                </a:cxnLst>
                <a:rect l="0" t="0" r="r" b="b"/>
                <a:pathLst>
                  <a:path w="362" h="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30"/>
              <p:cNvSpPr>
                <a:spLocks noChangeArrowheads="1"/>
              </p:cNvSpPr>
              <p:nvPr/>
            </p:nvSpPr>
            <p:spPr bwMode="auto">
              <a:xfrm>
                <a:off x="7052038" y="2167823"/>
                <a:ext cx="317001" cy="3192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2" name="文本框 5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32665" y="2022482"/>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26696" y="4623151"/>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826163" y="2022482"/>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820194" y="4623151"/>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2000"/>
                            </p:stCondLst>
                            <p:childTnLst>
                              <p:par>
                                <p:cTn id="19" presetID="26" presetClass="emph" presetSubtype="0" repeatCount="2000" fill="hold" nodeType="afterEffect">
                                  <p:stCondLst>
                                    <p:cond delay="0"/>
                                  </p:stCondLst>
                                  <p:childTnLst>
                                    <p:animEffect transition="out" filter="fade">
                                      <p:cBhvr>
                                        <p:cTn id="20" dur="500" tmFilter="0, 0; .2, .5; .8, .5; 1, 0"/>
                                        <p:tgtEl>
                                          <p:spTgt spid="26"/>
                                        </p:tgtEl>
                                      </p:cBhvr>
                                    </p:animEffect>
                                    <p:animScale>
                                      <p:cBhvr>
                                        <p:cTn id="21" dur="250" autoRev="1" fill="hold"/>
                                        <p:tgtEl>
                                          <p:spTgt spid="26"/>
                                        </p:tgtEl>
                                      </p:cBhvr>
                                      <p:by x="105000" y="105000"/>
                                    </p:animScale>
                                  </p:childTnLst>
                                </p:cTn>
                              </p:par>
                            </p:childTnLst>
                          </p:cTn>
                        </p:par>
                        <p:par>
                          <p:cTn id="22" fill="hold">
                            <p:stCondLst>
                              <p:cond delay="2500"/>
                            </p:stCondLst>
                            <p:childTnLst>
                              <p:par>
                                <p:cTn id="23" presetID="2" presetClass="entr" presetSubtype="8" decel="3800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500" fill="hold"/>
                                        <p:tgtEl>
                                          <p:spTgt spid="17"/>
                                        </p:tgtEl>
                                        <p:attrNameLst>
                                          <p:attrName>ppt_x</p:attrName>
                                        </p:attrNameLst>
                                      </p:cBhvr>
                                      <p:tavLst>
                                        <p:tav tm="0">
                                          <p:val>
                                            <p:strVal val="0-#ppt_w/2"/>
                                          </p:val>
                                        </p:tav>
                                        <p:tav tm="100000">
                                          <p:val>
                                            <p:strVal val="#ppt_x"/>
                                          </p:val>
                                        </p:tav>
                                      </p:tavLst>
                                    </p:anim>
                                    <p:anim calcmode="lin" valueType="num">
                                      <p:cBhvr additive="base">
                                        <p:cTn id="26" dur="1500" fill="hold"/>
                                        <p:tgtEl>
                                          <p:spTgt spid="17"/>
                                        </p:tgtEl>
                                        <p:attrNameLst>
                                          <p:attrName>ppt_y</p:attrName>
                                        </p:attrNameLst>
                                      </p:cBhvr>
                                      <p:tavLst>
                                        <p:tav tm="0">
                                          <p:val>
                                            <p:strVal val="#ppt_y"/>
                                          </p:val>
                                        </p:tav>
                                        <p:tav tm="100000">
                                          <p:val>
                                            <p:strVal val="#ppt_y"/>
                                          </p:val>
                                        </p:tav>
                                      </p:tavLst>
                                    </p:anim>
                                  </p:childTnLst>
                                </p:cTn>
                              </p:par>
                              <p:par>
                                <p:cTn id="27" presetID="8" presetClass="emph" presetSubtype="0" fill="hold" nodeType="withEffect">
                                  <p:stCondLst>
                                    <p:cond delay="0"/>
                                  </p:stCondLst>
                                  <p:childTnLst>
                                    <p:animRot by="21600000">
                                      <p:cBhvr>
                                        <p:cTn id="28" dur="4250" fill="hold"/>
                                        <p:tgtEl>
                                          <p:spTgt spid="17"/>
                                        </p:tgtEl>
                                        <p:attrNameLst>
                                          <p:attrName>r</p:attrName>
                                        </p:attrNameLst>
                                      </p:cBhvr>
                                    </p:animRot>
                                  </p:childTnLst>
                                </p:cTn>
                              </p:par>
                              <p:par>
                                <p:cTn id="29" presetID="2" presetClass="entr" presetSubtype="2" decel="3800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1+#ppt_w/2"/>
                                          </p:val>
                                        </p:tav>
                                        <p:tav tm="100000">
                                          <p:val>
                                            <p:strVal val="#ppt_x"/>
                                          </p:val>
                                        </p:tav>
                                      </p:tavLst>
                                    </p:anim>
                                    <p:anim calcmode="lin" valueType="num">
                                      <p:cBhvr additive="base">
                                        <p:cTn id="32" dur="1500" fill="hold"/>
                                        <p:tgtEl>
                                          <p:spTgt spid="34"/>
                                        </p:tgtEl>
                                        <p:attrNameLst>
                                          <p:attrName>ppt_y</p:attrName>
                                        </p:attrNameLst>
                                      </p:cBhvr>
                                      <p:tavLst>
                                        <p:tav tm="0">
                                          <p:val>
                                            <p:strVal val="#ppt_y"/>
                                          </p:val>
                                        </p:tav>
                                        <p:tav tm="100000">
                                          <p:val>
                                            <p:strVal val="#ppt_y"/>
                                          </p:val>
                                        </p:tav>
                                      </p:tavLst>
                                    </p:anim>
                                  </p:childTnLst>
                                </p:cTn>
                              </p:par>
                              <p:par>
                                <p:cTn id="33" presetID="8" presetClass="emph" presetSubtype="0" fill="hold" nodeType="withEffect">
                                  <p:stCondLst>
                                    <p:cond delay="0"/>
                                  </p:stCondLst>
                                  <p:childTnLst>
                                    <p:animRot by="-21600000">
                                      <p:cBhvr>
                                        <p:cTn id="34" dur="4250" fill="hold"/>
                                        <p:tgtEl>
                                          <p:spTgt spid="34"/>
                                        </p:tgtEl>
                                        <p:attrNameLst>
                                          <p:attrName>r</p:attrName>
                                        </p:attrNameLst>
                                      </p:cBhvr>
                                    </p:animRot>
                                  </p:childTnLst>
                                </p:cTn>
                              </p:par>
                              <p:par>
                                <p:cTn id="35" presetID="2" presetClass="entr" presetSubtype="2" decel="38000" fill="hold" nodeType="withEffect">
                                  <p:stCondLst>
                                    <p:cond delay="20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500" fill="hold"/>
                                        <p:tgtEl>
                                          <p:spTgt spid="23"/>
                                        </p:tgtEl>
                                        <p:attrNameLst>
                                          <p:attrName>ppt_x</p:attrName>
                                        </p:attrNameLst>
                                      </p:cBhvr>
                                      <p:tavLst>
                                        <p:tav tm="0">
                                          <p:val>
                                            <p:strVal val="1+#ppt_w/2"/>
                                          </p:val>
                                        </p:tav>
                                        <p:tav tm="100000">
                                          <p:val>
                                            <p:strVal val="#ppt_x"/>
                                          </p:val>
                                        </p:tav>
                                      </p:tavLst>
                                    </p:anim>
                                    <p:anim calcmode="lin" valueType="num">
                                      <p:cBhvr additive="base">
                                        <p:cTn id="38" dur="1500" fill="hold"/>
                                        <p:tgtEl>
                                          <p:spTgt spid="23"/>
                                        </p:tgtEl>
                                        <p:attrNameLst>
                                          <p:attrName>ppt_y</p:attrName>
                                        </p:attrNameLst>
                                      </p:cBhvr>
                                      <p:tavLst>
                                        <p:tav tm="0">
                                          <p:val>
                                            <p:strVal val="#ppt_y"/>
                                          </p:val>
                                        </p:tav>
                                        <p:tav tm="100000">
                                          <p:val>
                                            <p:strVal val="#ppt_y"/>
                                          </p:val>
                                        </p:tav>
                                      </p:tavLst>
                                    </p:anim>
                                  </p:childTnLst>
                                </p:cTn>
                              </p:par>
                              <p:par>
                                <p:cTn id="39" presetID="8" presetClass="emph" presetSubtype="0" fill="hold" nodeType="withEffect">
                                  <p:stCondLst>
                                    <p:cond delay="2000"/>
                                  </p:stCondLst>
                                  <p:childTnLst>
                                    <p:animRot by="-21600000">
                                      <p:cBhvr>
                                        <p:cTn id="40" dur="2250" fill="hold"/>
                                        <p:tgtEl>
                                          <p:spTgt spid="23"/>
                                        </p:tgtEl>
                                        <p:attrNameLst>
                                          <p:attrName>r</p:attrName>
                                        </p:attrNameLst>
                                      </p:cBhvr>
                                    </p:animRot>
                                  </p:childTnLst>
                                </p:cTn>
                              </p:par>
                              <p:par>
                                <p:cTn id="41" presetID="2" presetClass="entr" presetSubtype="8" decel="38000" fill="hold" nodeType="withEffect">
                                  <p:stCondLst>
                                    <p:cond delay="20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0-#ppt_w/2"/>
                                          </p:val>
                                        </p:tav>
                                        <p:tav tm="100000">
                                          <p:val>
                                            <p:strVal val="#ppt_x"/>
                                          </p:val>
                                        </p:tav>
                                      </p:tavLst>
                                    </p:anim>
                                    <p:anim calcmode="lin" valueType="num">
                                      <p:cBhvr additive="base">
                                        <p:cTn id="44" dur="1500" fill="hold"/>
                                        <p:tgtEl>
                                          <p:spTgt spid="14"/>
                                        </p:tgtEl>
                                        <p:attrNameLst>
                                          <p:attrName>ppt_y</p:attrName>
                                        </p:attrNameLst>
                                      </p:cBhvr>
                                      <p:tavLst>
                                        <p:tav tm="0">
                                          <p:val>
                                            <p:strVal val="#ppt_y"/>
                                          </p:val>
                                        </p:tav>
                                        <p:tav tm="100000">
                                          <p:val>
                                            <p:strVal val="#ppt_y"/>
                                          </p:val>
                                        </p:tav>
                                      </p:tavLst>
                                    </p:anim>
                                  </p:childTnLst>
                                </p:cTn>
                              </p:par>
                              <p:par>
                                <p:cTn id="45" presetID="8" presetClass="emph" presetSubtype="0" fill="hold" nodeType="withEffect">
                                  <p:stCondLst>
                                    <p:cond delay="2000"/>
                                  </p:stCondLst>
                                  <p:childTnLst>
                                    <p:animRot by="21600000">
                                      <p:cBhvr>
                                        <p:cTn id="46" dur="2250" fill="hold"/>
                                        <p:tgtEl>
                                          <p:spTgt spid="14"/>
                                        </p:tgtEl>
                                        <p:attrNameLst>
                                          <p:attrName>r</p:attrName>
                                        </p:attrNameLst>
                                      </p:cBhvr>
                                    </p:animRot>
                                  </p:childTnLst>
                                </p:cTn>
                              </p:par>
                              <p:par>
                                <p:cTn id="47" presetID="10" presetClass="entr" presetSubtype="0" fill="hold" nodeType="withEffect">
                                  <p:stCondLst>
                                    <p:cond delay="35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nodeType="withEffect">
                                  <p:stCondLst>
                                    <p:cond delay="3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35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4000"/>
                            </p:stCondLst>
                            <p:childTnLst>
                              <p:par>
                                <p:cTn id="57" presetID="37"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000"/>
                                        <p:tgtEl>
                                          <p:spTgt spid="52"/>
                                        </p:tgtEl>
                                      </p:cBhvr>
                                    </p:animEffect>
                                    <p:anim calcmode="lin" valueType="num">
                                      <p:cBhvr>
                                        <p:cTn id="60" dur="1000" fill="hold"/>
                                        <p:tgtEl>
                                          <p:spTgt spid="52"/>
                                        </p:tgtEl>
                                        <p:attrNameLst>
                                          <p:attrName>ppt_x</p:attrName>
                                        </p:attrNameLst>
                                      </p:cBhvr>
                                      <p:tavLst>
                                        <p:tav tm="0">
                                          <p:val>
                                            <p:strVal val="#ppt_x"/>
                                          </p:val>
                                        </p:tav>
                                        <p:tav tm="100000">
                                          <p:val>
                                            <p:strVal val="#ppt_x"/>
                                          </p:val>
                                        </p:tav>
                                      </p:tavLst>
                                    </p:anim>
                                    <p:anim calcmode="lin" valueType="num">
                                      <p:cBhvr>
                                        <p:cTn id="61" dur="900" decel="100000" fill="hold"/>
                                        <p:tgtEl>
                                          <p:spTgt spid="5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25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1000"/>
                                        <p:tgtEl>
                                          <p:spTgt spid="53"/>
                                        </p:tgtEl>
                                      </p:cBhvr>
                                    </p:animEffect>
                                    <p:anim calcmode="lin" valueType="num">
                                      <p:cBhvr>
                                        <p:cTn id="66" dur="1000" fill="hold"/>
                                        <p:tgtEl>
                                          <p:spTgt spid="53"/>
                                        </p:tgtEl>
                                        <p:attrNameLst>
                                          <p:attrName>ppt_x</p:attrName>
                                        </p:attrNameLst>
                                      </p:cBhvr>
                                      <p:tavLst>
                                        <p:tav tm="0">
                                          <p:val>
                                            <p:strVal val="#ppt_x"/>
                                          </p:val>
                                        </p:tav>
                                        <p:tav tm="100000">
                                          <p:val>
                                            <p:strVal val="#ppt_x"/>
                                          </p:val>
                                        </p:tav>
                                      </p:tavLst>
                                    </p:anim>
                                    <p:anim calcmode="lin" valueType="num">
                                      <p:cBhvr>
                                        <p:cTn id="67" dur="900" decel="100000" fill="hold"/>
                                        <p:tgtEl>
                                          <p:spTgt spid="53"/>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50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1000"/>
                                        <p:tgtEl>
                                          <p:spTgt spid="54"/>
                                        </p:tgtEl>
                                      </p:cBhvr>
                                    </p:animEffect>
                                    <p:anim calcmode="lin" valueType="num">
                                      <p:cBhvr>
                                        <p:cTn id="72" dur="1000" fill="hold"/>
                                        <p:tgtEl>
                                          <p:spTgt spid="54"/>
                                        </p:tgtEl>
                                        <p:attrNameLst>
                                          <p:attrName>ppt_x</p:attrName>
                                        </p:attrNameLst>
                                      </p:cBhvr>
                                      <p:tavLst>
                                        <p:tav tm="0">
                                          <p:val>
                                            <p:strVal val="#ppt_x"/>
                                          </p:val>
                                        </p:tav>
                                        <p:tav tm="100000">
                                          <p:val>
                                            <p:strVal val="#ppt_x"/>
                                          </p:val>
                                        </p:tav>
                                      </p:tavLst>
                                    </p:anim>
                                    <p:anim calcmode="lin" valueType="num">
                                      <p:cBhvr>
                                        <p:cTn id="73" dur="900" decel="100000" fill="hold"/>
                                        <p:tgtEl>
                                          <p:spTgt spid="5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75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1000"/>
                                        <p:tgtEl>
                                          <p:spTgt spid="55"/>
                                        </p:tgtEl>
                                      </p:cBhvr>
                                    </p:animEffect>
                                    <p:anim calcmode="lin" valueType="num">
                                      <p:cBhvr>
                                        <p:cTn id="78" dur="1000" fill="hold"/>
                                        <p:tgtEl>
                                          <p:spTgt spid="55"/>
                                        </p:tgtEl>
                                        <p:attrNameLst>
                                          <p:attrName>ppt_x</p:attrName>
                                        </p:attrNameLst>
                                      </p:cBhvr>
                                      <p:tavLst>
                                        <p:tav tm="0">
                                          <p:val>
                                            <p:strVal val="#ppt_x"/>
                                          </p:val>
                                        </p:tav>
                                        <p:tav tm="100000">
                                          <p:val>
                                            <p:strVal val="#ppt_x"/>
                                          </p:val>
                                        </p:tav>
                                      </p:tavLst>
                                    </p:anim>
                                    <p:anim calcmode="lin" valueType="num">
                                      <p:cBhvr>
                                        <p:cTn id="79" dur="900" decel="100000" fill="hold"/>
                                        <p:tgtEl>
                                          <p:spTgt spid="55"/>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984742" y="1119577"/>
            <a:ext cx="1089212"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40541" y="-1051907"/>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99447" y="-1051907"/>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58353" y="-105190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17259" y="-1051907"/>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63242" y="1872749"/>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1309244" y="321373"/>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527416" y="-742191"/>
            <a:ext cx="4290400" cy="42904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7835656" y="3518713"/>
            <a:ext cx="5013957" cy="5013957"/>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8157413" y="554529"/>
            <a:ext cx="3456000" cy="3456000"/>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7"/>
          <p:cNvSpPr>
            <a:spLocks noChangeArrowheads="1"/>
          </p:cNvSpPr>
          <p:nvPr/>
        </p:nvSpPr>
        <p:spPr bwMode="auto">
          <a:xfrm>
            <a:off x="390864" y="4364082"/>
            <a:ext cx="71116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6000" b="1" spc="3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毕业论文答辩模板</a:t>
            </a:r>
            <a:endParaRPr lang="zh-CN" altLang="en-US" sz="6000" b="1" spc="3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9462425" y="5102746"/>
            <a:ext cx="1760418" cy="369332"/>
          </a:xfrm>
          <a:prstGeom prst="rect">
            <a:avLst/>
          </a:prstGeom>
          <a:noFill/>
          <a:effectLst/>
        </p:spPr>
        <p:txBody>
          <a:bodyPr wrap="none"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答辩人：</a:t>
            </a:r>
            <a:r>
              <a:rPr lang="en-US" altLang="zh-CN" dirty="0">
                <a:solidFill>
                  <a:srgbClr val="FFFFFF"/>
                </a:solidFill>
                <a:latin typeface="微软雅黑" panose="020B0503020204020204" pitchFamily="34" charset="-122"/>
                <a:ea typeface="微软雅黑" panose="020B0503020204020204" pitchFamily="34" charset="-122"/>
              </a:rPr>
              <a:t>× × ×</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160497" y="5841025"/>
            <a:ext cx="2452916" cy="369332"/>
          </a:xfrm>
          <a:prstGeom prst="rect">
            <a:avLst/>
          </a:prstGeom>
          <a:noFill/>
          <a:effectLst/>
        </p:spPr>
        <p:txBody>
          <a:bodyPr wrap="none"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指导老师：</a:t>
            </a:r>
            <a:r>
              <a:rPr lang="en-US" altLang="zh-CN" dirty="0">
                <a:solidFill>
                  <a:srgbClr val="FFFFFF"/>
                </a:solidFill>
                <a:latin typeface="微软雅黑" panose="020B0503020204020204" pitchFamily="34" charset="-122"/>
                <a:ea typeface="微软雅黑" panose="020B0503020204020204" pitchFamily="34" charset="-122"/>
              </a:rPr>
              <a:t>× × ×</a:t>
            </a:r>
            <a:r>
              <a:rPr lang="zh-CN" altLang="en-US" dirty="0">
                <a:solidFill>
                  <a:srgbClr val="FFFFFF"/>
                </a:solidFill>
                <a:latin typeface="微软雅黑" panose="020B0503020204020204" pitchFamily="34" charset="-122"/>
                <a:ea typeface="微软雅黑" panose="020B0503020204020204" pitchFamily="34" charset="-122"/>
              </a:rPr>
              <a:t>教授</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198856" y="5472078"/>
            <a:ext cx="5400600" cy="411184"/>
            <a:chOff x="898377" y="3075806"/>
            <a:chExt cx="7277294" cy="411184"/>
          </a:xfrm>
        </p:grpSpPr>
        <p:sp>
          <p:nvSpPr>
            <p:cNvPr id="20" name="五边形 19"/>
            <p:cNvSpPr/>
            <p:nvPr/>
          </p:nvSpPr>
          <p:spPr>
            <a:xfrm>
              <a:off x="3603672" y="3075806"/>
              <a:ext cx="4571999" cy="411184"/>
            </a:xfrm>
            <a:prstGeom prst="homePlate">
              <a:avLst/>
            </a:prstGeom>
            <a:solidFill>
              <a:srgbClr val="9E32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21" name="五边形 20"/>
            <p:cNvSpPr/>
            <p:nvPr/>
          </p:nvSpPr>
          <p:spPr>
            <a:xfrm flipH="1">
              <a:off x="898377" y="3075806"/>
              <a:ext cx="4571999" cy="411184"/>
            </a:xfrm>
            <a:prstGeom prst="homePlate">
              <a:avLst/>
            </a:prstGeom>
            <a:solidFill>
              <a:srgbClr val="9E32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grpSp>
      <p:sp>
        <p:nvSpPr>
          <p:cNvPr id="22" name="TextBox 7"/>
          <p:cNvSpPr>
            <a:spLocks noChangeArrowheads="1"/>
          </p:cNvSpPr>
          <p:nvPr/>
        </p:nvSpPr>
        <p:spPr bwMode="auto">
          <a:xfrm>
            <a:off x="2551093" y="6136332"/>
            <a:ext cx="2804140"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某某传媒影视学院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201X. ×.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22"/>
          <p:cNvCxnSpPr/>
          <p:nvPr/>
        </p:nvCxnSpPr>
        <p:spPr>
          <a:xfrm flipH="1">
            <a:off x="1738918" y="6249368"/>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519338" y="6244078"/>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5" name="TextBox 7"/>
          <p:cNvSpPr>
            <a:spLocks noChangeArrowheads="1"/>
          </p:cNvSpPr>
          <p:nvPr/>
        </p:nvSpPr>
        <p:spPr bwMode="auto">
          <a:xfrm>
            <a:off x="1588912" y="5519201"/>
            <a:ext cx="4728501" cy="33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200" dirty="0">
                <a:solidFill>
                  <a:schemeClr val="bg1"/>
                </a:solidFill>
                <a:latin typeface="Swis721 Lt BT" pitchFamily="34" charset="0"/>
                <a:ea typeface="微软雅黑" panose="020B0503020204020204" pitchFamily="34" charset="-122"/>
                <a:cs typeface="LilyUPC" pitchFamily="34" charset="-34"/>
                <a:sym typeface="微软雅黑" panose="020B0503020204020204" pitchFamily="34" charset="-122"/>
              </a:rPr>
              <a:t>BUSENESS ACTIVITY PLANNING</a:t>
            </a:r>
            <a:endParaRPr lang="zh-CN" altLang="en-US" sz="2200" dirty="0">
              <a:solidFill>
                <a:schemeClr val="bg1"/>
              </a:solidFill>
              <a:latin typeface="Swis721 Lt BT" pitchFamily="34" charset="0"/>
              <a:ea typeface="微软雅黑" panose="020B0503020204020204" pitchFamily="34" charset="-122"/>
              <a:cs typeface="LilyUPC" pitchFamily="34" charset="-34"/>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Effect transition="in" filter="fade">
                                      <p:cBhvr>
                                        <p:cTn id="24" dur="1000"/>
                                        <p:tgtEl>
                                          <p:spTgt spid="12"/>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Effect transition="in" filter="fade">
                                      <p:cBhvr>
                                        <p:cTn id="29" dur="1000"/>
                                        <p:tgtEl>
                                          <p:spTgt spid="14"/>
                                        </p:tgtEl>
                                      </p:cBhvr>
                                    </p:animEffect>
                                  </p:childTnLst>
                                </p:cTn>
                              </p:par>
                            </p:childTnLst>
                          </p:cTn>
                        </p:par>
                        <p:par>
                          <p:cTn id="30" fill="hold">
                            <p:stCondLst>
                              <p:cond delay="1500"/>
                            </p:stCondLst>
                            <p:childTnLst>
                              <p:par>
                                <p:cTn id="31" presetID="2" presetClass="entr" presetSubtype="12" fill="hold" grpId="0" nodeType="afterEffect">
                                  <p:stCondLst>
                                    <p:cond delay="0"/>
                                  </p:stCondLst>
                                  <p:iterate type="lt">
                                    <p:tmPct val="13000"/>
                                  </p:iterate>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600" fill="hold"/>
                                        <p:tgtEl>
                                          <p:spTgt spid="16"/>
                                        </p:tgtEl>
                                        <p:attrNameLst>
                                          <p:attrName>ppt_x</p:attrName>
                                        </p:attrNameLst>
                                      </p:cBhvr>
                                      <p:tavLst>
                                        <p:tav tm="0">
                                          <p:val>
                                            <p:strVal val="0-#ppt_w/2"/>
                                          </p:val>
                                        </p:tav>
                                        <p:tav tm="100000">
                                          <p:val>
                                            <p:strVal val="#ppt_x"/>
                                          </p:val>
                                        </p:tav>
                                      </p:tavLst>
                                    </p:anim>
                                    <p:anim calcmode="lin" valueType="num">
                                      <p:cBhvr additive="base">
                                        <p:cTn id="34" dur="6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2645"/>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3645"/>
                            </p:stCondLst>
                            <p:childTnLst>
                              <p:par>
                                <p:cTn id="47" presetID="16" presetClass="entr" presetSubtype="37"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outVertical)">
                                      <p:cBhvr>
                                        <p:cTn id="49" dur="500"/>
                                        <p:tgtEl>
                                          <p:spTgt spid="19"/>
                                        </p:tgtEl>
                                      </p:cBhvr>
                                    </p:animEffect>
                                  </p:childTnLst>
                                </p:cTn>
                              </p:par>
                            </p:childTnLst>
                          </p:cTn>
                        </p:par>
                        <p:par>
                          <p:cTn id="50" fill="hold">
                            <p:stCondLst>
                              <p:cond delay="4145"/>
                            </p:stCondLst>
                            <p:childTnLst>
                              <p:par>
                                <p:cTn id="51" presetID="38" presetClass="entr" presetSubtype="0" accel="50000" fill="hold" grpId="0" nodeType="afterEffect">
                                  <p:stCondLst>
                                    <p:cond delay="0"/>
                                  </p:stCondLst>
                                  <p:iterate type="lt">
                                    <p:tmPct val="50000"/>
                                  </p:iterate>
                                  <p:childTnLst>
                                    <p:set>
                                      <p:cBhvr>
                                        <p:cTn id="52" dur="1" fill="hold">
                                          <p:stCondLst>
                                            <p:cond delay="0"/>
                                          </p:stCondLst>
                                        </p:cTn>
                                        <p:tgtEl>
                                          <p:spTgt spid="25"/>
                                        </p:tgtEl>
                                        <p:attrNameLst>
                                          <p:attrName>style.visibility</p:attrName>
                                        </p:attrNameLst>
                                      </p:cBhvr>
                                      <p:to>
                                        <p:strVal val="visible"/>
                                      </p:to>
                                    </p:set>
                                    <p:set>
                                      <p:cBhvr>
                                        <p:cTn id="53" dur="46" fill="hold">
                                          <p:stCondLst>
                                            <p:cond delay="0"/>
                                          </p:stCondLst>
                                        </p:cTn>
                                        <p:tgtEl>
                                          <p:spTgt spid="25"/>
                                        </p:tgtEl>
                                        <p:attrNameLst>
                                          <p:attrName>style.rotation</p:attrName>
                                        </p:attrNameLst>
                                      </p:cBhvr>
                                      <p:to>
                                        <p:strVal val="-45.0"/>
                                      </p:to>
                                    </p:set>
                                    <p:anim calcmode="lin" valueType="num">
                                      <p:cBhvr>
                                        <p:cTn id="54" dur="46" fill="hold">
                                          <p:stCondLst>
                                            <p:cond delay="46"/>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55" dur="46"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56" dur="16" decel="50000" autoRev="1" fill="hold">
                                          <p:stCondLst>
                                            <p:cond delay="46"/>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57" dur="14" fill="hold">
                                          <p:stCondLst>
                                            <p:cond delay="86"/>
                                          </p:stCondLst>
                                        </p:cTn>
                                        <p:tgtEl>
                                          <p:spTgt spid="25"/>
                                        </p:tgtEl>
                                        <p:attrNameLst>
                                          <p:attrName>ppt_y</p:attrName>
                                        </p:attrNameLst>
                                      </p:cBhvr>
                                      <p:tavLst>
                                        <p:tav tm="0">
                                          <p:val>
                                            <p:strVal val="#ppt_y-(0.354*#ppt_w-0.172*#ppt_h)"/>
                                          </p:val>
                                        </p:tav>
                                        <p:tav tm="100000">
                                          <p:val>
                                            <p:strVal val="#ppt_y"/>
                                          </p:val>
                                        </p:tav>
                                      </p:tavLst>
                                    </p:anim>
                                  </p:childTnLst>
                                </p:cTn>
                              </p:par>
                            </p:childTnLst>
                          </p:cTn>
                        </p:par>
                        <p:par>
                          <p:cTn id="58" fill="hold">
                            <p:stCondLst>
                              <p:cond delay="5495"/>
                            </p:stCondLst>
                            <p:childTnLst>
                              <p:par>
                                <p:cTn id="59" presetID="16" presetClass="entr" presetSubtype="37"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outVertical)">
                                      <p:cBhvr>
                                        <p:cTn id="61" dur="1000"/>
                                        <p:tgtEl>
                                          <p:spTgt spid="22"/>
                                        </p:tgtEl>
                                      </p:cBhvr>
                                    </p:animEffect>
                                  </p:childTnLst>
                                </p:cTn>
                              </p:par>
                            </p:childTnLst>
                          </p:cTn>
                        </p:par>
                        <p:par>
                          <p:cTn id="62" fill="hold">
                            <p:stCondLst>
                              <p:cond delay="6495"/>
                            </p:stCondLst>
                            <p:childTnLst>
                              <p:par>
                                <p:cTn id="63" presetID="22" presetClass="entr" presetSubtype="2"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right)">
                                      <p:cBhvr>
                                        <p:cTn id="65" dur="500"/>
                                        <p:tgtEl>
                                          <p:spTgt spid="23"/>
                                        </p:tgtEl>
                                      </p:cBhvr>
                                    </p:animEffect>
                                  </p:childTnLst>
                                </p:cTn>
                              </p:par>
                              <p:par>
                                <p:cTn id="66" presetID="22" presetClass="entr" presetSubtype="8"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P spid="14" grpId="0" animBg="1"/>
      <p:bldP spid="12" grpId="0" animBg="1"/>
      <p:bldP spid="16" grpId="0"/>
      <p:bldP spid="17" grpId="0"/>
      <p:bldP spid="18" grpId="0"/>
      <p:bldP spid="22"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27"/>
          <p:cNvSpPr>
            <a:spLocks noChangeArrowheads="1"/>
          </p:cNvSpPr>
          <p:nvPr/>
        </p:nvSpPr>
        <p:spPr bwMode="auto">
          <a:xfrm>
            <a:off x="2572372" y="494468"/>
            <a:ext cx="1612200" cy="1612200"/>
          </a:xfrm>
          <a:prstGeom prst="ellipse">
            <a:avLst/>
          </a:prstGeom>
          <a:gradFill>
            <a:gsLst>
              <a:gs pos="0">
                <a:srgbClr val="D29614"/>
              </a:gs>
              <a:gs pos="100000">
                <a:srgbClr val="FBB017"/>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
          <p:cNvSpPr/>
          <p:nvPr/>
        </p:nvSpPr>
        <p:spPr>
          <a:xfrm>
            <a:off x="1640541" y="-1051907"/>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99447" y="-1051907"/>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58353" y="-105190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17259" y="-1051907"/>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25"/>
          <p:cNvSpPr>
            <a:spLocks noChangeArrowheads="1"/>
          </p:cNvSpPr>
          <p:nvPr/>
        </p:nvSpPr>
        <p:spPr bwMode="auto">
          <a:xfrm>
            <a:off x="659069" y="1600254"/>
            <a:ext cx="3635375" cy="3635375"/>
          </a:xfrm>
          <a:prstGeom prst="ellipse">
            <a:avLst/>
          </a:prstGeom>
          <a:gradFill>
            <a:gsLst>
              <a:gs pos="0">
                <a:srgbClr val="87294D"/>
              </a:gs>
              <a:gs pos="100000">
                <a:srgbClr val="AF385F"/>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26"/>
          <p:cNvSpPr>
            <a:spLocks noChangeArrowheads="1"/>
          </p:cNvSpPr>
          <p:nvPr/>
        </p:nvSpPr>
        <p:spPr bwMode="auto">
          <a:xfrm>
            <a:off x="3472118" y="5083621"/>
            <a:ext cx="1144127" cy="1144127"/>
          </a:xfrm>
          <a:prstGeom prst="ellipse">
            <a:avLst/>
          </a:prstGeom>
          <a:gradFill>
            <a:gsLst>
              <a:gs pos="0">
                <a:schemeClr val="bg1">
                  <a:lumMod val="65000"/>
                </a:schemeClr>
              </a:gs>
              <a:gs pos="100000">
                <a:schemeClr val="bg1">
                  <a:lumMod val="85000"/>
                </a:schemeClr>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文本框 28"/>
          <p:cNvSpPr>
            <a:spLocks noChangeArrowheads="1"/>
          </p:cNvSpPr>
          <p:nvPr/>
        </p:nvSpPr>
        <p:spPr bwMode="auto">
          <a:xfrm>
            <a:off x="1390367" y="2563153"/>
            <a:ext cx="222689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3800" b="1" dirty="0">
                <a:solidFill>
                  <a:schemeClr val="bg1"/>
                </a:solidFill>
                <a:latin typeface="Kartika" panose="02020503030404060203" pitchFamily="18" charset="0"/>
                <a:cs typeface="Kartika" panose="02020503030404060203" pitchFamily="18" charset="0"/>
                <a:sym typeface="Impact" panose="020B0806030902050204" pitchFamily="34" charset="0"/>
              </a:rPr>
              <a:t>01</a:t>
            </a:r>
            <a:endParaRPr lang="zh-CN" altLang="en-US" sz="13800" b="1" dirty="0">
              <a:solidFill>
                <a:schemeClr val="bg1"/>
              </a:solidFill>
              <a:latin typeface="Kartika" panose="02020503030404060203" pitchFamily="18" charset="0"/>
              <a:cs typeface="Kartika" panose="02020503030404060203" pitchFamily="18" charset="0"/>
              <a:sym typeface="Impact" panose="020B0806030902050204" pitchFamily="34" charset="0"/>
            </a:endParaRPr>
          </a:p>
        </p:txBody>
      </p:sp>
      <p:sp>
        <p:nvSpPr>
          <p:cNvPr id="14" name="椭圆 29"/>
          <p:cNvSpPr>
            <a:spLocks noChangeArrowheads="1"/>
          </p:cNvSpPr>
          <p:nvPr/>
        </p:nvSpPr>
        <p:spPr bwMode="auto">
          <a:xfrm>
            <a:off x="5035917" y="576523"/>
            <a:ext cx="2343659" cy="2343659"/>
          </a:xfrm>
          <a:prstGeom prst="ellipse">
            <a:avLst/>
          </a:prstGeom>
          <a:gradFill>
            <a:gsLst>
              <a:gs pos="0">
                <a:srgbClr val="008680"/>
              </a:gs>
              <a:gs pos="100000">
                <a:srgbClr val="009B95"/>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文本框 21"/>
          <p:cNvSpPr>
            <a:spLocks noChangeArrowheads="1"/>
          </p:cNvSpPr>
          <p:nvPr/>
        </p:nvSpPr>
        <p:spPr bwMode="auto">
          <a:xfrm>
            <a:off x="6631266" y="3719425"/>
            <a:ext cx="357020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dirty="0">
                <a:solidFill>
                  <a:srgbClr val="404040"/>
                </a:solidFill>
                <a:latin typeface="微软雅黑" panose="020B0503020204020204" pitchFamily="34" charset="-122"/>
                <a:ea typeface="微软雅黑" panose="020B0503020204020204" pitchFamily="34" charset="-122"/>
              </a:rPr>
              <a:t>研究背景</a:t>
            </a:r>
            <a:endParaRPr lang="zh-CN" altLang="en-US" sz="6600" dirty="0">
              <a:solidFill>
                <a:srgbClr val="40404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780442" y="5235629"/>
            <a:ext cx="1201537" cy="1453939"/>
            <a:chOff x="8671617" y="4229696"/>
            <a:chExt cx="2410712" cy="2917120"/>
          </a:xfrm>
        </p:grpSpPr>
        <p:sp>
          <p:nvSpPr>
            <p:cNvPr id="18" name="椭圆 17"/>
            <p:cNvSpPr/>
            <p:nvPr/>
          </p:nvSpPr>
          <p:spPr>
            <a:xfrm>
              <a:off x="9993117" y="5027900"/>
              <a:ext cx="1089212"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7"/>
          <p:cNvSpPr>
            <a:spLocks noChangeArrowheads="1"/>
          </p:cNvSpPr>
          <p:nvPr/>
        </p:nvSpPr>
        <p:spPr bwMode="auto">
          <a:xfrm>
            <a:off x="6927834" y="5083621"/>
            <a:ext cx="2804140"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某某传媒影视学院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201X. ×.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 name="直接连接符 23"/>
          <p:cNvCxnSpPr/>
          <p:nvPr/>
        </p:nvCxnSpPr>
        <p:spPr>
          <a:xfrm flipH="1">
            <a:off x="6115659" y="5196657"/>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896079" y="5191367"/>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Scale>
                                      <p:cBhvr>
                                        <p:cTn id="2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
                                        </p:tgtEl>
                                        <p:attrNameLst>
                                          <p:attrName>ppt_x</p:attrName>
                                          <p:attrName>ppt_y</p:attrName>
                                        </p:attrNameLst>
                                      </p:cBhvr>
                                    </p:animMotion>
                                    <p:animEffect transition="in" filter="fade">
                                      <p:cBhvr>
                                        <p:cTn id="31" dur="1000"/>
                                        <p:tgtEl>
                                          <p:spTgt spid="13"/>
                                        </p:tgtEl>
                                      </p:cBhvr>
                                    </p:animEffect>
                                  </p:childTnLst>
                                </p:cTn>
                              </p:par>
                            </p:childTnLst>
                          </p:cTn>
                        </p:par>
                        <p:par>
                          <p:cTn id="32" fill="hold">
                            <p:stCondLst>
                              <p:cond delay="3500"/>
                            </p:stCondLst>
                            <p:childTnLst>
                              <p:par>
                                <p:cTn id="33" presetID="25"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7"/>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outVertical)">
                                      <p:cBhvr>
                                        <p:cTn id="46" dur="1000"/>
                                        <p:tgtEl>
                                          <p:spTgt spid="23"/>
                                        </p:tgtEl>
                                      </p:cBhvr>
                                    </p:animEffect>
                                  </p:childTnLst>
                                </p:cTn>
                              </p:par>
                            </p:childTnLst>
                          </p:cTn>
                        </p:par>
                        <p:par>
                          <p:cTn id="47" fill="hold">
                            <p:stCondLst>
                              <p:cond delay="5500"/>
                            </p:stCondLst>
                            <p:childTnLst>
                              <p:par>
                                <p:cTn id="48" presetID="2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par>
                                <p:cTn id="51" presetID="22" presetClass="entr" presetSubtype="8"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p:bldP spid="14" grpId="0" animBg="1"/>
      <p:bldP spid="1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66874" y="306214"/>
            <a:ext cx="3649369"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研究背景</a:t>
            </a:r>
            <a:endParaRPr lang="zh-CN" altLang="en-US" sz="4400" b="0" dirty="0">
              <a:solidFill>
                <a:srgbClr val="404040"/>
              </a:solidFill>
            </a:endParaRPr>
          </a:p>
        </p:txBody>
      </p:sp>
      <p:grpSp>
        <p:nvGrpSpPr>
          <p:cNvPr id="109" name="组合 108"/>
          <p:cNvGrpSpPr/>
          <p:nvPr/>
        </p:nvGrpSpPr>
        <p:grpSpPr>
          <a:xfrm>
            <a:off x="-1131465" y="4377948"/>
            <a:ext cx="10621087" cy="1866900"/>
            <a:chOff x="-1131465" y="4377948"/>
            <a:chExt cx="10621087" cy="1866900"/>
          </a:xfrm>
        </p:grpSpPr>
        <p:sp>
          <p:nvSpPr>
            <p:cNvPr id="110" name="对角圆角矩形 109"/>
            <p:cNvSpPr/>
            <p:nvPr/>
          </p:nvSpPr>
          <p:spPr>
            <a:xfrm>
              <a:off x="-1131465" y="4377948"/>
              <a:ext cx="10621087" cy="1866900"/>
            </a:xfrm>
            <a:prstGeom prst="round2DiagRect">
              <a:avLst>
                <a:gd name="adj1" fmla="val 30751"/>
                <a:gd name="adj2" fmla="val 0"/>
              </a:avLst>
            </a:prstGeom>
            <a:noFill/>
            <a:ln w="28575">
              <a:solidFill>
                <a:srgbClr val="008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3F5096"/>
                    </a:gs>
                    <a:gs pos="0">
                      <a:srgbClr val="3F5096"/>
                    </a:gs>
                  </a:gsLst>
                  <a:lin ang="5400000" scaled="0"/>
                </a:gradFill>
              </a:endParaRPr>
            </a:p>
          </p:txBody>
        </p:sp>
        <p:grpSp>
          <p:nvGrpSpPr>
            <p:cNvPr id="111" name="组合 110"/>
            <p:cNvGrpSpPr/>
            <p:nvPr/>
          </p:nvGrpSpPr>
          <p:grpSpPr>
            <a:xfrm>
              <a:off x="990600" y="4456540"/>
              <a:ext cx="7955096" cy="1607093"/>
              <a:chOff x="990600" y="4456540"/>
              <a:chExt cx="7955096" cy="1607093"/>
            </a:xfrm>
          </p:grpSpPr>
          <p:sp>
            <p:nvSpPr>
              <p:cNvPr id="112" name="对角圆角矩形 111"/>
              <p:cNvSpPr/>
              <p:nvPr/>
            </p:nvSpPr>
            <p:spPr>
              <a:xfrm>
                <a:off x="7441227" y="4559164"/>
                <a:ext cx="1504469" cy="1504469"/>
              </a:xfrm>
              <a:prstGeom prst="round2DiagRect">
                <a:avLst>
                  <a:gd name="adj1" fmla="val 30751"/>
                  <a:gd name="adj2" fmla="val 0"/>
                </a:avLst>
              </a:prstGeom>
              <a:blipFill dpi="0" rotWithShape="1">
                <a:blip r:embed="rId1"/>
                <a:srcRect/>
                <a:stretch>
                  <a:fillRect l="-29000"/>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3F5096"/>
                      </a:gs>
                      <a:gs pos="0">
                        <a:srgbClr val="3F5096"/>
                      </a:gs>
                    </a:gsLst>
                    <a:lin ang="5400000" scaled="0"/>
                  </a:gradFill>
                </a:endParaRPr>
              </a:p>
            </p:txBody>
          </p:sp>
          <p:sp>
            <p:nvSpPr>
              <p:cNvPr id="113" name="TextBox 30"/>
              <p:cNvSpPr txBox="1"/>
              <p:nvPr/>
            </p:nvSpPr>
            <p:spPr>
              <a:xfrm>
                <a:off x="990600" y="5232225"/>
                <a:ext cx="6248400" cy="782074"/>
              </a:xfrm>
              <a:prstGeom prst="rect">
                <a:avLst/>
              </a:prstGeom>
              <a:noFill/>
            </p:spPr>
            <p:txBody>
              <a:bodyPr wrap="square" lIns="0" tIns="0" rIns="0" bIns="0" rtlCol="0">
                <a:spAutoFit/>
              </a:bodyPr>
              <a:lstStyle/>
              <a:p>
                <a:pPr algn="just">
                  <a:lnSpc>
                    <a:spcPct val="150000"/>
                  </a:lnSpc>
                </a:pPr>
                <a:r>
                  <a:rPr lang="zh-CN" altLang="en-US"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rPr>
                  <a:t>单击此处添加文本内容单击添加文本内容单击此处添加文本内容单击添加文本内容单击此处添加文本内容单击添加文本内容</a:t>
                </a:r>
                <a:endParaRPr lang="en-US" altLang="zh-CN"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endParaRPr>
              </a:p>
            </p:txBody>
          </p:sp>
          <p:sp>
            <p:nvSpPr>
              <p:cNvPr id="114" name="TextBox 30"/>
              <p:cNvSpPr txBox="1"/>
              <p:nvPr/>
            </p:nvSpPr>
            <p:spPr>
              <a:xfrm>
                <a:off x="4598177" y="4456540"/>
                <a:ext cx="2416771" cy="733086"/>
              </a:xfrm>
              <a:prstGeom prst="rect">
                <a:avLst/>
              </a:prstGeom>
              <a:noFill/>
            </p:spPr>
            <p:txBody>
              <a:bodyPr wrap="square" lIns="0" tIns="0" rIns="0" bIns="0" rtlCol="0">
                <a:spAutoFit/>
              </a:bodyPr>
              <a:lstStyle/>
              <a:p>
                <a:pPr algn="just">
                  <a:lnSpc>
                    <a:spcPct val="150000"/>
                  </a:lnSpc>
                </a:pPr>
                <a:r>
                  <a:rPr lang="zh-CN" altLang="en-US" sz="3600" dirty="0">
                    <a:solidFill>
                      <a:srgbClr val="00928C"/>
                    </a:solidFill>
                    <a:latin typeface="微软雅黑" panose="020B0503020204020204" pitchFamily="34" charset="-122"/>
                    <a:ea typeface="微软雅黑" panose="020B0503020204020204" pitchFamily="34" charset="-122"/>
                  </a:rPr>
                  <a:t>研究背景二</a:t>
                </a:r>
                <a:endParaRPr lang="en-US" altLang="zh-CN" sz="3600" dirty="0">
                  <a:solidFill>
                    <a:srgbClr val="00928C"/>
                  </a:solidFill>
                  <a:latin typeface="微软雅黑" panose="020B0503020204020204" pitchFamily="34" charset="-122"/>
                  <a:ea typeface="微软雅黑" panose="020B0503020204020204" pitchFamily="34" charset="-122"/>
                </a:endParaRPr>
              </a:p>
            </p:txBody>
          </p:sp>
        </p:grpSp>
      </p:grpSp>
      <p:grpSp>
        <p:nvGrpSpPr>
          <p:cNvPr id="115" name="组合 114"/>
          <p:cNvGrpSpPr/>
          <p:nvPr/>
        </p:nvGrpSpPr>
        <p:grpSpPr>
          <a:xfrm>
            <a:off x="2130683" y="1992333"/>
            <a:ext cx="10621087" cy="1866900"/>
            <a:chOff x="2130683" y="1992333"/>
            <a:chExt cx="10621087" cy="1866900"/>
          </a:xfrm>
        </p:grpSpPr>
        <p:sp>
          <p:nvSpPr>
            <p:cNvPr id="116" name="对角圆角矩形 115"/>
            <p:cNvSpPr/>
            <p:nvPr/>
          </p:nvSpPr>
          <p:spPr>
            <a:xfrm>
              <a:off x="2130683" y="1992333"/>
              <a:ext cx="10621087" cy="1866900"/>
            </a:xfrm>
            <a:prstGeom prst="round2DiagRect">
              <a:avLst>
                <a:gd name="adj1" fmla="val 30751"/>
                <a:gd name="adj2" fmla="val 0"/>
              </a:avLst>
            </a:prstGeom>
            <a:noFill/>
            <a:ln w="31750">
              <a:solidFill>
                <a:srgbClr val="A1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3F5096"/>
                    </a:gs>
                    <a:gs pos="0">
                      <a:srgbClr val="3F5096"/>
                    </a:gs>
                  </a:gsLst>
                  <a:lin ang="5400000" scaled="0"/>
                </a:gradFill>
              </a:endParaRPr>
            </a:p>
          </p:txBody>
        </p:sp>
        <p:sp>
          <p:nvSpPr>
            <p:cNvPr id="117" name="对角圆角矩形 116"/>
            <p:cNvSpPr/>
            <p:nvPr/>
          </p:nvSpPr>
          <p:spPr>
            <a:xfrm>
              <a:off x="2337790" y="2188617"/>
              <a:ext cx="1504469" cy="1504469"/>
            </a:xfrm>
            <a:prstGeom prst="round2DiagRect">
              <a:avLst>
                <a:gd name="adj1" fmla="val 30751"/>
                <a:gd name="adj2" fmla="val 0"/>
              </a:avLst>
            </a:prstGeom>
            <a:blipFill dpi="0" rotWithShape="1">
              <a:blip r:embed="rId2"/>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3F5096"/>
                    </a:gs>
                    <a:gs pos="0">
                      <a:srgbClr val="3F5096"/>
                    </a:gs>
                  </a:gsLst>
                  <a:lin ang="5400000" scaled="0"/>
                </a:gradFill>
              </a:endParaRPr>
            </a:p>
          </p:txBody>
        </p:sp>
        <p:sp>
          <p:nvSpPr>
            <p:cNvPr id="118" name="TextBox 30"/>
            <p:cNvSpPr txBox="1"/>
            <p:nvPr/>
          </p:nvSpPr>
          <p:spPr>
            <a:xfrm>
              <a:off x="4253916" y="2834050"/>
              <a:ext cx="7358938" cy="782074"/>
            </a:xfrm>
            <a:prstGeom prst="rect">
              <a:avLst/>
            </a:prstGeom>
            <a:noFill/>
          </p:spPr>
          <p:txBody>
            <a:bodyPr wrap="square" lIns="0" tIns="0" rIns="0" bIns="0" rtlCol="0">
              <a:spAutoFit/>
            </a:bodyPr>
            <a:lstStyle/>
            <a:p>
              <a:pPr algn="just">
                <a:lnSpc>
                  <a:spcPct val="150000"/>
                </a:lnSpc>
              </a:pPr>
              <a:r>
                <a:rPr lang="zh-CN" altLang="en-US"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rPr>
                <a:t>单击此处添加文本内容单击添加文本内容单击此处添加文本内容单击添加文本内容单击此处添加文本内容单击添加文本内容单击此处添加文本内容</a:t>
              </a:r>
              <a:endParaRPr lang="en-US" altLang="zh-CN" dirty="0">
                <a:gradFill>
                  <a:gsLst>
                    <a:gs pos="100000">
                      <a:schemeClr val="tx1">
                        <a:lumMod val="75000"/>
                        <a:lumOff val="25000"/>
                      </a:schemeClr>
                    </a:gs>
                    <a:gs pos="0">
                      <a:schemeClr val="tx1">
                        <a:lumMod val="75000"/>
                        <a:lumOff val="25000"/>
                      </a:schemeClr>
                    </a:gs>
                  </a:gsLst>
                  <a:lin ang="5400000" scaled="0"/>
                </a:gradFill>
                <a:latin typeface="微软雅黑" panose="020B0503020204020204" pitchFamily="34" charset="-122"/>
                <a:ea typeface="微软雅黑" panose="020B0503020204020204" pitchFamily="34" charset="-122"/>
              </a:endParaRPr>
            </a:p>
          </p:txBody>
        </p:sp>
        <p:sp>
          <p:nvSpPr>
            <p:cNvPr id="119" name="TextBox 30"/>
            <p:cNvSpPr txBox="1"/>
            <p:nvPr/>
          </p:nvSpPr>
          <p:spPr>
            <a:xfrm>
              <a:off x="4253915" y="2058365"/>
              <a:ext cx="2447135" cy="733086"/>
            </a:xfrm>
            <a:prstGeom prst="rect">
              <a:avLst/>
            </a:prstGeom>
            <a:noFill/>
          </p:spPr>
          <p:txBody>
            <a:bodyPr wrap="square" lIns="0" tIns="0" rIns="0" bIns="0" rtlCol="0">
              <a:spAutoFit/>
            </a:bodyPr>
            <a:lstStyle/>
            <a:p>
              <a:pPr algn="just">
                <a:lnSpc>
                  <a:spcPct val="150000"/>
                </a:lnSpc>
              </a:pPr>
              <a:r>
                <a:rPr lang="zh-CN" altLang="en-US" sz="3600" dirty="0">
                  <a:solidFill>
                    <a:srgbClr val="9F3258"/>
                  </a:solidFill>
                  <a:latin typeface="微软雅黑" panose="020B0503020204020204" pitchFamily="34" charset="-122"/>
                  <a:ea typeface="微软雅黑" panose="020B0503020204020204" pitchFamily="34" charset="-122"/>
                </a:rPr>
                <a:t>研究背景一</a:t>
              </a:r>
              <a:endParaRPr lang="en-US" altLang="zh-CN" sz="3600" dirty="0">
                <a:solidFill>
                  <a:srgbClr val="9F325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6000" fill="hold" nodeType="clickEffect" p14:presetBounceEnd="42000">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14:bounceEnd="42000">
                                          <p:cBhvr additive="base">
                                            <p:cTn id="7" dur="500" fill="hold"/>
                                            <p:tgtEl>
                                              <p:spTgt spid="115"/>
                                            </p:tgtEl>
                                            <p:attrNameLst>
                                              <p:attrName>ppt_x</p:attrName>
                                            </p:attrNameLst>
                                          </p:cBhvr>
                                          <p:tavLst>
                                            <p:tav tm="0">
                                              <p:val>
                                                <p:strVal val="1+#ppt_w/2"/>
                                              </p:val>
                                            </p:tav>
                                            <p:tav tm="100000">
                                              <p:val>
                                                <p:strVal val="#ppt_x"/>
                                              </p:val>
                                            </p:tav>
                                          </p:tavLst>
                                        </p:anim>
                                        <p:anim calcmode="lin" valueType="num" p14:bounceEnd="42000">
                                          <p:cBhvr additive="base">
                                            <p:cTn id="8" dur="500" fill="hold"/>
                                            <p:tgtEl>
                                              <p:spTgt spid="115"/>
                                            </p:tgtEl>
                                            <p:attrNameLst>
                                              <p:attrName>ppt_y</p:attrName>
                                            </p:attrNameLst>
                                          </p:cBhvr>
                                          <p:tavLst>
                                            <p:tav tm="0">
                                              <p:val>
                                                <p:strVal val="#ppt_y"/>
                                              </p:val>
                                            </p:tav>
                                            <p:tav tm="100000">
                                              <p:val>
                                                <p:strVal val="#ppt_y"/>
                                              </p:val>
                                            </p:tav>
                                          </p:tavLst>
                                        </p:anim>
                                      </p:childTnLst>
                                    </p:cTn>
                                  </p:par>
                                  <p:par>
                                    <p:cTn id="9" presetID="2" presetClass="entr" presetSubtype="8" accel="46000" fill="hold" nodeType="withEffect" p14:presetBounceEnd="42000">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14:bounceEnd="42000">
                                          <p:cBhvr additive="base">
                                            <p:cTn id="11" dur="500" fill="hold"/>
                                            <p:tgtEl>
                                              <p:spTgt spid="109"/>
                                            </p:tgtEl>
                                            <p:attrNameLst>
                                              <p:attrName>ppt_x</p:attrName>
                                            </p:attrNameLst>
                                          </p:cBhvr>
                                          <p:tavLst>
                                            <p:tav tm="0">
                                              <p:val>
                                                <p:strVal val="0-#ppt_w/2"/>
                                              </p:val>
                                            </p:tav>
                                            <p:tav tm="100000">
                                              <p:val>
                                                <p:strVal val="#ppt_x"/>
                                              </p:val>
                                            </p:tav>
                                          </p:tavLst>
                                        </p:anim>
                                        <p:anim calcmode="lin" valueType="num" p14:bounceEnd="42000">
                                          <p:cBhvr additive="base">
                                            <p:cTn id="12"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600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1+#ppt_w/2"/>
                                              </p:val>
                                            </p:tav>
                                            <p:tav tm="100000">
                                              <p:val>
                                                <p:strVal val="#ppt_x"/>
                                              </p:val>
                                            </p:tav>
                                          </p:tavLst>
                                        </p:anim>
                                        <p:anim calcmode="lin" valueType="num">
                                          <p:cBhvr additive="base">
                                            <p:cTn id="8" dur="500" fill="hold"/>
                                            <p:tgtEl>
                                              <p:spTgt spid="115"/>
                                            </p:tgtEl>
                                            <p:attrNameLst>
                                              <p:attrName>ppt_y</p:attrName>
                                            </p:attrNameLst>
                                          </p:cBhvr>
                                          <p:tavLst>
                                            <p:tav tm="0">
                                              <p:val>
                                                <p:strVal val="#ppt_y"/>
                                              </p:val>
                                            </p:tav>
                                            <p:tav tm="100000">
                                              <p:val>
                                                <p:strVal val="#ppt_y"/>
                                              </p:val>
                                            </p:tav>
                                          </p:tavLst>
                                        </p:anim>
                                      </p:childTnLst>
                                    </p:cTn>
                                  </p:par>
                                  <p:par>
                                    <p:cTn id="9" presetID="2" presetClass="entr" presetSubtype="8" accel="46000"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additive="base">
                                            <p:cTn id="11" dur="500" fill="hold"/>
                                            <p:tgtEl>
                                              <p:spTgt spid="109"/>
                                            </p:tgtEl>
                                            <p:attrNameLst>
                                              <p:attrName>ppt_x</p:attrName>
                                            </p:attrNameLst>
                                          </p:cBhvr>
                                          <p:tavLst>
                                            <p:tav tm="0">
                                              <p:val>
                                                <p:strVal val="0-#ppt_w/2"/>
                                              </p:val>
                                            </p:tav>
                                            <p:tav tm="100000">
                                              <p:val>
                                                <p:strVal val="#ppt_x"/>
                                              </p:val>
                                            </p:tav>
                                          </p:tavLst>
                                        </p:anim>
                                        <p:anim calcmode="lin" valueType="num">
                                          <p:cBhvr additive="base">
                                            <p:cTn id="12"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3845860" y="306214"/>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国内相关研究情况</a:t>
            </a:r>
            <a:endParaRPr lang="zh-CN" altLang="en-US" sz="4400" b="0" dirty="0">
              <a:solidFill>
                <a:srgbClr val="404040"/>
              </a:solidFill>
            </a:endParaRPr>
          </a:p>
        </p:txBody>
      </p:sp>
      <p:cxnSp>
        <p:nvCxnSpPr>
          <p:cNvPr id="11" name="直接连接符 10"/>
          <p:cNvCxnSpPr/>
          <p:nvPr/>
        </p:nvCxnSpPr>
        <p:spPr>
          <a:xfrm>
            <a:off x="3544888" y="2344738"/>
            <a:ext cx="0" cy="360045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4283076" y="1606550"/>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3706813" y="3421062"/>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4283076" y="5210175"/>
            <a:ext cx="0" cy="147637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55688" y="3041650"/>
            <a:ext cx="2193925" cy="2193925"/>
          </a:xfrm>
          <a:prstGeom prst="ellipse">
            <a:avLst/>
          </a:prstGeom>
          <a:blipFill>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6" name="组合 15"/>
          <p:cNvGrpSpPr/>
          <p:nvPr/>
        </p:nvGrpSpPr>
        <p:grpSpPr>
          <a:xfrm>
            <a:off x="3952875" y="1970088"/>
            <a:ext cx="2855913" cy="773112"/>
            <a:chOff x="3952875" y="1970088"/>
            <a:chExt cx="2855913" cy="773112"/>
          </a:xfrm>
        </p:grpSpPr>
        <p:sp>
          <p:nvSpPr>
            <p:cNvPr id="17" name="圆角矩形 16"/>
            <p:cNvSpPr/>
            <p:nvPr/>
          </p:nvSpPr>
          <p:spPr>
            <a:xfrm>
              <a:off x="3952875" y="1970088"/>
              <a:ext cx="2855913" cy="773112"/>
            </a:xfrm>
            <a:prstGeom prst="round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 name="文本框 2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1" y="1970088"/>
              <a:ext cx="2037737" cy="646331"/>
            </a:xfrm>
            <a:prstGeom prst="rect">
              <a:avLst/>
            </a:prstGeom>
            <a:noFill/>
            <a:effectLst/>
          </p:spPr>
          <p:txBody>
            <a:bodyPr wrap="none" rtlCol="0">
              <a:spAutoFit/>
            </a:bodyPr>
            <a:lstStyle/>
            <a:p>
              <a:r>
                <a:rPr lang="zh-CN" altLang="en-US" sz="3600" b="1" dirty="0">
                  <a:solidFill>
                    <a:srgbClr val="FDFDFD"/>
                  </a:soli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3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22" name="组合 21"/>
          <p:cNvGrpSpPr/>
          <p:nvPr/>
        </p:nvGrpSpPr>
        <p:grpSpPr>
          <a:xfrm>
            <a:off x="3952875" y="3749675"/>
            <a:ext cx="2855913" cy="776288"/>
            <a:chOff x="3952875" y="3749675"/>
            <a:chExt cx="2855913" cy="776288"/>
          </a:xfrm>
        </p:grpSpPr>
        <p:sp>
          <p:nvSpPr>
            <p:cNvPr id="23" name="圆角矩形 22"/>
            <p:cNvSpPr/>
            <p:nvPr/>
          </p:nvSpPr>
          <p:spPr>
            <a:xfrm>
              <a:off x="3952875" y="3751263"/>
              <a:ext cx="2855913" cy="774700"/>
            </a:xfrm>
            <a:prstGeom prst="round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4" name="文本框 2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0" y="3749675"/>
              <a:ext cx="2037737" cy="646331"/>
            </a:xfrm>
            <a:prstGeom prst="rect">
              <a:avLst/>
            </a:prstGeom>
            <a:noFill/>
            <a:effectLst/>
          </p:spPr>
          <p:txBody>
            <a:bodyPr wrap="none" rtlCol="0">
              <a:spAutoFit/>
            </a:bodyPr>
            <a:lstStyle/>
            <a:p>
              <a:r>
                <a:rPr lang="zh-CN" altLang="en-US" sz="3600" b="1" dirty="0">
                  <a:solidFill>
                    <a:schemeClr val="bg1"/>
                  </a:soli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36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25" name="组合 24"/>
          <p:cNvGrpSpPr/>
          <p:nvPr/>
        </p:nvGrpSpPr>
        <p:grpSpPr>
          <a:xfrm>
            <a:off x="3952875" y="5532438"/>
            <a:ext cx="2855913" cy="774700"/>
            <a:chOff x="3952875" y="5532438"/>
            <a:chExt cx="2855913" cy="774700"/>
          </a:xfrm>
        </p:grpSpPr>
        <p:sp>
          <p:nvSpPr>
            <p:cNvPr id="26" name="圆角矩形 25"/>
            <p:cNvSpPr/>
            <p:nvPr/>
          </p:nvSpPr>
          <p:spPr>
            <a:xfrm>
              <a:off x="3952875" y="5532438"/>
              <a:ext cx="2855913" cy="774700"/>
            </a:xfrm>
            <a:prstGeom prst="round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7" name="文本框 2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0" y="5538102"/>
              <a:ext cx="2037737" cy="646331"/>
            </a:xfrm>
            <a:prstGeom prst="rect">
              <a:avLst/>
            </a:prstGeom>
            <a:noFill/>
            <a:effectLst/>
          </p:spPr>
          <p:txBody>
            <a:bodyPr wrap="none" rtlCol="0">
              <a:spAutoFit/>
            </a:bodyPr>
            <a:lstStyle/>
            <a:p>
              <a:r>
                <a:rPr lang="zh-CN" altLang="en-US" sz="3600" b="1" dirty="0">
                  <a:solidFill>
                    <a:srgbClr val="FDFDFD"/>
                  </a:solidFill>
                  <a:latin typeface="幼圆" panose="02010509060101010101" pitchFamily="49" charset="-122"/>
                  <a:ea typeface="幼圆" panose="02010509060101010101" pitchFamily="49" charset="-122"/>
                  <a:cs typeface="Kartika" panose="02020503030404060203" pitchFamily="18" charset="0"/>
                </a:rPr>
                <a:t>输入标题</a:t>
              </a:r>
              <a:endParaRPr lang="en-US" altLang="zh-CN" sz="3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sp>
        <p:nvSpPr>
          <p:cNvPr id="28" name="矩形 47"/>
          <p:cNvSpPr>
            <a:spLocks noChangeArrowheads="1"/>
          </p:cNvSpPr>
          <p:nvPr/>
        </p:nvSpPr>
        <p:spPr bwMode="auto">
          <a:xfrm>
            <a:off x="7404459" y="2005783"/>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29" name="矩形 28"/>
          <p:cNvSpPr>
            <a:spLocks noChangeArrowheads="1"/>
          </p:cNvSpPr>
          <p:nvPr/>
        </p:nvSpPr>
        <p:spPr bwMode="auto">
          <a:xfrm>
            <a:off x="7404459" y="3775794"/>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30" name="矩形 47"/>
          <p:cNvSpPr>
            <a:spLocks noChangeArrowheads="1"/>
          </p:cNvSpPr>
          <p:nvPr/>
        </p:nvSpPr>
        <p:spPr bwMode="auto">
          <a:xfrm>
            <a:off x="7404459" y="5568927"/>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strVal val="4*#ppt_w"/>
                                          </p:val>
                                        </p:tav>
                                        <p:tav tm="100000">
                                          <p:val>
                                            <p:strVal val="#ppt_w"/>
                                          </p:val>
                                        </p:tav>
                                      </p:tavLst>
                                    </p:anim>
                                    <p:anim calcmode="lin" valueType="num">
                                      <p:cBhvr>
                                        <p:cTn id="8" dur="750" fill="hold"/>
                                        <p:tgtEl>
                                          <p:spTgt spid="1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 presetClass="entr" presetSubtype="2" decel="2800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28000" fill="hold"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1+#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decel="28000" fill="hold" nodeType="withEffect">
                                  <p:stCondLst>
                                    <p:cond delay="5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750" fill="hold"/>
                                        <p:tgtEl>
                                          <p:spTgt spid="25"/>
                                        </p:tgtEl>
                                        <p:attrNameLst>
                                          <p:attrName>ppt_x</p:attrName>
                                        </p:attrNameLst>
                                      </p:cBhvr>
                                      <p:tavLst>
                                        <p:tav tm="0">
                                          <p:val>
                                            <p:strVal val="1+#ppt_w/2"/>
                                          </p:val>
                                        </p:tav>
                                        <p:tav tm="100000">
                                          <p:val>
                                            <p:strVal val="#ppt_x"/>
                                          </p:val>
                                        </p:tav>
                                      </p:tavLst>
                                    </p:anim>
                                    <p:anim calcmode="lin" valueType="num">
                                      <p:cBhvr additive="base">
                                        <p:cTn id="36" dur="75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8" y="278948"/>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研究意义</a:t>
            </a:r>
            <a:endParaRPr lang="zh-CN" altLang="en-US" sz="4400" b="0" dirty="0">
              <a:solidFill>
                <a:srgbClr val="404040"/>
              </a:solidFill>
            </a:endParaRPr>
          </a:p>
        </p:txBody>
      </p:sp>
      <p:sp>
        <p:nvSpPr>
          <p:cNvPr id="11" name="TextBox 29"/>
          <p:cNvSpPr txBox="1"/>
          <p:nvPr/>
        </p:nvSpPr>
        <p:spPr>
          <a:xfrm>
            <a:off x="8105135" y="2312241"/>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060193" y="2246609"/>
            <a:ext cx="3850349" cy="567270"/>
            <a:chOff x="4017302" y="1887432"/>
            <a:chExt cx="3850349" cy="567270"/>
          </a:xfrm>
        </p:grpSpPr>
        <p:sp>
          <p:nvSpPr>
            <p:cNvPr id="13" name="任意多边形 12"/>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4" name="TextBox 30"/>
            <p:cNvSpPr txBox="1"/>
            <p:nvPr/>
          </p:nvSpPr>
          <p:spPr>
            <a:xfrm>
              <a:off x="5085111" y="1955624"/>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98954" y="3041946"/>
            <a:ext cx="3111587" cy="567270"/>
            <a:chOff x="4756064" y="2682769"/>
            <a:chExt cx="3111586" cy="567270"/>
          </a:xfrm>
        </p:grpSpPr>
        <p:sp>
          <p:nvSpPr>
            <p:cNvPr id="16" name="任意多边形 15"/>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7" name="TextBox 30"/>
            <p:cNvSpPr txBox="1"/>
            <p:nvPr/>
          </p:nvSpPr>
          <p:spPr>
            <a:xfrm>
              <a:off x="5085111" y="2750961"/>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056377" y="3837288"/>
            <a:ext cx="2854165" cy="567271"/>
            <a:chOff x="5013486" y="3478106"/>
            <a:chExt cx="2854165" cy="567270"/>
          </a:xfrm>
        </p:grpSpPr>
        <p:sp>
          <p:nvSpPr>
            <p:cNvPr id="22" name="任意多边形 21"/>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3" name="TextBox 30"/>
            <p:cNvSpPr txBox="1"/>
            <p:nvPr/>
          </p:nvSpPr>
          <p:spPr>
            <a:xfrm>
              <a:off x="5116429" y="3546298"/>
              <a:ext cx="2304256" cy="430886"/>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798957" y="4632617"/>
            <a:ext cx="3111584" cy="567270"/>
            <a:chOff x="4756066" y="4273443"/>
            <a:chExt cx="3111584" cy="567270"/>
          </a:xfrm>
        </p:grpSpPr>
        <p:sp>
          <p:nvSpPr>
            <p:cNvPr id="25" name="任意多边形 24"/>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6" name="TextBox 30"/>
            <p:cNvSpPr txBox="1"/>
            <p:nvPr/>
          </p:nvSpPr>
          <p:spPr>
            <a:xfrm>
              <a:off x="5085111" y="4341635"/>
              <a:ext cx="2366891"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060193" y="5427956"/>
            <a:ext cx="3850349" cy="567270"/>
            <a:chOff x="4017302" y="5068782"/>
            <a:chExt cx="3850349" cy="567270"/>
          </a:xfrm>
        </p:grpSpPr>
        <p:sp>
          <p:nvSpPr>
            <p:cNvPr id="28" name="任意多边形 27"/>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9" name="TextBox 30"/>
            <p:cNvSpPr txBox="1"/>
            <p:nvPr/>
          </p:nvSpPr>
          <p:spPr>
            <a:xfrm>
              <a:off x="5085111" y="5136974"/>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8105135" y="3107577"/>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29"/>
          <p:cNvSpPr txBox="1"/>
          <p:nvPr/>
        </p:nvSpPr>
        <p:spPr>
          <a:xfrm>
            <a:off x="8105135" y="3902914"/>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29"/>
          <p:cNvSpPr txBox="1"/>
          <p:nvPr/>
        </p:nvSpPr>
        <p:spPr>
          <a:xfrm>
            <a:off x="8105135" y="4698251"/>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9"/>
          <p:cNvSpPr txBox="1"/>
          <p:nvPr/>
        </p:nvSpPr>
        <p:spPr>
          <a:xfrm>
            <a:off x="8105135" y="5493590"/>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740743" y="2024591"/>
            <a:ext cx="4192664" cy="4192664"/>
          </a:xfrm>
          <a:prstGeom prst="ellipse">
            <a:avLst/>
          </a:prstGeom>
          <a:blipFill dpi="0" rotWithShape="1">
            <a:blip r:embed="rId1"/>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1+#ppt_w/2"/>
                                          </p:val>
                                        </p:tav>
                                        <p:tav tm="100000">
                                          <p:val>
                                            <p:strVal val="#ppt_x"/>
                                          </p:val>
                                        </p:tav>
                                      </p:tavLst>
                                    </p:anim>
                                    <p:anim calcmode="lin" valueType="num">
                                      <p:cBhvr additive="base">
                                        <p:cTn id="43" dur="500" fill="hold"/>
                                        <p:tgtEl>
                                          <p:spTgt spid="3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31" grpId="0"/>
      <p:bldP spid="32" grpId="0"/>
      <p:bldP spid="33"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948519" y="346816"/>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参考文献</a:t>
            </a:r>
            <a:endParaRPr lang="zh-CN" altLang="en-US" sz="4400" b="0" dirty="0">
              <a:solidFill>
                <a:srgbClr val="404040"/>
              </a:solidFill>
            </a:endParaRPr>
          </a:p>
        </p:txBody>
      </p:sp>
      <p:grpSp>
        <p:nvGrpSpPr>
          <p:cNvPr id="11" name="组合 10"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1978418"/>
            <a:ext cx="3422899" cy="1008000"/>
            <a:chOff x="1482107" y="1790281"/>
            <a:chExt cx="3422899" cy="1008000"/>
          </a:xfrm>
        </p:grpSpPr>
        <p:sp>
          <p:nvSpPr>
            <p:cNvPr id="12" name="椭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3" name="椭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4" name="任意多边形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gradFill>
              <a:gsLst>
                <a:gs pos="0">
                  <a:srgbClr val="87294D"/>
                </a:gs>
                <a:gs pos="100000">
                  <a:srgbClr val="AF385F"/>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2032671"/>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grpSp>
        <p:nvGrpSpPr>
          <p:cNvPr id="16" name="组合 15"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3669997"/>
            <a:ext cx="3422899" cy="1008000"/>
            <a:chOff x="1482107" y="3481860"/>
            <a:chExt cx="3422899" cy="1008000"/>
          </a:xfrm>
        </p:grpSpPr>
        <p:sp>
          <p:nvSpPr>
            <p:cNvPr id="17" name="椭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1" name="椭圆 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2" name="任意多边形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gradFill>
              <a:gsLst>
                <a:gs pos="0">
                  <a:srgbClr val="D29614"/>
                </a:gs>
                <a:gs pos="100000">
                  <a:srgbClr val="FBB017"/>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24005" y="3738179"/>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grpSp>
        <p:nvGrpSpPr>
          <p:cNvPr id="24" name="组合 23"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5380206"/>
            <a:ext cx="3422899" cy="1008000"/>
            <a:chOff x="1482107" y="5192069"/>
            <a:chExt cx="3422899" cy="1008000"/>
          </a:xfrm>
        </p:grpSpPr>
        <p:sp>
          <p:nvSpPr>
            <p:cNvPr id="25" name="椭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6" name="椭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7" name="任意多边形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gradFill>
              <a:gsLst>
                <a:gs pos="0">
                  <a:srgbClr val="008680"/>
                </a:gs>
                <a:gs pos="100000">
                  <a:srgbClr val="009B95"/>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8" name="文本框 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5444373"/>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sp>
        <p:nvSpPr>
          <p:cNvPr id="29" name="文本框 2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2150699"/>
            <a:ext cx="5929828" cy="861774"/>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3802011"/>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5526432"/>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000" fill="hold"/>
                                        <p:tgtEl>
                                          <p:spTgt spid="30"/>
                                        </p:tgtEl>
                                        <p:attrNameLst>
                                          <p:attrName>ppt_x</p:attrName>
                                        </p:attrNameLst>
                                      </p:cBhvr>
                                      <p:tavLst>
                                        <p:tav tm="0">
                                          <p:val>
                                            <p:strVal val="1+#ppt_w/2"/>
                                          </p:val>
                                        </p:tav>
                                        <p:tav tm="100000">
                                          <p:val>
                                            <p:strVal val="#ppt_x"/>
                                          </p:val>
                                        </p:tav>
                                      </p:tavLst>
                                    </p:anim>
                                    <p:anim calcmode="lin" valueType="num">
                                      <p:cBhvr additive="base">
                                        <p:cTn id="21" dur="1000" fill="hold"/>
                                        <p:tgtEl>
                                          <p:spTgt spid="3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0-#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000" fill="hold"/>
                                        <p:tgtEl>
                                          <p:spTgt spid="31"/>
                                        </p:tgtEl>
                                        <p:attrNameLst>
                                          <p:attrName>ppt_x</p:attrName>
                                        </p:attrNameLst>
                                      </p:cBhvr>
                                      <p:tavLst>
                                        <p:tav tm="0">
                                          <p:val>
                                            <p:strVal val="1+#ppt_w/2"/>
                                          </p:val>
                                        </p:tav>
                                        <p:tav tm="100000">
                                          <p:val>
                                            <p:strVal val="#ppt_x"/>
                                          </p:val>
                                        </p:tav>
                                      </p:tavLst>
                                    </p:anim>
                                    <p:anim calcmode="lin" valueType="num">
                                      <p:cBhvr additive="base">
                                        <p:cTn id="30"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58569" y="1637505"/>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69" y="2525011"/>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569" y="341251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8569" y="4300023"/>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6558">
            <a:off x="259861" y="-141217"/>
            <a:ext cx="1355060" cy="1639710"/>
            <a:chOff x="8671617" y="4229696"/>
            <a:chExt cx="2410713" cy="2917120"/>
          </a:xfrm>
        </p:grpSpPr>
        <p:sp>
          <p:nvSpPr>
            <p:cNvPr id="18" name="椭圆 17"/>
            <p:cNvSpPr/>
            <p:nvPr/>
          </p:nvSpPr>
          <p:spPr>
            <a:xfrm>
              <a:off x="9993119" y="5027901"/>
              <a:ext cx="1089211"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42"/>
          <p:cNvSpPr txBox="1"/>
          <p:nvPr/>
        </p:nvSpPr>
        <p:spPr>
          <a:xfrm>
            <a:off x="4128248" y="334642"/>
            <a:ext cx="4770384" cy="677108"/>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4400" b="0" dirty="0">
                <a:solidFill>
                  <a:srgbClr val="404040"/>
                </a:solidFill>
              </a:rPr>
              <a:t>主要贡献与创新</a:t>
            </a:r>
            <a:endParaRPr lang="zh-CN" altLang="en-US" sz="4400" b="0" dirty="0">
              <a:solidFill>
                <a:srgbClr val="404040"/>
              </a:solidFill>
            </a:endParaRPr>
          </a:p>
        </p:txBody>
      </p:sp>
      <p:grpSp>
        <p:nvGrpSpPr>
          <p:cNvPr id="11" name="组合 1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883553" y="2421092"/>
            <a:ext cx="4486251" cy="3457035"/>
            <a:chOff x="3883553" y="2421092"/>
            <a:chExt cx="4486251" cy="3457035"/>
          </a:xfrm>
          <a:gradFill>
            <a:gsLst>
              <a:gs pos="0">
                <a:schemeClr val="bg1">
                  <a:lumMod val="65000"/>
                </a:schemeClr>
              </a:gs>
              <a:gs pos="100000">
                <a:schemeClr val="bg1">
                  <a:lumMod val="85000"/>
                </a:schemeClr>
              </a:gs>
            </a:gsLst>
            <a:lin ang="0" scaled="0"/>
          </a:gradFill>
        </p:grpSpPr>
        <p:sp>
          <p:nvSpPr>
            <p:cNvPr id="12" name="矩形 1"/>
            <p:cNvSpPr/>
            <p:nvPr/>
          </p:nvSpPr>
          <p:spPr>
            <a:xfrm rot="293950">
              <a:off x="5179612" y="5548017"/>
              <a:ext cx="3190192" cy="33011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13" name="矩形 1"/>
            <p:cNvSpPr/>
            <p:nvPr/>
          </p:nvSpPr>
          <p:spPr>
            <a:xfrm rot="19913209">
              <a:off x="4861409" y="4859457"/>
              <a:ext cx="1931602" cy="32215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14" name="矩形 1"/>
            <p:cNvSpPr/>
            <p:nvPr/>
          </p:nvSpPr>
          <p:spPr>
            <a:xfrm rot="708470">
              <a:off x="4483663" y="4079411"/>
              <a:ext cx="2394472" cy="32215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15" name="矩形 1"/>
            <p:cNvSpPr/>
            <p:nvPr/>
          </p:nvSpPr>
          <p:spPr>
            <a:xfrm rot="293950">
              <a:off x="4560710" y="2421092"/>
              <a:ext cx="3190192" cy="33011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16" name="矩形 1"/>
            <p:cNvSpPr/>
            <p:nvPr/>
          </p:nvSpPr>
          <p:spPr>
            <a:xfrm rot="20453418">
              <a:off x="3883553" y="3253044"/>
              <a:ext cx="3827870" cy="42124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grpSp>
      <p:grpSp>
        <p:nvGrpSpPr>
          <p:cNvPr id="17" name="组合 16"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370573" y="3456406"/>
            <a:ext cx="1170925" cy="1117972"/>
            <a:chOff x="3370573" y="3456406"/>
            <a:chExt cx="1170925" cy="1117972"/>
          </a:xfrm>
        </p:grpSpPr>
        <p:sp>
          <p:nvSpPr>
            <p:cNvPr id="21" name="椭圆 20"/>
            <p:cNvSpPr/>
            <p:nvPr/>
          </p:nvSpPr>
          <p:spPr>
            <a:xfrm>
              <a:off x="3412706" y="3456406"/>
              <a:ext cx="1117972" cy="1117972"/>
            </a:xfrm>
            <a:prstGeom prst="ellipse">
              <a:avLst/>
            </a:prstGeom>
            <a:gradFill>
              <a:gsLst>
                <a:gs pos="0">
                  <a:srgbClr val="008680"/>
                </a:gs>
                <a:gs pos="100000">
                  <a:srgbClr val="009B95"/>
                </a:gs>
              </a:gsLst>
              <a:lin ang="0" scaled="0"/>
            </a:gra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2" name="TextBox 64"/>
            <p:cNvSpPr txBox="1"/>
            <p:nvPr/>
          </p:nvSpPr>
          <p:spPr>
            <a:xfrm flipH="1">
              <a:off x="3370573" y="3741974"/>
              <a:ext cx="117092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000" dirty="0">
                  <a:solidFill>
                    <a:srgbClr val="FFFFFF"/>
                  </a:solidFill>
                  <a:latin typeface="Arial Rounded MT Bold" panose="020F0704030504030204" pitchFamily="34" charset="0"/>
                  <a:cs typeface="Times New Roman" panose="02020603050405020304" pitchFamily="18" charset="0"/>
                </a:rPr>
                <a:t>03</a:t>
              </a:r>
              <a:endParaRPr lang="zh-CN" altLang="en-US" sz="4000" dirty="0">
                <a:solidFill>
                  <a:srgbClr val="FFFFFF"/>
                </a:solidFill>
                <a:latin typeface="Arial Rounded MT Bold" panose="020F0704030504030204" pitchFamily="34" charset="0"/>
                <a:cs typeface="Times New Roman" panose="02020603050405020304" pitchFamily="18" charset="0"/>
              </a:endParaRPr>
            </a:p>
          </p:txBody>
        </p:sp>
      </p:grpSp>
      <p:grpSp>
        <p:nvGrpSpPr>
          <p:cNvPr id="23" name="组合 2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7490675" y="2137435"/>
            <a:ext cx="1170925" cy="1117972"/>
            <a:chOff x="7505915" y="2091715"/>
            <a:chExt cx="1170925" cy="1117972"/>
          </a:xfrm>
        </p:grpSpPr>
        <p:sp>
          <p:nvSpPr>
            <p:cNvPr id="24" name="椭圆 23"/>
            <p:cNvSpPr/>
            <p:nvPr/>
          </p:nvSpPr>
          <p:spPr>
            <a:xfrm>
              <a:off x="7558868" y="2091715"/>
              <a:ext cx="1117972" cy="1117972"/>
            </a:xfrm>
            <a:prstGeom prst="ellipse">
              <a:avLst/>
            </a:prstGeom>
            <a:gradFill>
              <a:gsLst>
                <a:gs pos="0">
                  <a:srgbClr val="D29614"/>
                </a:gs>
                <a:gs pos="100000">
                  <a:srgbClr val="FBB017"/>
                </a:gs>
              </a:gsLst>
              <a:lin ang="0" scaled="0"/>
            </a:gra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5" name="TextBox 65"/>
            <p:cNvSpPr txBox="1"/>
            <p:nvPr/>
          </p:nvSpPr>
          <p:spPr>
            <a:xfrm flipH="1">
              <a:off x="7505915" y="2371491"/>
              <a:ext cx="117092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000" dirty="0">
                  <a:solidFill>
                    <a:srgbClr val="FFFFFF"/>
                  </a:solidFill>
                  <a:latin typeface="Arial Rounded MT Bold" panose="020F0704030504030204" pitchFamily="34" charset="0"/>
                  <a:cs typeface="Times New Roman" panose="02020603050405020304" pitchFamily="18" charset="0"/>
                </a:rPr>
                <a:t>02</a:t>
              </a:r>
              <a:endParaRPr lang="zh-CN" altLang="en-US" sz="4000" dirty="0">
                <a:solidFill>
                  <a:srgbClr val="FFFFFF"/>
                </a:solidFill>
                <a:latin typeface="Arial Rounded MT Bold" panose="020F0704030504030204" pitchFamily="34" charset="0"/>
                <a:cs typeface="Times New Roman" panose="02020603050405020304" pitchFamily="18" charset="0"/>
              </a:endParaRPr>
            </a:p>
          </p:txBody>
        </p:sp>
      </p:grpSp>
      <p:grpSp>
        <p:nvGrpSpPr>
          <p:cNvPr id="26" name="组合 25"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7697230" y="5223661"/>
            <a:ext cx="1170925" cy="1117972"/>
            <a:chOff x="7697230" y="5223661"/>
            <a:chExt cx="1170925" cy="1117972"/>
          </a:xfrm>
        </p:grpSpPr>
        <p:sp>
          <p:nvSpPr>
            <p:cNvPr id="27" name="椭圆 26"/>
            <p:cNvSpPr/>
            <p:nvPr/>
          </p:nvSpPr>
          <p:spPr>
            <a:xfrm>
              <a:off x="7723707" y="5223661"/>
              <a:ext cx="1117972" cy="1117972"/>
            </a:xfrm>
            <a:prstGeom prst="ellipse">
              <a:avLst/>
            </a:prstGeom>
            <a:gradFill>
              <a:gsLst>
                <a:gs pos="0">
                  <a:srgbClr val="008680"/>
                </a:gs>
                <a:gs pos="100000">
                  <a:srgbClr val="009B95"/>
                </a:gs>
              </a:gsLst>
              <a:lin ang="0" scaled="0"/>
            </a:gra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8" name="TextBox 66"/>
            <p:cNvSpPr txBox="1"/>
            <p:nvPr/>
          </p:nvSpPr>
          <p:spPr>
            <a:xfrm flipH="1">
              <a:off x="7697230" y="5535706"/>
              <a:ext cx="117092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000" dirty="0">
                  <a:solidFill>
                    <a:srgbClr val="FFFFFF"/>
                  </a:solidFill>
                  <a:latin typeface="Arial Rounded MT Bold" panose="020F0704030504030204" pitchFamily="34" charset="0"/>
                  <a:cs typeface="Times New Roman" panose="02020603050405020304" pitchFamily="18" charset="0"/>
                </a:rPr>
                <a:t>06</a:t>
              </a:r>
              <a:endParaRPr lang="zh-CN" altLang="en-US" sz="4000" dirty="0">
                <a:solidFill>
                  <a:srgbClr val="FFFFFF"/>
                </a:solidFill>
                <a:latin typeface="Arial Rounded MT Bold" panose="020F0704030504030204" pitchFamily="34" charset="0"/>
                <a:cs typeface="Times New Roman" panose="02020603050405020304" pitchFamily="18" charset="0"/>
              </a:endParaRPr>
            </a:p>
          </p:txBody>
        </p:sp>
      </p:grpSp>
      <p:grpSp>
        <p:nvGrpSpPr>
          <p:cNvPr id="29" name="组合 2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505252" y="4144467"/>
            <a:ext cx="864880" cy="660219"/>
            <a:chOff x="6505252" y="4144467"/>
            <a:chExt cx="864880" cy="660219"/>
          </a:xfrm>
        </p:grpSpPr>
        <p:sp>
          <p:nvSpPr>
            <p:cNvPr id="30" name="椭圆 29"/>
            <p:cNvSpPr/>
            <p:nvPr/>
          </p:nvSpPr>
          <p:spPr>
            <a:xfrm>
              <a:off x="6597025" y="4144467"/>
              <a:ext cx="660219" cy="660219"/>
            </a:xfrm>
            <a:prstGeom prst="ellipse">
              <a:avLst/>
            </a:prstGeom>
            <a:gradFill>
              <a:gsLst>
                <a:gs pos="0">
                  <a:srgbClr val="87294D"/>
                </a:gs>
                <a:gs pos="100000">
                  <a:srgbClr val="AF385F"/>
                </a:gs>
              </a:gsLst>
              <a:lin ang="0" scaled="0"/>
            </a:gra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1" name="TextBox 67"/>
            <p:cNvSpPr txBox="1"/>
            <p:nvPr/>
          </p:nvSpPr>
          <p:spPr>
            <a:xfrm flipH="1">
              <a:off x="6505252" y="4270942"/>
              <a:ext cx="864880"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rgbClr val="FFFFFF"/>
                  </a:solidFill>
                  <a:latin typeface="Arial Rounded MT Bold" panose="020F0704030504030204" pitchFamily="34" charset="0"/>
                  <a:cs typeface="Times New Roman" panose="02020603050405020304" pitchFamily="18" charset="0"/>
                </a:rPr>
                <a:t>04</a:t>
              </a:r>
              <a:endParaRPr lang="zh-CN" altLang="en-US" sz="2800" dirty="0">
                <a:solidFill>
                  <a:srgbClr val="FFFFFF"/>
                </a:solidFill>
                <a:latin typeface="Arial Rounded MT Bold" panose="020F0704030504030204" pitchFamily="34" charset="0"/>
                <a:cs typeface="Times New Roman" panose="02020603050405020304" pitchFamily="18" charset="0"/>
              </a:endParaRPr>
            </a:p>
          </p:txBody>
        </p:sp>
      </p:grpSp>
      <p:grpSp>
        <p:nvGrpSpPr>
          <p:cNvPr id="32" name="组合 3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4417179" y="5246626"/>
            <a:ext cx="864880" cy="660219"/>
            <a:chOff x="4417179" y="5246626"/>
            <a:chExt cx="864880" cy="660219"/>
          </a:xfrm>
        </p:grpSpPr>
        <p:sp>
          <p:nvSpPr>
            <p:cNvPr id="33" name="椭圆 32"/>
            <p:cNvSpPr/>
            <p:nvPr/>
          </p:nvSpPr>
          <p:spPr>
            <a:xfrm>
              <a:off x="4546293" y="5246626"/>
              <a:ext cx="660219" cy="660219"/>
            </a:xfrm>
            <a:prstGeom prst="ellipse">
              <a:avLst/>
            </a:prstGeom>
            <a:gradFill>
              <a:gsLst>
                <a:gs pos="0">
                  <a:srgbClr val="D29614"/>
                </a:gs>
                <a:gs pos="100000">
                  <a:srgbClr val="FBB017"/>
                </a:gs>
              </a:gsLst>
              <a:lin ang="0" scaled="0"/>
            </a:gra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4" name="TextBox 68"/>
            <p:cNvSpPr txBox="1"/>
            <p:nvPr/>
          </p:nvSpPr>
          <p:spPr>
            <a:xfrm flipH="1">
              <a:off x="4417179" y="5408343"/>
              <a:ext cx="864880"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400" dirty="0">
                  <a:solidFill>
                    <a:srgbClr val="FFFFFF"/>
                  </a:solidFill>
                  <a:latin typeface="Arial Rounded MT Bold" panose="020F0704030504030204" pitchFamily="34" charset="0"/>
                  <a:cs typeface="Times New Roman" panose="02020603050405020304" pitchFamily="18" charset="0"/>
                </a:rPr>
                <a:t>05</a:t>
              </a:r>
              <a:endParaRPr lang="zh-CN" altLang="en-US" sz="2400" dirty="0">
                <a:solidFill>
                  <a:srgbClr val="FFFFFF"/>
                </a:solidFill>
                <a:latin typeface="Arial Rounded MT Bold" panose="020F0704030504030204" pitchFamily="34" charset="0"/>
                <a:cs typeface="Times New Roman" panose="02020603050405020304" pitchFamily="18" charset="0"/>
              </a:endParaRPr>
            </a:p>
          </p:txBody>
        </p:sp>
      </p:grpSp>
      <p:sp>
        <p:nvSpPr>
          <p:cNvPr id="35" name="TextBox 6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940094" y="2206238"/>
            <a:ext cx="30472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7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477252" y="3913363"/>
            <a:ext cx="30472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7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1368283" y="5540821"/>
            <a:ext cx="30472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8954677" y="2398325"/>
            <a:ext cx="30472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7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7652848" y="4198021"/>
            <a:ext cx="2903653"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74"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9034910" y="5713072"/>
            <a:ext cx="2835046"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1" name="组合 4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880424" y="2081547"/>
            <a:ext cx="873986" cy="660219"/>
            <a:chOff x="3880424" y="2081547"/>
            <a:chExt cx="873986" cy="660219"/>
          </a:xfrm>
        </p:grpSpPr>
        <p:sp>
          <p:nvSpPr>
            <p:cNvPr id="42" name="椭圆 41"/>
            <p:cNvSpPr/>
            <p:nvPr/>
          </p:nvSpPr>
          <p:spPr>
            <a:xfrm>
              <a:off x="3987308" y="2081547"/>
              <a:ext cx="660219" cy="660219"/>
            </a:xfrm>
            <a:prstGeom prst="ellipse">
              <a:avLst/>
            </a:prstGeom>
            <a:gradFill>
              <a:gsLst>
                <a:gs pos="0">
                  <a:srgbClr val="87294D"/>
                </a:gs>
                <a:gs pos="100000">
                  <a:srgbClr val="AF385F"/>
                </a:gs>
              </a:gsLst>
              <a:lin ang="0" scaled="0"/>
            </a:gra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3" name="TextBox 63"/>
            <p:cNvSpPr txBox="1"/>
            <p:nvPr/>
          </p:nvSpPr>
          <p:spPr>
            <a:xfrm flipH="1">
              <a:off x="3880424" y="2222892"/>
              <a:ext cx="873986"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rgbClr val="FFFFFF"/>
                  </a:solidFill>
                  <a:latin typeface="Arial Rounded MT Bold" panose="020F0704030504030204" pitchFamily="34" charset="0"/>
                  <a:cs typeface="Times New Roman" panose="02020603050405020304" pitchFamily="18" charset="0"/>
                </a:rPr>
                <a:t>01</a:t>
              </a:r>
              <a:endParaRPr lang="zh-CN" altLang="en-US" sz="2800" dirty="0">
                <a:solidFill>
                  <a:srgbClr val="FFFFFF"/>
                </a:solidFill>
                <a:latin typeface="Arial Rounded MT Bold" panose="020F0704030504030204" pitchFamily="34" charset="0"/>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750" fill="hold"/>
                                        <p:tgtEl>
                                          <p:spTgt spid="41"/>
                                        </p:tgtEl>
                                        <p:attrNameLst>
                                          <p:attrName>ppt_w</p:attrName>
                                        </p:attrNameLst>
                                      </p:cBhvr>
                                      <p:tavLst>
                                        <p:tav tm="0">
                                          <p:val>
                                            <p:strVal val="4*#ppt_w"/>
                                          </p:val>
                                        </p:tav>
                                        <p:tav tm="100000">
                                          <p:val>
                                            <p:strVal val="#ppt_w"/>
                                          </p:val>
                                        </p:tav>
                                      </p:tavLst>
                                    </p:anim>
                                    <p:anim calcmode="lin" valueType="num">
                                      <p:cBhvr>
                                        <p:cTn id="8" dur="750" fill="hold"/>
                                        <p:tgtEl>
                                          <p:spTgt spid="41"/>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p:cTn id="11" dur="750" fill="hold"/>
                                        <p:tgtEl>
                                          <p:spTgt spid="23"/>
                                        </p:tgtEl>
                                        <p:attrNameLst>
                                          <p:attrName>ppt_w</p:attrName>
                                        </p:attrNameLst>
                                      </p:cBhvr>
                                      <p:tavLst>
                                        <p:tav tm="0">
                                          <p:val>
                                            <p:strVal val="4*#ppt_w"/>
                                          </p:val>
                                        </p:tav>
                                        <p:tav tm="100000">
                                          <p:val>
                                            <p:strVal val="#ppt_w"/>
                                          </p:val>
                                        </p:tav>
                                      </p:tavLst>
                                    </p:anim>
                                    <p:anim calcmode="lin" valueType="num">
                                      <p:cBhvr>
                                        <p:cTn id="12" dur="750" fill="hold"/>
                                        <p:tgtEl>
                                          <p:spTgt spid="23"/>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750" fill="hold"/>
                                        <p:tgtEl>
                                          <p:spTgt spid="17"/>
                                        </p:tgtEl>
                                        <p:attrNameLst>
                                          <p:attrName>ppt_w</p:attrName>
                                        </p:attrNameLst>
                                      </p:cBhvr>
                                      <p:tavLst>
                                        <p:tav tm="0">
                                          <p:val>
                                            <p:strVal val="4*#ppt_w"/>
                                          </p:val>
                                        </p:tav>
                                        <p:tav tm="100000">
                                          <p:val>
                                            <p:strVal val="#ppt_w"/>
                                          </p:val>
                                        </p:tav>
                                      </p:tavLst>
                                    </p:anim>
                                    <p:anim calcmode="lin" valueType="num">
                                      <p:cBhvr>
                                        <p:cTn id="16" dur="75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750" fill="hold"/>
                                        <p:tgtEl>
                                          <p:spTgt spid="29"/>
                                        </p:tgtEl>
                                        <p:attrNameLst>
                                          <p:attrName>ppt_w</p:attrName>
                                        </p:attrNameLst>
                                      </p:cBhvr>
                                      <p:tavLst>
                                        <p:tav tm="0">
                                          <p:val>
                                            <p:strVal val="4*#ppt_w"/>
                                          </p:val>
                                        </p:tav>
                                        <p:tav tm="100000">
                                          <p:val>
                                            <p:strVal val="#ppt_w"/>
                                          </p:val>
                                        </p:tav>
                                      </p:tavLst>
                                    </p:anim>
                                    <p:anim calcmode="lin" valueType="num">
                                      <p:cBhvr>
                                        <p:cTn id="20" dur="750" fill="hold"/>
                                        <p:tgtEl>
                                          <p:spTgt spid="2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750" fill="hold"/>
                                        <p:tgtEl>
                                          <p:spTgt spid="32"/>
                                        </p:tgtEl>
                                        <p:attrNameLst>
                                          <p:attrName>ppt_w</p:attrName>
                                        </p:attrNameLst>
                                      </p:cBhvr>
                                      <p:tavLst>
                                        <p:tav tm="0">
                                          <p:val>
                                            <p:strVal val="4*#ppt_w"/>
                                          </p:val>
                                        </p:tav>
                                        <p:tav tm="100000">
                                          <p:val>
                                            <p:strVal val="#ppt_w"/>
                                          </p:val>
                                        </p:tav>
                                      </p:tavLst>
                                    </p:anim>
                                    <p:anim calcmode="lin" valueType="num">
                                      <p:cBhvr>
                                        <p:cTn id="24" dur="750" fill="hold"/>
                                        <p:tgtEl>
                                          <p:spTgt spid="32"/>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250"/>
                                  </p:stCondLst>
                                  <p:childTnLst>
                                    <p:set>
                                      <p:cBhvr>
                                        <p:cTn id="26" dur="1" fill="hold">
                                          <p:stCondLst>
                                            <p:cond delay="0"/>
                                          </p:stCondLst>
                                        </p:cTn>
                                        <p:tgtEl>
                                          <p:spTgt spid="26"/>
                                        </p:tgtEl>
                                        <p:attrNameLst>
                                          <p:attrName>style.visibility</p:attrName>
                                        </p:attrNameLst>
                                      </p:cBhvr>
                                      <p:to>
                                        <p:strVal val="visible"/>
                                      </p:to>
                                    </p:set>
                                    <p:anim calcmode="lin" valueType="num">
                                      <p:cBhvr>
                                        <p:cTn id="27" dur="750" fill="hold"/>
                                        <p:tgtEl>
                                          <p:spTgt spid="26"/>
                                        </p:tgtEl>
                                        <p:attrNameLst>
                                          <p:attrName>ppt_w</p:attrName>
                                        </p:attrNameLst>
                                      </p:cBhvr>
                                      <p:tavLst>
                                        <p:tav tm="0">
                                          <p:val>
                                            <p:strVal val="4*#ppt_w"/>
                                          </p:val>
                                        </p:tav>
                                        <p:tav tm="100000">
                                          <p:val>
                                            <p:strVal val="#ppt_w"/>
                                          </p:val>
                                        </p:tav>
                                      </p:tavLst>
                                    </p:anim>
                                    <p:anim calcmode="lin" valueType="num">
                                      <p:cBhvr>
                                        <p:cTn id="28" dur="750" fill="hold"/>
                                        <p:tgtEl>
                                          <p:spTgt spid="26"/>
                                        </p:tgtEl>
                                        <p:attrNameLst>
                                          <p:attrName>ppt_h</p:attrName>
                                        </p:attrNameLst>
                                      </p:cBhvr>
                                      <p:tavLst>
                                        <p:tav tm="0">
                                          <p:val>
                                            <p:strVal val="4*#ppt_h"/>
                                          </p:val>
                                        </p:tav>
                                        <p:tav tm="100000">
                                          <p:val>
                                            <p:strVal val="#ppt_h"/>
                                          </p:val>
                                        </p:tav>
                                      </p:tavLst>
                                    </p:anim>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125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27"/>
          <p:cNvSpPr>
            <a:spLocks noChangeArrowheads="1"/>
          </p:cNvSpPr>
          <p:nvPr/>
        </p:nvSpPr>
        <p:spPr bwMode="auto">
          <a:xfrm>
            <a:off x="2572372" y="494468"/>
            <a:ext cx="1612200" cy="1612200"/>
          </a:xfrm>
          <a:prstGeom prst="ellipse">
            <a:avLst/>
          </a:prstGeom>
          <a:gradFill>
            <a:gsLst>
              <a:gs pos="0">
                <a:srgbClr val="D29614"/>
              </a:gs>
              <a:gs pos="100000">
                <a:srgbClr val="FBB017"/>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
          <p:cNvSpPr/>
          <p:nvPr/>
        </p:nvSpPr>
        <p:spPr>
          <a:xfrm>
            <a:off x="1640541" y="-1051907"/>
            <a:ext cx="658906" cy="887506"/>
          </a:xfrm>
          <a:prstGeom prst="rect">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99447" y="-1051907"/>
            <a:ext cx="658906" cy="887506"/>
          </a:xfrm>
          <a:prstGeom prst="rect">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58353" y="-1051907"/>
            <a:ext cx="658906" cy="887506"/>
          </a:xfrm>
          <a:prstGeom prst="rect">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17259" y="-1051907"/>
            <a:ext cx="658906" cy="887506"/>
          </a:xfrm>
          <a:prstGeom prst="rect">
            <a:avLst/>
          </a:prstGeom>
          <a:gradFill>
            <a:gsLst>
              <a:gs pos="0">
                <a:schemeClr val="bg1">
                  <a:lumMod val="6500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25"/>
          <p:cNvSpPr>
            <a:spLocks noChangeArrowheads="1"/>
          </p:cNvSpPr>
          <p:nvPr/>
        </p:nvSpPr>
        <p:spPr bwMode="auto">
          <a:xfrm>
            <a:off x="659069" y="1600254"/>
            <a:ext cx="3635375" cy="3635375"/>
          </a:xfrm>
          <a:prstGeom prst="ellipse">
            <a:avLst/>
          </a:prstGeom>
          <a:gradFill>
            <a:gsLst>
              <a:gs pos="0">
                <a:srgbClr val="87294D"/>
              </a:gs>
              <a:gs pos="100000">
                <a:srgbClr val="AF385F"/>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26"/>
          <p:cNvSpPr>
            <a:spLocks noChangeArrowheads="1"/>
          </p:cNvSpPr>
          <p:nvPr/>
        </p:nvSpPr>
        <p:spPr bwMode="auto">
          <a:xfrm>
            <a:off x="3472118" y="5083621"/>
            <a:ext cx="1144127" cy="1144127"/>
          </a:xfrm>
          <a:prstGeom prst="ellipse">
            <a:avLst/>
          </a:prstGeom>
          <a:gradFill>
            <a:gsLst>
              <a:gs pos="0">
                <a:schemeClr val="bg1">
                  <a:lumMod val="65000"/>
                </a:schemeClr>
              </a:gs>
              <a:gs pos="100000">
                <a:schemeClr val="bg1">
                  <a:lumMod val="85000"/>
                </a:schemeClr>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文本框 28"/>
          <p:cNvSpPr>
            <a:spLocks noChangeArrowheads="1"/>
          </p:cNvSpPr>
          <p:nvPr/>
        </p:nvSpPr>
        <p:spPr bwMode="auto">
          <a:xfrm>
            <a:off x="1390367" y="2563153"/>
            <a:ext cx="222689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3800" b="1" dirty="0">
                <a:solidFill>
                  <a:schemeClr val="bg1"/>
                </a:solidFill>
                <a:latin typeface="Kartika" panose="02020503030404060203" pitchFamily="18" charset="0"/>
                <a:cs typeface="Kartika" panose="02020503030404060203" pitchFamily="18" charset="0"/>
                <a:sym typeface="Impact" panose="020B0806030902050204" pitchFamily="34" charset="0"/>
              </a:rPr>
              <a:t>02</a:t>
            </a:r>
            <a:endParaRPr lang="zh-CN" altLang="en-US" sz="13800" b="1" dirty="0">
              <a:solidFill>
                <a:schemeClr val="bg1"/>
              </a:solidFill>
              <a:latin typeface="Kartika" panose="02020503030404060203" pitchFamily="18" charset="0"/>
              <a:cs typeface="Kartika" panose="02020503030404060203" pitchFamily="18" charset="0"/>
              <a:sym typeface="Impact" panose="020B0806030902050204" pitchFamily="34" charset="0"/>
            </a:endParaRPr>
          </a:p>
        </p:txBody>
      </p:sp>
      <p:sp>
        <p:nvSpPr>
          <p:cNvPr id="14" name="椭圆 29"/>
          <p:cNvSpPr>
            <a:spLocks noChangeArrowheads="1"/>
          </p:cNvSpPr>
          <p:nvPr/>
        </p:nvSpPr>
        <p:spPr bwMode="auto">
          <a:xfrm>
            <a:off x="5035917" y="576523"/>
            <a:ext cx="2343659" cy="2343659"/>
          </a:xfrm>
          <a:prstGeom prst="ellipse">
            <a:avLst/>
          </a:prstGeom>
          <a:gradFill>
            <a:gsLst>
              <a:gs pos="0">
                <a:srgbClr val="008680"/>
              </a:gs>
              <a:gs pos="100000">
                <a:srgbClr val="009B95"/>
              </a:gs>
            </a:gsLst>
            <a:lin ang="0" scaled="0"/>
          </a:gra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文本框 21"/>
          <p:cNvSpPr>
            <a:spLocks noChangeArrowheads="1"/>
          </p:cNvSpPr>
          <p:nvPr/>
        </p:nvSpPr>
        <p:spPr bwMode="auto">
          <a:xfrm>
            <a:off x="6631266" y="3719425"/>
            <a:ext cx="357020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dirty="0">
                <a:solidFill>
                  <a:srgbClr val="404040"/>
                </a:solidFill>
                <a:latin typeface="微软雅黑" panose="020B0503020204020204" pitchFamily="34" charset="-122"/>
                <a:ea typeface="微软雅黑" panose="020B0503020204020204" pitchFamily="34" charset="-122"/>
              </a:rPr>
              <a:t>研究意义</a:t>
            </a:r>
            <a:endParaRPr lang="zh-CN" altLang="en-US" sz="6600" dirty="0">
              <a:solidFill>
                <a:srgbClr val="40404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780442" y="5235629"/>
            <a:ext cx="1201537" cy="1453939"/>
            <a:chOff x="8671617" y="4229696"/>
            <a:chExt cx="2410712" cy="2917120"/>
          </a:xfrm>
        </p:grpSpPr>
        <p:sp>
          <p:nvSpPr>
            <p:cNvPr id="18" name="椭圆 17"/>
            <p:cNvSpPr/>
            <p:nvPr/>
          </p:nvSpPr>
          <p:spPr>
            <a:xfrm>
              <a:off x="9993117" y="5027900"/>
              <a:ext cx="1089212" cy="1089212"/>
            </a:xfrm>
            <a:prstGeom prst="ellipse">
              <a:avLst/>
            </a:pr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71617" y="5781072"/>
              <a:ext cx="1365744" cy="1365744"/>
            </a:xfrm>
            <a:prstGeom prst="ellipse">
              <a:avLst/>
            </a:prstGeom>
            <a:gradFill>
              <a:gsLst>
                <a:gs pos="0">
                  <a:srgbClr val="D29614"/>
                </a:gs>
                <a:gs pos="100000">
                  <a:srgbClr val="FBB01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9317619" y="4229696"/>
              <a:ext cx="648000" cy="648000"/>
            </a:xfrm>
            <a:prstGeom prst="ellipse">
              <a:avLst/>
            </a:pr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7"/>
          <p:cNvSpPr>
            <a:spLocks noChangeArrowheads="1"/>
          </p:cNvSpPr>
          <p:nvPr/>
        </p:nvSpPr>
        <p:spPr bwMode="auto">
          <a:xfrm>
            <a:off x="6927834" y="5083621"/>
            <a:ext cx="2804140"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某某传媒影视学院     </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201X. ×.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 name="直接连接符 23"/>
          <p:cNvCxnSpPr/>
          <p:nvPr/>
        </p:nvCxnSpPr>
        <p:spPr>
          <a:xfrm flipH="1">
            <a:off x="6115659" y="5196657"/>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896079" y="5191367"/>
            <a:ext cx="610790" cy="0"/>
          </a:xfrm>
          <a:prstGeom prst="line">
            <a:avLst/>
          </a:prstGeom>
          <a:ln w="6350">
            <a:solidFill>
              <a:schemeClr val="tx1">
                <a:lumMod val="85000"/>
                <a:lumOff val="15000"/>
              </a:schemeClr>
            </a:solidFill>
            <a:prstDash val="dash"/>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Scale>
                                      <p:cBhvr>
                                        <p:cTn id="2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
                                        </p:tgtEl>
                                        <p:attrNameLst>
                                          <p:attrName>ppt_x</p:attrName>
                                          <p:attrName>ppt_y</p:attrName>
                                        </p:attrNameLst>
                                      </p:cBhvr>
                                    </p:animMotion>
                                    <p:animEffect transition="in" filter="fade">
                                      <p:cBhvr>
                                        <p:cTn id="31" dur="1000"/>
                                        <p:tgtEl>
                                          <p:spTgt spid="13"/>
                                        </p:tgtEl>
                                      </p:cBhvr>
                                    </p:animEffect>
                                  </p:childTnLst>
                                </p:cTn>
                              </p:par>
                            </p:childTnLst>
                          </p:cTn>
                        </p:par>
                        <p:par>
                          <p:cTn id="32" fill="hold">
                            <p:stCondLst>
                              <p:cond delay="3500"/>
                            </p:stCondLst>
                            <p:childTnLst>
                              <p:par>
                                <p:cTn id="33" presetID="25"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7"/>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outVertical)">
                                      <p:cBhvr>
                                        <p:cTn id="46" dur="1000"/>
                                        <p:tgtEl>
                                          <p:spTgt spid="23"/>
                                        </p:tgtEl>
                                      </p:cBhvr>
                                    </p:animEffect>
                                  </p:childTnLst>
                                </p:cTn>
                              </p:par>
                            </p:childTnLst>
                          </p:cTn>
                        </p:par>
                        <p:par>
                          <p:cTn id="47" fill="hold">
                            <p:stCondLst>
                              <p:cond delay="5500"/>
                            </p:stCondLst>
                            <p:childTnLst>
                              <p:par>
                                <p:cTn id="48" presetID="2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par>
                                <p:cTn id="51" presetID="22" presetClass="entr" presetSubtype="8"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p:bldP spid="14" grpId="0" animBg="1"/>
      <p:bldP spid="17" grpId="0"/>
      <p:bldP spid="23" grpId="0"/>
    </p:bldLst>
  </p:timing>
</p:sld>
</file>

<file path=ppt/tags/tag1.xml><?xml version="1.0" encoding="utf-8"?>
<p:tagLst xmlns:p="http://schemas.openxmlformats.org/presentationml/2006/main">
  <p:tag name="ISPRING_PRESENTATION_TITLE" val="四色圆圈"/>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3170</Words>
  <Application>WPS 演示</Application>
  <PresentationFormat>宽屏</PresentationFormat>
  <Paragraphs>457</Paragraphs>
  <Slides>27</Slides>
  <Notes>26</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27</vt:i4>
      </vt:variant>
    </vt:vector>
  </HeadingPairs>
  <TitlesOfParts>
    <vt:vector size="56" baseType="lpstr">
      <vt:lpstr>Arial</vt:lpstr>
      <vt:lpstr>宋体</vt:lpstr>
      <vt:lpstr>Wingdings</vt:lpstr>
      <vt:lpstr>微软雅黑</vt:lpstr>
      <vt:lpstr>Swis721 Lt BT</vt:lpstr>
      <vt:lpstr>Segoe Print</vt:lpstr>
      <vt:lpstr>LilyUPC</vt:lpstr>
      <vt:lpstr>方正姚体</vt:lpstr>
      <vt:lpstr>Kalinga</vt:lpstr>
      <vt:lpstr>Segoe UI Symbol</vt:lpstr>
      <vt:lpstr>Kartika</vt:lpstr>
      <vt:lpstr>PMingLiU-ExtB</vt:lpstr>
      <vt:lpstr>Impact</vt:lpstr>
      <vt:lpstr>幼圆</vt:lpstr>
      <vt:lpstr>Calibri</vt:lpstr>
      <vt:lpstr>Calibri</vt:lpstr>
      <vt:lpstr>Agency FB</vt:lpstr>
      <vt:lpstr>Trebuchet MS</vt:lpstr>
      <vt:lpstr>Arial Rounded MT Bold</vt:lpstr>
      <vt:lpstr>Times New Roman</vt:lpstr>
      <vt:lpstr>Bebas</vt:lpstr>
      <vt:lpstr>Arial Unicode MS</vt:lpstr>
      <vt:lpstr>Calibri Light</vt:lpstr>
      <vt:lpstr>Akzidenz-Grotesk BQ Condensed</vt:lpstr>
      <vt:lpstr>Arial Narrow</vt:lpstr>
      <vt:lpstr>Arial Rounded MT Bold</vt:lpstr>
      <vt:lpstr>华文宋体</vt:lpstr>
      <vt:lpstr>Microsoft Sans Serif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199</cp:revision>
  <dcterms:created xsi:type="dcterms:W3CDTF">2016-07-02T01:55:00Z</dcterms:created>
  <dcterms:modified xsi:type="dcterms:W3CDTF">2024-05-01T18:08:48Z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9677D368FCF34F808B568948EB6EB260_13</vt:lpwstr>
  </property>
  <property fmtid="{D5CDD505-2E9C-101B-9397-08002B2CF9AE}" pid="3" name="KSOProductBuildVer">
    <vt:lpwstr>2052-12.1.0.16417</vt:lpwstr>
  </property>
</Properties>
</file>