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7" r:id="rId7"/>
    <p:sldId id="268" r:id="rId8"/>
    <p:sldId id="269" r:id="rId9"/>
    <p:sldId id="270" r:id="rId10"/>
    <p:sldId id="271" r:id="rId11"/>
    <p:sldId id="264" r:id="rId12"/>
    <p:sldId id="272" r:id="rId13"/>
    <p:sldId id="273" r:id="rId14"/>
    <p:sldId id="274" r:id="rId15"/>
    <p:sldId id="275" r:id="rId16"/>
    <p:sldId id="265" r:id="rId17"/>
    <p:sldId id="276" r:id="rId18"/>
    <p:sldId id="277" r:id="rId19"/>
    <p:sldId id="278" r:id="rId20"/>
    <p:sldId id="279" r:id="rId21"/>
    <p:sldId id="266" r:id="rId22"/>
    <p:sldId id="280" r:id="rId23"/>
    <p:sldId id="281" r:id="rId24"/>
    <p:sldId id="285" r:id="rId25"/>
    <p:sldId id="283" r:id="rId26"/>
    <p:sldId id="284" r:id="rId27"/>
    <p:sldId id="288" r:id="rId28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" userDrawn="1">
          <p15:clr>
            <a:srgbClr val="A4A3A4"/>
          </p15:clr>
        </p15:guide>
        <p15:guide id="2" orient="horz" pos="4190" userDrawn="1">
          <p15:clr>
            <a:srgbClr val="A4A3A4"/>
          </p15:clr>
        </p15:guide>
        <p15:guide id="3" pos="230" userDrawn="1">
          <p15:clr>
            <a:srgbClr val="A4A3A4"/>
          </p15:clr>
        </p15:guide>
        <p15:guide id="4" pos="7449" userDrawn="1">
          <p15:clr>
            <a:srgbClr val="A4A3A4"/>
          </p15:clr>
        </p15:guide>
        <p15:guide id="5" orient="horz" pos="561" userDrawn="1">
          <p15:clr>
            <a:srgbClr val="A4A3A4"/>
          </p15:clr>
        </p15:guide>
        <p15:guide id="6" orient="horz" pos="691" userDrawn="1">
          <p15:clr>
            <a:srgbClr val="A4A3A4"/>
          </p15:clr>
        </p15:guide>
        <p15:guide id="7" orient="horz" pos="4017" userDrawn="1">
          <p15:clr>
            <a:srgbClr val="A4A3A4"/>
          </p15:clr>
        </p15:guide>
        <p15:guide id="8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7C4"/>
    <a:srgbClr val="FF5A2A"/>
    <a:srgbClr val="874300"/>
    <a:srgbClr val="DF9110"/>
    <a:srgbClr val="F3F3F3"/>
    <a:srgbClr val="F7FCFE"/>
    <a:srgbClr val="FFFFFC"/>
    <a:srgbClr val="FFFFFF"/>
    <a:srgbClr val="E6E6E6"/>
    <a:srgbClr val="44B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18" autoAdjust="0"/>
  </p:normalViewPr>
  <p:slideViewPr>
    <p:cSldViewPr snapToGrid="0" showGuides="1">
      <p:cViewPr varScale="1">
        <p:scale>
          <a:sx n="105" d="100"/>
          <a:sy n="105" d="100"/>
        </p:scale>
        <p:origin x="834" y="96"/>
      </p:cViewPr>
      <p:guideLst>
        <p:guide orient="horz" pos="129"/>
        <p:guide orient="horz" pos="4190"/>
        <p:guide pos="230"/>
        <p:guide pos="7449"/>
        <p:guide orient="horz" pos="561"/>
        <p:guide orient="horz" pos="691"/>
        <p:guide orient="horz" pos="4017"/>
        <p:guide orient="horz" pos="3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gs" Target="tags/tag105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743F9-9B08-422F-9ECE-BE7148BC7D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 flipV="1">
            <a:off x="2666999" y="-2667001"/>
            <a:ext cx="6858000" cy="121920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ripple/>
      </p:transition>
    </mc:Choice>
    <mc:Fallback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667001" y="-2667001"/>
            <a:ext cx="6858000" cy="121920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doors dir="vert"/>
      </p:transition>
    </mc:Choice>
    <mc:Fallback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过度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2667001" y="-2667001"/>
            <a:ext cx="6858000" cy="121920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275917" y="136746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季度工作概述</a:t>
            </a:r>
            <a:endParaRPr kumimoji="1" lang="zh-CN" altLang="en-US" sz="2800" dirty="0">
              <a:solidFill>
                <a:srgbClr val="8848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75917" y="136746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季度工作概述</a:t>
            </a:r>
            <a:endParaRPr kumimoji="1" lang="zh-CN" altLang="en-US" sz="2800" dirty="0">
              <a:solidFill>
                <a:srgbClr val="8848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75917" y="136746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季度工作概述</a:t>
            </a:r>
            <a:endParaRPr kumimoji="1" lang="zh-CN" altLang="en-US" sz="2800" dirty="0">
              <a:solidFill>
                <a:srgbClr val="8848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75917" y="136746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8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季度工作概述</a:t>
            </a:r>
            <a:endParaRPr kumimoji="1" lang="zh-CN" altLang="en-US" sz="2800" dirty="0">
              <a:solidFill>
                <a:srgbClr val="88484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:blinds dir="vert"/>
      </p:transition>
    </mc:Choice>
    <mc:Fallback>
      <p:transition spd="slow" advClick="0" advTm="5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p14:dur="10" advClick="0" advTm="5000"/>
    </mc:Choice>
    <mc:Fallback>
      <p:transition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7" Type="http://schemas.openxmlformats.org/officeDocument/2006/relationships/slideLayout" Target="../slideLayouts/slideLayout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0" Type="http://schemas.openxmlformats.org/officeDocument/2006/relationships/notesSlide" Target="../notesSlides/notesSlide12.xml"/><Relationship Id="rId1" Type="http://schemas.openxmlformats.org/officeDocument/2006/relationships/tags" Target="../tags/tag45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3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5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6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7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1" Type="http://schemas.openxmlformats.org/officeDocument/2006/relationships/notesSlide" Target="../notesSlides/notesSlide18.xml"/><Relationship Id="rId10" Type="http://schemas.openxmlformats.org/officeDocument/2006/relationships/slideLayout" Target="../slideLayouts/slideLayout6.xml"/><Relationship Id="rId1" Type="http://schemas.openxmlformats.org/officeDocument/2006/relationships/tags" Target="../tags/tag7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0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3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 rot="16200000" flipV="1">
            <a:off x="6126119" y="2666045"/>
            <a:ext cx="2271552" cy="1300753"/>
            <a:chOff x="5591515" y="1106804"/>
            <a:chExt cx="2271552" cy="1300753"/>
          </a:xfrm>
          <a:solidFill>
            <a:schemeClr val="bg1"/>
          </a:solidFill>
        </p:grpSpPr>
        <p:sp>
          <p:nvSpPr>
            <p:cNvPr id="18" name="矩形 17"/>
            <p:cNvSpPr/>
            <p:nvPr/>
          </p:nvSpPr>
          <p:spPr>
            <a:xfrm>
              <a:off x="5591515" y="1114426"/>
              <a:ext cx="45719" cy="1293131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7817348" y="1114426"/>
              <a:ext cx="45719" cy="191043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884846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rot="16200000">
              <a:off x="6703945" y="-5626"/>
              <a:ext cx="45719" cy="2270580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 rot="5400000" flipV="1">
            <a:off x="1664005" y="2738296"/>
            <a:ext cx="2276928" cy="1077233"/>
            <a:chOff x="5591515" y="1114424"/>
            <a:chExt cx="2276928" cy="1077233"/>
          </a:xfrm>
          <a:solidFill>
            <a:schemeClr val="bg1"/>
          </a:solidFill>
        </p:grpSpPr>
        <p:sp>
          <p:nvSpPr>
            <p:cNvPr id="15" name="矩形 14"/>
            <p:cNvSpPr/>
            <p:nvPr/>
          </p:nvSpPr>
          <p:spPr>
            <a:xfrm>
              <a:off x="5591515" y="1114425"/>
              <a:ext cx="45719" cy="399143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822724" y="1114425"/>
              <a:ext cx="45719" cy="1077232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rot="16200000">
              <a:off x="6703945" y="1994"/>
              <a:ext cx="45719" cy="2270580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884846"/>
                </a:solidFill>
              </a:endParaRPr>
            </a:p>
          </p:txBody>
        </p:sp>
      </p:grpSp>
      <p:sp>
        <p:nvSpPr>
          <p:cNvPr id="11" name="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49424" y="1987472"/>
            <a:ext cx="1188940" cy="1356587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9600" dirty="0">
                <a:solidFill>
                  <a:srgbClr val="874300"/>
                </a:soli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季</a:t>
            </a:r>
            <a:endParaRPr lang="en-US" altLang="zh-CN" sz="9600" dirty="0">
              <a:solidFill>
                <a:srgbClr val="874300"/>
              </a:soli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54959" y="2475716"/>
            <a:ext cx="1188940" cy="101744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7200" dirty="0">
                <a:gradFill>
                  <a:gsLst>
                    <a:gs pos="0">
                      <a:srgbClr val="FFC000"/>
                    </a:gs>
                    <a:gs pos="100000">
                      <a:srgbClr val="874300"/>
                    </a:gs>
                  </a:gsLst>
                  <a:lin ang="5400000" scaled="1"/>
                </a:gra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度</a:t>
            </a:r>
            <a:endParaRPr lang="en-US" altLang="zh-CN" sz="7200" dirty="0">
              <a:gradFill>
                <a:gsLst>
                  <a:gs pos="0">
                    <a:srgbClr val="FFC000"/>
                  </a:gs>
                  <a:gs pos="100000">
                    <a:srgbClr val="874300"/>
                  </a:gs>
                </a:gsLst>
                <a:lin ang="5400000" scaled="1"/>
              </a:gra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22207" y="3318118"/>
            <a:ext cx="1188940" cy="101744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7200" dirty="0">
                <a:gradFill>
                  <a:gsLst>
                    <a:gs pos="0">
                      <a:srgbClr val="FF5A2A"/>
                    </a:gs>
                    <a:gs pos="100000">
                      <a:srgbClr val="874300"/>
                    </a:gs>
                  </a:gsLst>
                  <a:lin ang="5400000" scaled="1"/>
                </a:gra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总</a:t>
            </a:r>
            <a:endParaRPr lang="en-US" altLang="zh-CN" sz="7200" dirty="0">
              <a:gradFill>
                <a:gsLst>
                  <a:gs pos="0">
                    <a:srgbClr val="FF5A2A"/>
                  </a:gs>
                  <a:gs pos="100000">
                    <a:srgbClr val="874300"/>
                  </a:gs>
                </a:gsLst>
                <a:lin ang="5400000" scaled="1"/>
              </a:gra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1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790264" y="3390776"/>
            <a:ext cx="1188940" cy="1243538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8800" dirty="0">
                <a:gradFill>
                  <a:gsLst>
                    <a:gs pos="76000">
                      <a:srgbClr val="FF5A2A"/>
                    </a:gs>
                    <a:gs pos="100000">
                      <a:srgbClr val="FFC000"/>
                    </a:gs>
                  </a:gsLst>
                  <a:lin ang="5400000" scaled="1"/>
                </a:gra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结</a:t>
            </a:r>
            <a:endParaRPr lang="en-US" altLang="zh-CN" sz="8800" dirty="0">
              <a:gradFill>
                <a:gsLst>
                  <a:gs pos="76000">
                    <a:srgbClr val="FF5A2A"/>
                  </a:gs>
                  <a:gs pos="100000">
                    <a:srgbClr val="FFC000"/>
                  </a:gs>
                </a:gsLst>
                <a:lin ang="5400000" scaled="1"/>
              </a:gra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5078096" y="3241290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pc="300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简约清新</a:t>
            </a:r>
            <a:r>
              <a:rPr lang="en-US" altLang="zh-CN" spc="300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 </a:t>
            </a:r>
            <a:r>
              <a:rPr lang="zh-CN" altLang="en-US" spc="300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商务通用</a:t>
            </a:r>
            <a:endParaRPr lang="en-US" altLang="zh-CN" spc="300" dirty="0">
              <a:solidFill>
                <a:srgbClr val="884846"/>
              </a:solidFill>
              <a:latin typeface="锐字逼格锐线体简4.0" panose="02010604000000000000" pitchFamily="2" charset="-122"/>
              <a:ea typeface="锐字逼格锐线体简4.0" panose="02010604000000000000" pitchFamily="2" charset="-122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5240641" y="2278348"/>
            <a:ext cx="2270581" cy="94795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 dirty="0">
                <a:solidFill>
                  <a:srgbClr val="884846"/>
                </a:solidFill>
                <a:latin typeface="方正兰亭纤黑简体" panose="02000000000000000000" pitchFamily="2" charset="-122"/>
                <a:ea typeface="方正兰亭纤黑简体" panose="02000000000000000000" pitchFamily="2" charset="-122"/>
                <a:sym typeface="Calibri" panose="020F0502020204030204" pitchFamily="34" charset="0"/>
              </a:rPr>
              <a:t>NEW </a:t>
            </a:r>
            <a:endParaRPr lang="en-US" altLang="zh-CN" sz="2800" dirty="0">
              <a:solidFill>
                <a:srgbClr val="884846"/>
              </a:solidFill>
              <a:latin typeface="方正兰亭纤黑简体" panose="02000000000000000000" pitchFamily="2" charset="-122"/>
              <a:ea typeface="方正兰亭纤黑简体" panose="02000000000000000000" pitchFamily="2" charset="-122"/>
              <a:sym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zh-CN" sz="2800" dirty="0">
                <a:solidFill>
                  <a:srgbClr val="884846"/>
                </a:solidFill>
                <a:latin typeface="方正兰亭纤黑简体" panose="02000000000000000000" pitchFamily="2" charset="-122"/>
                <a:ea typeface="方正兰亭纤黑简体" panose="02000000000000000000" pitchFamily="2" charset="-122"/>
                <a:sym typeface="Calibri" panose="020F0502020204030204" pitchFamily="34" charset="0"/>
              </a:rPr>
              <a:t>STYLEHOT</a:t>
            </a:r>
            <a:endParaRPr lang="zh-CN" altLang="en-US" sz="2800" dirty="0">
              <a:solidFill>
                <a:srgbClr val="884846"/>
              </a:solidFill>
              <a:latin typeface="方正兰亭纤黑简体" panose="02000000000000000000" pitchFamily="2" charset="-122"/>
              <a:ea typeface="方正兰亭纤黑简体" panose="02000000000000000000" pitchFamily="2" charset="-122"/>
              <a:sym typeface="Calibri" panose="020F0502020204030204" pitchFamily="3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739646" y="3736727"/>
            <a:ext cx="3035322" cy="339147"/>
            <a:chOff x="6646448" y="1798320"/>
            <a:chExt cx="260242" cy="1787584"/>
          </a:xfrm>
        </p:grpSpPr>
        <p:sp>
          <p:nvSpPr>
            <p:cNvPr id="22" name="矩形 21"/>
            <p:cNvSpPr/>
            <p:nvPr/>
          </p:nvSpPr>
          <p:spPr>
            <a:xfrm>
              <a:off x="6662760" y="1798320"/>
              <a:ext cx="233591" cy="1787584"/>
            </a:xfrm>
            <a:prstGeom prst="rect">
              <a:avLst/>
            </a:prstGeom>
            <a:noFill/>
            <a:ln w="12700">
              <a:solidFill>
                <a:srgbClr val="8848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zh-CN" altLang="en-US" sz="2000">
                <a:solidFill>
                  <a:srgbClr val="884846"/>
                </a:solidFill>
              </a:endParaRPr>
            </a:p>
          </p:txBody>
        </p:sp>
        <p:sp>
          <p:nvSpPr>
            <p:cNvPr id="23" name="1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646448" y="1805483"/>
              <a:ext cx="260242" cy="1622238"/>
            </a:xfrm>
            <a:prstGeom prst="rect">
              <a:avLst/>
            </a:prstGeom>
            <a:noFill/>
            <a:ln w="12700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dirty="0">
                  <a:solidFill>
                    <a:srgbClr val="884846"/>
                  </a:solidFill>
                  <a:latin typeface="锐字工房张海山锐线体2.0" panose="02000000000000000000" pitchFamily="2" charset="-122"/>
                  <a:ea typeface="锐字工房张海山锐线体2.0" panose="02000000000000000000" pitchFamily="2" charset="-122"/>
                  <a:cs typeface="宋体" panose="02010600030101010101" pitchFamily="2" charset="-122"/>
                </a:rPr>
                <a:t>公司企业商务通用模板</a:t>
              </a:r>
              <a:endParaRPr lang="en-US" altLang="zh-CN" sz="2000" dirty="0">
                <a:solidFill>
                  <a:srgbClr val="884846"/>
                </a:solidFill>
                <a:latin typeface="锐字工房张海山锐线体2.0" panose="02000000000000000000" pitchFamily="2" charset="-122"/>
                <a:ea typeface="锐字工房张海山锐线体2.0" panose="02000000000000000000" pitchFamily="2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2861880" y="4756189"/>
            <a:ext cx="3841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汇报人</a:t>
            </a:r>
            <a:r>
              <a:rPr lang="zh-CN" altLang="en-US" dirty="0" smtClean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：       </a:t>
            </a:r>
            <a:r>
              <a:rPr lang="zh-CN" altLang="en-US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汇报时间：xx年xx月</a:t>
            </a:r>
            <a:endParaRPr lang="zh-CN" altLang="en-US" dirty="0">
              <a:solidFill>
                <a:srgbClr val="884846"/>
              </a:solidFill>
              <a:latin typeface="锐字逼格锐线体简4.0" panose="02010604000000000000" pitchFamily="2" charset="-122"/>
              <a:ea typeface="锐字逼格锐线体简4.0" panose="02010604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rippl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9" grpId="0"/>
      <p:bldP spid="10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千图PPT彼岸天：ID 8661124库_组合 34"/>
          <p:cNvGrpSpPr/>
          <p:nvPr>
            <p:custDataLst>
              <p:tags r:id="rId1"/>
            </p:custDataLst>
          </p:nvPr>
        </p:nvGrpSpPr>
        <p:grpSpPr>
          <a:xfrm>
            <a:off x="875446" y="1944891"/>
            <a:ext cx="4781059" cy="897321"/>
            <a:chOff x="875446" y="1944891"/>
            <a:chExt cx="4781059" cy="897321"/>
          </a:xfrm>
        </p:grpSpPr>
        <p:sp>
          <p:nvSpPr>
            <p:cNvPr id="5" name="Rectangle: Top Corners Rounded 29"/>
            <p:cNvSpPr/>
            <p:nvPr/>
          </p:nvSpPr>
          <p:spPr>
            <a:xfrm rot="16200000" flipH="1">
              <a:off x="4294557" y="1323435"/>
              <a:ext cx="653796" cy="2070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3" name="Freeform: Shape 50"/>
            <p:cNvSpPr/>
            <p:nvPr/>
          </p:nvSpPr>
          <p:spPr bwMode="auto">
            <a:xfrm>
              <a:off x="3772154" y="2159196"/>
              <a:ext cx="490015" cy="398577"/>
            </a:xfrm>
            <a:custGeom>
              <a:avLst/>
              <a:gdLst>
                <a:gd name="connsiteX0" fmla="*/ 10319 w 331787"/>
                <a:gd name="connsiteY0" fmla="*/ 238125 h 269875"/>
                <a:gd name="connsiteX1" fmla="*/ 134144 w 331787"/>
                <a:gd name="connsiteY1" fmla="*/ 238125 h 269875"/>
                <a:gd name="connsiteX2" fmla="*/ 144463 w 331787"/>
                <a:gd name="connsiteY2" fmla="*/ 246063 h 269875"/>
                <a:gd name="connsiteX3" fmla="*/ 144463 w 331787"/>
                <a:gd name="connsiteY3" fmla="*/ 261938 h 269875"/>
                <a:gd name="connsiteX4" fmla="*/ 134144 w 331787"/>
                <a:gd name="connsiteY4" fmla="*/ 269875 h 269875"/>
                <a:gd name="connsiteX5" fmla="*/ 10319 w 331787"/>
                <a:gd name="connsiteY5" fmla="*/ 269875 h 269875"/>
                <a:gd name="connsiteX6" fmla="*/ 0 w 331787"/>
                <a:gd name="connsiteY6" fmla="*/ 261938 h 269875"/>
                <a:gd name="connsiteX7" fmla="*/ 0 w 331787"/>
                <a:gd name="connsiteY7" fmla="*/ 246063 h 269875"/>
                <a:gd name="connsiteX8" fmla="*/ 10319 w 331787"/>
                <a:gd name="connsiteY8" fmla="*/ 238125 h 269875"/>
                <a:gd name="connsiteX9" fmla="*/ 10319 w 331787"/>
                <a:gd name="connsiteY9" fmla="*/ 196850 h 269875"/>
                <a:gd name="connsiteX10" fmla="*/ 134144 w 331787"/>
                <a:gd name="connsiteY10" fmla="*/ 196850 h 269875"/>
                <a:gd name="connsiteX11" fmla="*/ 144463 w 331787"/>
                <a:gd name="connsiteY11" fmla="*/ 204788 h 269875"/>
                <a:gd name="connsiteX12" fmla="*/ 144463 w 331787"/>
                <a:gd name="connsiteY12" fmla="*/ 220663 h 269875"/>
                <a:gd name="connsiteX13" fmla="*/ 134144 w 331787"/>
                <a:gd name="connsiteY13" fmla="*/ 228600 h 269875"/>
                <a:gd name="connsiteX14" fmla="*/ 10319 w 331787"/>
                <a:gd name="connsiteY14" fmla="*/ 228600 h 269875"/>
                <a:gd name="connsiteX15" fmla="*/ 0 w 331787"/>
                <a:gd name="connsiteY15" fmla="*/ 220663 h 269875"/>
                <a:gd name="connsiteX16" fmla="*/ 0 w 331787"/>
                <a:gd name="connsiteY16" fmla="*/ 204788 h 269875"/>
                <a:gd name="connsiteX17" fmla="*/ 10319 w 331787"/>
                <a:gd name="connsiteY17" fmla="*/ 196850 h 269875"/>
                <a:gd name="connsiteX18" fmla="*/ 10319 w 331787"/>
                <a:gd name="connsiteY18" fmla="*/ 155575 h 269875"/>
                <a:gd name="connsiteX19" fmla="*/ 134144 w 331787"/>
                <a:gd name="connsiteY19" fmla="*/ 155575 h 269875"/>
                <a:gd name="connsiteX20" fmla="*/ 144463 w 331787"/>
                <a:gd name="connsiteY20" fmla="*/ 163513 h 269875"/>
                <a:gd name="connsiteX21" fmla="*/ 144463 w 331787"/>
                <a:gd name="connsiteY21" fmla="*/ 179388 h 269875"/>
                <a:gd name="connsiteX22" fmla="*/ 134144 w 331787"/>
                <a:gd name="connsiteY22" fmla="*/ 187325 h 269875"/>
                <a:gd name="connsiteX23" fmla="*/ 10319 w 331787"/>
                <a:gd name="connsiteY23" fmla="*/ 187325 h 269875"/>
                <a:gd name="connsiteX24" fmla="*/ 0 w 331787"/>
                <a:gd name="connsiteY24" fmla="*/ 179388 h 269875"/>
                <a:gd name="connsiteX25" fmla="*/ 0 w 331787"/>
                <a:gd name="connsiteY25" fmla="*/ 163513 h 269875"/>
                <a:gd name="connsiteX26" fmla="*/ 10319 w 331787"/>
                <a:gd name="connsiteY26" fmla="*/ 155575 h 269875"/>
                <a:gd name="connsiteX27" fmla="*/ 145256 w 331787"/>
                <a:gd name="connsiteY27" fmla="*/ 84138 h 269875"/>
                <a:gd name="connsiteX28" fmla="*/ 196850 w 331787"/>
                <a:gd name="connsiteY28" fmla="*/ 135268 h 269875"/>
                <a:gd name="connsiteX29" fmla="*/ 165894 w 331787"/>
                <a:gd name="connsiteY29" fmla="*/ 182563 h 269875"/>
                <a:gd name="connsiteX30" fmla="*/ 165894 w 331787"/>
                <a:gd name="connsiteY30" fmla="*/ 178728 h 269875"/>
                <a:gd name="connsiteX31" fmla="*/ 165894 w 331787"/>
                <a:gd name="connsiteY31" fmla="*/ 163389 h 269875"/>
                <a:gd name="connsiteX32" fmla="*/ 134937 w 331787"/>
                <a:gd name="connsiteY32" fmla="*/ 135268 h 269875"/>
                <a:gd name="connsiteX33" fmla="*/ 93662 w 331787"/>
                <a:gd name="connsiteY33" fmla="*/ 135268 h 269875"/>
                <a:gd name="connsiteX34" fmla="*/ 145256 w 331787"/>
                <a:gd name="connsiteY34" fmla="*/ 84138 h 269875"/>
                <a:gd name="connsiteX35" fmla="*/ 0 w 331787"/>
                <a:gd name="connsiteY35" fmla="*/ 41275 h 269875"/>
                <a:gd name="connsiteX36" fmla="*/ 290513 w 331787"/>
                <a:gd name="connsiteY36" fmla="*/ 41275 h 269875"/>
                <a:gd name="connsiteX37" fmla="*/ 290513 w 331787"/>
                <a:gd name="connsiteY37" fmla="*/ 228600 h 269875"/>
                <a:gd name="connsiteX38" fmla="*/ 164711 w 331787"/>
                <a:gd name="connsiteY38" fmla="*/ 228600 h 269875"/>
                <a:gd name="connsiteX39" fmla="*/ 166008 w 331787"/>
                <a:gd name="connsiteY39" fmla="*/ 220795 h 269875"/>
                <a:gd name="connsiteX40" fmla="*/ 166008 w 331787"/>
                <a:gd name="connsiteY40" fmla="*/ 207786 h 269875"/>
                <a:gd name="connsiteX41" fmla="*/ 228260 w 331787"/>
                <a:gd name="connsiteY41" fmla="*/ 207786 h 269875"/>
                <a:gd name="connsiteX42" fmla="*/ 269762 w 331787"/>
                <a:gd name="connsiteY42" fmla="*/ 166158 h 269875"/>
                <a:gd name="connsiteX43" fmla="*/ 269762 w 331787"/>
                <a:gd name="connsiteY43" fmla="*/ 103717 h 269875"/>
                <a:gd name="connsiteX44" fmla="*/ 228260 w 331787"/>
                <a:gd name="connsiteY44" fmla="*/ 62089 h 269875"/>
                <a:gd name="connsiteX45" fmla="*/ 62253 w 331787"/>
                <a:gd name="connsiteY45" fmla="*/ 62089 h 269875"/>
                <a:gd name="connsiteX46" fmla="*/ 20751 w 331787"/>
                <a:gd name="connsiteY46" fmla="*/ 103717 h 269875"/>
                <a:gd name="connsiteX47" fmla="*/ 20751 w 331787"/>
                <a:gd name="connsiteY47" fmla="*/ 134938 h 269875"/>
                <a:gd name="connsiteX48" fmla="*/ 10375 w 331787"/>
                <a:gd name="connsiteY48" fmla="*/ 134938 h 269875"/>
                <a:gd name="connsiteX49" fmla="*/ 0 w 331787"/>
                <a:gd name="connsiteY49" fmla="*/ 136238 h 269875"/>
                <a:gd name="connsiteX50" fmla="*/ 20637 w 331787"/>
                <a:gd name="connsiteY50" fmla="*/ 0 h 269875"/>
                <a:gd name="connsiteX51" fmla="*/ 331787 w 331787"/>
                <a:gd name="connsiteY51" fmla="*/ 0 h 269875"/>
                <a:gd name="connsiteX52" fmla="*/ 331787 w 331787"/>
                <a:gd name="connsiteY52" fmla="*/ 207963 h 269875"/>
                <a:gd name="connsiteX53" fmla="*/ 311150 w 331787"/>
                <a:gd name="connsiteY53" fmla="*/ 207963 h 269875"/>
                <a:gd name="connsiteX54" fmla="*/ 311150 w 331787"/>
                <a:gd name="connsiteY54" fmla="*/ 20638 h 269875"/>
                <a:gd name="connsiteX55" fmla="*/ 20637 w 331787"/>
                <a:gd name="connsiteY55" fmla="*/ 20638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331787" h="269875">
                  <a:moveTo>
                    <a:pt x="10319" y="238125"/>
                  </a:moveTo>
                  <a:cubicBezTo>
                    <a:pt x="10319" y="238125"/>
                    <a:pt x="10319" y="238125"/>
                    <a:pt x="134144" y="238125"/>
                  </a:cubicBezTo>
                  <a:cubicBezTo>
                    <a:pt x="139304" y="238125"/>
                    <a:pt x="144463" y="242094"/>
                    <a:pt x="144463" y="246063"/>
                  </a:cubicBezTo>
                  <a:cubicBezTo>
                    <a:pt x="144463" y="246063"/>
                    <a:pt x="144463" y="246063"/>
                    <a:pt x="144463" y="261938"/>
                  </a:cubicBezTo>
                  <a:cubicBezTo>
                    <a:pt x="144463" y="265906"/>
                    <a:pt x="139304" y="269875"/>
                    <a:pt x="134144" y="269875"/>
                  </a:cubicBezTo>
                  <a:cubicBezTo>
                    <a:pt x="134144" y="269875"/>
                    <a:pt x="134144" y="269875"/>
                    <a:pt x="10319" y="269875"/>
                  </a:cubicBezTo>
                  <a:cubicBezTo>
                    <a:pt x="5159" y="269875"/>
                    <a:pt x="0" y="265906"/>
                    <a:pt x="0" y="261938"/>
                  </a:cubicBezTo>
                  <a:cubicBezTo>
                    <a:pt x="0" y="261938"/>
                    <a:pt x="0" y="261938"/>
                    <a:pt x="0" y="246063"/>
                  </a:cubicBezTo>
                  <a:cubicBezTo>
                    <a:pt x="0" y="242094"/>
                    <a:pt x="5159" y="238125"/>
                    <a:pt x="10319" y="238125"/>
                  </a:cubicBezTo>
                  <a:close/>
                  <a:moveTo>
                    <a:pt x="10319" y="196850"/>
                  </a:moveTo>
                  <a:cubicBezTo>
                    <a:pt x="10319" y="196850"/>
                    <a:pt x="10319" y="196850"/>
                    <a:pt x="134144" y="196850"/>
                  </a:cubicBezTo>
                  <a:cubicBezTo>
                    <a:pt x="139304" y="196850"/>
                    <a:pt x="144463" y="200819"/>
                    <a:pt x="144463" y="204788"/>
                  </a:cubicBezTo>
                  <a:cubicBezTo>
                    <a:pt x="144463" y="204788"/>
                    <a:pt x="144463" y="204788"/>
                    <a:pt x="144463" y="220663"/>
                  </a:cubicBezTo>
                  <a:cubicBezTo>
                    <a:pt x="144463" y="224631"/>
                    <a:pt x="139304" y="228600"/>
                    <a:pt x="134144" y="228600"/>
                  </a:cubicBezTo>
                  <a:cubicBezTo>
                    <a:pt x="134144" y="228600"/>
                    <a:pt x="134144" y="228600"/>
                    <a:pt x="10319" y="228600"/>
                  </a:cubicBezTo>
                  <a:cubicBezTo>
                    <a:pt x="5159" y="228600"/>
                    <a:pt x="0" y="224631"/>
                    <a:pt x="0" y="220663"/>
                  </a:cubicBezTo>
                  <a:cubicBezTo>
                    <a:pt x="0" y="220663"/>
                    <a:pt x="0" y="220663"/>
                    <a:pt x="0" y="204788"/>
                  </a:cubicBezTo>
                  <a:cubicBezTo>
                    <a:pt x="0" y="200819"/>
                    <a:pt x="5159" y="196850"/>
                    <a:pt x="10319" y="196850"/>
                  </a:cubicBezTo>
                  <a:close/>
                  <a:moveTo>
                    <a:pt x="10319" y="155575"/>
                  </a:moveTo>
                  <a:cubicBezTo>
                    <a:pt x="10319" y="155575"/>
                    <a:pt x="10319" y="155575"/>
                    <a:pt x="134144" y="155575"/>
                  </a:cubicBezTo>
                  <a:cubicBezTo>
                    <a:pt x="139304" y="155575"/>
                    <a:pt x="144463" y="159544"/>
                    <a:pt x="144463" y="163513"/>
                  </a:cubicBezTo>
                  <a:cubicBezTo>
                    <a:pt x="144463" y="163513"/>
                    <a:pt x="144463" y="163513"/>
                    <a:pt x="144463" y="179388"/>
                  </a:cubicBezTo>
                  <a:cubicBezTo>
                    <a:pt x="144463" y="183356"/>
                    <a:pt x="139304" y="187325"/>
                    <a:pt x="134144" y="187325"/>
                  </a:cubicBezTo>
                  <a:cubicBezTo>
                    <a:pt x="134144" y="187325"/>
                    <a:pt x="134144" y="187325"/>
                    <a:pt x="10319" y="187325"/>
                  </a:cubicBezTo>
                  <a:cubicBezTo>
                    <a:pt x="5159" y="187325"/>
                    <a:pt x="0" y="183356"/>
                    <a:pt x="0" y="179388"/>
                  </a:cubicBezTo>
                  <a:cubicBezTo>
                    <a:pt x="0" y="179388"/>
                    <a:pt x="0" y="179388"/>
                    <a:pt x="0" y="163513"/>
                  </a:cubicBezTo>
                  <a:cubicBezTo>
                    <a:pt x="0" y="159544"/>
                    <a:pt x="5159" y="155575"/>
                    <a:pt x="10319" y="155575"/>
                  </a:cubicBezTo>
                  <a:close/>
                  <a:moveTo>
                    <a:pt x="145256" y="84138"/>
                  </a:moveTo>
                  <a:cubicBezTo>
                    <a:pt x="173633" y="84138"/>
                    <a:pt x="196850" y="107147"/>
                    <a:pt x="196850" y="135268"/>
                  </a:cubicBezTo>
                  <a:cubicBezTo>
                    <a:pt x="196850" y="156998"/>
                    <a:pt x="183952" y="174894"/>
                    <a:pt x="165894" y="182563"/>
                  </a:cubicBezTo>
                  <a:cubicBezTo>
                    <a:pt x="165894" y="181285"/>
                    <a:pt x="165894" y="180007"/>
                    <a:pt x="165894" y="178728"/>
                  </a:cubicBezTo>
                  <a:cubicBezTo>
                    <a:pt x="165894" y="163389"/>
                    <a:pt x="165894" y="163389"/>
                    <a:pt x="165894" y="163389"/>
                  </a:cubicBezTo>
                  <a:cubicBezTo>
                    <a:pt x="165894" y="148050"/>
                    <a:pt x="151705" y="135268"/>
                    <a:pt x="134937" y="135268"/>
                  </a:cubicBezTo>
                  <a:cubicBezTo>
                    <a:pt x="93662" y="135268"/>
                    <a:pt x="93662" y="135268"/>
                    <a:pt x="93662" y="135268"/>
                  </a:cubicBezTo>
                  <a:cubicBezTo>
                    <a:pt x="93662" y="107147"/>
                    <a:pt x="116880" y="84138"/>
                    <a:pt x="145256" y="84138"/>
                  </a:cubicBezTo>
                  <a:close/>
                  <a:moveTo>
                    <a:pt x="0" y="41275"/>
                  </a:moveTo>
                  <a:cubicBezTo>
                    <a:pt x="290513" y="41275"/>
                    <a:pt x="290513" y="41275"/>
                    <a:pt x="290513" y="41275"/>
                  </a:cubicBezTo>
                  <a:cubicBezTo>
                    <a:pt x="290513" y="228600"/>
                    <a:pt x="290513" y="228600"/>
                    <a:pt x="290513" y="228600"/>
                  </a:cubicBezTo>
                  <a:cubicBezTo>
                    <a:pt x="164711" y="228600"/>
                    <a:pt x="164711" y="228600"/>
                    <a:pt x="164711" y="228600"/>
                  </a:cubicBezTo>
                  <a:cubicBezTo>
                    <a:pt x="166008" y="225998"/>
                    <a:pt x="166008" y="223397"/>
                    <a:pt x="166008" y="220795"/>
                  </a:cubicBezTo>
                  <a:cubicBezTo>
                    <a:pt x="166008" y="207786"/>
                    <a:pt x="166008" y="207786"/>
                    <a:pt x="166008" y="207786"/>
                  </a:cubicBezTo>
                  <a:cubicBezTo>
                    <a:pt x="228260" y="207786"/>
                    <a:pt x="228260" y="207786"/>
                    <a:pt x="228260" y="207786"/>
                  </a:cubicBezTo>
                  <a:cubicBezTo>
                    <a:pt x="228260" y="184371"/>
                    <a:pt x="246418" y="166158"/>
                    <a:pt x="269762" y="166158"/>
                  </a:cubicBezTo>
                  <a:cubicBezTo>
                    <a:pt x="269762" y="103717"/>
                    <a:pt x="269762" y="103717"/>
                    <a:pt x="269762" y="103717"/>
                  </a:cubicBezTo>
                  <a:cubicBezTo>
                    <a:pt x="246418" y="103717"/>
                    <a:pt x="228260" y="85505"/>
                    <a:pt x="228260" y="62089"/>
                  </a:cubicBezTo>
                  <a:cubicBezTo>
                    <a:pt x="62253" y="62089"/>
                    <a:pt x="62253" y="62089"/>
                    <a:pt x="62253" y="62089"/>
                  </a:cubicBezTo>
                  <a:cubicBezTo>
                    <a:pt x="62253" y="85505"/>
                    <a:pt x="44096" y="103717"/>
                    <a:pt x="20751" y="103717"/>
                  </a:cubicBezTo>
                  <a:cubicBezTo>
                    <a:pt x="20751" y="134938"/>
                    <a:pt x="20751" y="134938"/>
                    <a:pt x="20751" y="134938"/>
                  </a:cubicBezTo>
                  <a:cubicBezTo>
                    <a:pt x="10375" y="134938"/>
                    <a:pt x="10375" y="134938"/>
                    <a:pt x="10375" y="134938"/>
                  </a:cubicBezTo>
                  <a:cubicBezTo>
                    <a:pt x="6484" y="134938"/>
                    <a:pt x="3891" y="136238"/>
                    <a:pt x="0" y="136238"/>
                  </a:cubicBezTo>
                  <a:close/>
                  <a:moveTo>
                    <a:pt x="20637" y="0"/>
                  </a:moveTo>
                  <a:lnTo>
                    <a:pt x="331787" y="0"/>
                  </a:lnTo>
                  <a:lnTo>
                    <a:pt x="331787" y="207963"/>
                  </a:lnTo>
                  <a:lnTo>
                    <a:pt x="311150" y="207963"/>
                  </a:lnTo>
                  <a:lnTo>
                    <a:pt x="311150" y="20638"/>
                  </a:lnTo>
                  <a:lnTo>
                    <a:pt x="20637" y="206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6" name="Group 24"/>
            <p:cNvGrpSpPr/>
            <p:nvPr/>
          </p:nvGrpSpPr>
          <p:grpSpPr>
            <a:xfrm>
              <a:off x="875446" y="1944891"/>
              <a:ext cx="2457329" cy="897321"/>
              <a:chOff x="1518803" y="3430058"/>
              <a:chExt cx="2457329" cy="897321"/>
            </a:xfrm>
          </p:grpSpPr>
          <p:sp>
            <p:nvSpPr>
              <p:cNvPr id="26" name="TextBox 31"/>
              <p:cNvSpPr txBox="1"/>
              <p:nvPr/>
            </p:nvSpPr>
            <p:spPr>
              <a:xfrm>
                <a:off x="1518803" y="3737823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defRPr/>
                </a:pPr>
                <a:r>
                  <a:rPr lang="zh-CN" altLang="en-US" sz="1050" dirty="0"/>
                  <a:t>请替换文字内容复制你的内容到此</a:t>
                </a:r>
                <a:br>
                  <a:rPr lang="zh-CN" altLang="en-US" sz="1050" dirty="0"/>
                </a:br>
                <a:endParaRPr lang="zh-CN" altLang="en-US" sz="1050" dirty="0"/>
              </a:p>
            </p:txBody>
          </p:sp>
          <p:sp>
            <p:nvSpPr>
              <p:cNvPr id="27" name="Rectangle 32"/>
              <p:cNvSpPr/>
              <p:nvPr/>
            </p:nvSpPr>
            <p:spPr>
              <a:xfrm>
                <a:off x="1518803" y="3430058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92500" lnSpcReduction="10000"/>
              </a:bodyPr>
              <a:lstStyle/>
              <a:p>
                <a:pPr lvl="0" algn="r" defTabSz="914400">
                  <a:defRPr/>
                </a:pPr>
                <a:r>
                  <a:rPr lang="zh-CN" altLang="en-US" b="1" dirty="0">
                    <a:solidFill>
                      <a:schemeClr val="accent1"/>
                    </a:solidFill>
                  </a:rPr>
                  <a:t>输入标题文本</a:t>
                </a:r>
                <a:endParaRPr lang="zh-CN" altLang="en-US" b="1" dirty="0">
                  <a:solidFill>
                    <a:schemeClr val="accent1"/>
                  </a:solidFill>
                </a:endParaRPr>
              </a:p>
            </p:txBody>
          </p:sp>
        </p:grpSp>
      </p:grpSp>
      <p:grpSp>
        <p:nvGrpSpPr>
          <p:cNvPr id="34" name="千图PPT彼岸天：ID 8661124库_组合 33"/>
          <p:cNvGrpSpPr/>
          <p:nvPr>
            <p:custDataLst>
              <p:tags r:id="rId2"/>
            </p:custDataLst>
          </p:nvPr>
        </p:nvGrpSpPr>
        <p:grpSpPr>
          <a:xfrm>
            <a:off x="6535495" y="2622595"/>
            <a:ext cx="4818751" cy="897321"/>
            <a:chOff x="6535495" y="2622595"/>
            <a:chExt cx="4818751" cy="897321"/>
          </a:xfrm>
        </p:grpSpPr>
        <p:sp>
          <p:nvSpPr>
            <p:cNvPr id="7" name="Rectangle: Top Corners Rounded 25"/>
            <p:cNvSpPr/>
            <p:nvPr/>
          </p:nvSpPr>
          <p:spPr>
            <a:xfrm rot="5400000">
              <a:off x="7243647" y="1995037"/>
              <a:ext cx="653796" cy="2070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5" name="Freeform: Shape 52"/>
            <p:cNvSpPr>
              <a:spLocks noChangeAspect="1"/>
            </p:cNvSpPr>
            <p:nvPr/>
          </p:nvSpPr>
          <p:spPr bwMode="auto">
            <a:xfrm>
              <a:off x="7884165" y="2841406"/>
              <a:ext cx="460321" cy="374424"/>
            </a:xfrm>
            <a:custGeom>
              <a:avLst/>
              <a:gdLst>
                <a:gd name="connsiteX0" fmla="*/ 10319 w 331787"/>
                <a:gd name="connsiteY0" fmla="*/ 238125 h 269875"/>
                <a:gd name="connsiteX1" fmla="*/ 134144 w 331787"/>
                <a:gd name="connsiteY1" fmla="*/ 238125 h 269875"/>
                <a:gd name="connsiteX2" fmla="*/ 144463 w 331787"/>
                <a:gd name="connsiteY2" fmla="*/ 246063 h 269875"/>
                <a:gd name="connsiteX3" fmla="*/ 144463 w 331787"/>
                <a:gd name="connsiteY3" fmla="*/ 261938 h 269875"/>
                <a:gd name="connsiteX4" fmla="*/ 134144 w 331787"/>
                <a:gd name="connsiteY4" fmla="*/ 269875 h 269875"/>
                <a:gd name="connsiteX5" fmla="*/ 10319 w 331787"/>
                <a:gd name="connsiteY5" fmla="*/ 269875 h 269875"/>
                <a:gd name="connsiteX6" fmla="*/ 0 w 331787"/>
                <a:gd name="connsiteY6" fmla="*/ 261938 h 269875"/>
                <a:gd name="connsiteX7" fmla="*/ 0 w 331787"/>
                <a:gd name="connsiteY7" fmla="*/ 246063 h 269875"/>
                <a:gd name="connsiteX8" fmla="*/ 10319 w 331787"/>
                <a:gd name="connsiteY8" fmla="*/ 238125 h 269875"/>
                <a:gd name="connsiteX9" fmla="*/ 10319 w 331787"/>
                <a:gd name="connsiteY9" fmla="*/ 196850 h 269875"/>
                <a:gd name="connsiteX10" fmla="*/ 134144 w 331787"/>
                <a:gd name="connsiteY10" fmla="*/ 196850 h 269875"/>
                <a:gd name="connsiteX11" fmla="*/ 144463 w 331787"/>
                <a:gd name="connsiteY11" fmla="*/ 204788 h 269875"/>
                <a:gd name="connsiteX12" fmla="*/ 144463 w 331787"/>
                <a:gd name="connsiteY12" fmla="*/ 220663 h 269875"/>
                <a:gd name="connsiteX13" fmla="*/ 134144 w 331787"/>
                <a:gd name="connsiteY13" fmla="*/ 228600 h 269875"/>
                <a:gd name="connsiteX14" fmla="*/ 10319 w 331787"/>
                <a:gd name="connsiteY14" fmla="*/ 228600 h 269875"/>
                <a:gd name="connsiteX15" fmla="*/ 0 w 331787"/>
                <a:gd name="connsiteY15" fmla="*/ 220663 h 269875"/>
                <a:gd name="connsiteX16" fmla="*/ 0 w 331787"/>
                <a:gd name="connsiteY16" fmla="*/ 204788 h 269875"/>
                <a:gd name="connsiteX17" fmla="*/ 10319 w 331787"/>
                <a:gd name="connsiteY17" fmla="*/ 196850 h 269875"/>
                <a:gd name="connsiteX18" fmla="*/ 10319 w 331787"/>
                <a:gd name="connsiteY18" fmla="*/ 155575 h 269875"/>
                <a:gd name="connsiteX19" fmla="*/ 134144 w 331787"/>
                <a:gd name="connsiteY19" fmla="*/ 155575 h 269875"/>
                <a:gd name="connsiteX20" fmla="*/ 144463 w 331787"/>
                <a:gd name="connsiteY20" fmla="*/ 163513 h 269875"/>
                <a:gd name="connsiteX21" fmla="*/ 144463 w 331787"/>
                <a:gd name="connsiteY21" fmla="*/ 179388 h 269875"/>
                <a:gd name="connsiteX22" fmla="*/ 134144 w 331787"/>
                <a:gd name="connsiteY22" fmla="*/ 187325 h 269875"/>
                <a:gd name="connsiteX23" fmla="*/ 10319 w 331787"/>
                <a:gd name="connsiteY23" fmla="*/ 187325 h 269875"/>
                <a:gd name="connsiteX24" fmla="*/ 0 w 331787"/>
                <a:gd name="connsiteY24" fmla="*/ 179388 h 269875"/>
                <a:gd name="connsiteX25" fmla="*/ 0 w 331787"/>
                <a:gd name="connsiteY25" fmla="*/ 163513 h 269875"/>
                <a:gd name="connsiteX26" fmla="*/ 10319 w 331787"/>
                <a:gd name="connsiteY26" fmla="*/ 155575 h 269875"/>
                <a:gd name="connsiteX27" fmla="*/ 145256 w 331787"/>
                <a:gd name="connsiteY27" fmla="*/ 84138 h 269875"/>
                <a:gd name="connsiteX28" fmla="*/ 196850 w 331787"/>
                <a:gd name="connsiteY28" fmla="*/ 135268 h 269875"/>
                <a:gd name="connsiteX29" fmla="*/ 165894 w 331787"/>
                <a:gd name="connsiteY29" fmla="*/ 182563 h 269875"/>
                <a:gd name="connsiteX30" fmla="*/ 165894 w 331787"/>
                <a:gd name="connsiteY30" fmla="*/ 178728 h 269875"/>
                <a:gd name="connsiteX31" fmla="*/ 165894 w 331787"/>
                <a:gd name="connsiteY31" fmla="*/ 163389 h 269875"/>
                <a:gd name="connsiteX32" fmla="*/ 134937 w 331787"/>
                <a:gd name="connsiteY32" fmla="*/ 135268 h 269875"/>
                <a:gd name="connsiteX33" fmla="*/ 93662 w 331787"/>
                <a:gd name="connsiteY33" fmla="*/ 135268 h 269875"/>
                <a:gd name="connsiteX34" fmla="*/ 145256 w 331787"/>
                <a:gd name="connsiteY34" fmla="*/ 84138 h 269875"/>
                <a:gd name="connsiteX35" fmla="*/ 0 w 331787"/>
                <a:gd name="connsiteY35" fmla="*/ 41275 h 269875"/>
                <a:gd name="connsiteX36" fmla="*/ 290513 w 331787"/>
                <a:gd name="connsiteY36" fmla="*/ 41275 h 269875"/>
                <a:gd name="connsiteX37" fmla="*/ 290513 w 331787"/>
                <a:gd name="connsiteY37" fmla="*/ 228600 h 269875"/>
                <a:gd name="connsiteX38" fmla="*/ 164711 w 331787"/>
                <a:gd name="connsiteY38" fmla="*/ 228600 h 269875"/>
                <a:gd name="connsiteX39" fmla="*/ 166008 w 331787"/>
                <a:gd name="connsiteY39" fmla="*/ 220795 h 269875"/>
                <a:gd name="connsiteX40" fmla="*/ 166008 w 331787"/>
                <a:gd name="connsiteY40" fmla="*/ 207786 h 269875"/>
                <a:gd name="connsiteX41" fmla="*/ 228260 w 331787"/>
                <a:gd name="connsiteY41" fmla="*/ 207786 h 269875"/>
                <a:gd name="connsiteX42" fmla="*/ 269762 w 331787"/>
                <a:gd name="connsiteY42" fmla="*/ 166158 h 269875"/>
                <a:gd name="connsiteX43" fmla="*/ 269762 w 331787"/>
                <a:gd name="connsiteY43" fmla="*/ 103717 h 269875"/>
                <a:gd name="connsiteX44" fmla="*/ 228260 w 331787"/>
                <a:gd name="connsiteY44" fmla="*/ 62089 h 269875"/>
                <a:gd name="connsiteX45" fmla="*/ 62253 w 331787"/>
                <a:gd name="connsiteY45" fmla="*/ 62089 h 269875"/>
                <a:gd name="connsiteX46" fmla="*/ 20751 w 331787"/>
                <a:gd name="connsiteY46" fmla="*/ 103717 h 269875"/>
                <a:gd name="connsiteX47" fmla="*/ 20751 w 331787"/>
                <a:gd name="connsiteY47" fmla="*/ 134938 h 269875"/>
                <a:gd name="connsiteX48" fmla="*/ 10375 w 331787"/>
                <a:gd name="connsiteY48" fmla="*/ 134938 h 269875"/>
                <a:gd name="connsiteX49" fmla="*/ 0 w 331787"/>
                <a:gd name="connsiteY49" fmla="*/ 136238 h 269875"/>
                <a:gd name="connsiteX50" fmla="*/ 20637 w 331787"/>
                <a:gd name="connsiteY50" fmla="*/ 0 h 269875"/>
                <a:gd name="connsiteX51" fmla="*/ 331787 w 331787"/>
                <a:gd name="connsiteY51" fmla="*/ 0 h 269875"/>
                <a:gd name="connsiteX52" fmla="*/ 331787 w 331787"/>
                <a:gd name="connsiteY52" fmla="*/ 207963 h 269875"/>
                <a:gd name="connsiteX53" fmla="*/ 311150 w 331787"/>
                <a:gd name="connsiteY53" fmla="*/ 207963 h 269875"/>
                <a:gd name="connsiteX54" fmla="*/ 311150 w 331787"/>
                <a:gd name="connsiteY54" fmla="*/ 20638 h 269875"/>
                <a:gd name="connsiteX55" fmla="*/ 20637 w 331787"/>
                <a:gd name="connsiteY55" fmla="*/ 20638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331787" h="269875">
                  <a:moveTo>
                    <a:pt x="10319" y="238125"/>
                  </a:moveTo>
                  <a:cubicBezTo>
                    <a:pt x="10319" y="238125"/>
                    <a:pt x="10319" y="238125"/>
                    <a:pt x="134144" y="238125"/>
                  </a:cubicBezTo>
                  <a:cubicBezTo>
                    <a:pt x="139304" y="238125"/>
                    <a:pt x="144463" y="242094"/>
                    <a:pt x="144463" y="246063"/>
                  </a:cubicBezTo>
                  <a:cubicBezTo>
                    <a:pt x="144463" y="246063"/>
                    <a:pt x="144463" y="246063"/>
                    <a:pt x="144463" y="261938"/>
                  </a:cubicBezTo>
                  <a:cubicBezTo>
                    <a:pt x="144463" y="265906"/>
                    <a:pt x="139304" y="269875"/>
                    <a:pt x="134144" y="269875"/>
                  </a:cubicBezTo>
                  <a:cubicBezTo>
                    <a:pt x="134144" y="269875"/>
                    <a:pt x="134144" y="269875"/>
                    <a:pt x="10319" y="269875"/>
                  </a:cubicBezTo>
                  <a:cubicBezTo>
                    <a:pt x="5159" y="269875"/>
                    <a:pt x="0" y="265906"/>
                    <a:pt x="0" y="261938"/>
                  </a:cubicBezTo>
                  <a:cubicBezTo>
                    <a:pt x="0" y="261938"/>
                    <a:pt x="0" y="261938"/>
                    <a:pt x="0" y="246063"/>
                  </a:cubicBezTo>
                  <a:cubicBezTo>
                    <a:pt x="0" y="242094"/>
                    <a:pt x="5159" y="238125"/>
                    <a:pt x="10319" y="238125"/>
                  </a:cubicBezTo>
                  <a:close/>
                  <a:moveTo>
                    <a:pt x="10319" y="196850"/>
                  </a:moveTo>
                  <a:cubicBezTo>
                    <a:pt x="10319" y="196850"/>
                    <a:pt x="10319" y="196850"/>
                    <a:pt x="134144" y="196850"/>
                  </a:cubicBezTo>
                  <a:cubicBezTo>
                    <a:pt x="139304" y="196850"/>
                    <a:pt x="144463" y="200819"/>
                    <a:pt x="144463" y="204788"/>
                  </a:cubicBezTo>
                  <a:cubicBezTo>
                    <a:pt x="144463" y="204788"/>
                    <a:pt x="144463" y="204788"/>
                    <a:pt x="144463" y="220663"/>
                  </a:cubicBezTo>
                  <a:cubicBezTo>
                    <a:pt x="144463" y="224631"/>
                    <a:pt x="139304" y="228600"/>
                    <a:pt x="134144" y="228600"/>
                  </a:cubicBezTo>
                  <a:cubicBezTo>
                    <a:pt x="134144" y="228600"/>
                    <a:pt x="134144" y="228600"/>
                    <a:pt x="10319" y="228600"/>
                  </a:cubicBezTo>
                  <a:cubicBezTo>
                    <a:pt x="5159" y="228600"/>
                    <a:pt x="0" y="224631"/>
                    <a:pt x="0" y="220663"/>
                  </a:cubicBezTo>
                  <a:cubicBezTo>
                    <a:pt x="0" y="220663"/>
                    <a:pt x="0" y="220663"/>
                    <a:pt x="0" y="204788"/>
                  </a:cubicBezTo>
                  <a:cubicBezTo>
                    <a:pt x="0" y="200819"/>
                    <a:pt x="5159" y="196850"/>
                    <a:pt x="10319" y="196850"/>
                  </a:cubicBezTo>
                  <a:close/>
                  <a:moveTo>
                    <a:pt x="10319" y="155575"/>
                  </a:moveTo>
                  <a:cubicBezTo>
                    <a:pt x="10319" y="155575"/>
                    <a:pt x="10319" y="155575"/>
                    <a:pt x="134144" y="155575"/>
                  </a:cubicBezTo>
                  <a:cubicBezTo>
                    <a:pt x="139304" y="155575"/>
                    <a:pt x="144463" y="159544"/>
                    <a:pt x="144463" y="163513"/>
                  </a:cubicBezTo>
                  <a:cubicBezTo>
                    <a:pt x="144463" y="163513"/>
                    <a:pt x="144463" y="163513"/>
                    <a:pt x="144463" y="179388"/>
                  </a:cubicBezTo>
                  <a:cubicBezTo>
                    <a:pt x="144463" y="183356"/>
                    <a:pt x="139304" y="187325"/>
                    <a:pt x="134144" y="187325"/>
                  </a:cubicBezTo>
                  <a:cubicBezTo>
                    <a:pt x="134144" y="187325"/>
                    <a:pt x="134144" y="187325"/>
                    <a:pt x="10319" y="187325"/>
                  </a:cubicBezTo>
                  <a:cubicBezTo>
                    <a:pt x="5159" y="187325"/>
                    <a:pt x="0" y="183356"/>
                    <a:pt x="0" y="179388"/>
                  </a:cubicBezTo>
                  <a:cubicBezTo>
                    <a:pt x="0" y="179388"/>
                    <a:pt x="0" y="179388"/>
                    <a:pt x="0" y="163513"/>
                  </a:cubicBezTo>
                  <a:cubicBezTo>
                    <a:pt x="0" y="159544"/>
                    <a:pt x="5159" y="155575"/>
                    <a:pt x="10319" y="155575"/>
                  </a:cubicBezTo>
                  <a:close/>
                  <a:moveTo>
                    <a:pt x="145256" y="84138"/>
                  </a:moveTo>
                  <a:cubicBezTo>
                    <a:pt x="173633" y="84138"/>
                    <a:pt x="196850" y="107147"/>
                    <a:pt x="196850" y="135268"/>
                  </a:cubicBezTo>
                  <a:cubicBezTo>
                    <a:pt x="196850" y="156998"/>
                    <a:pt x="183952" y="174894"/>
                    <a:pt x="165894" y="182563"/>
                  </a:cubicBezTo>
                  <a:cubicBezTo>
                    <a:pt x="165894" y="181285"/>
                    <a:pt x="165894" y="180007"/>
                    <a:pt x="165894" y="178728"/>
                  </a:cubicBezTo>
                  <a:cubicBezTo>
                    <a:pt x="165894" y="163389"/>
                    <a:pt x="165894" y="163389"/>
                    <a:pt x="165894" y="163389"/>
                  </a:cubicBezTo>
                  <a:cubicBezTo>
                    <a:pt x="165894" y="148050"/>
                    <a:pt x="151705" y="135268"/>
                    <a:pt x="134937" y="135268"/>
                  </a:cubicBezTo>
                  <a:cubicBezTo>
                    <a:pt x="93662" y="135268"/>
                    <a:pt x="93662" y="135268"/>
                    <a:pt x="93662" y="135268"/>
                  </a:cubicBezTo>
                  <a:cubicBezTo>
                    <a:pt x="93662" y="107147"/>
                    <a:pt x="116880" y="84138"/>
                    <a:pt x="145256" y="84138"/>
                  </a:cubicBezTo>
                  <a:close/>
                  <a:moveTo>
                    <a:pt x="0" y="41275"/>
                  </a:moveTo>
                  <a:cubicBezTo>
                    <a:pt x="290513" y="41275"/>
                    <a:pt x="290513" y="41275"/>
                    <a:pt x="290513" y="41275"/>
                  </a:cubicBezTo>
                  <a:cubicBezTo>
                    <a:pt x="290513" y="228600"/>
                    <a:pt x="290513" y="228600"/>
                    <a:pt x="290513" y="228600"/>
                  </a:cubicBezTo>
                  <a:cubicBezTo>
                    <a:pt x="164711" y="228600"/>
                    <a:pt x="164711" y="228600"/>
                    <a:pt x="164711" y="228600"/>
                  </a:cubicBezTo>
                  <a:cubicBezTo>
                    <a:pt x="166008" y="225998"/>
                    <a:pt x="166008" y="223397"/>
                    <a:pt x="166008" y="220795"/>
                  </a:cubicBezTo>
                  <a:cubicBezTo>
                    <a:pt x="166008" y="207786"/>
                    <a:pt x="166008" y="207786"/>
                    <a:pt x="166008" y="207786"/>
                  </a:cubicBezTo>
                  <a:cubicBezTo>
                    <a:pt x="228260" y="207786"/>
                    <a:pt x="228260" y="207786"/>
                    <a:pt x="228260" y="207786"/>
                  </a:cubicBezTo>
                  <a:cubicBezTo>
                    <a:pt x="228260" y="184371"/>
                    <a:pt x="246418" y="166158"/>
                    <a:pt x="269762" y="166158"/>
                  </a:cubicBezTo>
                  <a:cubicBezTo>
                    <a:pt x="269762" y="103717"/>
                    <a:pt x="269762" y="103717"/>
                    <a:pt x="269762" y="103717"/>
                  </a:cubicBezTo>
                  <a:cubicBezTo>
                    <a:pt x="246418" y="103717"/>
                    <a:pt x="228260" y="85505"/>
                    <a:pt x="228260" y="62089"/>
                  </a:cubicBezTo>
                  <a:cubicBezTo>
                    <a:pt x="62253" y="62089"/>
                    <a:pt x="62253" y="62089"/>
                    <a:pt x="62253" y="62089"/>
                  </a:cubicBezTo>
                  <a:cubicBezTo>
                    <a:pt x="62253" y="85505"/>
                    <a:pt x="44096" y="103717"/>
                    <a:pt x="20751" y="103717"/>
                  </a:cubicBezTo>
                  <a:cubicBezTo>
                    <a:pt x="20751" y="134938"/>
                    <a:pt x="20751" y="134938"/>
                    <a:pt x="20751" y="134938"/>
                  </a:cubicBezTo>
                  <a:cubicBezTo>
                    <a:pt x="10375" y="134938"/>
                    <a:pt x="10375" y="134938"/>
                    <a:pt x="10375" y="134938"/>
                  </a:cubicBezTo>
                  <a:cubicBezTo>
                    <a:pt x="6484" y="134938"/>
                    <a:pt x="3891" y="136238"/>
                    <a:pt x="0" y="136238"/>
                  </a:cubicBezTo>
                  <a:close/>
                  <a:moveTo>
                    <a:pt x="20637" y="0"/>
                  </a:moveTo>
                  <a:lnTo>
                    <a:pt x="331787" y="0"/>
                  </a:lnTo>
                  <a:lnTo>
                    <a:pt x="331787" y="207963"/>
                  </a:lnTo>
                  <a:lnTo>
                    <a:pt x="311150" y="207963"/>
                  </a:lnTo>
                  <a:lnTo>
                    <a:pt x="311150" y="20638"/>
                  </a:lnTo>
                  <a:lnTo>
                    <a:pt x="20637" y="206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7" name="Group 33"/>
            <p:cNvGrpSpPr/>
            <p:nvPr/>
          </p:nvGrpSpPr>
          <p:grpSpPr>
            <a:xfrm>
              <a:off x="8896917" y="2622595"/>
              <a:ext cx="2457329" cy="897321"/>
              <a:chOff x="8268607" y="3017352"/>
              <a:chExt cx="2457329" cy="897321"/>
            </a:xfrm>
          </p:grpSpPr>
          <p:sp>
            <p:nvSpPr>
              <p:cNvPr id="24" name="TextBox 34"/>
              <p:cNvSpPr txBox="1"/>
              <p:nvPr/>
            </p:nvSpPr>
            <p:spPr>
              <a:xfrm>
                <a:off x="8268607" y="3325117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400">
                  <a:lnSpc>
                    <a:spcPct val="120000"/>
                  </a:lnSpc>
                  <a:defRPr/>
                </a:pPr>
                <a:r>
                  <a:rPr lang="zh-CN" altLang="en-US" sz="1050" dirty="0"/>
                  <a:t>请替换文字内容复制你的内容到此</a:t>
                </a:r>
                <a:br>
                  <a:rPr lang="zh-CN" altLang="en-US" sz="1050" dirty="0"/>
                </a:br>
                <a:endParaRPr lang="zh-CN" altLang="en-US" sz="1050" dirty="0"/>
              </a:p>
            </p:txBody>
          </p:sp>
          <p:sp>
            <p:nvSpPr>
              <p:cNvPr id="25" name="Rectangle 35"/>
              <p:cNvSpPr/>
              <p:nvPr/>
            </p:nvSpPr>
            <p:spPr>
              <a:xfrm>
                <a:off x="8268607" y="3017352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92500" lnSpcReduction="10000"/>
              </a:bodyPr>
              <a:lstStyle/>
              <a:p>
                <a:pPr lvl="0" defTabSz="914400">
                  <a:defRPr/>
                </a:pPr>
                <a:r>
                  <a:rPr lang="zh-CN" altLang="en-US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b="1" dirty="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36" name="千图PPT彼岸天：ID 8661124库_组合 35"/>
          <p:cNvGrpSpPr/>
          <p:nvPr>
            <p:custDataLst>
              <p:tags r:id="rId3"/>
            </p:custDataLst>
          </p:nvPr>
        </p:nvGrpSpPr>
        <p:grpSpPr>
          <a:xfrm>
            <a:off x="875446" y="3374791"/>
            <a:ext cx="4781059" cy="983754"/>
            <a:chOff x="875446" y="3374791"/>
            <a:chExt cx="4781059" cy="983754"/>
          </a:xfrm>
        </p:grpSpPr>
        <p:sp>
          <p:nvSpPr>
            <p:cNvPr id="4" name="Rectangle: Top Corners Rounded 28"/>
            <p:cNvSpPr/>
            <p:nvPr/>
          </p:nvSpPr>
          <p:spPr>
            <a:xfrm rot="16200000" flipH="1">
              <a:off x="4294557" y="2666639"/>
              <a:ext cx="653796" cy="2070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2" name="Freeform: Shape 49"/>
            <p:cNvSpPr/>
            <p:nvPr/>
          </p:nvSpPr>
          <p:spPr bwMode="auto">
            <a:xfrm>
              <a:off x="3821749" y="3542742"/>
              <a:ext cx="390823" cy="317894"/>
            </a:xfrm>
            <a:custGeom>
              <a:avLst/>
              <a:gdLst>
                <a:gd name="connsiteX0" fmla="*/ 10319 w 331787"/>
                <a:gd name="connsiteY0" fmla="*/ 238125 h 269875"/>
                <a:gd name="connsiteX1" fmla="*/ 134144 w 331787"/>
                <a:gd name="connsiteY1" fmla="*/ 238125 h 269875"/>
                <a:gd name="connsiteX2" fmla="*/ 144463 w 331787"/>
                <a:gd name="connsiteY2" fmla="*/ 246063 h 269875"/>
                <a:gd name="connsiteX3" fmla="*/ 144463 w 331787"/>
                <a:gd name="connsiteY3" fmla="*/ 261938 h 269875"/>
                <a:gd name="connsiteX4" fmla="*/ 134144 w 331787"/>
                <a:gd name="connsiteY4" fmla="*/ 269875 h 269875"/>
                <a:gd name="connsiteX5" fmla="*/ 10319 w 331787"/>
                <a:gd name="connsiteY5" fmla="*/ 269875 h 269875"/>
                <a:gd name="connsiteX6" fmla="*/ 0 w 331787"/>
                <a:gd name="connsiteY6" fmla="*/ 261938 h 269875"/>
                <a:gd name="connsiteX7" fmla="*/ 0 w 331787"/>
                <a:gd name="connsiteY7" fmla="*/ 246063 h 269875"/>
                <a:gd name="connsiteX8" fmla="*/ 10319 w 331787"/>
                <a:gd name="connsiteY8" fmla="*/ 238125 h 269875"/>
                <a:gd name="connsiteX9" fmla="*/ 10319 w 331787"/>
                <a:gd name="connsiteY9" fmla="*/ 196850 h 269875"/>
                <a:gd name="connsiteX10" fmla="*/ 134144 w 331787"/>
                <a:gd name="connsiteY10" fmla="*/ 196850 h 269875"/>
                <a:gd name="connsiteX11" fmla="*/ 144463 w 331787"/>
                <a:gd name="connsiteY11" fmla="*/ 204788 h 269875"/>
                <a:gd name="connsiteX12" fmla="*/ 144463 w 331787"/>
                <a:gd name="connsiteY12" fmla="*/ 220663 h 269875"/>
                <a:gd name="connsiteX13" fmla="*/ 134144 w 331787"/>
                <a:gd name="connsiteY13" fmla="*/ 228600 h 269875"/>
                <a:gd name="connsiteX14" fmla="*/ 10319 w 331787"/>
                <a:gd name="connsiteY14" fmla="*/ 228600 h 269875"/>
                <a:gd name="connsiteX15" fmla="*/ 0 w 331787"/>
                <a:gd name="connsiteY15" fmla="*/ 220663 h 269875"/>
                <a:gd name="connsiteX16" fmla="*/ 0 w 331787"/>
                <a:gd name="connsiteY16" fmla="*/ 204788 h 269875"/>
                <a:gd name="connsiteX17" fmla="*/ 10319 w 331787"/>
                <a:gd name="connsiteY17" fmla="*/ 196850 h 269875"/>
                <a:gd name="connsiteX18" fmla="*/ 10319 w 331787"/>
                <a:gd name="connsiteY18" fmla="*/ 155575 h 269875"/>
                <a:gd name="connsiteX19" fmla="*/ 134144 w 331787"/>
                <a:gd name="connsiteY19" fmla="*/ 155575 h 269875"/>
                <a:gd name="connsiteX20" fmla="*/ 144463 w 331787"/>
                <a:gd name="connsiteY20" fmla="*/ 163513 h 269875"/>
                <a:gd name="connsiteX21" fmla="*/ 144463 w 331787"/>
                <a:gd name="connsiteY21" fmla="*/ 179388 h 269875"/>
                <a:gd name="connsiteX22" fmla="*/ 134144 w 331787"/>
                <a:gd name="connsiteY22" fmla="*/ 187325 h 269875"/>
                <a:gd name="connsiteX23" fmla="*/ 10319 w 331787"/>
                <a:gd name="connsiteY23" fmla="*/ 187325 h 269875"/>
                <a:gd name="connsiteX24" fmla="*/ 0 w 331787"/>
                <a:gd name="connsiteY24" fmla="*/ 179388 h 269875"/>
                <a:gd name="connsiteX25" fmla="*/ 0 w 331787"/>
                <a:gd name="connsiteY25" fmla="*/ 163513 h 269875"/>
                <a:gd name="connsiteX26" fmla="*/ 10319 w 331787"/>
                <a:gd name="connsiteY26" fmla="*/ 155575 h 269875"/>
                <a:gd name="connsiteX27" fmla="*/ 145256 w 331787"/>
                <a:gd name="connsiteY27" fmla="*/ 84138 h 269875"/>
                <a:gd name="connsiteX28" fmla="*/ 196850 w 331787"/>
                <a:gd name="connsiteY28" fmla="*/ 135268 h 269875"/>
                <a:gd name="connsiteX29" fmla="*/ 165894 w 331787"/>
                <a:gd name="connsiteY29" fmla="*/ 182563 h 269875"/>
                <a:gd name="connsiteX30" fmla="*/ 165894 w 331787"/>
                <a:gd name="connsiteY30" fmla="*/ 178728 h 269875"/>
                <a:gd name="connsiteX31" fmla="*/ 165894 w 331787"/>
                <a:gd name="connsiteY31" fmla="*/ 163389 h 269875"/>
                <a:gd name="connsiteX32" fmla="*/ 134937 w 331787"/>
                <a:gd name="connsiteY32" fmla="*/ 135268 h 269875"/>
                <a:gd name="connsiteX33" fmla="*/ 93662 w 331787"/>
                <a:gd name="connsiteY33" fmla="*/ 135268 h 269875"/>
                <a:gd name="connsiteX34" fmla="*/ 145256 w 331787"/>
                <a:gd name="connsiteY34" fmla="*/ 84138 h 269875"/>
                <a:gd name="connsiteX35" fmla="*/ 0 w 331787"/>
                <a:gd name="connsiteY35" fmla="*/ 41275 h 269875"/>
                <a:gd name="connsiteX36" fmla="*/ 290513 w 331787"/>
                <a:gd name="connsiteY36" fmla="*/ 41275 h 269875"/>
                <a:gd name="connsiteX37" fmla="*/ 290513 w 331787"/>
                <a:gd name="connsiteY37" fmla="*/ 228600 h 269875"/>
                <a:gd name="connsiteX38" fmla="*/ 164711 w 331787"/>
                <a:gd name="connsiteY38" fmla="*/ 228600 h 269875"/>
                <a:gd name="connsiteX39" fmla="*/ 166008 w 331787"/>
                <a:gd name="connsiteY39" fmla="*/ 220795 h 269875"/>
                <a:gd name="connsiteX40" fmla="*/ 166008 w 331787"/>
                <a:gd name="connsiteY40" fmla="*/ 207786 h 269875"/>
                <a:gd name="connsiteX41" fmla="*/ 228260 w 331787"/>
                <a:gd name="connsiteY41" fmla="*/ 207786 h 269875"/>
                <a:gd name="connsiteX42" fmla="*/ 269762 w 331787"/>
                <a:gd name="connsiteY42" fmla="*/ 166158 h 269875"/>
                <a:gd name="connsiteX43" fmla="*/ 269762 w 331787"/>
                <a:gd name="connsiteY43" fmla="*/ 103717 h 269875"/>
                <a:gd name="connsiteX44" fmla="*/ 228260 w 331787"/>
                <a:gd name="connsiteY44" fmla="*/ 62089 h 269875"/>
                <a:gd name="connsiteX45" fmla="*/ 62253 w 331787"/>
                <a:gd name="connsiteY45" fmla="*/ 62089 h 269875"/>
                <a:gd name="connsiteX46" fmla="*/ 20751 w 331787"/>
                <a:gd name="connsiteY46" fmla="*/ 103717 h 269875"/>
                <a:gd name="connsiteX47" fmla="*/ 20751 w 331787"/>
                <a:gd name="connsiteY47" fmla="*/ 134938 h 269875"/>
                <a:gd name="connsiteX48" fmla="*/ 10375 w 331787"/>
                <a:gd name="connsiteY48" fmla="*/ 134938 h 269875"/>
                <a:gd name="connsiteX49" fmla="*/ 0 w 331787"/>
                <a:gd name="connsiteY49" fmla="*/ 136238 h 269875"/>
                <a:gd name="connsiteX50" fmla="*/ 20637 w 331787"/>
                <a:gd name="connsiteY50" fmla="*/ 0 h 269875"/>
                <a:gd name="connsiteX51" fmla="*/ 331787 w 331787"/>
                <a:gd name="connsiteY51" fmla="*/ 0 h 269875"/>
                <a:gd name="connsiteX52" fmla="*/ 331787 w 331787"/>
                <a:gd name="connsiteY52" fmla="*/ 207963 h 269875"/>
                <a:gd name="connsiteX53" fmla="*/ 311150 w 331787"/>
                <a:gd name="connsiteY53" fmla="*/ 207963 h 269875"/>
                <a:gd name="connsiteX54" fmla="*/ 311150 w 331787"/>
                <a:gd name="connsiteY54" fmla="*/ 20638 h 269875"/>
                <a:gd name="connsiteX55" fmla="*/ 20637 w 331787"/>
                <a:gd name="connsiteY55" fmla="*/ 20638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331787" h="269875">
                  <a:moveTo>
                    <a:pt x="10319" y="238125"/>
                  </a:moveTo>
                  <a:cubicBezTo>
                    <a:pt x="10319" y="238125"/>
                    <a:pt x="10319" y="238125"/>
                    <a:pt x="134144" y="238125"/>
                  </a:cubicBezTo>
                  <a:cubicBezTo>
                    <a:pt x="139304" y="238125"/>
                    <a:pt x="144463" y="242094"/>
                    <a:pt x="144463" y="246063"/>
                  </a:cubicBezTo>
                  <a:cubicBezTo>
                    <a:pt x="144463" y="246063"/>
                    <a:pt x="144463" y="246063"/>
                    <a:pt x="144463" y="261938"/>
                  </a:cubicBezTo>
                  <a:cubicBezTo>
                    <a:pt x="144463" y="265906"/>
                    <a:pt x="139304" y="269875"/>
                    <a:pt x="134144" y="269875"/>
                  </a:cubicBezTo>
                  <a:cubicBezTo>
                    <a:pt x="134144" y="269875"/>
                    <a:pt x="134144" y="269875"/>
                    <a:pt x="10319" y="269875"/>
                  </a:cubicBezTo>
                  <a:cubicBezTo>
                    <a:pt x="5159" y="269875"/>
                    <a:pt x="0" y="265906"/>
                    <a:pt x="0" y="261938"/>
                  </a:cubicBezTo>
                  <a:cubicBezTo>
                    <a:pt x="0" y="261938"/>
                    <a:pt x="0" y="261938"/>
                    <a:pt x="0" y="246063"/>
                  </a:cubicBezTo>
                  <a:cubicBezTo>
                    <a:pt x="0" y="242094"/>
                    <a:pt x="5159" y="238125"/>
                    <a:pt x="10319" y="238125"/>
                  </a:cubicBezTo>
                  <a:close/>
                  <a:moveTo>
                    <a:pt x="10319" y="196850"/>
                  </a:moveTo>
                  <a:cubicBezTo>
                    <a:pt x="10319" y="196850"/>
                    <a:pt x="10319" y="196850"/>
                    <a:pt x="134144" y="196850"/>
                  </a:cubicBezTo>
                  <a:cubicBezTo>
                    <a:pt x="139304" y="196850"/>
                    <a:pt x="144463" y="200819"/>
                    <a:pt x="144463" y="204788"/>
                  </a:cubicBezTo>
                  <a:cubicBezTo>
                    <a:pt x="144463" y="204788"/>
                    <a:pt x="144463" y="204788"/>
                    <a:pt x="144463" y="220663"/>
                  </a:cubicBezTo>
                  <a:cubicBezTo>
                    <a:pt x="144463" y="224631"/>
                    <a:pt x="139304" y="228600"/>
                    <a:pt x="134144" y="228600"/>
                  </a:cubicBezTo>
                  <a:cubicBezTo>
                    <a:pt x="134144" y="228600"/>
                    <a:pt x="134144" y="228600"/>
                    <a:pt x="10319" y="228600"/>
                  </a:cubicBezTo>
                  <a:cubicBezTo>
                    <a:pt x="5159" y="228600"/>
                    <a:pt x="0" y="224631"/>
                    <a:pt x="0" y="220663"/>
                  </a:cubicBezTo>
                  <a:cubicBezTo>
                    <a:pt x="0" y="220663"/>
                    <a:pt x="0" y="220663"/>
                    <a:pt x="0" y="204788"/>
                  </a:cubicBezTo>
                  <a:cubicBezTo>
                    <a:pt x="0" y="200819"/>
                    <a:pt x="5159" y="196850"/>
                    <a:pt x="10319" y="196850"/>
                  </a:cubicBezTo>
                  <a:close/>
                  <a:moveTo>
                    <a:pt x="10319" y="155575"/>
                  </a:moveTo>
                  <a:cubicBezTo>
                    <a:pt x="10319" y="155575"/>
                    <a:pt x="10319" y="155575"/>
                    <a:pt x="134144" y="155575"/>
                  </a:cubicBezTo>
                  <a:cubicBezTo>
                    <a:pt x="139304" y="155575"/>
                    <a:pt x="144463" y="159544"/>
                    <a:pt x="144463" y="163513"/>
                  </a:cubicBezTo>
                  <a:cubicBezTo>
                    <a:pt x="144463" y="163513"/>
                    <a:pt x="144463" y="163513"/>
                    <a:pt x="144463" y="179388"/>
                  </a:cubicBezTo>
                  <a:cubicBezTo>
                    <a:pt x="144463" y="183356"/>
                    <a:pt x="139304" y="187325"/>
                    <a:pt x="134144" y="187325"/>
                  </a:cubicBezTo>
                  <a:cubicBezTo>
                    <a:pt x="134144" y="187325"/>
                    <a:pt x="134144" y="187325"/>
                    <a:pt x="10319" y="187325"/>
                  </a:cubicBezTo>
                  <a:cubicBezTo>
                    <a:pt x="5159" y="187325"/>
                    <a:pt x="0" y="183356"/>
                    <a:pt x="0" y="179388"/>
                  </a:cubicBezTo>
                  <a:cubicBezTo>
                    <a:pt x="0" y="179388"/>
                    <a:pt x="0" y="179388"/>
                    <a:pt x="0" y="163513"/>
                  </a:cubicBezTo>
                  <a:cubicBezTo>
                    <a:pt x="0" y="159544"/>
                    <a:pt x="5159" y="155575"/>
                    <a:pt x="10319" y="155575"/>
                  </a:cubicBezTo>
                  <a:close/>
                  <a:moveTo>
                    <a:pt x="145256" y="84138"/>
                  </a:moveTo>
                  <a:cubicBezTo>
                    <a:pt x="173633" y="84138"/>
                    <a:pt x="196850" y="107147"/>
                    <a:pt x="196850" y="135268"/>
                  </a:cubicBezTo>
                  <a:cubicBezTo>
                    <a:pt x="196850" y="156998"/>
                    <a:pt x="183952" y="174894"/>
                    <a:pt x="165894" y="182563"/>
                  </a:cubicBezTo>
                  <a:cubicBezTo>
                    <a:pt x="165894" y="181285"/>
                    <a:pt x="165894" y="180007"/>
                    <a:pt x="165894" y="178728"/>
                  </a:cubicBezTo>
                  <a:cubicBezTo>
                    <a:pt x="165894" y="163389"/>
                    <a:pt x="165894" y="163389"/>
                    <a:pt x="165894" y="163389"/>
                  </a:cubicBezTo>
                  <a:cubicBezTo>
                    <a:pt x="165894" y="148050"/>
                    <a:pt x="151705" y="135268"/>
                    <a:pt x="134937" y="135268"/>
                  </a:cubicBezTo>
                  <a:cubicBezTo>
                    <a:pt x="93662" y="135268"/>
                    <a:pt x="93662" y="135268"/>
                    <a:pt x="93662" y="135268"/>
                  </a:cubicBezTo>
                  <a:cubicBezTo>
                    <a:pt x="93662" y="107147"/>
                    <a:pt x="116880" y="84138"/>
                    <a:pt x="145256" y="84138"/>
                  </a:cubicBezTo>
                  <a:close/>
                  <a:moveTo>
                    <a:pt x="0" y="41275"/>
                  </a:moveTo>
                  <a:cubicBezTo>
                    <a:pt x="290513" y="41275"/>
                    <a:pt x="290513" y="41275"/>
                    <a:pt x="290513" y="41275"/>
                  </a:cubicBezTo>
                  <a:cubicBezTo>
                    <a:pt x="290513" y="228600"/>
                    <a:pt x="290513" y="228600"/>
                    <a:pt x="290513" y="228600"/>
                  </a:cubicBezTo>
                  <a:cubicBezTo>
                    <a:pt x="164711" y="228600"/>
                    <a:pt x="164711" y="228600"/>
                    <a:pt x="164711" y="228600"/>
                  </a:cubicBezTo>
                  <a:cubicBezTo>
                    <a:pt x="166008" y="225998"/>
                    <a:pt x="166008" y="223397"/>
                    <a:pt x="166008" y="220795"/>
                  </a:cubicBezTo>
                  <a:cubicBezTo>
                    <a:pt x="166008" y="207786"/>
                    <a:pt x="166008" y="207786"/>
                    <a:pt x="166008" y="207786"/>
                  </a:cubicBezTo>
                  <a:cubicBezTo>
                    <a:pt x="228260" y="207786"/>
                    <a:pt x="228260" y="207786"/>
                    <a:pt x="228260" y="207786"/>
                  </a:cubicBezTo>
                  <a:cubicBezTo>
                    <a:pt x="228260" y="184371"/>
                    <a:pt x="246418" y="166158"/>
                    <a:pt x="269762" y="166158"/>
                  </a:cubicBezTo>
                  <a:cubicBezTo>
                    <a:pt x="269762" y="103717"/>
                    <a:pt x="269762" y="103717"/>
                    <a:pt x="269762" y="103717"/>
                  </a:cubicBezTo>
                  <a:cubicBezTo>
                    <a:pt x="246418" y="103717"/>
                    <a:pt x="228260" y="85505"/>
                    <a:pt x="228260" y="62089"/>
                  </a:cubicBezTo>
                  <a:cubicBezTo>
                    <a:pt x="62253" y="62089"/>
                    <a:pt x="62253" y="62089"/>
                    <a:pt x="62253" y="62089"/>
                  </a:cubicBezTo>
                  <a:cubicBezTo>
                    <a:pt x="62253" y="85505"/>
                    <a:pt x="44096" y="103717"/>
                    <a:pt x="20751" y="103717"/>
                  </a:cubicBezTo>
                  <a:cubicBezTo>
                    <a:pt x="20751" y="134938"/>
                    <a:pt x="20751" y="134938"/>
                    <a:pt x="20751" y="134938"/>
                  </a:cubicBezTo>
                  <a:cubicBezTo>
                    <a:pt x="10375" y="134938"/>
                    <a:pt x="10375" y="134938"/>
                    <a:pt x="10375" y="134938"/>
                  </a:cubicBezTo>
                  <a:cubicBezTo>
                    <a:pt x="6484" y="134938"/>
                    <a:pt x="3891" y="136238"/>
                    <a:pt x="0" y="136238"/>
                  </a:cubicBezTo>
                  <a:close/>
                  <a:moveTo>
                    <a:pt x="20637" y="0"/>
                  </a:moveTo>
                  <a:lnTo>
                    <a:pt x="331787" y="0"/>
                  </a:lnTo>
                  <a:lnTo>
                    <a:pt x="331787" y="207963"/>
                  </a:lnTo>
                  <a:lnTo>
                    <a:pt x="311150" y="207963"/>
                  </a:lnTo>
                  <a:lnTo>
                    <a:pt x="311150" y="20638"/>
                  </a:lnTo>
                  <a:lnTo>
                    <a:pt x="20637" y="206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8" name="Group 36"/>
            <p:cNvGrpSpPr/>
            <p:nvPr/>
          </p:nvGrpSpPr>
          <p:grpSpPr>
            <a:xfrm>
              <a:off x="875446" y="3461224"/>
              <a:ext cx="2457329" cy="897321"/>
              <a:chOff x="1518803" y="3430058"/>
              <a:chExt cx="2457329" cy="897321"/>
            </a:xfrm>
          </p:grpSpPr>
          <p:sp>
            <p:nvSpPr>
              <p:cNvPr id="22" name="TextBox 37"/>
              <p:cNvSpPr txBox="1"/>
              <p:nvPr/>
            </p:nvSpPr>
            <p:spPr>
              <a:xfrm>
                <a:off x="1518803" y="3737823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defRPr/>
                </a:pPr>
                <a:r>
                  <a:rPr lang="zh-CN" altLang="en-US" sz="1050" dirty="0"/>
                  <a:t>请替换文字内容复制你的内容到此</a:t>
                </a:r>
                <a:br>
                  <a:rPr lang="zh-CN" altLang="en-US" sz="1050" dirty="0"/>
                </a:br>
                <a:endParaRPr lang="zh-CN" altLang="en-US" sz="1050" dirty="0"/>
              </a:p>
            </p:txBody>
          </p:sp>
          <p:sp>
            <p:nvSpPr>
              <p:cNvPr id="23" name="Rectangle 38"/>
              <p:cNvSpPr/>
              <p:nvPr/>
            </p:nvSpPr>
            <p:spPr>
              <a:xfrm>
                <a:off x="1518803" y="3430058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92500" lnSpcReduction="10000"/>
              </a:bodyPr>
              <a:lstStyle/>
              <a:p>
                <a:pPr lvl="0" algn="r" defTabSz="914400">
                  <a:defRPr/>
                </a:pPr>
                <a:r>
                  <a:rPr lang="zh-CN" altLang="en-US" b="1" dirty="0">
                    <a:solidFill>
                      <a:schemeClr val="accent4"/>
                    </a:solidFill>
                  </a:rPr>
                  <a:t>输入标题文本</a:t>
                </a:r>
                <a:endParaRPr lang="zh-CN" altLang="en-US" b="1" dirty="0">
                  <a:solidFill>
                    <a:schemeClr val="accent4"/>
                  </a:solidFill>
                </a:endParaRPr>
              </a:p>
            </p:txBody>
          </p:sp>
        </p:grpSp>
      </p:grpSp>
      <p:grpSp>
        <p:nvGrpSpPr>
          <p:cNvPr id="33" name="千图PPT彼岸天：ID 8661124库_组合 32"/>
          <p:cNvGrpSpPr/>
          <p:nvPr>
            <p:custDataLst>
              <p:tags r:id="rId4"/>
            </p:custDataLst>
          </p:nvPr>
        </p:nvGrpSpPr>
        <p:grpSpPr>
          <a:xfrm>
            <a:off x="6535495" y="4046394"/>
            <a:ext cx="4818751" cy="989855"/>
            <a:chOff x="6535495" y="4046394"/>
            <a:chExt cx="4818751" cy="989855"/>
          </a:xfrm>
        </p:grpSpPr>
        <p:sp>
          <p:nvSpPr>
            <p:cNvPr id="6" name="Rectangle: Top Corners Rounded 26"/>
            <p:cNvSpPr/>
            <p:nvPr/>
          </p:nvSpPr>
          <p:spPr>
            <a:xfrm rot="5400000">
              <a:off x="7243647" y="3338242"/>
              <a:ext cx="653796" cy="20701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4" name="Freeform: Shape 51"/>
            <p:cNvSpPr/>
            <p:nvPr/>
          </p:nvSpPr>
          <p:spPr bwMode="auto">
            <a:xfrm>
              <a:off x="7880880" y="4202552"/>
              <a:ext cx="419820" cy="341481"/>
            </a:xfrm>
            <a:custGeom>
              <a:avLst/>
              <a:gdLst>
                <a:gd name="connsiteX0" fmla="*/ 10319 w 331787"/>
                <a:gd name="connsiteY0" fmla="*/ 238125 h 269875"/>
                <a:gd name="connsiteX1" fmla="*/ 134144 w 331787"/>
                <a:gd name="connsiteY1" fmla="*/ 238125 h 269875"/>
                <a:gd name="connsiteX2" fmla="*/ 144463 w 331787"/>
                <a:gd name="connsiteY2" fmla="*/ 246063 h 269875"/>
                <a:gd name="connsiteX3" fmla="*/ 144463 w 331787"/>
                <a:gd name="connsiteY3" fmla="*/ 261938 h 269875"/>
                <a:gd name="connsiteX4" fmla="*/ 134144 w 331787"/>
                <a:gd name="connsiteY4" fmla="*/ 269875 h 269875"/>
                <a:gd name="connsiteX5" fmla="*/ 10319 w 331787"/>
                <a:gd name="connsiteY5" fmla="*/ 269875 h 269875"/>
                <a:gd name="connsiteX6" fmla="*/ 0 w 331787"/>
                <a:gd name="connsiteY6" fmla="*/ 261938 h 269875"/>
                <a:gd name="connsiteX7" fmla="*/ 0 w 331787"/>
                <a:gd name="connsiteY7" fmla="*/ 246063 h 269875"/>
                <a:gd name="connsiteX8" fmla="*/ 10319 w 331787"/>
                <a:gd name="connsiteY8" fmla="*/ 238125 h 269875"/>
                <a:gd name="connsiteX9" fmla="*/ 10319 w 331787"/>
                <a:gd name="connsiteY9" fmla="*/ 196850 h 269875"/>
                <a:gd name="connsiteX10" fmla="*/ 134144 w 331787"/>
                <a:gd name="connsiteY10" fmla="*/ 196850 h 269875"/>
                <a:gd name="connsiteX11" fmla="*/ 144463 w 331787"/>
                <a:gd name="connsiteY11" fmla="*/ 204788 h 269875"/>
                <a:gd name="connsiteX12" fmla="*/ 144463 w 331787"/>
                <a:gd name="connsiteY12" fmla="*/ 220663 h 269875"/>
                <a:gd name="connsiteX13" fmla="*/ 134144 w 331787"/>
                <a:gd name="connsiteY13" fmla="*/ 228600 h 269875"/>
                <a:gd name="connsiteX14" fmla="*/ 10319 w 331787"/>
                <a:gd name="connsiteY14" fmla="*/ 228600 h 269875"/>
                <a:gd name="connsiteX15" fmla="*/ 0 w 331787"/>
                <a:gd name="connsiteY15" fmla="*/ 220663 h 269875"/>
                <a:gd name="connsiteX16" fmla="*/ 0 w 331787"/>
                <a:gd name="connsiteY16" fmla="*/ 204788 h 269875"/>
                <a:gd name="connsiteX17" fmla="*/ 10319 w 331787"/>
                <a:gd name="connsiteY17" fmla="*/ 196850 h 269875"/>
                <a:gd name="connsiteX18" fmla="*/ 10319 w 331787"/>
                <a:gd name="connsiteY18" fmla="*/ 155575 h 269875"/>
                <a:gd name="connsiteX19" fmla="*/ 134144 w 331787"/>
                <a:gd name="connsiteY19" fmla="*/ 155575 h 269875"/>
                <a:gd name="connsiteX20" fmla="*/ 144463 w 331787"/>
                <a:gd name="connsiteY20" fmla="*/ 163513 h 269875"/>
                <a:gd name="connsiteX21" fmla="*/ 144463 w 331787"/>
                <a:gd name="connsiteY21" fmla="*/ 179388 h 269875"/>
                <a:gd name="connsiteX22" fmla="*/ 134144 w 331787"/>
                <a:gd name="connsiteY22" fmla="*/ 187325 h 269875"/>
                <a:gd name="connsiteX23" fmla="*/ 10319 w 331787"/>
                <a:gd name="connsiteY23" fmla="*/ 187325 h 269875"/>
                <a:gd name="connsiteX24" fmla="*/ 0 w 331787"/>
                <a:gd name="connsiteY24" fmla="*/ 179388 h 269875"/>
                <a:gd name="connsiteX25" fmla="*/ 0 w 331787"/>
                <a:gd name="connsiteY25" fmla="*/ 163513 h 269875"/>
                <a:gd name="connsiteX26" fmla="*/ 10319 w 331787"/>
                <a:gd name="connsiteY26" fmla="*/ 155575 h 269875"/>
                <a:gd name="connsiteX27" fmla="*/ 145256 w 331787"/>
                <a:gd name="connsiteY27" fmla="*/ 84138 h 269875"/>
                <a:gd name="connsiteX28" fmla="*/ 196850 w 331787"/>
                <a:gd name="connsiteY28" fmla="*/ 135268 h 269875"/>
                <a:gd name="connsiteX29" fmla="*/ 165894 w 331787"/>
                <a:gd name="connsiteY29" fmla="*/ 182563 h 269875"/>
                <a:gd name="connsiteX30" fmla="*/ 165894 w 331787"/>
                <a:gd name="connsiteY30" fmla="*/ 178728 h 269875"/>
                <a:gd name="connsiteX31" fmla="*/ 165894 w 331787"/>
                <a:gd name="connsiteY31" fmla="*/ 163389 h 269875"/>
                <a:gd name="connsiteX32" fmla="*/ 134937 w 331787"/>
                <a:gd name="connsiteY32" fmla="*/ 135268 h 269875"/>
                <a:gd name="connsiteX33" fmla="*/ 93662 w 331787"/>
                <a:gd name="connsiteY33" fmla="*/ 135268 h 269875"/>
                <a:gd name="connsiteX34" fmla="*/ 145256 w 331787"/>
                <a:gd name="connsiteY34" fmla="*/ 84138 h 269875"/>
                <a:gd name="connsiteX35" fmla="*/ 0 w 331787"/>
                <a:gd name="connsiteY35" fmla="*/ 41275 h 269875"/>
                <a:gd name="connsiteX36" fmla="*/ 290513 w 331787"/>
                <a:gd name="connsiteY36" fmla="*/ 41275 h 269875"/>
                <a:gd name="connsiteX37" fmla="*/ 290513 w 331787"/>
                <a:gd name="connsiteY37" fmla="*/ 228600 h 269875"/>
                <a:gd name="connsiteX38" fmla="*/ 164711 w 331787"/>
                <a:gd name="connsiteY38" fmla="*/ 228600 h 269875"/>
                <a:gd name="connsiteX39" fmla="*/ 166008 w 331787"/>
                <a:gd name="connsiteY39" fmla="*/ 220795 h 269875"/>
                <a:gd name="connsiteX40" fmla="*/ 166008 w 331787"/>
                <a:gd name="connsiteY40" fmla="*/ 207786 h 269875"/>
                <a:gd name="connsiteX41" fmla="*/ 228260 w 331787"/>
                <a:gd name="connsiteY41" fmla="*/ 207786 h 269875"/>
                <a:gd name="connsiteX42" fmla="*/ 269762 w 331787"/>
                <a:gd name="connsiteY42" fmla="*/ 166158 h 269875"/>
                <a:gd name="connsiteX43" fmla="*/ 269762 w 331787"/>
                <a:gd name="connsiteY43" fmla="*/ 103717 h 269875"/>
                <a:gd name="connsiteX44" fmla="*/ 228260 w 331787"/>
                <a:gd name="connsiteY44" fmla="*/ 62089 h 269875"/>
                <a:gd name="connsiteX45" fmla="*/ 62253 w 331787"/>
                <a:gd name="connsiteY45" fmla="*/ 62089 h 269875"/>
                <a:gd name="connsiteX46" fmla="*/ 20751 w 331787"/>
                <a:gd name="connsiteY46" fmla="*/ 103717 h 269875"/>
                <a:gd name="connsiteX47" fmla="*/ 20751 w 331787"/>
                <a:gd name="connsiteY47" fmla="*/ 134938 h 269875"/>
                <a:gd name="connsiteX48" fmla="*/ 10375 w 331787"/>
                <a:gd name="connsiteY48" fmla="*/ 134938 h 269875"/>
                <a:gd name="connsiteX49" fmla="*/ 0 w 331787"/>
                <a:gd name="connsiteY49" fmla="*/ 136238 h 269875"/>
                <a:gd name="connsiteX50" fmla="*/ 20637 w 331787"/>
                <a:gd name="connsiteY50" fmla="*/ 0 h 269875"/>
                <a:gd name="connsiteX51" fmla="*/ 331787 w 331787"/>
                <a:gd name="connsiteY51" fmla="*/ 0 h 269875"/>
                <a:gd name="connsiteX52" fmla="*/ 331787 w 331787"/>
                <a:gd name="connsiteY52" fmla="*/ 207963 h 269875"/>
                <a:gd name="connsiteX53" fmla="*/ 311150 w 331787"/>
                <a:gd name="connsiteY53" fmla="*/ 207963 h 269875"/>
                <a:gd name="connsiteX54" fmla="*/ 311150 w 331787"/>
                <a:gd name="connsiteY54" fmla="*/ 20638 h 269875"/>
                <a:gd name="connsiteX55" fmla="*/ 20637 w 331787"/>
                <a:gd name="connsiteY55" fmla="*/ 20638 h 26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331787" h="269875">
                  <a:moveTo>
                    <a:pt x="10319" y="238125"/>
                  </a:moveTo>
                  <a:cubicBezTo>
                    <a:pt x="10319" y="238125"/>
                    <a:pt x="10319" y="238125"/>
                    <a:pt x="134144" y="238125"/>
                  </a:cubicBezTo>
                  <a:cubicBezTo>
                    <a:pt x="139304" y="238125"/>
                    <a:pt x="144463" y="242094"/>
                    <a:pt x="144463" y="246063"/>
                  </a:cubicBezTo>
                  <a:cubicBezTo>
                    <a:pt x="144463" y="246063"/>
                    <a:pt x="144463" y="246063"/>
                    <a:pt x="144463" y="261938"/>
                  </a:cubicBezTo>
                  <a:cubicBezTo>
                    <a:pt x="144463" y="265906"/>
                    <a:pt x="139304" y="269875"/>
                    <a:pt x="134144" y="269875"/>
                  </a:cubicBezTo>
                  <a:cubicBezTo>
                    <a:pt x="134144" y="269875"/>
                    <a:pt x="134144" y="269875"/>
                    <a:pt x="10319" y="269875"/>
                  </a:cubicBezTo>
                  <a:cubicBezTo>
                    <a:pt x="5159" y="269875"/>
                    <a:pt x="0" y="265906"/>
                    <a:pt x="0" y="261938"/>
                  </a:cubicBezTo>
                  <a:cubicBezTo>
                    <a:pt x="0" y="261938"/>
                    <a:pt x="0" y="261938"/>
                    <a:pt x="0" y="246063"/>
                  </a:cubicBezTo>
                  <a:cubicBezTo>
                    <a:pt x="0" y="242094"/>
                    <a:pt x="5159" y="238125"/>
                    <a:pt x="10319" y="238125"/>
                  </a:cubicBezTo>
                  <a:close/>
                  <a:moveTo>
                    <a:pt x="10319" y="196850"/>
                  </a:moveTo>
                  <a:cubicBezTo>
                    <a:pt x="10319" y="196850"/>
                    <a:pt x="10319" y="196850"/>
                    <a:pt x="134144" y="196850"/>
                  </a:cubicBezTo>
                  <a:cubicBezTo>
                    <a:pt x="139304" y="196850"/>
                    <a:pt x="144463" y="200819"/>
                    <a:pt x="144463" y="204788"/>
                  </a:cubicBezTo>
                  <a:cubicBezTo>
                    <a:pt x="144463" y="204788"/>
                    <a:pt x="144463" y="204788"/>
                    <a:pt x="144463" y="220663"/>
                  </a:cubicBezTo>
                  <a:cubicBezTo>
                    <a:pt x="144463" y="224631"/>
                    <a:pt x="139304" y="228600"/>
                    <a:pt x="134144" y="228600"/>
                  </a:cubicBezTo>
                  <a:cubicBezTo>
                    <a:pt x="134144" y="228600"/>
                    <a:pt x="134144" y="228600"/>
                    <a:pt x="10319" y="228600"/>
                  </a:cubicBezTo>
                  <a:cubicBezTo>
                    <a:pt x="5159" y="228600"/>
                    <a:pt x="0" y="224631"/>
                    <a:pt x="0" y="220663"/>
                  </a:cubicBezTo>
                  <a:cubicBezTo>
                    <a:pt x="0" y="220663"/>
                    <a:pt x="0" y="220663"/>
                    <a:pt x="0" y="204788"/>
                  </a:cubicBezTo>
                  <a:cubicBezTo>
                    <a:pt x="0" y="200819"/>
                    <a:pt x="5159" y="196850"/>
                    <a:pt x="10319" y="196850"/>
                  </a:cubicBezTo>
                  <a:close/>
                  <a:moveTo>
                    <a:pt x="10319" y="155575"/>
                  </a:moveTo>
                  <a:cubicBezTo>
                    <a:pt x="10319" y="155575"/>
                    <a:pt x="10319" y="155575"/>
                    <a:pt x="134144" y="155575"/>
                  </a:cubicBezTo>
                  <a:cubicBezTo>
                    <a:pt x="139304" y="155575"/>
                    <a:pt x="144463" y="159544"/>
                    <a:pt x="144463" y="163513"/>
                  </a:cubicBezTo>
                  <a:cubicBezTo>
                    <a:pt x="144463" y="163513"/>
                    <a:pt x="144463" y="163513"/>
                    <a:pt x="144463" y="179388"/>
                  </a:cubicBezTo>
                  <a:cubicBezTo>
                    <a:pt x="144463" y="183356"/>
                    <a:pt x="139304" y="187325"/>
                    <a:pt x="134144" y="187325"/>
                  </a:cubicBezTo>
                  <a:cubicBezTo>
                    <a:pt x="134144" y="187325"/>
                    <a:pt x="134144" y="187325"/>
                    <a:pt x="10319" y="187325"/>
                  </a:cubicBezTo>
                  <a:cubicBezTo>
                    <a:pt x="5159" y="187325"/>
                    <a:pt x="0" y="183356"/>
                    <a:pt x="0" y="179388"/>
                  </a:cubicBezTo>
                  <a:cubicBezTo>
                    <a:pt x="0" y="179388"/>
                    <a:pt x="0" y="179388"/>
                    <a:pt x="0" y="163513"/>
                  </a:cubicBezTo>
                  <a:cubicBezTo>
                    <a:pt x="0" y="159544"/>
                    <a:pt x="5159" y="155575"/>
                    <a:pt x="10319" y="155575"/>
                  </a:cubicBezTo>
                  <a:close/>
                  <a:moveTo>
                    <a:pt x="145256" y="84138"/>
                  </a:moveTo>
                  <a:cubicBezTo>
                    <a:pt x="173633" y="84138"/>
                    <a:pt x="196850" y="107147"/>
                    <a:pt x="196850" y="135268"/>
                  </a:cubicBezTo>
                  <a:cubicBezTo>
                    <a:pt x="196850" y="156998"/>
                    <a:pt x="183952" y="174894"/>
                    <a:pt x="165894" y="182563"/>
                  </a:cubicBezTo>
                  <a:cubicBezTo>
                    <a:pt x="165894" y="181285"/>
                    <a:pt x="165894" y="180007"/>
                    <a:pt x="165894" y="178728"/>
                  </a:cubicBezTo>
                  <a:cubicBezTo>
                    <a:pt x="165894" y="163389"/>
                    <a:pt x="165894" y="163389"/>
                    <a:pt x="165894" y="163389"/>
                  </a:cubicBezTo>
                  <a:cubicBezTo>
                    <a:pt x="165894" y="148050"/>
                    <a:pt x="151705" y="135268"/>
                    <a:pt x="134937" y="135268"/>
                  </a:cubicBezTo>
                  <a:cubicBezTo>
                    <a:pt x="93662" y="135268"/>
                    <a:pt x="93662" y="135268"/>
                    <a:pt x="93662" y="135268"/>
                  </a:cubicBezTo>
                  <a:cubicBezTo>
                    <a:pt x="93662" y="107147"/>
                    <a:pt x="116880" y="84138"/>
                    <a:pt x="145256" y="84138"/>
                  </a:cubicBezTo>
                  <a:close/>
                  <a:moveTo>
                    <a:pt x="0" y="41275"/>
                  </a:moveTo>
                  <a:cubicBezTo>
                    <a:pt x="290513" y="41275"/>
                    <a:pt x="290513" y="41275"/>
                    <a:pt x="290513" y="41275"/>
                  </a:cubicBezTo>
                  <a:cubicBezTo>
                    <a:pt x="290513" y="228600"/>
                    <a:pt x="290513" y="228600"/>
                    <a:pt x="290513" y="228600"/>
                  </a:cubicBezTo>
                  <a:cubicBezTo>
                    <a:pt x="164711" y="228600"/>
                    <a:pt x="164711" y="228600"/>
                    <a:pt x="164711" y="228600"/>
                  </a:cubicBezTo>
                  <a:cubicBezTo>
                    <a:pt x="166008" y="225998"/>
                    <a:pt x="166008" y="223397"/>
                    <a:pt x="166008" y="220795"/>
                  </a:cubicBezTo>
                  <a:cubicBezTo>
                    <a:pt x="166008" y="207786"/>
                    <a:pt x="166008" y="207786"/>
                    <a:pt x="166008" y="207786"/>
                  </a:cubicBezTo>
                  <a:cubicBezTo>
                    <a:pt x="228260" y="207786"/>
                    <a:pt x="228260" y="207786"/>
                    <a:pt x="228260" y="207786"/>
                  </a:cubicBezTo>
                  <a:cubicBezTo>
                    <a:pt x="228260" y="184371"/>
                    <a:pt x="246418" y="166158"/>
                    <a:pt x="269762" y="166158"/>
                  </a:cubicBezTo>
                  <a:cubicBezTo>
                    <a:pt x="269762" y="103717"/>
                    <a:pt x="269762" y="103717"/>
                    <a:pt x="269762" y="103717"/>
                  </a:cubicBezTo>
                  <a:cubicBezTo>
                    <a:pt x="246418" y="103717"/>
                    <a:pt x="228260" y="85505"/>
                    <a:pt x="228260" y="62089"/>
                  </a:cubicBezTo>
                  <a:cubicBezTo>
                    <a:pt x="62253" y="62089"/>
                    <a:pt x="62253" y="62089"/>
                    <a:pt x="62253" y="62089"/>
                  </a:cubicBezTo>
                  <a:cubicBezTo>
                    <a:pt x="62253" y="85505"/>
                    <a:pt x="44096" y="103717"/>
                    <a:pt x="20751" y="103717"/>
                  </a:cubicBezTo>
                  <a:cubicBezTo>
                    <a:pt x="20751" y="134938"/>
                    <a:pt x="20751" y="134938"/>
                    <a:pt x="20751" y="134938"/>
                  </a:cubicBezTo>
                  <a:cubicBezTo>
                    <a:pt x="10375" y="134938"/>
                    <a:pt x="10375" y="134938"/>
                    <a:pt x="10375" y="134938"/>
                  </a:cubicBezTo>
                  <a:cubicBezTo>
                    <a:pt x="6484" y="134938"/>
                    <a:pt x="3891" y="136238"/>
                    <a:pt x="0" y="136238"/>
                  </a:cubicBezTo>
                  <a:close/>
                  <a:moveTo>
                    <a:pt x="20637" y="0"/>
                  </a:moveTo>
                  <a:lnTo>
                    <a:pt x="331787" y="0"/>
                  </a:lnTo>
                  <a:lnTo>
                    <a:pt x="331787" y="207963"/>
                  </a:lnTo>
                  <a:lnTo>
                    <a:pt x="311150" y="207963"/>
                  </a:lnTo>
                  <a:lnTo>
                    <a:pt x="311150" y="20638"/>
                  </a:lnTo>
                  <a:lnTo>
                    <a:pt x="20637" y="206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9" name="Group 39"/>
            <p:cNvGrpSpPr/>
            <p:nvPr/>
          </p:nvGrpSpPr>
          <p:grpSpPr>
            <a:xfrm>
              <a:off x="8896917" y="4138928"/>
              <a:ext cx="2457329" cy="897321"/>
              <a:chOff x="8268607" y="3017352"/>
              <a:chExt cx="2457329" cy="897321"/>
            </a:xfrm>
          </p:grpSpPr>
          <p:sp>
            <p:nvSpPr>
              <p:cNvPr id="20" name="TextBox 40"/>
              <p:cNvSpPr txBox="1"/>
              <p:nvPr/>
            </p:nvSpPr>
            <p:spPr>
              <a:xfrm>
                <a:off x="8268607" y="3325117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defTabSz="914400">
                  <a:lnSpc>
                    <a:spcPct val="120000"/>
                  </a:lnSpc>
                  <a:defRPr/>
                </a:pPr>
                <a:r>
                  <a:rPr lang="zh-CN" altLang="en-US" sz="1050" dirty="0"/>
                  <a:t>请替换文字内容复制你的内容到此</a:t>
                </a:r>
                <a:br>
                  <a:rPr lang="zh-CN" altLang="en-US" sz="1050" dirty="0"/>
                </a:br>
                <a:endParaRPr lang="zh-CN" altLang="en-US" sz="1050" dirty="0"/>
              </a:p>
            </p:txBody>
          </p:sp>
          <p:sp>
            <p:nvSpPr>
              <p:cNvPr id="21" name="Rectangle 41"/>
              <p:cNvSpPr/>
              <p:nvPr/>
            </p:nvSpPr>
            <p:spPr>
              <a:xfrm>
                <a:off x="8268607" y="3017352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92500" lnSpcReduction="10000"/>
              </a:bodyPr>
              <a:lstStyle/>
              <a:p>
                <a:pPr lvl="0" defTabSz="914400">
                  <a:defRPr/>
                </a:pPr>
                <a:r>
                  <a:rPr lang="zh-CN" altLang="en-US" b="1" dirty="0">
                    <a:solidFill>
                      <a:schemeClr val="accent6"/>
                    </a:solidFill>
                  </a:rPr>
                  <a:t>输入标题文本</a:t>
                </a:r>
                <a:endParaRPr lang="zh-CN" altLang="en-US" b="1" dirty="0">
                  <a:solidFill>
                    <a:schemeClr val="accent6"/>
                  </a:solidFill>
                </a:endParaRPr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5"/>
            </p:custDataLst>
          </p:nvPr>
        </p:nvGrpSpPr>
        <p:grpSpPr>
          <a:xfrm>
            <a:off x="4860266" y="0"/>
            <a:ext cx="2471468" cy="5181599"/>
            <a:chOff x="4860266" y="0"/>
            <a:chExt cx="2471468" cy="5181599"/>
          </a:xfrm>
        </p:grpSpPr>
        <p:sp>
          <p:nvSpPr>
            <p:cNvPr id="8" name="Freeform: Shape 4"/>
            <p:cNvSpPr/>
            <p:nvPr/>
          </p:nvSpPr>
          <p:spPr bwMode="auto">
            <a:xfrm flipV="1">
              <a:off x="4860266" y="2014728"/>
              <a:ext cx="2471468" cy="3166871"/>
            </a:xfrm>
            <a:custGeom>
              <a:avLst/>
              <a:gdLst>
                <a:gd name="T0" fmla="*/ 762 w 1523"/>
                <a:gd name="T1" fmla="*/ 0 h 1954"/>
                <a:gd name="T2" fmla="*/ 0 w 1523"/>
                <a:gd name="T3" fmla="*/ 762 h 1954"/>
                <a:gd name="T4" fmla="*/ 152 w 1523"/>
                <a:gd name="T5" fmla="*/ 1219 h 1954"/>
                <a:gd name="T6" fmla="*/ 420 w 1523"/>
                <a:gd name="T7" fmla="*/ 1936 h 1954"/>
                <a:gd name="T8" fmla="*/ 423 w 1523"/>
                <a:gd name="T9" fmla="*/ 1954 h 1954"/>
                <a:gd name="T10" fmla="*/ 1104 w 1523"/>
                <a:gd name="T11" fmla="*/ 1954 h 1954"/>
                <a:gd name="T12" fmla="*/ 1107 w 1523"/>
                <a:gd name="T13" fmla="*/ 1936 h 1954"/>
                <a:gd name="T14" fmla="*/ 1387 w 1523"/>
                <a:gd name="T15" fmla="*/ 1196 h 1954"/>
                <a:gd name="T16" fmla="*/ 1523 w 1523"/>
                <a:gd name="T17" fmla="*/ 762 h 1954"/>
                <a:gd name="T18" fmla="*/ 762 w 1523"/>
                <a:gd name="T19" fmla="*/ 0 h 1954"/>
                <a:gd name="T20" fmla="*/ 762 w 1523"/>
                <a:gd name="T21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3" h="1954">
                  <a:moveTo>
                    <a:pt x="762" y="0"/>
                  </a:moveTo>
                  <a:cubicBezTo>
                    <a:pt x="341" y="0"/>
                    <a:pt x="0" y="341"/>
                    <a:pt x="0" y="762"/>
                  </a:cubicBezTo>
                  <a:cubicBezTo>
                    <a:pt x="0" y="933"/>
                    <a:pt x="57" y="1092"/>
                    <a:pt x="152" y="1219"/>
                  </a:cubicBezTo>
                  <a:cubicBezTo>
                    <a:pt x="237" y="1377"/>
                    <a:pt x="371" y="1657"/>
                    <a:pt x="420" y="1936"/>
                  </a:cubicBezTo>
                  <a:cubicBezTo>
                    <a:pt x="421" y="1942"/>
                    <a:pt x="422" y="1948"/>
                    <a:pt x="423" y="1954"/>
                  </a:cubicBezTo>
                  <a:cubicBezTo>
                    <a:pt x="1104" y="1954"/>
                    <a:pt x="1104" y="1954"/>
                    <a:pt x="1104" y="1954"/>
                  </a:cubicBezTo>
                  <a:cubicBezTo>
                    <a:pt x="1105" y="1948"/>
                    <a:pt x="1106" y="1942"/>
                    <a:pt x="1107" y="1936"/>
                  </a:cubicBezTo>
                  <a:cubicBezTo>
                    <a:pt x="1159" y="1643"/>
                    <a:pt x="1303" y="1349"/>
                    <a:pt x="1387" y="1196"/>
                  </a:cubicBezTo>
                  <a:cubicBezTo>
                    <a:pt x="1473" y="1073"/>
                    <a:pt x="1523" y="923"/>
                    <a:pt x="1523" y="762"/>
                  </a:cubicBezTo>
                  <a:cubicBezTo>
                    <a:pt x="1523" y="341"/>
                    <a:pt x="1182" y="0"/>
                    <a:pt x="762" y="0"/>
                  </a:cubicBezTo>
                  <a:cubicBezTo>
                    <a:pt x="762" y="0"/>
                    <a:pt x="762" y="0"/>
                    <a:pt x="762" y="0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sx="108000" sy="108000" algn="ctr" rotWithShape="0">
                <a:srgbClr val="FFC000">
                  <a:alpha val="20000"/>
                </a:srgbClr>
              </a:outerShdw>
            </a:effec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43"/>
            <p:cNvSpPr/>
            <p:nvPr/>
          </p:nvSpPr>
          <p:spPr bwMode="auto">
            <a:xfrm>
              <a:off x="5413549" y="2909130"/>
              <a:ext cx="1364901" cy="1373176"/>
            </a:xfrm>
            <a:custGeom>
              <a:avLst/>
              <a:gdLst>
                <a:gd name="connsiteX0" fmla="*/ 61849 w 328613"/>
                <a:gd name="connsiteY0" fmla="*/ 259168 h 330605"/>
                <a:gd name="connsiteX1" fmla="*/ 229957 w 328613"/>
                <a:gd name="connsiteY1" fmla="*/ 259168 h 330605"/>
                <a:gd name="connsiteX2" fmla="*/ 242888 w 328613"/>
                <a:gd name="connsiteY2" fmla="*/ 272020 h 330605"/>
                <a:gd name="connsiteX3" fmla="*/ 229957 w 328613"/>
                <a:gd name="connsiteY3" fmla="*/ 286156 h 330605"/>
                <a:gd name="connsiteX4" fmla="*/ 61849 w 328613"/>
                <a:gd name="connsiteY4" fmla="*/ 286156 h 330605"/>
                <a:gd name="connsiteX5" fmla="*/ 47625 w 328613"/>
                <a:gd name="connsiteY5" fmla="*/ 272020 h 330605"/>
                <a:gd name="connsiteX6" fmla="*/ 61849 w 328613"/>
                <a:gd name="connsiteY6" fmla="*/ 259168 h 330605"/>
                <a:gd name="connsiteX7" fmla="*/ 61828 w 328613"/>
                <a:gd name="connsiteY7" fmla="*/ 187730 h 330605"/>
                <a:gd name="connsiteX8" fmla="*/ 131551 w 328613"/>
                <a:gd name="connsiteY8" fmla="*/ 187730 h 330605"/>
                <a:gd name="connsiteX9" fmla="*/ 144463 w 328613"/>
                <a:gd name="connsiteY9" fmla="*/ 200430 h 330605"/>
                <a:gd name="connsiteX10" fmla="*/ 131551 w 328613"/>
                <a:gd name="connsiteY10" fmla="*/ 213130 h 330605"/>
                <a:gd name="connsiteX11" fmla="*/ 61828 w 328613"/>
                <a:gd name="connsiteY11" fmla="*/ 213130 h 330605"/>
                <a:gd name="connsiteX12" fmla="*/ 47625 w 328613"/>
                <a:gd name="connsiteY12" fmla="*/ 200430 h 330605"/>
                <a:gd name="connsiteX13" fmla="*/ 61828 w 328613"/>
                <a:gd name="connsiteY13" fmla="*/ 187730 h 330605"/>
                <a:gd name="connsiteX14" fmla="*/ 61828 w 328613"/>
                <a:gd name="connsiteY14" fmla="*/ 141693 h 330605"/>
                <a:gd name="connsiteX15" fmla="*/ 131551 w 328613"/>
                <a:gd name="connsiteY15" fmla="*/ 141693 h 330605"/>
                <a:gd name="connsiteX16" fmla="*/ 144463 w 328613"/>
                <a:gd name="connsiteY16" fmla="*/ 155829 h 330605"/>
                <a:gd name="connsiteX17" fmla="*/ 131551 w 328613"/>
                <a:gd name="connsiteY17" fmla="*/ 168681 h 330605"/>
                <a:gd name="connsiteX18" fmla="*/ 61828 w 328613"/>
                <a:gd name="connsiteY18" fmla="*/ 168681 h 330605"/>
                <a:gd name="connsiteX19" fmla="*/ 47625 w 328613"/>
                <a:gd name="connsiteY19" fmla="*/ 155829 h 330605"/>
                <a:gd name="connsiteX20" fmla="*/ 61828 w 328613"/>
                <a:gd name="connsiteY20" fmla="*/ 141693 h 330605"/>
                <a:gd name="connsiteX21" fmla="*/ 26988 w 328613"/>
                <a:gd name="connsiteY21" fmla="*/ 119468 h 330605"/>
                <a:gd name="connsiteX22" fmla="*/ 26988 w 328613"/>
                <a:gd name="connsiteY22" fmla="*/ 302031 h 330605"/>
                <a:gd name="connsiteX23" fmla="*/ 300038 w 328613"/>
                <a:gd name="connsiteY23" fmla="*/ 302031 h 330605"/>
                <a:gd name="connsiteX24" fmla="*/ 300038 w 328613"/>
                <a:gd name="connsiteY24" fmla="*/ 119468 h 330605"/>
                <a:gd name="connsiteX25" fmla="*/ 74613 w 328613"/>
                <a:gd name="connsiteY25" fmla="*/ 28980 h 330605"/>
                <a:gd name="connsiteX26" fmla="*/ 53975 w 328613"/>
                <a:gd name="connsiteY26" fmla="*/ 92480 h 330605"/>
                <a:gd name="connsiteX27" fmla="*/ 255588 w 328613"/>
                <a:gd name="connsiteY27" fmla="*/ 92480 h 330605"/>
                <a:gd name="connsiteX28" fmla="*/ 257175 w 328613"/>
                <a:gd name="connsiteY28" fmla="*/ 86130 h 330605"/>
                <a:gd name="connsiteX29" fmla="*/ 81506 w 328613"/>
                <a:gd name="connsiteY29" fmla="*/ 1121 h 330605"/>
                <a:gd name="connsiteX30" fmla="*/ 267807 w 328613"/>
                <a:gd name="connsiteY30" fmla="*/ 62089 h 330605"/>
                <a:gd name="connsiteX31" fmla="*/ 283332 w 328613"/>
                <a:gd name="connsiteY31" fmla="*/ 93221 h 330605"/>
                <a:gd name="connsiteX32" fmla="*/ 304032 w 328613"/>
                <a:gd name="connsiteY32" fmla="*/ 93221 h 330605"/>
                <a:gd name="connsiteX33" fmla="*/ 328613 w 328613"/>
                <a:gd name="connsiteY33" fmla="*/ 116570 h 330605"/>
                <a:gd name="connsiteX34" fmla="*/ 328613 w 328613"/>
                <a:gd name="connsiteY34" fmla="*/ 305959 h 330605"/>
                <a:gd name="connsiteX35" fmla="*/ 304032 w 328613"/>
                <a:gd name="connsiteY35" fmla="*/ 330605 h 330605"/>
                <a:gd name="connsiteX36" fmla="*/ 24581 w 328613"/>
                <a:gd name="connsiteY36" fmla="*/ 330605 h 330605"/>
                <a:gd name="connsiteX37" fmla="*/ 0 w 328613"/>
                <a:gd name="connsiteY37" fmla="*/ 307256 h 330605"/>
                <a:gd name="connsiteX38" fmla="*/ 0 w 328613"/>
                <a:gd name="connsiteY38" fmla="*/ 116570 h 330605"/>
                <a:gd name="connsiteX39" fmla="*/ 27169 w 328613"/>
                <a:gd name="connsiteY39" fmla="*/ 93221 h 330605"/>
                <a:gd name="connsiteX40" fmla="*/ 50456 w 328613"/>
                <a:gd name="connsiteY40" fmla="*/ 16688 h 330605"/>
                <a:gd name="connsiteX41" fmla="*/ 81506 w 328613"/>
                <a:gd name="connsiteY41" fmla="*/ 1121 h 330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28613" h="330605">
                  <a:moveTo>
                    <a:pt x="61849" y="259168"/>
                  </a:moveTo>
                  <a:cubicBezTo>
                    <a:pt x="61849" y="259168"/>
                    <a:pt x="61849" y="259168"/>
                    <a:pt x="229957" y="259168"/>
                  </a:cubicBezTo>
                  <a:cubicBezTo>
                    <a:pt x="237715" y="259168"/>
                    <a:pt x="242888" y="265594"/>
                    <a:pt x="242888" y="272020"/>
                  </a:cubicBezTo>
                  <a:cubicBezTo>
                    <a:pt x="242888" y="279730"/>
                    <a:pt x="237715" y="286156"/>
                    <a:pt x="229957" y="286156"/>
                  </a:cubicBezTo>
                  <a:cubicBezTo>
                    <a:pt x="229957" y="286156"/>
                    <a:pt x="229957" y="286156"/>
                    <a:pt x="61849" y="286156"/>
                  </a:cubicBezTo>
                  <a:cubicBezTo>
                    <a:pt x="54091" y="286156"/>
                    <a:pt x="47625" y="279730"/>
                    <a:pt x="47625" y="272020"/>
                  </a:cubicBezTo>
                  <a:cubicBezTo>
                    <a:pt x="47625" y="264309"/>
                    <a:pt x="54091" y="259168"/>
                    <a:pt x="61849" y="259168"/>
                  </a:cubicBezTo>
                  <a:close/>
                  <a:moveTo>
                    <a:pt x="61828" y="187730"/>
                  </a:moveTo>
                  <a:cubicBezTo>
                    <a:pt x="61828" y="187730"/>
                    <a:pt x="61828" y="187730"/>
                    <a:pt x="131551" y="187730"/>
                  </a:cubicBezTo>
                  <a:cubicBezTo>
                    <a:pt x="139298" y="187730"/>
                    <a:pt x="144463" y="192810"/>
                    <a:pt x="144463" y="200430"/>
                  </a:cubicBezTo>
                  <a:cubicBezTo>
                    <a:pt x="144463" y="206780"/>
                    <a:pt x="139298" y="213130"/>
                    <a:pt x="131551" y="213130"/>
                  </a:cubicBezTo>
                  <a:cubicBezTo>
                    <a:pt x="131551" y="213130"/>
                    <a:pt x="131551" y="213130"/>
                    <a:pt x="61828" y="213130"/>
                  </a:cubicBezTo>
                  <a:cubicBezTo>
                    <a:pt x="54081" y="213130"/>
                    <a:pt x="47625" y="206780"/>
                    <a:pt x="47625" y="200430"/>
                  </a:cubicBezTo>
                  <a:cubicBezTo>
                    <a:pt x="47625" y="192810"/>
                    <a:pt x="54081" y="187730"/>
                    <a:pt x="61828" y="187730"/>
                  </a:cubicBezTo>
                  <a:close/>
                  <a:moveTo>
                    <a:pt x="61828" y="141693"/>
                  </a:moveTo>
                  <a:cubicBezTo>
                    <a:pt x="61828" y="141693"/>
                    <a:pt x="61828" y="141693"/>
                    <a:pt x="131551" y="141693"/>
                  </a:cubicBezTo>
                  <a:cubicBezTo>
                    <a:pt x="139298" y="141693"/>
                    <a:pt x="144463" y="148119"/>
                    <a:pt x="144463" y="155829"/>
                  </a:cubicBezTo>
                  <a:cubicBezTo>
                    <a:pt x="144463" y="163540"/>
                    <a:pt x="139298" y="168681"/>
                    <a:pt x="131551" y="168681"/>
                  </a:cubicBezTo>
                  <a:cubicBezTo>
                    <a:pt x="131551" y="168681"/>
                    <a:pt x="131551" y="168681"/>
                    <a:pt x="61828" y="168681"/>
                  </a:cubicBezTo>
                  <a:cubicBezTo>
                    <a:pt x="54081" y="168681"/>
                    <a:pt x="47625" y="162255"/>
                    <a:pt x="47625" y="155829"/>
                  </a:cubicBezTo>
                  <a:cubicBezTo>
                    <a:pt x="47625" y="148119"/>
                    <a:pt x="54081" y="141693"/>
                    <a:pt x="61828" y="141693"/>
                  </a:cubicBezTo>
                  <a:close/>
                  <a:moveTo>
                    <a:pt x="26988" y="119468"/>
                  </a:moveTo>
                  <a:lnTo>
                    <a:pt x="26988" y="302031"/>
                  </a:lnTo>
                  <a:lnTo>
                    <a:pt x="300038" y="302031"/>
                  </a:lnTo>
                  <a:lnTo>
                    <a:pt x="300038" y="119468"/>
                  </a:lnTo>
                  <a:close/>
                  <a:moveTo>
                    <a:pt x="74613" y="28980"/>
                  </a:moveTo>
                  <a:lnTo>
                    <a:pt x="53975" y="92480"/>
                  </a:lnTo>
                  <a:lnTo>
                    <a:pt x="255588" y="92480"/>
                  </a:lnTo>
                  <a:lnTo>
                    <a:pt x="257175" y="86130"/>
                  </a:lnTo>
                  <a:close/>
                  <a:moveTo>
                    <a:pt x="81506" y="1121"/>
                  </a:moveTo>
                  <a:cubicBezTo>
                    <a:pt x="81506" y="1121"/>
                    <a:pt x="81506" y="1121"/>
                    <a:pt x="267807" y="62089"/>
                  </a:cubicBezTo>
                  <a:cubicBezTo>
                    <a:pt x="291094" y="71169"/>
                    <a:pt x="283332" y="93221"/>
                    <a:pt x="283332" y="93221"/>
                  </a:cubicBezTo>
                  <a:cubicBezTo>
                    <a:pt x="283332" y="93221"/>
                    <a:pt x="283332" y="93221"/>
                    <a:pt x="304032" y="93221"/>
                  </a:cubicBezTo>
                  <a:cubicBezTo>
                    <a:pt x="316969" y="93221"/>
                    <a:pt x="328613" y="103599"/>
                    <a:pt x="328613" y="116570"/>
                  </a:cubicBezTo>
                  <a:cubicBezTo>
                    <a:pt x="328613" y="116570"/>
                    <a:pt x="328613" y="116570"/>
                    <a:pt x="328613" y="305959"/>
                  </a:cubicBezTo>
                  <a:cubicBezTo>
                    <a:pt x="328613" y="320228"/>
                    <a:pt x="316969" y="330605"/>
                    <a:pt x="304032" y="330605"/>
                  </a:cubicBezTo>
                  <a:cubicBezTo>
                    <a:pt x="304032" y="330605"/>
                    <a:pt x="304032" y="330605"/>
                    <a:pt x="24581" y="330605"/>
                  </a:cubicBezTo>
                  <a:cubicBezTo>
                    <a:pt x="10350" y="330605"/>
                    <a:pt x="0" y="320228"/>
                    <a:pt x="0" y="307256"/>
                  </a:cubicBezTo>
                  <a:cubicBezTo>
                    <a:pt x="0" y="307256"/>
                    <a:pt x="0" y="307256"/>
                    <a:pt x="0" y="116570"/>
                  </a:cubicBezTo>
                  <a:cubicBezTo>
                    <a:pt x="2588" y="90627"/>
                    <a:pt x="27169" y="93221"/>
                    <a:pt x="27169" y="93221"/>
                  </a:cubicBezTo>
                  <a:cubicBezTo>
                    <a:pt x="27169" y="93221"/>
                    <a:pt x="27169" y="93221"/>
                    <a:pt x="50456" y="16688"/>
                  </a:cubicBezTo>
                  <a:cubicBezTo>
                    <a:pt x="55631" y="3716"/>
                    <a:pt x="68569" y="-2770"/>
                    <a:pt x="81506" y="112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Rectangle 23"/>
            <p:cNvSpPr/>
            <p:nvPr/>
          </p:nvSpPr>
          <p:spPr>
            <a:xfrm>
              <a:off x="6043613" y="0"/>
              <a:ext cx="104775" cy="128825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11" name="Group 30"/>
            <p:cNvGrpSpPr/>
            <p:nvPr/>
          </p:nvGrpSpPr>
          <p:grpSpPr>
            <a:xfrm>
              <a:off x="5473505" y="1080484"/>
              <a:ext cx="1246384" cy="934244"/>
              <a:chOff x="5545936" y="1052669"/>
              <a:chExt cx="1101521" cy="934244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28" name="Rectangle: Rounded Corners 12"/>
              <p:cNvSpPr/>
              <p:nvPr/>
            </p:nvSpPr>
            <p:spPr>
              <a:xfrm flipV="1">
                <a:off x="5545936" y="1797763"/>
                <a:ext cx="1101521" cy="189150"/>
              </a:xfrm>
              <a:prstGeom prst="roundRect">
                <a:avLst>
                  <a:gd name="adj" fmla="val 50000"/>
                </a:avLst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Rectangle: Rounded Corners 13"/>
              <p:cNvSpPr/>
              <p:nvPr/>
            </p:nvSpPr>
            <p:spPr>
              <a:xfrm flipV="1">
                <a:off x="5545936" y="1608613"/>
                <a:ext cx="1101521" cy="189150"/>
              </a:xfrm>
              <a:prstGeom prst="roundRect">
                <a:avLst>
                  <a:gd name="adj" fmla="val 50000"/>
                </a:avLst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" name="Rectangle: Rounded Corners 14"/>
              <p:cNvSpPr/>
              <p:nvPr/>
            </p:nvSpPr>
            <p:spPr>
              <a:xfrm flipV="1">
                <a:off x="5545936" y="1238761"/>
                <a:ext cx="1101521" cy="189150"/>
              </a:xfrm>
              <a:prstGeom prst="roundRect">
                <a:avLst>
                  <a:gd name="adj" fmla="val 50000"/>
                </a:avLst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Rectangle: Rounded Corners 15"/>
              <p:cNvSpPr/>
              <p:nvPr/>
            </p:nvSpPr>
            <p:spPr>
              <a:xfrm flipV="1">
                <a:off x="5657897" y="1052669"/>
                <a:ext cx="877598" cy="189150"/>
              </a:xfrm>
              <a:prstGeom prst="roundRect">
                <a:avLst>
                  <a:gd name="adj" fmla="val 50000"/>
                </a:avLst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" name="Rectangle: Rounded Corners 27"/>
              <p:cNvSpPr/>
              <p:nvPr/>
            </p:nvSpPr>
            <p:spPr>
              <a:xfrm flipV="1">
                <a:off x="5545936" y="1425895"/>
                <a:ext cx="1101521" cy="189150"/>
              </a:xfrm>
              <a:prstGeom prst="roundRect">
                <a:avLst>
                  <a:gd name="adj" fmla="val 50000"/>
                </a:avLst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千图PPT彼岸天：ID 8661124库_组合 41"/>
          <p:cNvGrpSpPr/>
          <p:nvPr>
            <p:custDataLst>
              <p:tags r:id="rId1"/>
            </p:custDataLst>
          </p:nvPr>
        </p:nvGrpSpPr>
        <p:grpSpPr>
          <a:xfrm>
            <a:off x="1949908" y="834228"/>
            <a:ext cx="8315440" cy="4302548"/>
            <a:chOff x="1949908" y="834228"/>
            <a:chExt cx="8315440" cy="4302548"/>
          </a:xfrm>
        </p:grpSpPr>
        <p:sp>
          <p:nvSpPr>
            <p:cNvPr id="4" name="Freeform: Shape 34"/>
            <p:cNvSpPr/>
            <p:nvPr/>
          </p:nvSpPr>
          <p:spPr bwMode="auto">
            <a:xfrm rot="8100000">
              <a:off x="5260861" y="834228"/>
              <a:ext cx="1752732" cy="4302548"/>
            </a:xfrm>
            <a:custGeom>
              <a:avLst/>
              <a:gdLst>
                <a:gd name="T0" fmla="*/ 0 w 529"/>
                <a:gd name="T1" fmla="*/ 0 h 1298"/>
                <a:gd name="T2" fmla="*/ 412 w 529"/>
                <a:gd name="T3" fmla="*/ 628 h 1298"/>
                <a:gd name="T4" fmla="*/ 412 w 529"/>
                <a:gd name="T5" fmla="*/ 628 h 1298"/>
                <a:gd name="T6" fmla="*/ 412 w 529"/>
                <a:gd name="T7" fmla="*/ 1059 h 1298"/>
                <a:gd name="T8" fmla="*/ 412 w 529"/>
                <a:gd name="T9" fmla="*/ 1059 h 1298"/>
                <a:gd name="T10" fmla="*/ 412 w 529"/>
                <a:gd name="T11" fmla="*/ 1059 h 1298"/>
                <a:gd name="T12" fmla="*/ 529 w 529"/>
                <a:gd name="T13" fmla="*/ 1298 h 1298"/>
                <a:gd name="T14" fmla="*/ 116 w 529"/>
                <a:gd name="T15" fmla="*/ 671 h 1298"/>
                <a:gd name="T16" fmla="*/ 117 w 529"/>
                <a:gd name="T17" fmla="*/ 671 h 1298"/>
                <a:gd name="T18" fmla="*/ 117 w 529"/>
                <a:gd name="T19" fmla="*/ 240 h 1298"/>
                <a:gd name="T20" fmla="*/ 117 w 529"/>
                <a:gd name="T21" fmla="*/ 240 h 1298"/>
                <a:gd name="T22" fmla="*/ 117 w 529"/>
                <a:gd name="T23" fmla="*/ 239 h 1298"/>
                <a:gd name="T24" fmla="*/ 0 w 529"/>
                <a:gd name="T25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9" h="1298">
                  <a:moveTo>
                    <a:pt x="0" y="0"/>
                  </a:moveTo>
                  <a:cubicBezTo>
                    <a:pt x="242" y="105"/>
                    <a:pt x="412" y="347"/>
                    <a:pt x="412" y="628"/>
                  </a:cubicBezTo>
                  <a:cubicBezTo>
                    <a:pt x="412" y="628"/>
                    <a:pt x="412" y="628"/>
                    <a:pt x="412" y="628"/>
                  </a:cubicBezTo>
                  <a:cubicBezTo>
                    <a:pt x="412" y="1059"/>
                    <a:pt x="412" y="1059"/>
                    <a:pt x="412" y="1059"/>
                  </a:cubicBezTo>
                  <a:cubicBezTo>
                    <a:pt x="412" y="1059"/>
                    <a:pt x="412" y="1059"/>
                    <a:pt x="412" y="1059"/>
                  </a:cubicBezTo>
                  <a:cubicBezTo>
                    <a:pt x="412" y="1059"/>
                    <a:pt x="412" y="1059"/>
                    <a:pt x="412" y="1059"/>
                  </a:cubicBezTo>
                  <a:cubicBezTo>
                    <a:pt x="412" y="1157"/>
                    <a:pt x="458" y="1243"/>
                    <a:pt x="529" y="1298"/>
                  </a:cubicBezTo>
                  <a:cubicBezTo>
                    <a:pt x="286" y="1193"/>
                    <a:pt x="116" y="952"/>
                    <a:pt x="116" y="671"/>
                  </a:cubicBezTo>
                  <a:cubicBezTo>
                    <a:pt x="117" y="671"/>
                    <a:pt x="117" y="671"/>
                    <a:pt x="117" y="671"/>
                  </a:cubicBezTo>
                  <a:cubicBezTo>
                    <a:pt x="117" y="240"/>
                    <a:pt x="117" y="240"/>
                    <a:pt x="117" y="240"/>
                  </a:cubicBezTo>
                  <a:cubicBezTo>
                    <a:pt x="117" y="240"/>
                    <a:pt x="117" y="240"/>
                    <a:pt x="117" y="240"/>
                  </a:cubicBezTo>
                  <a:cubicBezTo>
                    <a:pt x="117" y="240"/>
                    <a:pt x="117" y="239"/>
                    <a:pt x="117" y="239"/>
                  </a:cubicBezTo>
                  <a:cubicBezTo>
                    <a:pt x="117" y="142"/>
                    <a:pt x="71" y="56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28"/>
            <p:cNvSpPr/>
            <p:nvPr/>
          </p:nvSpPr>
          <p:spPr bwMode="auto">
            <a:xfrm rot="8100000">
              <a:off x="3985953" y="2136621"/>
              <a:ext cx="4300434" cy="1756961"/>
            </a:xfrm>
            <a:custGeom>
              <a:avLst/>
              <a:gdLst>
                <a:gd name="T0" fmla="*/ 0 w 1298"/>
                <a:gd name="T1" fmla="*/ 0 h 530"/>
                <a:gd name="T2" fmla="*/ 627 w 1298"/>
                <a:gd name="T3" fmla="*/ 413 h 530"/>
                <a:gd name="T4" fmla="*/ 627 w 1298"/>
                <a:gd name="T5" fmla="*/ 412 h 530"/>
                <a:gd name="T6" fmla="*/ 1058 w 1298"/>
                <a:gd name="T7" fmla="*/ 412 h 530"/>
                <a:gd name="T8" fmla="*/ 1058 w 1298"/>
                <a:gd name="T9" fmla="*/ 412 h 530"/>
                <a:gd name="T10" fmla="*/ 1059 w 1298"/>
                <a:gd name="T11" fmla="*/ 412 h 530"/>
                <a:gd name="T12" fmla="*/ 1298 w 1298"/>
                <a:gd name="T13" fmla="*/ 530 h 530"/>
                <a:gd name="T14" fmla="*/ 670 w 1298"/>
                <a:gd name="T15" fmla="*/ 117 h 530"/>
                <a:gd name="T16" fmla="*/ 670 w 1298"/>
                <a:gd name="T17" fmla="*/ 117 h 530"/>
                <a:gd name="T18" fmla="*/ 239 w 1298"/>
                <a:gd name="T19" fmla="*/ 117 h 530"/>
                <a:gd name="T20" fmla="*/ 239 w 1298"/>
                <a:gd name="T21" fmla="*/ 117 h 530"/>
                <a:gd name="T22" fmla="*/ 238 w 1298"/>
                <a:gd name="T23" fmla="*/ 117 h 530"/>
                <a:gd name="T24" fmla="*/ 0 w 1298"/>
                <a:gd name="T25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8" h="530">
                  <a:moveTo>
                    <a:pt x="0" y="0"/>
                  </a:moveTo>
                  <a:cubicBezTo>
                    <a:pt x="105" y="243"/>
                    <a:pt x="346" y="413"/>
                    <a:pt x="627" y="413"/>
                  </a:cubicBezTo>
                  <a:cubicBezTo>
                    <a:pt x="627" y="412"/>
                    <a:pt x="627" y="412"/>
                    <a:pt x="627" y="412"/>
                  </a:cubicBezTo>
                  <a:cubicBezTo>
                    <a:pt x="1058" y="412"/>
                    <a:pt x="1058" y="412"/>
                    <a:pt x="1058" y="412"/>
                  </a:cubicBezTo>
                  <a:cubicBezTo>
                    <a:pt x="1058" y="412"/>
                    <a:pt x="1058" y="412"/>
                    <a:pt x="1058" y="412"/>
                  </a:cubicBezTo>
                  <a:cubicBezTo>
                    <a:pt x="1058" y="412"/>
                    <a:pt x="1059" y="412"/>
                    <a:pt x="1059" y="412"/>
                  </a:cubicBezTo>
                  <a:cubicBezTo>
                    <a:pt x="1156" y="412"/>
                    <a:pt x="1242" y="458"/>
                    <a:pt x="1298" y="530"/>
                  </a:cubicBezTo>
                  <a:cubicBezTo>
                    <a:pt x="1192" y="287"/>
                    <a:pt x="951" y="117"/>
                    <a:pt x="670" y="117"/>
                  </a:cubicBezTo>
                  <a:cubicBezTo>
                    <a:pt x="670" y="117"/>
                    <a:pt x="670" y="117"/>
                    <a:pt x="670" y="117"/>
                  </a:cubicBezTo>
                  <a:cubicBezTo>
                    <a:pt x="239" y="117"/>
                    <a:pt x="239" y="117"/>
                    <a:pt x="239" y="117"/>
                  </a:cubicBezTo>
                  <a:cubicBezTo>
                    <a:pt x="239" y="117"/>
                    <a:pt x="239" y="117"/>
                    <a:pt x="239" y="117"/>
                  </a:cubicBezTo>
                  <a:cubicBezTo>
                    <a:pt x="239" y="117"/>
                    <a:pt x="239" y="117"/>
                    <a:pt x="238" y="117"/>
                  </a:cubicBezTo>
                  <a:cubicBezTo>
                    <a:pt x="141" y="117"/>
                    <a:pt x="55" y="7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38"/>
            <p:cNvSpPr/>
            <p:nvPr/>
          </p:nvSpPr>
          <p:spPr bwMode="auto">
            <a:xfrm rot="8100000">
              <a:off x="6852909" y="3293129"/>
              <a:ext cx="1179765" cy="1183994"/>
            </a:xfrm>
            <a:custGeom>
              <a:avLst/>
              <a:gdLst>
                <a:gd name="T0" fmla="*/ 356 w 356"/>
                <a:gd name="T1" fmla="*/ 357 h 357"/>
                <a:gd name="T2" fmla="*/ 0 w 356"/>
                <a:gd name="T3" fmla="*/ 0 h 357"/>
                <a:gd name="T4" fmla="*/ 117 w 356"/>
                <a:gd name="T5" fmla="*/ 239 h 357"/>
                <a:gd name="T6" fmla="*/ 356 w 356"/>
                <a:gd name="T7" fmla="*/ 357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6" h="357">
                  <a:moveTo>
                    <a:pt x="356" y="357"/>
                  </a:moveTo>
                  <a:cubicBezTo>
                    <a:pt x="287" y="198"/>
                    <a:pt x="159" y="70"/>
                    <a:pt x="0" y="0"/>
                  </a:cubicBezTo>
                  <a:cubicBezTo>
                    <a:pt x="71" y="56"/>
                    <a:pt x="117" y="142"/>
                    <a:pt x="117" y="239"/>
                  </a:cubicBezTo>
                  <a:cubicBezTo>
                    <a:pt x="214" y="239"/>
                    <a:pt x="301" y="285"/>
                    <a:pt x="356" y="357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30"/>
            <p:cNvSpPr/>
            <p:nvPr/>
          </p:nvSpPr>
          <p:spPr bwMode="auto">
            <a:xfrm rot="8100000">
              <a:off x="4239666" y="3322728"/>
              <a:ext cx="1181880" cy="1181881"/>
            </a:xfrm>
            <a:custGeom>
              <a:avLst/>
              <a:gdLst>
                <a:gd name="T0" fmla="*/ 0 w 357"/>
                <a:gd name="T1" fmla="*/ 0 h 357"/>
                <a:gd name="T2" fmla="*/ 357 w 357"/>
                <a:gd name="T3" fmla="*/ 357 h 357"/>
                <a:gd name="T4" fmla="*/ 118 w 357"/>
                <a:gd name="T5" fmla="*/ 239 h 357"/>
                <a:gd name="T6" fmla="*/ 0 w 357"/>
                <a:gd name="T7" fmla="*/ 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" h="357">
                  <a:moveTo>
                    <a:pt x="0" y="0"/>
                  </a:moveTo>
                  <a:cubicBezTo>
                    <a:pt x="159" y="69"/>
                    <a:pt x="287" y="197"/>
                    <a:pt x="357" y="357"/>
                  </a:cubicBezTo>
                  <a:cubicBezTo>
                    <a:pt x="301" y="285"/>
                    <a:pt x="215" y="239"/>
                    <a:pt x="118" y="239"/>
                  </a:cubicBezTo>
                  <a:cubicBezTo>
                    <a:pt x="118" y="142"/>
                    <a:pt x="71" y="55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" name="PA_库_组合 1"/>
            <p:cNvGrpSpPr/>
            <p:nvPr>
              <p:custDataLst>
                <p:tags r:id="rId2"/>
              </p:custDataLst>
            </p:nvPr>
          </p:nvGrpSpPr>
          <p:grpSpPr>
            <a:xfrm>
              <a:off x="1949908" y="1434682"/>
              <a:ext cx="8315440" cy="3095298"/>
              <a:chOff x="1949908" y="1434682"/>
              <a:chExt cx="8315440" cy="3095298"/>
            </a:xfrm>
          </p:grpSpPr>
          <p:sp>
            <p:nvSpPr>
              <p:cNvPr id="6" name="Freeform: Shape 35"/>
              <p:cNvSpPr/>
              <p:nvPr/>
            </p:nvSpPr>
            <p:spPr bwMode="auto">
              <a:xfrm rot="8100000">
                <a:off x="1949908" y="2586961"/>
                <a:ext cx="2976898" cy="978910"/>
              </a:xfrm>
              <a:custGeom>
                <a:avLst/>
                <a:gdLst>
                  <a:gd name="T0" fmla="*/ 117 w 898"/>
                  <a:gd name="T1" fmla="*/ 239 h 295"/>
                  <a:gd name="T2" fmla="*/ 388 w 898"/>
                  <a:gd name="T3" fmla="*/ 295 h 295"/>
                  <a:gd name="T4" fmla="*/ 750 w 898"/>
                  <a:gd name="T5" fmla="*/ 295 h 295"/>
                  <a:gd name="T6" fmla="*/ 898 w 898"/>
                  <a:gd name="T7" fmla="*/ 148 h 295"/>
                  <a:gd name="T8" fmla="*/ 750 w 898"/>
                  <a:gd name="T9" fmla="*/ 0 h 295"/>
                  <a:gd name="T10" fmla="*/ 696 w 898"/>
                  <a:gd name="T11" fmla="*/ 0 h 295"/>
                  <a:gd name="T12" fmla="*/ 388 w 898"/>
                  <a:gd name="T13" fmla="*/ 0 h 295"/>
                  <a:gd name="T14" fmla="*/ 0 w 898"/>
                  <a:gd name="T15" fmla="*/ 0 h 295"/>
                  <a:gd name="T16" fmla="*/ 0 w 898"/>
                  <a:gd name="T17" fmla="*/ 0 h 295"/>
                  <a:gd name="T18" fmla="*/ 117 w 898"/>
                  <a:gd name="T19" fmla="*/ 239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98" h="295">
                    <a:moveTo>
                      <a:pt x="117" y="239"/>
                    </a:moveTo>
                    <a:cubicBezTo>
                      <a:pt x="200" y="275"/>
                      <a:pt x="292" y="295"/>
                      <a:pt x="388" y="295"/>
                    </a:cubicBezTo>
                    <a:cubicBezTo>
                      <a:pt x="750" y="295"/>
                      <a:pt x="750" y="295"/>
                      <a:pt x="750" y="295"/>
                    </a:cubicBezTo>
                    <a:cubicBezTo>
                      <a:pt x="832" y="295"/>
                      <a:pt x="898" y="229"/>
                      <a:pt x="898" y="148"/>
                    </a:cubicBezTo>
                    <a:cubicBezTo>
                      <a:pt x="898" y="66"/>
                      <a:pt x="832" y="0"/>
                      <a:pt x="750" y="0"/>
                    </a:cubicBezTo>
                    <a:cubicBezTo>
                      <a:pt x="696" y="0"/>
                      <a:pt x="696" y="0"/>
                      <a:pt x="696" y="0"/>
                    </a:cubicBezTo>
                    <a:cubicBezTo>
                      <a:pt x="388" y="0"/>
                      <a:pt x="388" y="0"/>
                      <a:pt x="38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97"/>
                      <a:pt x="46" y="184"/>
                      <a:pt x="117" y="23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" name="Freeform: Shape 36"/>
              <p:cNvSpPr/>
              <p:nvPr/>
            </p:nvSpPr>
            <p:spPr bwMode="auto">
              <a:xfrm rot="8100000">
                <a:off x="4241782" y="1493882"/>
                <a:ext cx="1181878" cy="1181879"/>
              </a:xfrm>
              <a:custGeom>
                <a:avLst/>
                <a:gdLst>
                  <a:gd name="T0" fmla="*/ 0 w 357"/>
                  <a:gd name="T1" fmla="*/ 0 h 357"/>
                  <a:gd name="T2" fmla="*/ 357 w 357"/>
                  <a:gd name="T3" fmla="*/ 357 h 357"/>
                  <a:gd name="T4" fmla="*/ 240 w 357"/>
                  <a:gd name="T5" fmla="*/ 118 h 357"/>
                  <a:gd name="T6" fmla="*/ 0 w 357"/>
                  <a:gd name="T7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7" h="357">
                    <a:moveTo>
                      <a:pt x="0" y="0"/>
                    </a:moveTo>
                    <a:cubicBezTo>
                      <a:pt x="69" y="160"/>
                      <a:pt x="197" y="288"/>
                      <a:pt x="357" y="357"/>
                    </a:cubicBezTo>
                    <a:cubicBezTo>
                      <a:pt x="286" y="302"/>
                      <a:pt x="240" y="216"/>
                      <a:pt x="240" y="118"/>
                    </a:cubicBezTo>
                    <a:cubicBezTo>
                      <a:pt x="142" y="118"/>
                      <a:pt x="55" y="72"/>
                      <a:pt x="0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" name="Freeform: Shape 37"/>
              <p:cNvSpPr/>
              <p:nvPr/>
            </p:nvSpPr>
            <p:spPr bwMode="auto">
              <a:xfrm rot="8100000">
                <a:off x="7362450" y="2428391"/>
                <a:ext cx="2902898" cy="981023"/>
              </a:xfrm>
              <a:custGeom>
                <a:avLst/>
                <a:gdLst>
                  <a:gd name="T0" fmla="*/ 759 w 876"/>
                  <a:gd name="T1" fmla="*/ 57 h 296"/>
                  <a:gd name="T2" fmla="*/ 488 w 876"/>
                  <a:gd name="T3" fmla="*/ 0 h 296"/>
                  <a:gd name="T4" fmla="*/ 148 w 876"/>
                  <a:gd name="T5" fmla="*/ 0 h 296"/>
                  <a:gd name="T6" fmla="*/ 0 w 876"/>
                  <a:gd name="T7" fmla="*/ 148 h 296"/>
                  <a:gd name="T8" fmla="*/ 148 w 876"/>
                  <a:gd name="T9" fmla="*/ 296 h 296"/>
                  <a:gd name="T10" fmla="*/ 202 w 876"/>
                  <a:gd name="T11" fmla="*/ 296 h 296"/>
                  <a:gd name="T12" fmla="*/ 488 w 876"/>
                  <a:gd name="T13" fmla="*/ 296 h 296"/>
                  <a:gd name="T14" fmla="*/ 876 w 876"/>
                  <a:gd name="T15" fmla="*/ 296 h 296"/>
                  <a:gd name="T16" fmla="*/ 876 w 876"/>
                  <a:gd name="T17" fmla="*/ 295 h 296"/>
                  <a:gd name="T18" fmla="*/ 759 w 876"/>
                  <a:gd name="T19" fmla="*/ 57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6" h="296">
                    <a:moveTo>
                      <a:pt x="759" y="57"/>
                    </a:moveTo>
                    <a:cubicBezTo>
                      <a:pt x="676" y="20"/>
                      <a:pt x="584" y="0"/>
                      <a:pt x="488" y="0"/>
                    </a:cubicBezTo>
                    <a:cubicBezTo>
                      <a:pt x="148" y="0"/>
                      <a:pt x="148" y="0"/>
                      <a:pt x="148" y="0"/>
                    </a:cubicBezTo>
                    <a:cubicBezTo>
                      <a:pt x="66" y="0"/>
                      <a:pt x="0" y="66"/>
                      <a:pt x="0" y="148"/>
                    </a:cubicBezTo>
                    <a:cubicBezTo>
                      <a:pt x="0" y="230"/>
                      <a:pt x="66" y="296"/>
                      <a:pt x="148" y="296"/>
                    </a:cubicBezTo>
                    <a:cubicBezTo>
                      <a:pt x="202" y="296"/>
                      <a:pt x="202" y="296"/>
                      <a:pt x="202" y="296"/>
                    </a:cubicBezTo>
                    <a:cubicBezTo>
                      <a:pt x="488" y="296"/>
                      <a:pt x="488" y="296"/>
                      <a:pt x="488" y="296"/>
                    </a:cubicBezTo>
                    <a:cubicBezTo>
                      <a:pt x="876" y="296"/>
                      <a:pt x="876" y="296"/>
                      <a:pt x="876" y="296"/>
                    </a:cubicBezTo>
                    <a:cubicBezTo>
                      <a:pt x="876" y="295"/>
                      <a:pt x="876" y="295"/>
                      <a:pt x="876" y="295"/>
                    </a:cubicBezTo>
                    <a:cubicBezTo>
                      <a:pt x="876" y="198"/>
                      <a:pt x="830" y="112"/>
                      <a:pt x="759" y="5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0" name="Freeform: Shape 29"/>
              <p:cNvSpPr/>
              <p:nvPr/>
            </p:nvSpPr>
            <p:spPr bwMode="auto">
              <a:xfrm rot="8100000">
                <a:off x="2943617" y="1434682"/>
                <a:ext cx="981023" cy="2976899"/>
              </a:xfrm>
              <a:custGeom>
                <a:avLst/>
                <a:gdLst>
                  <a:gd name="T0" fmla="*/ 239 w 296"/>
                  <a:gd name="T1" fmla="*/ 117 h 898"/>
                  <a:gd name="T2" fmla="*/ 296 w 296"/>
                  <a:gd name="T3" fmla="*/ 388 h 898"/>
                  <a:gd name="T4" fmla="*/ 296 w 296"/>
                  <a:gd name="T5" fmla="*/ 751 h 898"/>
                  <a:gd name="T6" fmla="*/ 148 w 296"/>
                  <a:gd name="T7" fmla="*/ 898 h 898"/>
                  <a:gd name="T8" fmla="*/ 0 w 296"/>
                  <a:gd name="T9" fmla="*/ 751 h 898"/>
                  <a:gd name="T10" fmla="*/ 0 w 296"/>
                  <a:gd name="T11" fmla="*/ 697 h 898"/>
                  <a:gd name="T12" fmla="*/ 0 w 296"/>
                  <a:gd name="T13" fmla="*/ 388 h 898"/>
                  <a:gd name="T14" fmla="*/ 0 w 296"/>
                  <a:gd name="T15" fmla="*/ 0 h 898"/>
                  <a:gd name="T16" fmla="*/ 1 w 296"/>
                  <a:gd name="T17" fmla="*/ 0 h 898"/>
                  <a:gd name="T18" fmla="*/ 239 w 296"/>
                  <a:gd name="T19" fmla="*/ 117 h 8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6" h="898">
                    <a:moveTo>
                      <a:pt x="239" y="117"/>
                    </a:moveTo>
                    <a:cubicBezTo>
                      <a:pt x="275" y="200"/>
                      <a:pt x="296" y="292"/>
                      <a:pt x="296" y="388"/>
                    </a:cubicBezTo>
                    <a:cubicBezTo>
                      <a:pt x="296" y="751"/>
                      <a:pt x="296" y="751"/>
                      <a:pt x="296" y="751"/>
                    </a:cubicBezTo>
                    <a:cubicBezTo>
                      <a:pt x="296" y="832"/>
                      <a:pt x="229" y="898"/>
                      <a:pt x="148" y="898"/>
                    </a:cubicBezTo>
                    <a:cubicBezTo>
                      <a:pt x="66" y="898"/>
                      <a:pt x="0" y="832"/>
                      <a:pt x="0" y="751"/>
                    </a:cubicBezTo>
                    <a:cubicBezTo>
                      <a:pt x="0" y="697"/>
                      <a:pt x="0" y="697"/>
                      <a:pt x="0" y="697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98" y="0"/>
                      <a:pt x="184" y="46"/>
                      <a:pt x="239" y="11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2" name="Freeform: Shape 31"/>
              <p:cNvSpPr/>
              <p:nvPr/>
            </p:nvSpPr>
            <p:spPr bwMode="auto">
              <a:xfrm rot="8100000">
                <a:off x="8324444" y="1629195"/>
                <a:ext cx="978910" cy="2900785"/>
              </a:xfrm>
              <a:custGeom>
                <a:avLst/>
                <a:gdLst>
                  <a:gd name="T0" fmla="*/ 56 w 295"/>
                  <a:gd name="T1" fmla="*/ 758 h 875"/>
                  <a:gd name="T2" fmla="*/ 0 w 295"/>
                  <a:gd name="T3" fmla="*/ 487 h 875"/>
                  <a:gd name="T4" fmla="*/ 0 w 295"/>
                  <a:gd name="T5" fmla="*/ 147 h 875"/>
                  <a:gd name="T6" fmla="*/ 147 w 295"/>
                  <a:gd name="T7" fmla="*/ 0 h 875"/>
                  <a:gd name="T8" fmla="*/ 295 w 295"/>
                  <a:gd name="T9" fmla="*/ 147 h 875"/>
                  <a:gd name="T10" fmla="*/ 295 w 295"/>
                  <a:gd name="T11" fmla="*/ 201 h 875"/>
                  <a:gd name="T12" fmla="*/ 295 w 295"/>
                  <a:gd name="T13" fmla="*/ 487 h 875"/>
                  <a:gd name="T14" fmla="*/ 295 w 295"/>
                  <a:gd name="T15" fmla="*/ 875 h 875"/>
                  <a:gd name="T16" fmla="*/ 294 w 295"/>
                  <a:gd name="T17" fmla="*/ 875 h 875"/>
                  <a:gd name="T18" fmla="*/ 56 w 295"/>
                  <a:gd name="T19" fmla="*/ 758 h 8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5" h="875">
                    <a:moveTo>
                      <a:pt x="56" y="758"/>
                    </a:moveTo>
                    <a:cubicBezTo>
                      <a:pt x="20" y="675"/>
                      <a:pt x="0" y="584"/>
                      <a:pt x="0" y="487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66"/>
                      <a:pt x="66" y="0"/>
                      <a:pt x="147" y="0"/>
                    </a:cubicBezTo>
                    <a:cubicBezTo>
                      <a:pt x="229" y="0"/>
                      <a:pt x="295" y="66"/>
                      <a:pt x="295" y="147"/>
                    </a:cubicBezTo>
                    <a:cubicBezTo>
                      <a:pt x="295" y="201"/>
                      <a:pt x="295" y="201"/>
                      <a:pt x="295" y="201"/>
                    </a:cubicBezTo>
                    <a:cubicBezTo>
                      <a:pt x="295" y="487"/>
                      <a:pt x="295" y="487"/>
                      <a:pt x="295" y="487"/>
                    </a:cubicBezTo>
                    <a:cubicBezTo>
                      <a:pt x="295" y="875"/>
                      <a:pt x="295" y="875"/>
                      <a:pt x="295" y="875"/>
                    </a:cubicBezTo>
                    <a:cubicBezTo>
                      <a:pt x="294" y="875"/>
                      <a:pt x="294" y="875"/>
                      <a:pt x="294" y="875"/>
                    </a:cubicBezTo>
                    <a:cubicBezTo>
                      <a:pt x="197" y="875"/>
                      <a:pt x="111" y="830"/>
                      <a:pt x="56" y="75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3" name="Freeform: Shape 32"/>
              <p:cNvSpPr/>
              <p:nvPr/>
            </p:nvSpPr>
            <p:spPr bwMode="auto">
              <a:xfrm rot="8100000">
                <a:off x="6850796" y="1523482"/>
                <a:ext cx="1181878" cy="1181879"/>
              </a:xfrm>
              <a:custGeom>
                <a:avLst/>
                <a:gdLst>
                  <a:gd name="T0" fmla="*/ 357 w 357"/>
                  <a:gd name="T1" fmla="*/ 357 h 357"/>
                  <a:gd name="T2" fmla="*/ 0 w 357"/>
                  <a:gd name="T3" fmla="*/ 0 h 357"/>
                  <a:gd name="T4" fmla="*/ 238 w 357"/>
                  <a:gd name="T5" fmla="*/ 117 h 357"/>
                  <a:gd name="T6" fmla="*/ 357 w 357"/>
                  <a:gd name="T7" fmla="*/ 357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7" h="357">
                    <a:moveTo>
                      <a:pt x="357" y="357"/>
                    </a:moveTo>
                    <a:cubicBezTo>
                      <a:pt x="197" y="288"/>
                      <a:pt x="69" y="160"/>
                      <a:pt x="0" y="0"/>
                    </a:cubicBezTo>
                    <a:cubicBezTo>
                      <a:pt x="55" y="71"/>
                      <a:pt x="141" y="117"/>
                      <a:pt x="238" y="117"/>
                    </a:cubicBezTo>
                    <a:cubicBezTo>
                      <a:pt x="238" y="215"/>
                      <a:pt x="285" y="302"/>
                      <a:pt x="357" y="357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4" name="Freeform: Shape 39"/>
              <p:cNvSpPr/>
              <p:nvPr/>
            </p:nvSpPr>
            <p:spPr bwMode="auto">
              <a:xfrm rot="8100000">
                <a:off x="5662574" y="2508734"/>
                <a:ext cx="981023" cy="978909"/>
              </a:xfrm>
              <a:custGeom>
                <a:avLst/>
                <a:gdLst>
                  <a:gd name="T0" fmla="*/ 133 w 296"/>
                  <a:gd name="T1" fmla="*/ 295 h 296"/>
                  <a:gd name="T2" fmla="*/ 296 w 296"/>
                  <a:gd name="T3" fmla="*/ 295 h 296"/>
                  <a:gd name="T4" fmla="*/ 296 w 296"/>
                  <a:gd name="T5" fmla="*/ 133 h 296"/>
                  <a:gd name="T6" fmla="*/ 296 w 296"/>
                  <a:gd name="T7" fmla="*/ 133 h 296"/>
                  <a:gd name="T8" fmla="*/ 285 w 296"/>
                  <a:gd name="T9" fmla="*/ 9 h 296"/>
                  <a:gd name="T10" fmla="*/ 176 w 296"/>
                  <a:gd name="T11" fmla="*/ 0 h 296"/>
                  <a:gd name="T12" fmla="*/ 176 w 296"/>
                  <a:gd name="T13" fmla="*/ 0 h 296"/>
                  <a:gd name="T14" fmla="*/ 1 w 296"/>
                  <a:gd name="T15" fmla="*/ 0 h 296"/>
                  <a:gd name="T16" fmla="*/ 1 w 296"/>
                  <a:gd name="T17" fmla="*/ 176 h 296"/>
                  <a:gd name="T18" fmla="*/ 0 w 296"/>
                  <a:gd name="T19" fmla="*/ 176 h 296"/>
                  <a:gd name="T20" fmla="*/ 9 w 296"/>
                  <a:gd name="T21" fmla="*/ 284 h 296"/>
                  <a:gd name="T22" fmla="*/ 133 w 296"/>
                  <a:gd name="T23" fmla="*/ 296 h 296"/>
                  <a:gd name="T24" fmla="*/ 133 w 296"/>
                  <a:gd name="T25" fmla="*/ 295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6" h="296">
                    <a:moveTo>
                      <a:pt x="133" y="295"/>
                    </a:moveTo>
                    <a:cubicBezTo>
                      <a:pt x="296" y="295"/>
                      <a:pt x="296" y="295"/>
                      <a:pt x="296" y="295"/>
                    </a:cubicBezTo>
                    <a:cubicBezTo>
                      <a:pt x="296" y="133"/>
                      <a:pt x="296" y="133"/>
                      <a:pt x="296" y="133"/>
                    </a:cubicBezTo>
                    <a:cubicBezTo>
                      <a:pt x="296" y="133"/>
                      <a:pt x="296" y="133"/>
                      <a:pt x="296" y="133"/>
                    </a:cubicBezTo>
                    <a:cubicBezTo>
                      <a:pt x="296" y="90"/>
                      <a:pt x="292" y="49"/>
                      <a:pt x="285" y="9"/>
                    </a:cubicBezTo>
                    <a:cubicBezTo>
                      <a:pt x="249" y="3"/>
                      <a:pt x="213" y="0"/>
                      <a:pt x="176" y="0"/>
                    </a:cubicBezTo>
                    <a:cubicBezTo>
                      <a:pt x="176" y="0"/>
                      <a:pt x="176" y="0"/>
                      <a:pt x="176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76"/>
                      <a:pt x="1" y="176"/>
                      <a:pt x="1" y="176"/>
                    </a:cubicBezTo>
                    <a:cubicBezTo>
                      <a:pt x="0" y="176"/>
                      <a:pt x="0" y="176"/>
                      <a:pt x="0" y="176"/>
                    </a:cubicBezTo>
                    <a:cubicBezTo>
                      <a:pt x="0" y="213"/>
                      <a:pt x="3" y="249"/>
                      <a:pt x="9" y="284"/>
                    </a:cubicBezTo>
                    <a:cubicBezTo>
                      <a:pt x="49" y="292"/>
                      <a:pt x="91" y="296"/>
                      <a:pt x="133" y="296"/>
                    </a:cubicBezTo>
                    <a:lnTo>
                      <a:pt x="133" y="295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5" name="Freeform: Shape 40"/>
              <p:cNvSpPr/>
              <p:nvPr/>
            </p:nvSpPr>
            <p:spPr bwMode="auto">
              <a:xfrm rot="8100000">
                <a:off x="3023960" y="2510847"/>
                <a:ext cx="983137" cy="978910"/>
              </a:xfrm>
              <a:custGeom>
                <a:avLst/>
                <a:gdLst>
                  <a:gd name="T0" fmla="*/ 296 w 296"/>
                  <a:gd name="T1" fmla="*/ 123 h 295"/>
                  <a:gd name="T2" fmla="*/ 284 w 296"/>
                  <a:gd name="T3" fmla="*/ 0 h 295"/>
                  <a:gd name="T4" fmla="*/ 123 w 296"/>
                  <a:gd name="T5" fmla="*/ 0 h 295"/>
                  <a:gd name="T6" fmla="*/ 0 w 296"/>
                  <a:gd name="T7" fmla="*/ 0 h 295"/>
                  <a:gd name="T8" fmla="*/ 0 w 296"/>
                  <a:gd name="T9" fmla="*/ 123 h 295"/>
                  <a:gd name="T10" fmla="*/ 0 w 296"/>
                  <a:gd name="T11" fmla="*/ 284 h 295"/>
                  <a:gd name="T12" fmla="*/ 123 w 296"/>
                  <a:gd name="T13" fmla="*/ 295 h 295"/>
                  <a:gd name="T14" fmla="*/ 296 w 296"/>
                  <a:gd name="T15" fmla="*/ 295 h 295"/>
                  <a:gd name="T16" fmla="*/ 296 w 296"/>
                  <a:gd name="T17" fmla="*/ 123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6" h="295">
                    <a:moveTo>
                      <a:pt x="296" y="123"/>
                    </a:moveTo>
                    <a:cubicBezTo>
                      <a:pt x="296" y="81"/>
                      <a:pt x="292" y="40"/>
                      <a:pt x="284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23"/>
                      <a:pt x="0" y="123"/>
                      <a:pt x="0" y="123"/>
                    </a:cubicBezTo>
                    <a:cubicBezTo>
                      <a:pt x="0" y="284"/>
                      <a:pt x="0" y="284"/>
                      <a:pt x="0" y="284"/>
                    </a:cubicBezTo>
                    <a:cubicBezTo>
                      <a:pt x="40" y="291"/>
                      <a:pt x="81" y="295"/>
                      <a:pt x="123" y="295"/>
                    </a:cubicBezTo>
                    <a:cubicBezTo>
                      <a:pt x="296" y="295"/>
                      <a:pt x="296" y="295"/>
                      <a:pt x="296" y="295"/>
                    </a:cubicBezTo>
                    <a:lnTo>
                      <a:pt x="296" y="12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6" name="Freeform: Shape 41"/>
              <p:cNvSpPr/>
              <p:nvPr/>
            </p:nvSpPr>
            <p:spPr bwMode="auto">
              <a:xfrm rot="8100000">
                <a:off x="8244102" y="2508734"/>
                <a:ext cx="978910" cy="981023"/>
              </a:xfrm>
              <a:custGeom>
                <a:avLst/>
                <a:gdLst>
                  <a:gd name="T0" fmla="*/ 295 w 295"/>
                  <a:gd name="T1" fmla="*/ 163 h 296"/>
                  <a:gd name="T2" fmla="*/ 295 w 295"/>
                  <a:gd name="T3" fmla="*/ 13 h 296"/>
                  <a:gd name="T4" fmla="*/ 163 w 295"/>
                  <a:gd name="T5" fmla="*/ 0 h 296"/>
                  <a:gd name="T6" fmla="*/ 0 w 295"/>
                  <a:gd name="T7" fmla="*/ 0 h 296"/>
                  <a:gd name="T8" fmla="*/ 0 w 295"/>
                  <a:gd name="T9" fmla="*/ 163 h 296"/>
                  <a:gd name="T10" fmla="*/ 13 w 295"/>
                  <a:gd name="T11" fmla="*/ 296 h 296"/>
                  <a:gd name="T12" fmla="*/ 163 w 295"/>
                  <a:gd name="T13" fmla="*/ 296 h 296"/>
                  <a:gd name="T14" fmla="*/ 295 w 295"/>
                  <a:gd name="T15" fmla="*/ 296 h 296"/>
                  <a:gd name="T16" fmla="*/ 295 w 295"/>
                  <a:gd name="T17" fmla="*/ 163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5" h="296">
                    <a:moveTo>
                      <a:pt x="295" y="163"/>
                    </a:moveTo>
                    <a:cubicBezTo>
                      <a:pt x="295" y="13"/>
                      <a:pt x="295" y="13"/>
                      <a:pt x="295" y="13"/>
                    </a:cubicBezTo>
                    <a:cubicBezTo>
                      <a:pt x="252" y="5"/>
                      <a:pt x="208" y="0"/>
                      <a:pt x="16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63"/>
                      <a:pt x="0" y="163"/>
                      <a:pt x="0" y="163"/>
                    </a:cubicBezTo>
                    <a:cubicBezTo>
                      <a:pt x="0" y="209"/>
                      <a:pt x="4" y="253"/>
                      <a:pt x="13" y="296"/>
                    </a:cubicBezTo>
                    <a:cubicBezTo>
                      <a:pt x="163" y="296"/>
                      <a:pt x="163" y="296"/>
                      <a:pt x="163" y="296"/>
                    </a:cubicBezTo>
                    <a:cubicBezTo>
                      <a:pt x="295" y="296"/>
                      <a:pt x="295" y="296"/>
                      <a:pt x="295" y="296"/>
                    </a:cubicBezTo>
                    <a:lnTo>
                      <a:pt x="295" y="163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17" name="Group 42"/>
              <p:cNvGrpSpPr/>
              <p:nvPr/>
            </p:nvGrpSpPr>
            <p:grpSpPr>
              <a:xfrm>
                <a:off x="3271663" y="2585439"/>
                <a:ext cx="492793" cy="561152"/>
                <a:chOff x="-17462" y="-3175"/>
                <a:chExt cx="4600575" cy="5238750"/>
              </a:xfrm>
              <a:solidFill>
                <a:schemeClr val="bg1"/>
              </a:solidFill>
            </p:grpSpPr>
            <p:sp>
              <p:nvSpPr>
                <p:cNvPr id="40" name="Freeform: Shape 43"/>
                <p:cNvSpPr/>
                <p:nvPr/>
              </p:nvSpPr>
              <p:spPr bwMode="auto">
                <a:xfrm>
                  <a:off x="-17462" y="-3175"/>
                  <a:ext cx="4600575" cy="5238750"/>
                </a:xfrm>
                <a:custGeom>
                  <a:avLst/>
                  <a:gdLst>
                    <a:gd name="T0" fmla="*/ 899 w 1224"/>
                    <a:gd name="T1" fmla="*/ 44 h 1394"/>
                    <a:gd name="T2" fmla="*/ 318 w 1224"/>
                    <a:gd name="T3" fmla="*/ 92 h 1394"/>
                    <a:gd name="T4" fmla="*/ 105 w 1224"/>
                    <a:gd name="T5" fmla="*/ 367 h 1394"/>
                    <a:gd name="T6" fmla="*/ 105 w 1224"/>
                    <a:gd name="T7" fmla="*/ 538 h 1394"/>
                    <a:gd name="T8" fmla="*/ 109 w 1224"/>
                    <a:gd name="T9" fmla="*/ 554 h 1394"/>
                    <a:gd name="T10" fmla="*/ 60 w 1224"/>
                    <a:gd name="T11" fmla="*/ 631 h 1394"/>
                    <a:gd name="T12" fmla="*/ 22 w 1224"/>
                    <a:gd name="T13" fmla="*/ 686 h 1394"/>
                    <a:gd name="T14" fmla="*/ 22 w 1224"/>
                    <a:gd name="T15" fmla="*/ 687 h 1394"/>
                    <a:gd name="T16" fmla="*/ 56 w 1224"/>
                    <a:gd name="T17" fmla="*/ 841 h 1394"/>
                    <a:gd name="T18" fmla="*/ 77 w 1224"/>
                    <a:gd name="T19" fmla="*/ 914 h 1394"/>
                    <a:gd name="T20" fmla="*/ 116 w 1224"/>
                    <a:gd name="T21" fmla="*/ 1011 h 1394"/>
                    <a:gd name="T22" fmla="*/ 116 w 1224"/>
                    <a:gd name="T23" fmla="*/ 1080 h 1394"/>
                    <a:gd name="T24" fmla="*/ 263 w 1224"/>
                    <a:gd name="T25" fmla="*/ 1204 h 1394"/>
                    <a:gd name="T26" fmla="*/ 380 w 1224"/>
                    <a:gd name="T27" fmla="*/ 1292 h 1394"/>
                    <a:gd name="T28" fmla="*/ 962 w 1224"/>
                    <a:gd name="T29" fmla="*/ 1394 h 1394"/>
                    <a:gd name="T30" fmla="*/ 1068 w 1224"/>
                    <a:gd name="T31" fmla="*/ 1268 h 1394"/>
                    <a:gd name="T32" fmla="*/ 1034 w 1224"/>
                    <a:gd name="T33" fmla="*/ 991 h 1394"/>
                    <a:gd name="T34" fmla="*/ 1209 w 1224"/>
                    <a:gd name="T35" fmla="*/ 649 h 1394"/>
                    <a:gd name="T36" fmla="*/ 1099 w 1224"/>
                    <a:gd name="T37" fmla="*/ 184 h 1394"/>
                    <a:gd name="T38" fmla="*/ 976 w 1224"/>
                    <a:gd name="T39" fmla="*/ 943 h 1394"/>
                    <a:gd name="T40" fmla="*/ 994 w 1224"/>
                    <a:gd name="T41" fmla="*/ 1281 h 1394"/>
                    <a:gd name="T42" fmla="*/ 962 w 1224"/>
                    <a:gd name="T43" fmla="*/ 1319 h 1394"/>
                    <a:gd name="T44" fmla="*/ 455 w 1224"/>
                    <a:gd name="T45" fmla="*/ 1288 h 1394"/>
                    <a:gd name="T46" fmla="*/ 405 w 1224"/>
                    <a:gd name="T47" fmla="*/ 1098 h 1394"/>
                    <a:gd name="T48" fmla="*/ 263 w 1224"/>
                    <a:gd name="T49" fmla="*/ 1129 h 1394"/>
                    <a:gd name="T50" fmla="*/ 157 w 1224"/>
                    <a:gd name="T51" fmla="*/ 940 h 1394"/>
                    <a:gd name="T52" fmla="*/ 171 w 1224"/>
                    <a:gd name="T53" fmla="*/ 884 h 1394"/>
                    <a:gd name="T54" fmla="*/ 134 w 1224"/>
                    <a:gd name="T55" fmla="*/ 864 h 1394"/>
                    <a:gd name="T56" fmla="*/ 146 w 1224"/>
                    <a:gd name="T57" fmla="*/ 807 h 1394"/>
                    <a:gd name="T58" fmla="*/ 101 w 1224"/>
                    <a:gd name="T59" fmla="*/ 781 h 1394"/>
                    <a:gd name="T60" fmla="*/ 85 w 1224"/>
                    <a:gd name="T61" fmla="*/ 727 h 1394"/>
                    <a:gd name="T62" fmla="*/ 174 w 1224"/>
                    <a:gd name="T63" fmla="*/ 594 h 1394"/>
                    <a:gd name="T64" fmla="*/ 178 w 1224"/>
                    <a:gd name="T65" fmla="*/ 522 h 1394"/>
                    <a:gd name="T66" fmla="*/ 177 w 1224"/>
                    <a:gd name="T67" fmla="*/ 386 h 1394"/>
                    <a:gd name="T68" fmla="*/ 1135 w 1224"/>
                    <a:gd name="T69" fmla="*/ 638 h 13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224" h="1394">
                      <a:moveTo>
                        <a:pt x="1099" y="184"/>
                      </a:moveTo>
                      <a:cubicBezTo>
                        <a:pt x="1047" y="122"/>
                        <a:pt x="979" y="75"/>
                        <a:pt x="899" y="44"/>
                      </a:cubicBezTo>
                      <a:cubicBezTo>
                        <a:pt x="827" y="15"/>
                        <a:pt x="745" y="0"/>
                        <a:pt x="662" y="0"/>
                      </a:cubicBezTo>
                      <a:cubicBezTo>
                        <a:pt x="538" y="0"/>
                        <a:pt x="417" y="33"/>
                        <a:pt x="318" y="92"/>
                      </a:cubicBezTo>
                      <a:cubicBezTo>
                        <a:pt x="265" y="123"/>
                        <a:pt x="221" y="162"/>
                        <a:pt x="185" y="206"/>
                      </a:cubicBezTo>
                      <a:cubicBezTo>
                        <a:pt x="146" y="255"/>
                        <a:pt x="119" y="309"/>
                        <a:pt x="105" y="367"/>
                      </a:cubicBezTo>
                      <a:cubicBezTo>
                        <a:pt x="92" y="417"/>
                        <a:pt x="91" y="475"/>
                        <a:pt x="101" y="522"/>
                      </a:cubicBezTo>
                      <a:cubicBezTo>
                        <a:pt x="105" y="538"/>
                        <a:pt x="105" y="538"/>
                        <a:pt x="105" y="538"/>
                      </a:cubicBezTo>
                      <a:cubicBezTo>
                        <a:pt x="106" y="543"/>
                        <a:pt x="107" y="548"/>
                        <a:pt x="109" y="551"/>
                      </a:cubicBezTo>
                      <a:cubicBezTo>
                        <a:pt x="109" y="552"/>
                        <a:pt x="109" y="553"/>
                        <a:pt x="109" y="554"/>
                      </a:cubicBezTo>
                      <a:cubicBezTo>
                        <a:pt x="106" y="561"/>
                        <a:pt x="106" y="561"/>
                        <a:pt x="106" y="561"/>
                      </a:cubicBezTo>
                      <a:cubicBezTo>
                        <a:pt x="95" y="584"/>
                        <a:pt x="78" y="607"/>
                        <a:pt x="60" y="631"/>
                      </a:cubicBezTo>
                      <a:cubicBezTo>
                        <a:pt x="48" y="649"/>
                        <a:pt x="35" y="667"/>
                        <a:pt x="22" y="686"/>
                      </a:cubicBezTo>
                      <a:cubicBezTo>
                        <a:pt x="22" y="686"/>
                        <a:pt x="22" y="686"/>
                        <a:pt x="22" y="686"/>
                      </a:cubicBezTo>
                      <a:cubicBezTo>
                        <a:pt x="22" y="686"/>
                        <a:pt x="22" y="686"/>
                        <a:pt x="22" y="686"/>
                      </a:cubicBezTo>
                      <a:cubicBezTo>
                        <a:pt x="22" y="687"/>
                        <a:pt x="22" y="687"/>
                        <a:pt x="22" y="687"/>
                      </a:cubicBezTo>
                      <a:cubicBezTo>
                        <a:pt x="4" y="715"/>
                        <a:pt x="0" y="748"/>
                        <a:pt x="9" y="779"/>
                      </a:cubicBezTo>
                      <a:cubicBezTo>
                        <a:pt x="17" y="805"/>
                        <a:pt x="34" y="827"/>
                        <a:pt x="56" y="841"/>
                      </a:cubicBezTo>
                      <a:cubicBezTo>
                        <a:pt x="55" y="860"/>
                        <a:pt x="58" y="880"/>
                        <a:pt x="67" y="897"/>
                      </a:cubicBezTo>
                      <a:cubicBezTo>
                        <a:pt x="70" y="903"/>
                        <a:pt x="73" y="909"/>
                        <a:pt x="77" y="914"/>
                      </a:cubicBezTo>
                      <a:cubicBezTo>
                        <a:pt x="75" y="938"/>
                        <a:pt x="81" y="964"/>
                        <a:pt x="97" y="984"/>
                      </a:cubicBezTo>
                      <a:cubicBezTo>
                        <a:pt x="116" y="1011"/>
                        <a:pt x="116" y="1011"/>
                        <a:pt x="116" y="1011"/>
                      </a:cubicBezTo>
                      <a:cubicBezTo>
                        <a:pt x="116" y="1014"/>
                        <a:pt x="116" y="1019"/>
                        <a:pt x="116" y="1022"/>
                      </a:cubicBezTo>
                      <a:cubicBezTo>
                        <a:pt x="115" y="1038"/>
                        <a:pt x="113" y="1059"/>
                        <a:pt x="116" y="1080"/>
                      </a:cubicBezTo>
                      <a:cubicBezTo>
                        <a:pt x="120" y="1113"/>
                        <a:pt x="131" y="1140"/>
                        <a:pt x="151" y="1161"/>
                      </a:cubicBezTo>
                      <a:cubicBezTo>
                        <a:pt x="178" y="1189"/>
                        <a:pt x="216" y="1204"/>
                        <a:pt x="263" y="1204"/>
                      </a:cubicBezTo>
                      <a:cubicBezTo>
                        <a:pt x="294" y="1204"/>
                        <a:pt x="330" y="1198"/>
                        <a:pt x="373" y="1186"/>
                      </a:cubicBezTo>
                      <a:cubicBezTo>
                        <a:pt x="375" y="1213"/>
                        <a:pt x="378" y="1247"/>
                        <a:pt x="380" y="1292"/>
                      </a:cubicBezTo>
                      <a:cubicBezTo>
                        <a:pt x="383" y="1349"/>
                        <a:pt x="430" y="1394"/>
                        <a:pt x="488" y="1394"/>
                      </a:cubicBezTo>
                      <a:cubicBezTo>
                        <a:pt x="962" y="1394"/>
                        <a:pt x="962" y="1394"/>
                        <a:pt x="962" y="1394"/>
                      </a:cubicBezTo>
                      <a:cubicBezTo>
                        <a:pt x="994" y="1394"/>
                        <a:pt x="1024" y="1380"/>
                        <a:pt x="1045" y="1356"/>
                      </a:cubicBezTo>
                      <a:cubicBezTo>
                        <a:pt x="1065" y="1331"/>
                        <a:pt x="1074" y="1299"/>
                        <a:pt x="1068" y="1268"/>
                      </a:cubicBezTo>
                      <a:cubicBezTo>
                        <a:pt x="1025" y="1025"/>
                        <a:pt x="1025" y="1025"/>
                        <a:pt x="1025" y="1025"/>
                      </a:cubicBezTo>
                      <a:cubicBezTo>
                        <a:pt x="1023" y="1013"/>
                        <a:pt x="1026" y="1001"/>
                        <a:pt x="1034" y="991"/>
                      </a:cubicBezTo>
                      <a:cubicBezTo>
                        <a:pt x="1068" y="950"/>
                        <a:pt x="1108" y="901"/>
                        <a:pt x="1141" y="843"/>
                      </a:cubicBezTo>
                      <a:cubicBezTo>
                        <a:pt x="1177" y="780"/>
                        <a:pt x="1199" y="717"/>
                        <a:pt x="1209" y="649"/>
                      </a:cubicBezTo>
                      <a:cubicBezTo>
                        <a:pt x="1224" y="553"/>
                        <a:pt x="1221" y="464"/>
                        <a:pt x="1201" y="384"/>
                      </a:cubicBezTo>
                      <a:cubicBezTo>
                        <a:pt x="1182" y="308"/>
                        <a:pt x="1148" y="240"/>
                        <a:pt x="1099" y="184"/>
                      </a:cubicBezTo>
                      <a:close/>
                      <a:moveTo>
                        <a:pt x="1135" y="638"/>
                      </a:moveTo>
                      <a:cubicBezTo>
                        <a:pt x="1116" y="765"/>
                        <a:pt x="1049" y="857"/>
                        <a:pt x="976" y="943"/>
                      </a:cubicBezTo>
                      <a:cubicBezTo>
                        <a:pt x="954" y="969"/>
                        <a:pt x="945" y="1004"/>
                        <a:pt x="951" y="1038"/>
                      </a:cubicBezTo>
                      <a:cubicBezTo>
                        <a:pt x="994" y="1281"/>
                        <a:pt x="994" y="1281"/>
                        <a:pt x="994" y="1281"/>
                      </a:cubicBezTo>
                      <a:cubicBezTo>
                        <a:pt x="996" y="1290"/>
                        <a:pt x="993" y="1300"/>
                        <a:pt x="987" y="1308"/>
                      </a:cubicBezTo>
                      <a:cubicBezTo>
                        <a:pt x="981" y="1315"/>
                        <a:pt x="972" y="1319"/>
                        <a:pt x="962" y="1319"/>
                      </a:cubicBezTo>
                      <a:cubicBezTo>
                        <a:pt x="488" y="1319"/>
                        <a:pt x="488" y="1319"/>
                        <a:pt x="488" y="1319"/>
                      </a:cubicBezTo>
                      <a:cubicBezTo>
                        <a:pt x="470" y="1319"/>
                        <a:pt x="456" y="1306"/>
                        <a:pt x="455" y="1288"/>
                      </a:cubicBezTo>
                      <a:cubicBezTo>
                        <a:pt x="451" y="1206"/>
                        <a:pt x="446" y="1155"/>
                        <a:pt x="443" y="1127"/>
                      </a:cubicBezTo>
                      <a:cubicBezTo>
                        <a:pt x="441" y="1114"/>
                        <a:pt x="423" y="1098"/>
                        <a:pt x="405" y="1098"/>
                      </a:cubicBezTo>
                      <a:cubicBezTo>
                        <a:pt x="401" y="1098"/>
                        <a:pt x="398" y="1099"/>
                        <a:pt x="395" y="1100"/>
                      </a:cubicBezTo>
                      <a:cubicBezTo>
                        <a:pt x="336" y="1120"/>
                        <a:pt x="294" y="1129"/>
                        <a:pt x="263" y="1129"/>
                      </a:cubicBezTo>
                      <a:cubicBezTo>
                        <a:pt x="148" y="1129"/>
                        <a:pt x="208" y="1009"/>
                        <a:pt x="186" y="979"/>
                      </a:cubicBezTo>
                      <a:cubicBezTo>
                        <a:pt x="157" y="940"/>
                        <a:pt x="157" y="940"/>
                        <a:pt x="157" y="940"/>
                      </a:cubicBezTo>
                      <a:cubicBezTo>
                        <a:pt x="150" y="930"/>
                        <a:pt x="150" y="917"/>
                        <a:pt x="156" y="907"/>
                      </a:cubicBezTo>
                      <a:cubicBezTo>
                        <a:pt x="171" y="884"/>
                        <a:pt x="171" y="884"/>
                        <a:pt x="171" y="884"/>
                      </a:cubicBezTo>
                      <a:cubicBezTo>
                        <a:pt x="152" y="879"/>
                        <a:pt x="152" y="879"/>
                        <a:pt x="152" y="879"/>
                      </a:cubicBezTo>
                      <a:cubicBezTo>
                        <a:pt x="144" y="877"/>
                        <a:pt x="138" y="871"/>
                        <a:pt x="134" y="864"/>
                      </a:cubicBezTo>
                      <a:cubicBezTo>
                        <a:pt x="130" y="857"/>
                        <a:pt x="130" y="848"/>
                        <a:pt x="133" y="841"/>
                      </a:cubicBezTo>
                      <a:cubicBezTo>
                        <a:pt x="146" y="807"/>
                        <a:pt x="146" y="807"/>
                        <a:pt x="146" y="807"/>
                      </a:cubicBezTo>
                      <a:cubicBezTo>
                        <a:pt x="148" y="804"/>
                        <a:pt x="146" y="801"/>
                        <a:pt x="143" y="799"/>
                      </a:cubicBezTo>
                      <a:cubicBezTo>
                        <a:pt x="101" y="781"/>
                        <a:pt x="101" y="781"/>
                        <a:pt x="101" y="781"/>
                      </a:cubicBezTo>
                      <a:cubicBezTo>
                        <a:pt x="92" y="776"/>
                        <a:pt x="84" y="768"/>
                        <a:pt x="81" y="758"/>
                      </a:cubicBezTo>
                      <a:cubicBezTo>
                        <a:pt x="78" y="747"/>
                        <a:pt x="80" y="736"/>
                        <a:pt x="85" y="727"/>
                      </a:cubicBezTo>
                      <a:cubicBezTo>
                        <a:pt x="86" y="726"/>
                        <a:pt x="86" y="726"/>
                        <a:pt x="86" y="726"/>
                      </a:cubicBezTo>
                      <a:cubicBezTo>
                        <a:pt x="114" y="681"/>
                        <a:pt x="150" y="641"/>
                        <a:pt x="174" y="594"/>
                      </a:cubicBezTo>
                      <a:cubicBezTo>
                        <a:pt x="184" y="573"/>
                        <a:pt x="184" y="573"/>
                        <a:pt x="184" y="573"/>
                      </a:cubicBezTo>
                      <a:cubicBezTo>
                        <a:pt x="191" y="559"/>
                        <a:pt x="182" y="537"/>
                        <a:pt x="178" y="522"/>
                      </a:cubicBezTo>
                      <a:cubicBezTo>
                        <a:pt x="175" y="505"/>
                        <a:pt x="175" y="505"/>
                        <a:pt x="175" y="505"/>
                      </a:cubicBezTo>
                      <a:cubicBezTo>
                        <a:pt x="166" y="468"/>
                        <a:pt x="168" y="422"/>
                        <a:pt x="177" y="386"/>
                      </a:cubicBezTo>
                      <a:cubicBezTo>
                        <a:pt x="227" y="187"/>
                        <a:pt x="445" y="75"/>
                        <a:pt x="662" y="75"/>
                      </a:cubicBezTo>
                      <a:cubicBezTo>
                        <a:pt x="929" y="75"/>
                        <a:pt x="1195" y="247"/>
                        <a:pt x="1135" y="6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1" name="Freeform: Shape 44"/>
                <p:cNvSpPr/>
                <p:nvPr/>
              </p:nvSpPr>
              <p:spPr bwMode="auto">
                <a:xfrm>
                  <a:off x="866780" y="496892"/>
                  <a:ext cx="3243265" cy="2638420"/>
                </a:xfrm>
                <a:custGeom>
                  <a:avLst/>
                  <a:gdLst>
                    <a:gd name="T0" fmla="*/ 571 w 863"/>
                    <a:gd name="T1" fmla="*/ 31 h 702"/>
                    <a:gd name="T2" fmla="*/ 506 w 863"/>
                    <a:gd name="T3" fmla="*/ 7 h 702"/>
                    <a:gd name="T4" fmla="*/ 463 w 863"/>
                    <a:gd name="T5" fmla="*/ 16 h 702"/>
                    <a:gd name="T6" fmla="*/ 416 w 863"/>
                    <a:gd name="T7" fmla="*/ 0 h 702"/>
                    <a:gd name="T8" fmla="*/ 378 w 863"/>
                    <a:gd name="T9" fmla="*/ 10 h 702"/>
                    <a:gd name="T10" fmla="*/ 348 w 863"/>
                    <a:gd name="T11" fmla="*/ 7 h 702"/>
                    <a:gd name="T12" fmla="*/ 262 w 863"/>
                    <a:gd name="T13" fmla="*/ 36 h 702"/>
                    <a:gd name="T14" fmla="*/ 253 w 863"/>
                    <a:gd name="T15" fmla="*/ 36 h 702"/>
                    <a:gd name="T16" fmla="*/ 149 w 863"/>
                    <a:gd name="T17" fmla="*/ 84 h 702"/>
                    <a:gd name="T18" fmla="*/ 58 w 863"/>
                    <a:gd name="T19" fmla="*/ 191 h 702"/>
                    <a:gd name="T20" fmla="*/ 23 w 863"/>
                    <a:gd name="T21" fmla="*/ 242 h 702"/>
                    <a:gd name="T22" fmla="*/ 24 w 863"/>
                    <a:gd name="T23" fmla="*/ 250 h 702"/>
                    <a:gd name="T24" fmla="*/ 0 w 863"/>
                    <a:gd name="T25" fmla="*/ 326 h 702"/>
                    <a:gd name="T26" fmla="*/ 61 w 863"/>
                    <a:gd name="T27" fmla="*/ 438 h 702"/>
                    <a:gd name="T28" fmla="*/ 161 w 863"/>
                    <a:gd name="T29" fmla="*/ 509 h 702"/>
                    <a:gd name="T30" fmla="*/ 211 w 863"/>
                    <a:gd name="T31" fmla="*/ 496 h 702"/>
                    <a:gd name="T32" fmla="*/ 275 w 863"/>
                    <a:gd name="T33" fmla="*/ 535 h 702"/>
                    <a:gd name="T34" fmla="*/ 405 w 863"/>
                    <a:gd name="T35" fmla="*/ 626 h 702"/>
                    <a:gd name="T36" fmla="*/ 460 w 863"/>
                    <a:gd name="T37" fmla="*/ 614 h 702"/>
                    <a:gd name="T38" fmla="*/ 609 w 863"/>
                    <a:gd name="T39" fmla="*/ 702 h 702"/>
                    <a:gd name="T40" fmla="*/ 766 w 863"/>
                    <a:gd name="T41" fmla="*/ 594 h 702"/>
                    <a:gd name="T42" fmla="*/ 854 w 863"/>
                    <a:gd name="T43" fmla="*/ 446 h 702"/>
                    <a:gd name="T44" fmla="*/ 852 w 863"/>
                    <a:gd name="T45" fmla="*/ 415 h 702"/>
                    <a:gd name="T46" fmla="*/ 863 w 863"/>
                    <a:gd name="T47" fmla="*/ 365 h 702"/>
                    <a:gd name="T48" fmla="*/ 834 w 863"/>
                    <a:gd name="T49" fmla="*/ 288 h 702"/>
                    <a:gd name="T50" fmla="*/ 836 w 863"/>
                    <a:gd name="T51" fmla="*/ 270 h 702"/>
                    <a:gd name="T52" fmla="*/ 767 w 863"/>
                    <a:gd name="T53" fmla="*/ 164 h 702"/>
                    <a:gd name="T54" fmla="*/ 571 w 863"/>
                    <a:gd name="T55" fmla="*/ 31 h 7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863" h="702">
                      <a:moveTo>
                        <a:pt x="571" y="31"/>
                      </a:moveTo>
                      <a:cubicBezTo>
                        <a:pt x="554" y="16"/>
                        <a:pt x="531" y="7"/>
                        <a:pt x="506" y="7"/>
                      </a:cubicBezTo>
                      <a:cubicBezTo>
                        <a:pt x="490" y="7"/>
                        <a:pt x="476" y="10"/>
                        <a:pt x="463" y="16"/>
                      </a:cubicBezTo>
                      <a:cubicBezTo>
                        <a:pt x="450" y="6"/>
                        <a:pt x="434" y="0"/>
                        <a:pt x="416" y="0"/>
                      </a:cubicBezTo>
                      <a:cubicBezTo>
                        <a:pt x="402" y="0"/>
                        <a:pt x="389" y="3"/>
                        <a:pt x="378" y="10"/>
                      </a:cubicBezTo>
                      <a:cubicBezTo>
                        <a:pt x="368" y="8"/>
                        <a:pt x="358" y="7"/>
                        <a:pt x="348" y="7"/>
                      </a:cubicBezTo>
                      <a:cubicBezTo>
                        <a:pt x="315" y="7"/>
                        <a:pt x="285" y="18"/>
                        <a:pt x="262" y="36"/>
                      </a:cubicBezTo>
                      <a:cubicBezTo>
                        <a:pt x="259" y="36"/>
                        <a:pt x="256" y="36"/>
                        <a:pt x="253" y="36"/>
                      </a:cubicBezTo>
                      <a:cubicBezTo>
                        <a:pt x="212" y="36"/>
                        <a:pt x="175" y="55"/>
                        <a:pt x="149" y="84"/>
                      </a:cubicBezTo>
                      <a:cubicBezTo>
                        <a:pt x="98" y="93"/>
                        <a:pt x="60" y="137"/>
                        <a:pt x="58" y="191"/>
                      </a:cubicBezTo>
                      <a:cubicBezTo>
                        <a:pt x="38" y="198"/>
                        <a:pt x="23" y="219"/>
                        <a:pt x="23" y="242"/>
                      </a:cubicBezTo>
                      <a:cubicBezTo>
                        <a:pt x="23" y="245"/>
                        <a:pt x="23" y="247"/>
                        <a:pt x="24" y="250"/>
                      </a:cubicBezTo>
                      <a:cubicBezTo>
                        <a:pt x="9" y="271"/>
                        <a:pt x="0" y="297"/>
                        <a:pt x="0" y="326"/>
                      </a:cubicBezTo>
                      <a:cubicBezTo>
                        <a:pt x="0" y="373"/>
                        <a:pt x="24" y="414"/>
                        <a:pt x="61" y="438"/>
                      </a:cubicBezTo>
                      <a:cubicBezTo>
                        <a:pt x="75" y="479"/>
                        <a:pt x="114" y="509"/>
                        <a:pt x="161" y="509"/>
                      </a:cubicBezTo>
                      <a:cubicBezTo>
                        <a:pt x="179" y="509"/>
                        <a:pt x="196" y="504"/>
                        <a:pt x="211" y="496"/>
                      </a:cubicBezTo>
                      <a:cubicBezTo>
                        <a:pt x="226" y="516"/>
                        <a:pt x="249" y="531"/>
                        <a:pt x="275" y="535"/>
                      </a:cubicBezTo>
                      <a:cubicBezTo>
                        <a:pt x="294" y="588"/>
                        <a:pt x="345" y="626"/>
                        <a:pt x="405" y="626"/>
                      </a:cubicBezTo>
                      <a:cubicBezTo>
                        <a:pt x="424" y="626"/>
                        <a:pt x="443" y="622"/>
                        <a:pt x="460" y="614"/>
                      </a:cubicBezTo>
                      <a:cubicBezTo>
                        <a:pt x="489" y="667"/>
                        <a:pt x="545" y="702"/>
                        <a:pt x="609" y="702"/>
                      </a:cubicBezTo>
                      <a:cubicBezTo>
                        <a:pt x="681" y="702"/>
                        <a:pt x="742" y="658"/>
                        <a:pt x="766" y="594"/>
                      </a:cubicBezTo>
                      <a:cubicBezTo>
                        <a:pt x="819" y="565"/>
                        <a:pt x="854" y="510"/>
                        <a:pt x="854" y="446"/>
                      </a:cubicBezTo>
                      <a:cubicBezTo>
                        <a:pt x="854" y="435"/>
                        <a:pt x="853" y="425"/>
                        <a:pt x="852" y="415"/>
                      </a:cubicBezTo>
                      <a:cubicBezTo>
                        <a:pt x="859" y="400"/>
                        <a:pt x="863" y="383"/>
                        <a:pt x="863" y="365"/>
                      </a:cubicBezTo>
                      <a:cubicBezTo>
                        <a:pt x="863" y="335"/>
                        <a:pt x="852" y="308"/>
                        <a:pt x="834" y="288"/>
                      </a:cubicBezTo>
                      <a:cubicBezTo>
                        <a:pt x="835" y="282"/>
                        <a:pt x="836" y="276"/>
                        <a:pt x="836" y="270"/>
                      </a:cubicBezTo>
                      <a:cubicBezTo>
                        <a:pt x="836" y="223"/>
                        <a:pt x="808" y="182"/>
                        <a:pt x="767" y="164"/>
                      </a:cubicBezTo>
                      <a:cubicBezTo>
                        <a:pt x="734" y="87"/>
                        <a:pt x="659" y="33"/>
                        <a:pt x="571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18" name="Group 45"/>
              <p:cNvGrpSpPr/>
              <p:nvPr/>
            </p:nvGrpSpPr>
            <p:grpSpPr>
              <a:xfrm>
                <a:off x="5894614" y="2803310"/>
                <a:ext cx="522710" cy="294687"/>
                <a:chOff x="3175" y="1588"/>
                <a:chExt cx="2427288" cy="1368425"/>
              </a:xfrm>
              <a:solidFill>
                <a:schemeClr val="bg1"/>
              </a:solidFill>
            </p:grpSpPr>
            <p:sp>
              <p:nvSpPr>
                <p:cNvPr id="38" name="Freeform: Shape 46"/>
                <p:cNvSpPr/>
                <p:nvPr/>
              </p:nvSpPr>
              <p:spPr bwMode="auto">
                <a:xfrm>
                  <a:off x="3175" y="1588"/>
                  <a:ext cx="2427288" cy="1368425"/>
                </a:xfrm>
                <a:custGeom>
                  <a:avLst/>
                  <a:gdLst>
                    <a:gd name="T0" fmla="*/ 1434 w 1529"/>
                    <a:gd name="T1" fmla="*/ 288 h 862"/>
                    <a:gd name="T2" fmla="*/ 1434 w 1529"/>
                    <a:gd name="T3" fmla="*/ 0 h 862"/>
                    <a:gd name="T4" fmla="*/ 0 w 1529"/>
                    <a:gd name="T5" fmla="*/ 0 h 862"/>
                    <a:gd name="T6" fmla="*/ 0 w 1529"/>
                    <a:gd name="T7" fmla="*/ 862 h 862"/>
                    <a:gd name="T8" fmla="*/ 1434 w 1529"/>
                    <a:gd name="T9" fmla="*/ 862 h 862"/>
                    <a:gd name="T10" fmla="*/ 1434 w 1529"/>
                    <a:gd name="T11" fmla="*/ 671 h 862"/>
                    <a:gd name="T12" fmla="*/ 1529 w 1529"/>
                    <a:gd name="T13" fmla="*/ 671 h 862"/>
                    <a:gd name="T14" fmla="*/ 1529 w 1529"/>
                    <a:gd name="T15" fmla="*/ 288 h 862"/>
                    <a:gd name="T16" fmla="*/ 1434 w 1529"/>
                    <a:gd name="T17" fmla="*/ 288 h 862"/>
                    <a:gd name="T18" fmla="*/ 1241 w 1529"/>
                    <a:gd name="T19" fmla="*/ 671 h 862"/>
                    <a:gd name="T20" fmla="*/ 192 w 1529"/>
                    <a:gd name="T21" fmla="*/ 671 h 862"/>
                    <a:gd name="T22" fmla="*/ 192 w 1529"/>
                    <a:gd name="T23" fmla="*/ 190 h 862"/>
                    <a:gd name="T24" fmla="*/ 1241 w 1529"/>
                    <a:gd name="T25" fmla="*/ 190 h 862"/>
                    <a:gd name="T26" fmla="*/ 1241 w 1529"/>
                    <a:gd name="T27" fmla="*/ 671 h 8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529" h="862">
                      <a:moveTo>
                        <a:pt x="1434" y="288"/>
                      </a:moveTo>
                      <a:lnTo>
                        <a:pt x="1434" y="0"/>
                      </a:lnTo>
                      <a:lnTo>
                        <a:pt x="0" y="0"/>
                      </a:lnTo>
                      <a:lnTo>
                        <a:pt x="0" y="862"/>
                      </a:lnTo>
                      <a:lnTo>
                        <a:pt x="1434" y="862"/>
                      </a:lnTo>
                      <a:lnTo>
                        <a:pt x="1434" y="671"/>
                      </a:lnTo>
                      <a:lnTo>
                        <a:pt x="1529" y="671"/>
                      </a:lnTo>
                      <a:lnTo>
                        <a:pt x="1529" y="288"/>
                      </a:lnTo>
                      <a:lnTo>
                        <a:pt x="1434" y="288"/>
                      </a:lnTo>
                      <a:close/>
                      <a:moveTo>
                        <a:pt x="1241" y="671"/>
                      </a:moveTo>
                      <a:lnTo>
                        <a:pt x="192" y="671"/>
                      </a:lnTo>
                      <a:lnTo>
                        <a:pt x="192" y="190"/>
                      </a:lnTo>
                      <a:lnTo>
                        <a:pt x="1241" y="190"/>
                      </a:lnTo>
                      <a:lnTo>
                        <a:pt x="1241" y="67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9" name="Freeform: Shape 47"/>
                <p:cNvSpPr/>
                <p:nvPr/>
              </p:nvSpPr>
              <p:spPr bwMode="auto">
                <a:xfrm>
                  <a:off x="458788" y="458788"/>
                  <a:ext cx="908049" cy="454024"/>
                </a:xfrm>
                <a:custGeom>
                  <a:avLst/>
                  <a:gdLst>
                    <a:gd name="T0" fmla="*/ 287 w 572"/>
                    <a:gd name="T1" fmla="*/ 0 h 286"/>
                    <a:gd name="T2" fmla="*/ 0 w 572"/>
                    <a:gd name="T3" fmla="*/ 0 h 286"/>
                    <a:gd name="T4" fmla="*/ 0 w 572"/>
                    <a:gd name="T5" fmla="*/ 286 h 286"/>
                    <a:gd name="T6" fmla="*/ 572 w 572"/>
                    <a:gd name="T7" fmla="*/ 286 h 286"/>
                    <a:gd name="T8" fmla="*/ 287 w 572"/>
                    <a:gd name="T9" fmla="*/ 0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2" h="286">
                      <a:moveTo>
                        <a:pt x="287" y="0"/>
                      </a:moveTo>
                      <a:lnTo>
                        <a:pt x="0" y="0"/>
                      </a:lnTo>
                      <a:lnTo>
                        <a:pt x="0" y="286"/>
                      </a:lnTo>
                      <a:lnTo>
                        <a:pt x="572" y="286"/>
                      </a:lnTo>
                      <a:lnTo>
                        <a:pt x="28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19" name="Group 48"/>
              <p:cNvGrpSpPr>
                <a:grpSpLocks noChangeAspect="1"/>
              </p:cNvGrpSpPr>
              <p:nvPr/>
            </p:nvGrpSpPr>
            <p:grpSpPr>
              <a:xfrm>
                <a:off x="8497367" y="2732787"/>
                <a:ext cx="445692" cy="417129"/>
                <a:chOff x="7904163" y="-96838"/>
                <a:chExt cx="1436687" cy="1344613"/>
              </a:xfrm>
              <a:solidFill>
                <a:schemeClr val="bg1"/>
              </a:solidFill>
            </p:grpSpPr>
            <p:sp>
              <p:nvSpPr>
                <p:cNvPr id="36" name="Freeform: Shape 49"/>
                <p:cNvSpPr/>
                <p:nvPr/>
              </p:nvSpPr>
              <p:spPr bwMode="auto">
                <a:xfrm>
                  <a:off x="8097837" y="1054101"/>
                  <a:ext cx="1050925" cy="193674"/>
                </a:xfrm>
                <a:custGeom>
                  <a:avLst/>
                  <a:gdLst>
                    <a:gd name="T0" fmla="*/ 273 w 278"/>
                    <a:gd name="T1" fmla="*/ 0 h 51"/>
                    <a:gd name="T2" fmla="*/ 5 w 278"/>
                    <a:gd name="T3" fmla="*/ 0 h 51"/>
                    <a:gd name="T4" fmla="*/ 0 w 278"/>
                    <a:gd name="T5" fmla="*/ 5 h 51"/>
                    <a:gd name="T6" fmla="*/ 0 w 278"/>
                    <a:gd name="T7" fmla="*/ 46 h 51"/>
                    <a:gd name="T8" fmla="*/ 5 w 278"/>
                    <a:gd name="T9" fmla="*/ 51 h 51"/>
                    <a:gd name="T10" fmla="*/ 273 w 278"/>
                    <a:gd name="T11" fmla="*/ 51 h 51"/>
                    <a:gd name="T12" fmla="*/ 278 w 278"/>
                    <a:gd name="T13" fmla="*/ 46 h 51"/>
                    <a:gd name="T14" fmla="*/ 278 w 278"/>
                    <a:gd name="T15" fmla="*/ 5 h 51"/>
                    <a:gd name="T16" fmla="*/ 273 w 278"/>
                    <a:gd name="T1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8" h="51">
                      <a:moveTo>
                        <a:pt x="273" y="0"/>
                      </a:move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48"/>
                        <a:pt x="2" y="51"/>
                        <a:pt x="5" y="51"/>
                      </a:cubicBezTo>
                      <a:cubicBezTo>
                        <a:pt x="273" y="51"/>
                        <a:pt x="273" y="51"/>
                        <a:pt x="273" y="51"/>
                      </a:cubicBezTo>
                      <a:cubicBezTo>
                        <a:pt x="276" y="51"/>
                        <a:pt x="278" y="48"/>
                        <a:pt x="278" y="46"/>
                      </a:cubicBezTo>
                      <a:cubicBezTo>
                        <a:pt x="278" y="5"/>
                        <a:pt x="278" y="5"/>
                        <a:pt x="278" y="5"/>
                      </a:cubicBezTo>
                      <a:cubicBezTo>
                        <a:pt x="278" y="2"/>
                        <a:pt x="276" y="0"/>
                        <a:pt x="27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7" name="Freeform: Shape 50"/>
                <p:cNvSpPr/>
                <p:nvPr/>
              </p:nvSpPr>
              <p:spPr bwMode="auto">
                <a:xfrm>
                  <a:off x="7904163" y="-96838"/>
                  <a:ext cx="1436687" cy="1055687"/>
                </a:xfrm>
                <a:custGeom>
                  <a:avLst/>
                  <a:gdLst>
                    <a:gd name="T0" fmla="*/ 380 w 380"/>
                    <a:gd name="T1" fmla="*/ 38 h 279"/>
                    <a:gd name="T2" fmla="*/ 342 w 380"/>
                    <a:gd name="T3" fmla="*/ 0 h 279"/>
                    <a:gd name="T4" fmla="*/ 304 w 380"/>
                    <a:gd name="T5" fmla="*/ 38 h 279"/>
                    <a:gd name="T6" fmla="*/ 320 w 380"/>
                    <a:gd name="T7" fmla="*/ 69 h 279"/>
                    <a:gd name="T8" fmla="*/ 253 w 380"/>
                    <a:gd name="T9" fmla="*/ 203 h 279"/>
                    <a:gd name="T10" fmla="*/ 209 w 380"/>
                    <a:gd name="T11" fmla="*/ 71 h 279"/>
                    <a:gd name="T12" fmla="*/ 228 w 380"/>
                    <a:gd name="T13" fmla="*/ 38 h 279"/>
                    <a:gd name="T14" fmla="*/ 190 w 380"/>
                    <a:gd name="T15" fmla="*/ 0 h 279"/>
                    <a:gd name="T16" fmla="*/ 152 w 380"/>
                    <a:gd name="T17" fmla="*/ 38 h 279"/>
                    <a:gd name="T18" fmla="*/ 171 w 380"/>
                    <a:gd name="T19" fmla="*/ 71 h 279"/>
                    <a:gd name="T20" fmla="*/ 127 w 380"/>
                    <a:gd name="T21" fmla="*/ 203 h 279"/>
                    <a:gd name="T22" fmla="*/ 60 w 380"/>
                    <a:gd name="T23" fmla="*/ 69 h 279"/>
                    <a:gd name="T24" fmla="*/ 76 w 380"/>
                    <a:gd name="T25" fmla="*/ 38 h 279"/>
                    <a:gd name="T26" fmla="*/ 38 w 380"/>
                    <a:gd name="T27" fmla="*/ 0 h 279"/>
                    <a:gd name="T28" fmla="*/ 0 w 380"/>
                    <a:gd name="T29" fmla="*/ 38 h 279"/>
                    <a:gd name="T30" fmla="*/ 28 w 380"/>
                    <a:gd name="T31" fmla="*/ 74 h 279"/>
                    <a:gd name="T32" fmla="*/ 51 w 380"/>
                    <a:gd name="T33" fmla="*/ 279 h 279"/>
                    <a:gd name="T34" fmla="*/ 329 w 380"/>
                    <a:gd name="T35" fmla="*/ 279 h 279"/>
                    <a:gd name="T36" fmla="*/ 352 w 380"/>
                    <a:gd name="T37" fmla="*/ 74 h 279"/>
                    <a:gd name="T38" fmla="*/ 380 w 380"/>
                    <a:gd name="T39" fmla="*/ 38 h 2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80" h="279">
                      <a:moveTo>
                        <a:pt x="380" y="38"/>
                      </a:moveTo>
                      <a:cubicBezTo>
                        <a:pt x="380" y="17"/>
                        <a:pt x="363" y="0"/>
                        <a:pt x="342" y="0"/>
                      </a:cubicBezTo>
                      <a:cubicBezTo>
                        <a:pt x="321" y="0"/>
                        <a:pt x="304" y="17"/>
                        <a:pt x="304" y="38"/>
                      </a:cubicBezTo>
                      <a:cubicBezTo>
                        <a:pt x="304" y="51"/>
                        <a:pt x="310" y="62"/>
                        <a:pt x="320" y="69"/>
                      </a:cubicBezTo>
                      <a:cubicBezTo>
                        <a:pt x="253" y="203"/>
                        <a:pt x="253" y="203"/>
                        <a:pt x="253" y="203"/>
                      </a:cubicBezTo>
                      <a:cubicBezTo>
                        <a:pt x="209" y="71"/>
                        <a:pt x="209" y="71"/>
                        <a:pt x="209" y="71"/>
                      </a:cubicBezTo>
                      <a:cubicBezTo>
                        <a:pt x="220" y="64"/>
                        <a:pt x="228" y="52"/>
                        <a:pt x="228" y="38"/>
                      </a:cubicBezTo>
                      <a:cubicBezTo>
                        <a:pt x="228" y="17"/>
                        <a:pt x="211" y="0"/>
                        <a:pt x="190" y="0"/>
                      </a:cubicBezTo>
                      <a:cubicBezTo>
                        <a:pt x="169" y="0"/>
                        <a:pt x="152" y="17"/>
                        <a:pt x="152" y="38"/>
                      </a:cubicBezTo>
                      <a:cubicBezTo>
                        <a:pt x="152" y="52"/>
                        <a:pt x="160" y="64"/>
                        <a:pt x="171" y="71"/>
                      </a:cubicBezTo>
                      <a:cubicBezTo>
                        <a:pt x="127" y="203"/>
                        <a:pt x="127" y="203"/>
                        <a:pt x="127" y="203"/>
                      </a:cubicBezTo>
                      <a:cubicBezTo>
                        <a:pt x="60" y="69"/>
                        <a:pt x="60" y="69"/>
                        <a:pt x="60" y="69"/>
                      </a:cubicBezTo>
                      <a:cubicBezTo>
                        <a:pt x="70" y="62"/>
                        <a:pt x="76" y="51"/>
                        <a:pt x="76" y="38"/>
                      </a:cubicBezTo>
                      <a:cubicBezTo>
                        <a:pt x="76" y="17"/>
                        <a:pt x="59" y="0"/>
                        <a:pt x="38" y="0"/>
                      </a:cubicBezTo>
                      <a:cubicBezTo>
                        <a:pt x="17" y="0"/>
                        <a:pt x="0" y="17"/>
                        <a:pt x="0" y="38"/>
                      </a:cubicBezTo>
                      <a:cubicBezTo>
                        <a:pt x="0" y="55"/>
                        <a:pt x="12" y="70"/>
                        <a:pt x="28" y="74"/>
                      </a:cubicBezTo>
                      <a:cubicBezTo>
                        <a:pt x="51" y="279"/>
                        <a:pt x="51" y="279"/>
                        <a:pt x="51" y="279"/>
                      </a:cubicBezTo>
                      <a:cubicBezTo>
                        <a:pt x="329" y="279"/>
                        <a:pt x="329" y="279"/>
                        <a:pt x="329" y="279"/>
                      </a:cubicBezTo>
                      <a:cubicBezTo>
                        <a:pt x="352" y="74"/>
                        <a:pt x="352" y="74"/>
                        <a:pt x="352" y="74"/>
                      </a:cubicBezTo>
                      <a:cubicBezTo>
                        <a:pt x="368" y="70"/>
                        <a:pt x="380" y="55"/>
                        <a:pt x="380" y="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0" name="TextBox 51"/>
              <p:cNvSpPr txBox="1"/>
              <p:nvPr/>
            </p:nvSpPr>
            <p:spPr>
              <a:xfrm>
                <a:off x="3375126" y="3173717"/>
                <a:ext cx="230832" cy="138499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 fontAlgn="auto">
                  <a:spcBef>
                    <a:spcPct val="0"/>
                  </a:spcBef>
                  <a:defRPr/>
                </a:pPr>
                <a:r>
                  <a:rPr lang="zh-CN" altLang="en-US" sz="900" b="1">
                    <a:solidFill>
                      <a:schemeClr val="bg1">
                        <a:lumMod val="95000"/>
                      </a:schemeClr>
                    </a:solidFill>
                  </a:rPr>
                  <a:t>标题</a:t>
                </a:r>
                <a:endParaRPr lang="zh-CN" altLang="en-US" sz="900" b="1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21" name="TextBox 52"/>
              <p:cNvSpPr txBox="1"/>
              <p:nvPr/>
            </p:nvSpPr>
            <p:spPr>
              <a:xfrm>
                <a:off x="6011626" y="3173717"/>
                <a:ext cx="230832" cy="138499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 fontAlgn="auto">
                  <a:spcBef>
                    <a:spcPct val="0"/>
                  </a:spcBef>
                  <a:defRPr/>
                </a:pPr>
                <a:r>
                  <a:rPr lang="zh-CN" altLang="en-US" sz="900" b="1">
                    <a:solidFill>
                      <a:schemeClr val="bg1">
                        <a:lumMod val="95000"/>
                      </a:schemeClr>
                    </a:solidFill>
                  </a:rPr>
                  <a:t>标题</a:t>
                </a:r>
                <a:endParaRPr lang="zh-CN" altLang="en-US" sz="900" b="1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22" name="TextBox 53"/>
              <p:cNvSpPr txBox="1"/>
              <p:nvPr/>
            </p:nvSpPr>
            <p:spPr>
              <a:xfrm>
                <a:off x="8595269" y="3173717"/>
                <a:ext cx="230832" cy="138499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 fontAlgn="auto">
                  <a:spcBef>
                    <a:spcPct val="0"/>
                  </a:spcBef>
                  <a:defRPr/>
                </a:pPr>
                <a:r>
                  <a:rPr lang="zh-CN" altLang="en-US" sz="900" b="1">
                    <a:solidFill>
                      <a:schemeClr val="bg1">
                        <a:lumMod val="95000"/>
                      </a:schemeClr>
                    </a:solidFill>
                  </a:rPr>
                  <a:t>标题</a:t>
                </a:r>
                <a:endParaRPr lang="zh-CN" altLang="en-US" sz="900" b="1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</p:grpSp>
      <p:grpSp>
        <p:nvGrpSpPr>
          <p:cNvPr id="24" name="千图PPT彼岸天：ID 8661124库_组合 2"/>
          <p:cNvGrpSpPr/>
          <p:nvPr>
            <p:custDataLst>
              <p:tags r:id="rId3"/>
            </p:custDataLst>
          </p:nvPr>
        </p:nvGrpSpPr>
        <p:grpSpPr>
          <a:xfrm>
            <a:off x="715476" y="4689140"/>
            <a:ext cx="2899522" cy="855324"/>
            <a:chOff x="719668" y="5093956"/>
            <a:chExt cx="10753195" cy="855324"/>
          </a:xfrm>
        </p:grpSpPr>
        <p:sp>
          <p:nvSpPr>
            <p:cNvPr id="34" name="TextBox 54"/>
            <p:cNvSpPr txBox="1"/>
            <p:nvPr/>
          </p:nvSpPr>
          <p:spPr>
            <a:xfrm>
              <a:off x="719668" y="5414185"/>
              <a:ext cx="10753195" cy="535095"/>
            </a:xfrm>
            <a:prstGeom prst="rect">
              <a:avLst/>
            </a:prstGeom>
            <a:noFill/>
          </p:spPr>
          <p:txBody>
            <a:bodyPr wrap="square" rIns="108000" bIns="2700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 dirty="0">
                  <a:solidFill>
                    <a:sysClr val="windowText" lastClr="000000"/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ysClr val="windowText" lastClr="000000"/>
                  </a:solidFill>
                </a:rPr>
              </a:br>
              <a:endParaRPr lang="zh-CN" alt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TextBox 55"/>
            <p:cNvSpPr txBox="1"/>
            <p:nvPr/>
          </p:nvSpPr>
          <p:spPr>
            <a:xfrm>
              <a:off x="3435906" y="5093956"/>
              <a:ext cx="5312561" cy="319651"/>
            </a:xfrm>
            <a:prstGeom prst="rect">
              <a:avLst/>
            </a:prstGeom>
            <a:noFill/>
          </p:spPr>
          <p:txBody>
            <a:bodyPr wrap="none" rIns="108000" bIns="27000">
              <a:normAutofit/>
            </a:bodyPr>
            <a:lstStyle/>
            <a:p>
              <a:pPr algn="ctr">
                <a:defRPr/>
              </a:pPr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5" name="千图PPT彼岸天：ID 8661124库_组合 33"/>
          <p:cNvGrpSpPr/>
          <p:nvPr>
            <p:custDataLst>
              <p:tags r:id="rId4"/>
            </p:custDataLst>
          </p:nvPr>
        </p:nvGrpSpPr>
        <p:grpSpPr>
          <a:xfrm>
            <a:off x="3336718" y="4689140"/>
            <a:ext cx="2899522" cy="855324"/>
            <a:chOff x="719668" y="5093956"/>
            <a:chExt cx="10753195" cy="855324"/>
          </a:xfrm>
        </p:grpSpPr>
        <p:sp>
          <p:nvSpPr>
            <p:cNvPr id="32" name="TextBox 56"/>
            <p:cNvSpPr txBox="1"/>
            <p:nvPr/>
          </p:nvSpPr>
          <p:spPr>
            <a:xfrm>
              <a:off x="719668" y="5414185"/>
              <a:ext cx="10753195" cy="535095"/>
            </a:xfrm>
            <a:prstGeom prst="rect">
              <a:avLst/>
            </a:prstGeom>
            <a:noFill/>
          </p:spPr>
          <p:txBody>
            <a:bodyPr wrap="square" rIns="108000" bIns="2700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 dirty="0">
                  <a:solidFill>
                    <a:sysClr val="windowText" lastClr="000000"/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ysClr val="windowText" lastClr="000000"/>
                  </a:solidFill>
                </a:rPr>
              </a:br>
              <a:endParaRPr lang="zh-CN" alt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TextBox 57"/>
            <p:cNvSpPr txBox="1"/>
            <p:nvPr/>
          </p:nvSpPr>
          <p:spPr>
            <a:xfrm>
              <a:off x="3435906" y="5093956"/>
              <a:ext cx="5312561" cy="319651"/>
            </a:xfrm>
            <a:prstGeom prst="rect">
              <a:avLst/>
            </a:prstGeom>
            <a:noFill/>
          </p:spPr>
          <p:txBody>
            <a:bodyPr wrap="none" rIns="108000" bIns="27000">
              <a:normAutofit/>
            </a:bodyPr>
            <a:lstStyle/>
            <a:p>
              <a:pPr algn="ctr">
                <a:defRPr/>
              </a:pPr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6" name="千图PPT彼岸天：ID 8661124库_组合 58"/>
          <p:cNvGrpSpPr/>
          <p:nvPr>
            <p:custDataLst>
              <p:tags r:id="rId5"/>
            </p:custDataLst>
          </p:nvPr>
        </p:nvGrpSpPr>
        <p:grpSpPr>
          <a:xfrm>
            <a:off x="5957960" y="4689140"/>
            <a:ext cx="2899522" cy="855324"/>
            <a:chOff x="719668" y="5093956"/>
            <a:chExt cx="10753195" cy="855324"/>
          </a:xfrm>
        </p:grpSpPr>
        <p:sp>
          <p:nvSpPr>
            <p:cNvPr id="30" name="TextBox 59"/>
            <p:cNvSpPr txBox="1"/>
            <p:nvPr/>
          </p:nvSpPr>
          <p:spPr>
            <a:xfrm>
              <a:off x="719668" y="5414185"/>
              <a:ext cx="10753195" cy="535095"/>
            </a:xfrm>
            <a:prstGeom prst="rect">
              <a:avLst/>
            </a:prstGeom>
            <a:noFill/>
          </p:spPr>
          <p:txBody>
            <a:bodyPr wrap="square" rIns="108000" bIns="2700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 dirty="0">
                  <a:solidFill>
                    <a:sysClr val="windowText" lastClr="000000"/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ysClr val="windowText" lastClr="000000"/>
                  </a:solidFill>
                </a:rPr>
              </a:br>
              <a:endParaRPr lang="zh-CN" alt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TextBox 60"/>
            <p:cNvSpPr txBox="1"/>
            <p:nvPr/>
          </p:nvSpPr>
          <p:spPr>
            <a:xfrm>
              <a:off x="3435906" y="5093956"/>
              <a:ext cx="5312561" cy="319651"/>
            </a:xfrm>
            <a:prstGeom prst="rect">
              <a:avLst/>
            </a:prstGeom>
            <a:noFill/>
          </p:spPr>
          <p:txBody>
            <a:bodyPr wrap="none" rIns="108000" bIns="27000">
              <a:normAutofit/>
            </a:bodyPr>
            <a:lstStyle/>
            <a:p>
              <a:pPr algn="ctr">
                <a:defRPr/>
              </a:pPr>
              <a:r>
                <a:rPr lang="zh-CN" altLang="en-US" sz="1600" b="1" dirty="0">
                  <a:solidFill>
                    <a:schemeClr val="accent5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7" name="千图PPT彼岸天：ID 8661124库_组合 61"/>
          <p:cNvGrpSpPr/>
          <p:nvPr>
            <p:custDataLst>
              <p:tags r:id="rId6"/>
            </p:custDataLst>
          </p:nvPr>
        </p:nvGrpSpPr>
        <p:grpSpPr>
          <a:xfrm>
            <a:off x="8579202" y="4689140"/>
            <a:ext cx="2899522" cy="855324"/>
            <a:chOff x="719668" y="5093956"/>
            <a:chExt cx="10753195" cy="855324"/>
          </a:xfrm>
        </p:grpSpPr>
        <p:sp>
          <p:nvSpPr>
            <p:cNvPr id="28" name="TextBox 62"/>
            <p:cNvSpPr txBox="1"/>
            <p:nvPr/>
          </p:nvSpPr>
          <p:spPr>
            <a:xfrm>
              <a:off x="719668" y="5414185"/>
              <a:ext cx="10753195" cy="535095"/>
            </a:xfrm>
            <a:prstGeom prst="rect">
              <a:avLst/>
            </a:prstGeom>
            <a:noFill/>
          </p:spPr>
          <p:txBody>
            <a:bodyPr wrap="square" rIns="108000" bIns="27000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 dirty="0">
                  <a:solidFill>
                    <a:sysClr val="windowText" lastClr="000000"/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ysClr val="windowText" lastClr="000000"/>
                  </a:solidFill>
                </a:rPr>
              </a:br>
              <a:endParaRPr lang="zh-CN" alt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TextBox 63"/>
            <p:cNvSpPr txBox="1"/>
            <p:nvPr/>
          </p:nvSpPr>
          <p:spPr>
            <a:xfrm>
              <a:off x="3435906" y="5093956"/>
              <a:ext cx="5312561" cy="319651"/>
            </a:xfrm>
            <a:prstGeom prst="rect">
              <a:avLst/>
            </a:prstGeom>
            <a:noFill/>
          </p:spPr>
          <p:txBody>
            <a:bodyPr wrap="none" rIns="108000" bIns="27000">
              <a:normAutofit/>
            </a:bodyPr>
            <a:lstStyle/>
            <a:p>
              <a:pPr algn="ctr">
                <a:defRPr/>
              </a:pPr>
              <a:r>
                <a:rPr lang="zh-CN" altLang="en-US" sz="1600" b="1" dirty="0">
                  <a:solidFill>
                    <a:schemeClr val="accent3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3"/>
          <p:cNvGrpSpPr/>
          <p:nvPr>
            <p:custDataLst>
              <p:tags r:id="rId1"/>
            </p:custDataLst>
          </p:nvPr>
        </p:nvGrpSpPr>
        <p:grpSpPr>
          <a:xfrm>
            <a:off x="4630289" y="4441469"/>
            <a:ext cx="2928895" cy="1003755"/>
            <a:chOff x="4079828" y="2000384"/>
            <a:chExt cx="2578215" cy="704147"/>
          </a:xfrm>
          <a:effectLst>
            <a:outerShdw dist="381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35" name="Freeform: Shape 4"/>
            <p:cNvSpPr/>
            <p:nvPr/>
          </p:nvSpPr>
          <p:spPr bwMode="auto">
            <a:xfrm>
              <a:off x="4079828" y="2006734"/>
              <a:ext cx="2578215" cy="617376"/>
            </a:xfrm>
            <a:custGeom>
              <a:avLst/>
              <a:gdLst>
                <a:gd name="T0" fmla="*/ 618 w 2585"/>
                <a:gd name="T1" fmla="*/ 619 h 619"/>
                <a:gd name="T2" fmla="*/ 2585 w 2585"/>
                <a:gd name="T3" fmla="*/ 619 h 619"/>
                <a:gd name="T4" fmla="*/ 1967 w 2585"/>
                <a:gd name="T5" fmla="*/ 0 h 619"/>
                <a:gd name="T6" fmla="*/ 0 w 2585"/>
                <a:gd name="T7" fmla="*/ 0 h 619"/>
                <a:gd name="T8" fmla="*/ 618 w 2585"/>
                <a:gd name="T9" fmla="*/ 61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5" h="619">
                  <a:moveTo>
                    <a:pt x="618" y="619"/>
                  </a:moveTo>
                  <a:lnTo>
                    <a:pt x="2585" y="619"/>
                  </a:lnTo>
                  <a:lnTo>
                    <a:pt x="1967" y="0"/>
                  </a:lnTo>
                  <a:lnTo>
                    <a:pt x="0" y="0"/>
                  </a:lnTo>
                  <a:lnTo>
                    <a:pt x="618" y="619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Freeform: Shape 5"/>
            <p:cNvSpPr/>
            <p:nvPr/>
          </p:nvSpPr>
          <p:spPr bwMode="auto">
            <a:xfrm>
              <a:off x="4079828" y="2000384"/>
              <a:ext cx="616378" cy="704147"/>
            </a:xfrm>
            <a:custGeom>
              <a:avLst/>
              <a:gdLst>
                <a:gd name="T0" fmla="*/ 0 w 618"/>
                <a:gd name="T1" fmla="*/ 0 h 706"/>
                <a:gd name="T2" fmla="*/ 0 w 618"/>
                <a:gd name="T3" fmla="*/ 88 h 706"/>
                <a:gd name="T4" fmla="*/ 618 w 618"/>
                <a:gd name="T5" fmla="*/ 706 h 706"/>
                <a:gd name="T6" fmla="*/ 618 w 618"/>
                <a:gd name="T7" fmla="*/ 619 h 706"/>
                <a:gd name="T8" fmla="*/ 0 w 618"/>
                <a:gd name="T9" fmla="*/ 0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706">
                  <a:moveTo>
                    <a:pt x="0" y="0"/>
                  </a:moveTo>
                  <a:lnTo>
                    <a:pt x="0" y="88"/>
                  </a:lnTo>
                  <a:lnTo>
                    <a:pt x="618" y="706"/>
                  </a:lnTo>
                  <a:lnTo>
                    <a:pt x="618" y="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Rectangle 6"/>
            <p:cNvSpPr/>
            <p:nvPr/>
          </p:nvSpPr>
          <p:spPr bwMode="auto">
            <a:xfrm>
              <a:off x="4696206" y="2617759"/>
              <a:ext cx="1961837" cy="8677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Freeform: Shape 7"/>
            <p:cNvSpPr/>
            <p:nvPr/>
          </p:nvSpPr>
          <p:spPr bwMode="auto">
            <a:xfrm>
              <a:off x="4390583" y="2005267"/>
              <a:ext cx="2027661" cy="386551"/>
            </a:xfrm>
            <a:custGeom>
              <a:avLst/>
              <a:gdLst>
                <a:gd name="T0" fmla="*/ 618 w 2585"/>
                <a:gd name="T1" fmla="*/ 619 h 619"/>
                <a:gd name="T2" fmla="*/ 2585 w 2585"/>
                <a:gd name="T3" fmla="*/ 619 h 619"/>
                <a:gd name="T4" fmla="*/ 1967 w 2585"/>
                <a:gd name="T5" fmla="*/ 0 h 619"/>
                <a:gd name="T6" fmla="*/ 0 w 2585"/>
                <a:gd name="T7" fmla="*/ 0 h 619"/>
                <a:gd name="T8" fmla="*/ 618 w 2585"/>
                <a:gd name="T9" fmla="*/ 619 h 619"/>
                <a:gd name="connsiteX0" fmla="*/ 2391 w 9339"/>
                <a:gd name="connsiteY0" fmla="*/ 10000 h 10000"/>
                <a:gd name="connsiteX1" fmla="*/ 9339 w 9339"/>
                <a:gd name="connsiteY1" fmla="*/ 7313 h 10000"/>
                <a:gd name="connsiteX2" fmla="*/ 7609 w 9339"/>
                <a:gd name="connsiteY2" fmla="*/ 0 h 10000"/>
                <a:gd name="connsiteX3" fmla="*/ 0 w 9339"/>
                <a:gd name="connsiteY3" fmla="*/ 0 h 10000"/>
                <a:gd name="connsiteX4" fmla="*/ 2391 w 9339"/>
                <a:gd name="connsiteY4" fmla="*/ 10000 h 10000"/>
                <a:gd name="connsiteX0-1" fmla="*/ 1892 w 10000"/>
                <a:gd name="connsiteY0-2" fmla="*/ 7435 h 7435"/>
                <a:gd name="connsiteX1-3" fmla="*/ 10000 w 10000"/>
                <a:gd name="connsiteY1-4" fmla="*/ 7313 h 7435"/>
                <a:gd name="connsiteX2-5" fmla="*/ 8148 w 10000"/>
                <a:gd name="connsiteY2-6" fmla="*/ 0 h 7435"/>
                <a:gd name="connsiteX3-7" fmla="*/ 0 w 10000"/>
                <a:gd name="connsiteY3-8" fmla="*/ 0 h 7435"/>
                <a:gd name="connsiteX4-9" fmla="*/ 1892 w 10000"/>
                <a:gd name="connsiteY4-10" fmla="*/ 7435 h 743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000" h="7435">
                  <a:moveTo>
                    <a:pt x="1892" y="7435"/>
                  </a:moveTo>
                  <a:lnTo>
                    <a:pt x="10000" y="7313"/>
                  </a:lnTo>
                  <a:lnTo>
                    <a:pt x="8148" y="0"/>
                  </a:lnTo>
                  <a:lnTo>
                    <a:pt x="0" y="0"/>
                  </a:lnTo>
                  <a:lnTo>
                    <a:pt x="1892" y="7435"/>
                  </a:ln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千图PPT彼岸天：ID 8661124库_组合 8"/>
          <p:cNvGrpSpPr/>
          <p:nvPr>
            <p:custDataLst>
              <p:tags r:id="rId2"/>
            </p:custDataLst>
          </p:nvPr>
        </p:nvGrpSpPr>
        <p:grpSpPr>
          <a:xfrm>
            <a:off x="4630289" y="3654569"/>
            <a:ext cx="2928895" cy="1003755"/>
            <a:chOff x="4079828" y="2000384"/>
            <a:chExt cx="2578215" cy="704147"/>
          </a:xfrm>
        </p:grpSpPr>
        <p:sp>
          <p:nvSpPr>
            <p:cNvPr id="31" name="Freeform: Shape 9"/>
            <p:cNvSpPr/>
            <p:nvPr/>
          </p:nvSpPr>
          <p:spPr bwMode="auto">
            <a:xfrm>
              <a:off x="4079828" y="2006734"/>
              <a:ext cx="2578215" cy="617376"/>
            </a:xfrm>
            <a:custGeom>
              <a:avLst/>
              <a:gdLst>
                <a:gd name="T0" fmla="*/ 618 w 2585"/>
                <a:gd name="T1" fmla="*/ 619 h 619"/>
                <a:gd name="T2" fmla="*/ 2585 w 2585"/>
                <a:gd name="T3" fmla="*/ 619 h 619"/>
                <a:gd name="T4" fmla="*/ 1967 w 2585"/>
                <a:gd name="T5" fmla="*/ 0 h 619"/>
                <a:gd name="T6" fmla="*/ 0 w 2585"/>
                <a:gd name="T7" fmla="*/ 0 h 619"/>
                <a:gd name="T8" fmla="*/ 618 w 2585"/>
                <a:gd name="T9" fmla="*/ 61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5" h="619">
                  <a:moveTo>
                    <a:pt x="618" y="619"/>
                  </a:moveTo>
                  <a:lnTo>
                    <a:pt x="2585" y="619"/>
                  </a:lnTo>
                  <a:lnTo>
                    <a:pt x="1967" y="0"/>
                  </a:lnTo>
                  <a:lnTo>
                    <a:pt x="0" y="0"/>
                  </a:lnTo>
                  <a:lnTo>
                    <a:pt x="618" y="619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Freeform: Shape 10"/>
            <p:cNvSpPr/>
            <p:nvPr/>
          </p:nvSpPr>
          <p:spPr bwMode="auto">
            <a:xfrm>
              <a:off x="4079828" y="2000384"/>
              <a:ext cx="616378" cy="704147"/>
            </a:xfrm>
            <a:custGeom>
              <a:avLst/>
              <a:gdLst>
                <a:gd name="T0" fmla="*/ 0 w 618"/>
                <a:gd name="T1" fmla="*/ 0 h 706"/>
                <a:gd name="T2" fmla="*/ 0 w 618"/>
                <a:gd name="T3" fmla="*/ 88 h 706"/>
                <a:gd name="T4" fmla="*/ 618 w 618"/>
                <a:gd name="T5" fmla="*/ 706 h 706"/>
                <a:gd name="T6" fmla="*/ 618 w 618"/>
                <a:gd name="T7" fmla="*/ 619 h 706"/>
                <a:gd name="T8" fmla="*/ 0 w 618"/>
                <a:gd name="T9" fmla="*/ 0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706">
                  <a:moveTo>
                    <a:pt x="0" y="0"/>
                  </a:moveTo>
                  <a:lnTo>
                    <a:pt x="0" y="88"/>
                  </a:lnTo>
                  <a:lnTo>
                    <a:pt x="618" y="706"/>
                  </a:lnTo>
                  <a:lnTo>
                    <a:pt x="618" y="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3" name="Rectangle 11"/>
            <p:cNvSpPr/>
            <p:nvPr/>
          </p:nvSpPr>
          <p:spPr bwMode="auto">
            <a:xfrm>
              <a:off x="4696206" y="2617759"/>
              <a:ext cx="1961837" cy="867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4" name="Freeform: Shape 12"/>
            <p:cNvSpPr/>
            <p:nvPr/>
          </p:nvSpPr>
          <p:spPr bwMode="auto">
            <a:xfrm>
              <a:off x="4390583" y="2005267"/>
              <a:ext cx="2027661" cy="386551"/>
            </a:xfrm>
            <a:custGeom>
              <a:avLst/>
              <a:gdLst>
                <a:gd name="T0" fmla="*/ 618 w 2585"/>
                <a:gd name="T1" fmla="*/ 619 h 619"/>
                <a:gd name="T2" fmla="*/ 2585 w 2585"/>
                <a:gd name="T3" fmla="*/ 619 h 619"/>
                <a:gd name="T4" fmla="*/ 1967 w 2585"/>
                <a:gd name="T5" fmla="*/ 0 h 619"/>
                <a:gd name="T6" fmla="*/ 0 w 2585"/>
                <a:gd name="T7" fmla="*/ 0 h 619"/>
                <a:gd name="T8" fmla="*/ 618 w 2585"/>
                <a:gd name="T9" fmla="*/ 619 h 619"/>
                <a:gd name="connsiteX0" fmla="*/ 2391 w 9339"/>
                <a:gd name="connsiteY0" fmla="*/ 10000 h 10000"/>
                <a:gd name="connsiteX1" fmla="*/ 9339 w 9339"/>
                <a:gd name="connsiteY1" fmla="*/ 7313 h 10000"/>
                <a:gd name="connsiteX2" fmla="*/ 7609 w 9339"/>
                <a:gd name="connsiteY2" fmla="*/ 0 h 10000"/>
                <a:gd name="connsiteX3" fmla="*/ 0 w 9339"/>
                <a:gd name="connsiteY3" fmla="*/ 0 h 10000"/>
                <a:gd name="connsiteX4" fmla="*/ 2391 w 9339"/>
                <a:gd name="connsiteY4" fmla="*/ 10000 h 10000"/>
                <a:gd name="connsiteX0-1" fmla="*/ 1892 w 10000"/>
                <a:gd name="connsiteY0-2" fmla="*/ 7435 h 7435"/>
                <a:gd name="connsiteX1-3" fmla="*/ 10000 w 10000"/>
                <a:gd name="connsiteY1-4" fmla="*/ 7313 h 7435"/>
                <a:gd name="connsiteX2-5" fmla="*/ 8148 w 10000"/>
                <a:gd name="connsiteY2-6" fmla="*/ 0 h 7435"/>
                <a:gd name="connsiteX3-7" fmla="*/ 0 w 10000"/>
                <a:gd name="connsiteY3-8" fmla="*/ 0 h 7435"/>
                <a:gd name="connsiteX4-9" fmla="*/ 1892 w 10000"/>
                <a:gd name="connsiteY4-10" fmla="*/ 7435 h 743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000" h="7435">
                  <a:moveTo>
                    <a:pt x="1892" y="7435"/>
                  </a:moveTo>
                  <a:lnTo>
                    <a:pt x="10000" y="7313"/>
                  </a:lnTo>
                  <a:lnTo>
                    <a:pt x="8148" y="0"/>
                  </a:lnTo>
                  <a:lnTo>
                    <a:pt x="0" y="0"/>
                  </a:lnTo>
                  <a:lnTo>
                    <a:pt x="1892" y="7435"/>
                  </a:ln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6" name="千图PPT彼岸天：ID 8661124库_组合 13"/>
          <p:cNvGrpSpPr/>
          <p:nvPr>
            <p:custDataLst>
              <p:tags r:id="rId3"/>
            </p:custDataLst>
          </p:nvPr>
        </p:nvGrpSpPr>
        <p:grpSpPr>
          <a:xfrm>
            <a:off x="4630289" y="2867671"/>
            <a:ext cx="2928895" cy="1003755"/>
            <a:chOff x="4079828" y="2000384"/>
            <a:chExt cx="2578215" cy="704147"/>
          </a:xfrm>
        </p:grpSpPr>
        <p:sp>
          <p:nvSpPr>
            <p:cNvPr id="27" name="Freeform: Shape 14"/>
            <p:cNvSpPr/>
            <p:nvPr/>
          </p:nvSpPr>
          <p:spPr bwMode="auto">
            <a:xfrm>
              <a:off x="4079828" y="2006734"/>
              <a:ext cx="2578215" cy="617376"/>
            </a:xfrm>
            <a:custGeom>
              <a:avLst/>
              <a:gdLst>
                <a:gd name="T0" fmla="*/ 618 w 2585"/>
                <a:gd name="T1" fmla="*/ 619 h 619"/>
                <a:gd name="T2" fmla="*/ 2585 w 2585"/>
                <a:gd name="T3" fmla="*/ 619 h 619"/>
                <a:gd name="T4" fmla="*/ 1967 w 2585"/>
                <a:gd name="T5" fmla="*/ 0 h 619"/>
                <a:gd name="T6" fmla="*/ 0 w 2585"/>
                <a:gd name="T7" fmla="*/ 0 h 619"/>
                <a:gd name="T8" fmla="*/ 618 w 2585"/>
                <a:gd name="T9" fmla="*/ 61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5" h="619">
                  <a:moveTo>
                    <a:pt x="618" y="619"/>
                  </a:moveTo>
                  <a:lnTo>
                    <a:pt x="2585" y="619"/>
                  </a:lnTo>
                  <a:lnTo>
                    <a:pt x="1967" y="0"/>
                  </a:lnTo>
                  <a:lnTo>
                    <a:pt x="0" y="0"/>
                  </a:lnTo>
                  <a:lnTo>
                    <a:pt x="618" y="619"/>
                  </a:lnTo>
                  <a:close/>
                </a:path>
              </a:pathLst>
            </a:custGeom>
            <a:solidFill>
              <a:schemeClr val="accent3"/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15"/>
            <p:cNvSpPr/>
            <p:nvPr/>
          </p:nvSpPr>
          <p:spPr bwMode="auto">
            <a:xfrm>
              <a:off x="4079828" y="2000384"/>
              <a:ext cx="616378" cy="704147"/>
            </a:xfrm>
            <a:custGeom>
              <a:avLst/>
              <a:gdLst>
                <a:gd name="T0" fmla="*/ 0 w 618"/>
                <a:gd name="T1" fmla="*/ 0 h 706"/>
                <a:gd name="T2" fmla="*/ 0 w 618"/>
                <a:gd name="T3" fmla="*/ 88 h 706"/>
                <a:gd name="T4" fmla="*/ 618 w 618"/>
                <a:gd name="T5" fmla="*/ 706 h 706"/>
                <a:gd name="T6" fmla="*/ 618 w 618"/>
                <a:gd name="T7" fmla="*/ 619 h 706"/>
                <a:gd name="T8" fmla="*/ 0 w 618"/>
                <a:gd name="T9" fmla="*/ 0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706">
                  <a:moveTo>
                    <a:pt x="0" y="0"/>
                  </a:moveTo>
                  <a:lnTo>
                    <a:pt x="0" y="88"/>
                  </a:lnTo>
                  <a:lnTo>
                    <a:pt x="618" y="706"/>
                  </a:lnTo>
                  <a:lnTo>
                    <a:pt x="618" y="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Rectangle 16"/>
            <p:cNvSpPr/>
            <p:nvPr/>
          </p:nvSpPr>
          <p:spPr bwMode="auto">
            <a:xfrm>
              <a:off x="4696206" y="2617759"/>
              <a:ext cx="1961837" cy="8677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Freeform: Shape 17"/>
            <p:cNvSpPr/>
            <p:nvPr/>
          </p:nvSpPr>
          <p:spPr bwMode="auto">
            <a:xfrm>
              <a:off x="4390583" y="2005267"/>
              <a:ext cx="2027661" cy="386551"/>
            </a:xfrm>
            <a:custGeom>
              <a:avLst/>
              <a:gdLst>
                <a:gd name="T0" fmla="*/ 618 w 2585"/>
                <a:gd name="T1" fmla="*/ 619 h 619"/>
                <a:gd name="T2" fmla="*/ 2585 w 2585"/>
                <a:gd name="T3" fmla="*/ 619 h 619"/>
                <a:gd name="T4" fmla="*/ 1967 w 2585"/>
                <a:gd name="T5" fmla="*/ 0 h 619"/>
                <a:gd name="T6" fmla="*/ 0 w 2585"/>
                <a:gd name="T7" fmla="*/ 0 h 619"/>
                <a:gd name="T8" fmla="*/ 618 w 2585"/>
                <a:gd name="T9" fmla="*/ 619 h 619"/>
                <a:gd name="connsiteX0" fmla="*/ 2391 w 9339"/>
                <a:gd name="connsiteY0" fmla="*/ 10000 h 10000"/>
                <a:gd name="connsiteX1" fmla="*/ 9339 w 9339"/>
                <a:gd name="connsiteY1" fmla="*/ 7313 h 10000"/>
                <a:gd name="connsiteX2" fmla="*/ 7609 w 9339"/>
                <a:gd name="connsiteY2" fmla="*/ 0 h 10000"/>
                <a:gd name="connsiteX3" fmla="*/ 0 w 9339"/>
                <a:gd name="connsiteY3" fmla="*/ 0 h 10000"/>
                <a:gd name="connsiteX4" fmla="*/ 2391 w 9339"/>
                <a:gd name="connsiteY4" fmla="*/ 10000 h 10000"/>
                <a:gd name="connsiteX0-1" fmla="*/ 1892 w 10000"/>
                <a:gd name="connsiteY0-2" fmla="*/ 7435 h 7435"/>
                <a:gd name="connsiteX1-3" fmla="*/ 10000 w 10000"/>
                <a:gd name="connsiteY1-4" fmla="*/ 7313 h 7435"/>
                <a:gd name="connsiteX2-5" fmla="*/ 8148 w 10000"/>
                <a:gd name="connsiteY2-6" fmla="*/ 0 h 7435"/>
                <a:gd name="connsiteX3-7" fmla="*/ 0 w 10000"/>
                <a:gd name="connsiteY3-8" fmla="*/ 0 h 7435"/>
                <a:gd name="connsiteX4-9" fmla="*/ 1892 w 10000"/>
                <a:gd name="connsiteY4-10" fmla="*/ 7435 h 743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000" h="7435">
                  <a:moveTo>
                    <a:pt x="1892" y="7435"/>
                  </a:moveTo>
                  <a:lnTo>
                    <a:pt x="10000" y="7313"/>
                  </a:lnTo>
                  <a:lnTo>
                    <a:pt x="8148" y="0"/>
                  </a:lnTo>
                  <a:lnTo>
                    <a:pt x="0" y="0"/>
                  </a:lnTo>
                  <a:lnTo>
                    <a:pt x="1892" y="7435"/>
                  </a:lnTo>
                  <a:close/>
                </a:path>
              </a:pathLst>
            </a:custGeom>
            <a:solidFill>
              <a:srgbClr val="000000">
                <a:alpha val="15000"/>
              </a:srgb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7" name="千图PPT彼岸天：ID 8661124库_组合 18"/>
          <p:cNvGrpSpPr/>
          <p:nvPr>
            <p:custDataLst>
              <p:tags r:id="rId4"/>
            </p:custDataLst>
          </p:nvPr>
        </p:nvGrpSpPr>
        <p:grpSpPr>
          <a:xfrm>
            <a:off x="4630289" y="2080771"/>
            <a:ext cx="2928895" cy="1003755"/>
            <a:chOff x="4079828" y="2000384"/>
            <a:chExt cx="2578215" cy="704147"/>
          </a:xfrm>
        </p:grpSpPr>
        <p:sp>
          <p:nvSpPr>
            <p:cNvPr id="24" name="Freeform: Shape 19"/>
            <p:cNvSpPr/>
            <p:nvPr/>
          </p:nvSpPr>
          <p:spPr bwMode="auto">
            <a:xfrm>
              <a:off x="4079828" y="2006733"/>
              <a:ext cx="2578215" cy="617376"/>
            </a:xfrm>
            <a:custGeom>
              <a:avLst/>
              <a:gdLst>
                <a:gd name="T0" fmla="*/ 618 w 2585"/>
                <a:gd name="T1" fmla="*/ 619 h 619"/>
                <a:gd name="T2" fmla="*/ 2585 w 2585"/>
                <a:gd name="T3" fmla="*/ 619 h 619"/>
                <a:gd name="T4" fmla="*/ 1967 w 2585"/>
                <a:gd name="T5" fmla="*/ 0 h 619"/>
                <a:gd name="T6" fmla="*/ 0 w 2585"/>
                <a:gd name="T7" fmla="*/ 0 h 619"/>
                <a:gd name="T8" fmla="*/ 618 w 2585"/>
                <a:gd name="T9" fmla="*/ 61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5" h="619">
                  <a:moveTo>
                    <a:pt x="618" y="619"/>
                  </a:moveTo>
                  <a:lnTo>
                    <a:pt x="2585" y="619"/>
                  </a:lnTo>
                  <a:lnTo>
                    <a:pt x="1967" y="0"/>
                  </a:lnTo>
                  <a:lnTo>
                    <a:pt x="0" y="0"/>
                  </a:lnTo>
                  <a:lnTo>
                    <a:pt x="618" y="619"/>
                  </a:lnTo>
                  <a:close/>
                </a:path>
              </a:pathLst>
            </a:custGeom>
            <a:solidFill>
              <a:schemeClr val="accent4"/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5" name="Freeform: Shape 20"/>
            <p:cNvSpPr/>
            <p:nvPr/>
          </p:nvSpPr>
          <p:spPr bwMode="auto">
            <a:xfrm>
              <a:off x="4079828" y="2000384"/>
              <a:ext cx="616378" cy="704147"/>
            </a:xfrm>
            <a:custGeom>
              <a:avLst/>
              <a:gdLst>
                <a:gd name="T0" fmla="*/ 0 w 618"/>
                <a:gd name="T1" fmla="*/ 0 h 706"/>
                <a:gd name="T2" fmla="*/ 0 w 618"/>
                <a:gd name="T3" fmla="*/ 88 h 706"/>
                <a:gd name="T4" fmla="*/ 618 w 618"/>
                <a:gd name="T5" fmla="*/ 706 h 706"/>
                <a:gd name="T6" fmla="*/ 618 w 618"/>
                <a:gd name="T7" fmla="*/ 619 h 706"/>
                <a:gd name="T8" fmla="*/ 0 w 618"/>
                <a:gd name="T9" fmla="*/ 0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706">
                  <a:moveTo>
                    <a:pt x="0" y="0"/>
                  </a:moveTo>
                  <a:lnTo>
                    <a:pt x="0" y="88"/>
                  </a:lnTo>
                  <a:lnTo>
                    <a:pt x="618" y="706"/>
                  </a:lnTo>
                  <a:lnTo>
                    <a:pt x="618" y="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Rectangle 21"/>
            <p:cNvSpPr/>
            <p:nvPr/>
          </p:nvSpPr>
          <p:spPr bwMode="auto">
            <a:xfrm>
              <a:off x="4696206" y="2617759"/>
              <a:ext cx="1961837" cy="8677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3175"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0" name="千图PPT彼岸天：ID 8661124库_组合 39"/>
          <p:cNvGrpSpPr/>
          <p:nvPr>
            <p:custDataLst>
              <p:tags r:id="rId5"/>
            </p:custDataLst>
          </p:nvPr>
        </p:nvGrpSpPr>
        <p:grpSpPr>
          <a:xfrm>
            <a:off x="729990" y="1844824"/>
            <a:ext cx="3987157" cy="723852"/>
            <a:chOff x="729990" y="1844824"/>
            <a:chExt cx="3987157" cy="723852"/>
          </a:xfrm>
        </p:grpSpPr>
        <p:cxnSp>
          <p:nvCxnSpPr>
            <p:cNvPr id="8" name="Connector: Elbow 26"/>
            <p:cNvCxnSpPr/>
            <p:nvPr/>
          </p:nvCxnSpPr>
          <p:spPr>
            <a:xfrm rot="10800000">
              <a:off x="3873611" y="2211429"/>
              <a:ext cx="843536" cy="304856"/>
            </a:xfrm>
            <a:prstGeom prst="bentConnector3">
              <a:avLst>
                <a:gd name="adj1" fmla="val 50000"/>
              </a:avLst>
            </a:prstGeom>
            <a:ln w="12700" cmpd="sng">
              <a:solidFill>
                <a:schemeClr val="accent4"/>
              </a:solidFill>
              <a:prstDash val="sysDash"/>
              <a:headEnd type="oval" w="lg" len="lg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24"/>
            <p:cNvGrpSpPr/>
            <p:nvPr/>
          </p:nvGrpSpPr>
          <p:grpSpPr>
            <a:xfrm>
              <a:off x="729990" y="1844824"/>
              <a:ext cx="3143620" cy="723852"/>
              <a:chOff x="729990" y="1709919"/>
              <a:chExt cx="3143620" cy="723852"/>
            </a:xfrm>
          </p:grpSpPr>
          <p:sp>
            <p:nvSpPr>
              <p:cNvPr id="22" name="TextBox 34"/>
              <p:cNvSpPr txBox="1"/>
              <p:nvPr/>
            </p:nvSpPr>
            <p:spPr>
              <a:xfrm>
                <a:off x="729990" y="1956140"/>
                <a:ext cx="3143620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23" name="Rectangle 1"/>
              <p:cNvSpPr/>
              <p:nvPr/>
            </p:nvSpPr>
            <p:spPr>
              <a:xfrm>
                <a:off x="729990" y="1709919"/>
                <a:ext cx="3143620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algn="r" defTabSz="914400">
                  <a:defRPr/>
                </a:pPr>
                <a:r>
                  <a:rPr lang="zh-CN" altLang="en-US" sz="1600" b="1" dirty="0">
                    <a:solidFill>
                      <a:schemeClr val="accent4">
                        <a:lumMod val="75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p:grpSp>
      </p:grpSp>
      <p:grpSp>
        <p:nvGrpSpPr>
          <p:cNvPr id="41" name="千图PPT彼岸天：ID 8661124库_组合 40"/>
          <p:cNvGrpSpPr/>
          <p:nvPr>
            <p:custDataLst>
              <p:tags r:id="rId6"/>
            </p:custDataLst>
          </p:nvPr>
        </p:nvGrpSpPr>
        <p:grpSpPr>
          <a:xfrm>
            <a:off x="729990" y="3398817"/>
            <a:ext cx="3987157" cy="723852"/>
            <a:chOff x="729990" y="3398817"/>
            <a:chExt cx="3987157" cy="723852"/>
          </a:xfrm>
        </p:grpSpPr>
        <p:cxnSp>
          <p:nvCxnSpPr>
            <p:cNvPr id="9" name="Connector: Elbow 27"/>
            <p:cNvCxnSpPr/>
            <p:nvPr/>
          </p:nvCxnSpPr>
          <p:spPr>
            <a:xfrm rot="10800000">
              <a:off x="3873611" y="3756787"/>
              <a:ext cx="843536" cy="304856"/>
            </a:xfrm>
            <a:prstGeom prst="bentConnector3">
              <a:avLst>
                <a:gd name="adj1" fmla="val 50000"/>
              </a:avLst>
            </a:prstGeom>
            <a:ln w="12700" cmpd="sng">
              <a:solidFill>
                <a:schemeClr val="accent2"/>
              </a:solidFill>
              <a:prstDash val="sysDash"/>
              <a:headEnd type="oval" w="lg" len="lg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35"/>
            <p:cNvGrpSpPr/>
            <p:nvPr/>
          </p:nvGrpSpPr>
          <p:grpSpPr>
            <a:xfrm>
              <a:off x="729990" y="3398817"/>
              <a:ext cx="3143620" cy="723852"/>
              <a:chOff x="729990" y="1709919"/>
              <a:chExt cx="3143620" cy="723852"/>
            </a:xfrm>
          </p:grpSpPr>
          <p:sp>
            <p:nvSpPr>
              <p:cNvPr id="20" name="TextBox 36"/>
              <p:cNvSpPr txBox="1"/>
              <p:nvPr/>
            </p:nvSpPr>
            <p:spPr>
              <a:xfrm>
                <a:off x="729990" y="1956140"/>
                <a:ext cx="3143620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21" name="Rectangle 37"/>
              <p:cNvSpPr/>
              <p:nvPr/>
            </p:nvSpPr>
            <p:spPr>
              <a:xfrm>
                <a:off x="729990" y="1709919"/>
                <a:ext cx="3143620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algn="r" defTabSz="914400">
                  <a:defRPr/>
                </a:pPr>
                <a:r>
                  <a:rPr lang="zh-CN" altLang="en-US" sz="1600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2"/>
                  </a:solidFill>
                </a:endParaRPr>
              </a:p>
            </p:txBody>
          </p:sp>
        </p:grpSp>
      </p:grpSp>
      <p:grpSp>
        <p:nvGrpSpPr>
          <p:cNvPr id="39" name="千图PPT彼岸天：ID 8661124库_组合 38"/>
          <p:cNvGrpSpPr/>
          <p:nvPr>
            <p:custDataLst>
              <p:tags r:id="rId7"/>
            </p:custDataLst>
          </p:nvPr>
        </p:nvGrpSpPr>
        <p:grpSpPr>
          <a:xfrm>
            <a:off x="7554301" y="2784586"/>
            <a:ext cx="3925552" cy="723852"/>
            <a:chOff x="7554301" y="2784586"/>
            <a:chExt cx="3925552" cy="723852"/>
          </a:xfrm>
        </p:grpSpPr>
        <p:cxnSp>
          <p:nvCxnSpPr>
            <p:cNvPr id="10" name="Connector: Elbow 28"/>
            <p:cNvCxnSpPr/>
            <p:nvPr/>
          </p:nvCxnSpPr>
          <p:spPr>
            <a:xfrm flipV="1">
              <a:off x="7554301" y="3090520"/>
              <a:ext cx="704152" cy="304857"/>
            </a:xfrm>
            <a:prstGeom prst="bentConnector3">
              <a:avLst>
                <a:gd name="adj1" fmla="val 50000"/>
              </a:avLst>
            </a:prstGeom>
            <a:ln w="12700" cmpd="sng">
              <a:solidFill>
                <a:schemeClr val="accent3"/>
              </a:solidFill>
              <a:prstDash val="sysDash"/>
              <a:headEnd type="oval" w="lg" len="lg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38"/>
            <p:cNvGrpSpPr/>
            <p:nvPr/>
          </p:nvGrpSpPr>
          <p:grpSpPr>
            <a:xfrm>
              <a:off x="8336233" y="2784586"/>
              <a:ext cx="3143620" cy="723852"/>
              <a:chOff x="729990" y="1709919"/>
              <a:chExt cx="3143620" cy="723852"/>
            </a:xfrm>
          </p:grpSpPr>
          <p:sp>
            <p:nvSpPr>
              <p:cNvPr id="18" name="TextBox 39"/>
              <p:cNvSpPr txBox="1"/>
              <p:nvPr/>
            </p:nvSpPr>
            <p:spPr>
              <a:xfrm>
                <a:off x="729990" y="1956140"/>
                <a:ext cx="3143620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defTabSz="914400">
                  <a:lnSpc>
                    <a:spcPct val="120000"/>
                  </a:lnSpc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19" name="Rectangle 40"/>
              <p:cNvSpPr/>
              <p:nvPr/>
            </p:nvSpPr>
            <p:spPr>
              <a:xfrm>
                <a:off x="729990" y="1709919"/>
                <a:ext cx="3143620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defTabSz="914400">
                  <a:defRPr/>
                </a:pPr>
                <a:r>
                  <a:rPr lang="zh-CN" altLang="en-US" sz="1600" b="1" dirty="0">
                    <a:solidFill>
                      <a:schemeClr val="accent3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3"/>
                  </a:solidFill>
                </a:endParaRPr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8"/>
            </p:custDataLst>
          </p:nvPr>
        </p:nvGrpSpPr>
        <p:grpSpPr>
          <a:xfrm>
            <a:off x="7554301" y="4338579"/>
            <a:ext cx="3925552" cy="723852"/>
            <a:chOff x="7554301" y="4338579"/>
            <a:chExt cx="3925552" cy="723852"/>
          </a:xfrm>
        </p:grpSpPr>
        <p:cxnSp>
          <p:nvCxnSpPr>
            <p:cNvPr id="11" name="Connector: Elbow 29"/>
            <p:cNvCxnSpPr/>
            <p:nvPr/>
          </p:nvCxnSpPr>
          <p:spPr>
            <a:xfrm flipV="1">
              <a:off x="7554301" y="4700505"/>
              <a:ext cx="704152" cy="304857"/>
            </a:xfrm>
            <a:prstGeom prst="bentConnector3">
              <a:avLst>
                <a:gd name="adj1" fmla="val 50000"/>
              </a:avLst>
            </a:prstGeom>
            <a:ln w="12700" cmpd="sng">
              <a:solidFill>
                <a:schemeClr val="accent1"/>
              </a:solidFill>
              <a:prstDash val="sysDash"/>
              <a:headEnd type="oval" w="lg" len="lg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41"/>
            <p:cNvGrpSpPr/>
            <p:nvPr/>
          </p:nvGrpSpPr>
          <p:grpSpPr>
            <a:xfrm>
              <a:off x="8336233" y="4338579"/>
              <a:ext cx="3143620" cy="723852"/>
              <a:chOff x="729990" y="1709919"/>
              <a:chExt cx="3143620" cy="723852"/>
            </a:xfrm>
          </p:grpSpPr>
          <p:sp>
            <p:nvSpPr>
              <p:cNvPr id="16" name="TextBox 42"/>
              <p:cNvSpPr txBox="1"/>
              <p:nvPr/>
            </p:nvSpPr>
            <p:spPr>
              <a:xfrm>
                <a:off x="729990" y="1956140"/>
                <a:ext cx="3143620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defTabSz="914400">
                  <a:lnSpc>
                    <a:spcPct val="120000"/>
                  </a:lnSpc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17" name="Rectangle 43"/>
              <p:cNvSpPr/>
              <p:nvPr/>
            </p:nvSpPr>
            <p:spPr>
              <a:xfrm>
                <a:off x="729990" y="1709919"/>
                <a:ext cx="3143620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lvl="0" defTabSz="914400">
                  <a:defRPr/>
                </a:pPr>
                <a:r>
                  <a:rPr lang="zh-CN" altLang="en-US" sz="1600" b="1" dirty="0">
                    <a:solidFill>
                      <a:schemeClr val="accent1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1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4577329" y="1115368"/>
            <a:ext cx="2991855" cy="5742632"/>
            <a:chOff x="5192717" y="2125664"/>
            <a:chExt cx="1806575" cy="3467584"/>
          </a:xfrm>
        </p:grpSpPr>
        <p:sp>
          <p:nvSpPr>
            <p:cNvPr id="13" name="Freeform: Shape 29"/>
            <p:cNvSpPr/>
            <p:nvPr/>
          </p:nvSpPr>
          <p:spPr bwMode="auto">
            <a:xfrm>
              <a:off x="5997579" y="2125664"/>
              <a:ext cx="285751" cy="3467584"/>
            </a:xfrm>
            <a:custGeom>
              <a:avLst/>
              <a:gdLst>
                <a:gd name="T0" fmla="*/ 0 w 124"/>
                <a:gd name="T1" fmla="*/ 20 h 1338"/>
                <a:gd name="T2" fmla="*/ 124 w 124"/>
                <a:gd name="T3" fmla="*/ 20 h 1338"/>
                <a:gd name="T4" fmla="*/ 66 w 124"/>
                <a:gd name="T5" fmla="*/ 1338 h 1338"/>
                <a:gd name="T6" fmla="*/ 8 w 124"/>
                <a:gd name="T7" fmla="*/ 1338 h 1338"/>
                <a:gd name="T8" fmla="*/ 0 w 124"/>
                <a:gd name="T9" fmla="*/ 20 h 1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1338">
                  <a:moveTo>
                    <a:pt x="0" y="20"/>
                  </a:moveTo>
                  <a:cubicBezTo>
                    <a:pt x="0" y="20"/>
                    <a:pt x="64" y="0"/>
                    <a:pt x="124" y="20"/>
                  </a:cubicBezTo>
                  <a:cubicBezTo>
                    <a:pt x="66" y="1338"/>
                    <a:pt x="66" y="1338"/>
                    <a:pt x="66" y="1338"/>
                  </a:cubicBezTo>
                  <a:cubicBezTo>
                    <a:pt x="8" y="1338"/>
                    <a:pt x="8" y="1338"/>
                    <a:pt x="8" y="1338"/>
                  </a:cubicBezTo>
                  <a:lnTo>
                    <a:pt x="0" y="2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75000"/>
                    <a:lumOff val="25000"/>
                    <a:shade val="30000"/>
                    <a:satMod val="115000"/>
                  </a:schemeClr>
                </a:gs>
                <a:gs pos="50000">
                  <a:schemeClr val="tx1">
                    <a:lumMod val="75000"/>
                    <a:lumOff val="25000"/>
                    <a:shade val="67500"/>
                    <a:satMod val="115000"/>
                  </a:schemeClr>
                </a:gs>
                <a:gs pos="100000">
                  <a:schemeClr val="tx1">
                    <a:lumMod val="75000"/>
                    <a:lumOff val="2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4" name="Group 30"/>
            <p:cNvGrpSpPr/>
            <p:nvPr/>
          </p:nvGrpSpPr>
          <p:grpSpPr>
            <a:xfrm>
              <a:off x="5207005" y="2318802"/>
              <a:ext cx="1792287" cy="515937"/>
              <a:chOff x="3683001" y="1335088"/>
              <a:chExt cx="1792287" cy="515937"/>
            </a:xfrm>
          </p:grpSpPr>
          <p:sp>
            <p:nvSpPr>
              <p:cNvPr id="29" name="Freeform: Shape 19"/>
              <p:cNvSpPr/>
              <p:nvPr/>
            </p:nvSpPr>
            <p:spPr bwMode="auto">
              <a:xfrm>
                <a:off x="3683001" y="1335088"/>
                <a:ext cx="1768475" cy="476250"/>
              </a:xfrm>
              <a:custGeom>
                <a:avLst/>
                <a:gdLst>
                  <a:gd name="T0" fmla="*/ 125 w 1114"/>
                  <a:gd name="T1" fmla="*/ 0 h 300"/>
                  <a:gd name="T2" fmla="*/ 1114 w 1114"/>
                  <a:gd name="T3" fmla="*/ 110 h 300"/>
                  <a:gd name="T4" fmla="*/ 1029 w 1114"/>
                  <a:gd name="T5" fmla="*/ 186 h 300"/>
                  <a:gd name="T6" fmla="*/ 1091 w 1114"/>
                  <a:gd name="T7" fmla="*/ 300 h 300"/>
                  <a:gd name="T8" fmla="*/ 107 w 1114"/>
                  <a:gd name="T9" fmla="*/ 196 h 300"/>
                  <a:gd name="T10" fmla="*/ 0 w 1114"/>
                  <a:gd name="T11" fmla="*/ 80 h 300"/>
                  <a:gd name="T12" fmla="*/ 125 w 1114"/>
                  <a:gd name="T13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300">
                    <a:moveTo>
                      <a:pt x="125" y="0"/>
                    </a:moveTo>
                    <a:lnTo>
                      <a:pt x="1114" y="110"/>
                    </a:lnTo>
                    <a:lnTo>
                      <a:pt x="1029" y="186"/>
                    </a:lnTo>
                    <a:lnTo>
                      <a:pt x="1091" y="300"/>
                    </a:lnTo>
                    <a:lnTo>
                      <a:pt x="107" y="196"/>
                    </a:lnTo>
                    <a:lnTo>
                      <a:pt x="0" y="80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" name="Freeform: Shape 20"/>
              <p:cNvSpPr/>
              <p:nvPr/>
            </p:nvSpPr>
            <p:spPr bwMode="auto">
              <a:xfrm>
                <a:off x="5316538" y="1509713"/>
                <a:ext cx="158750" cy="166687"/>
              </a:xfrm>
              <a:custGeom>
                <a:avLst/>
                <a:gdLst>
                  <a:gd name="T0" fmla="*/ 85 w 100"/>
                  <a:gd name="T1" fmla="*/ 0 h 105"/>
                  <a:gd name="T2" fmla="*/ 0 w 100"/>
                  <a:gd name="T3" fmla="*/ 76 h 105"/>
                  <a:gd name="T4" fmla="*/ 16 w 100"/>
                  <a:gd name="T5" fmla="*/ 105 h 105"/>
                  <a:gd name="T6" fmla="*/ 100 w 100"/>
                  <a:gd name="T7" fmla="*/ 26 h 105"/>
                  <a:gd name="T8" fmla="*/ 85 w 100"/>
                  <a:gd name="T9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105">
                    <a:moveTo>
                      <a:pt x="85" y="0"/>
                    </a:moveTo>
                    <a:lnTo>
                      <a:pt x="0" y="76"/>
                    </a:lnTo>
                    <a:lnTo>
                      <a:pt x="16" y="105"/>
                    </a:lnTo>
                    <a:lnTo>
                      <a:pt x="100" y="26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Freeform: Shape 21"/>
              <p:cNvSpPr/>
              <p:nvPr/>
            </p:nvSpPr>
            <p:spPr bwMode="auto">
              <a:xfrm>
                <a:off x="3683001" y="1462088"/>
                <a:ext cx="1755775" cy="388937"/>
              </a:xfrm>
              <a:custGeom>
                <a:avLst/>
                <a:gdLst>
                  <a:gd name="T0" fmla="*/ 107 w 1106"/>
                  <a:gd name="T1" fmla="*/ 116 h 245"/>
                  <a:gd name="T2" fmla="*/ 0 w 1106"/>
                  <a:gd name="T3" fmla="*/ 0 h 245"/>
                  <a:gd name="T4" fmla="*/ 6 w 1106"/>
                  <a:gd name="T5" fmla="*/ 30 h 245"/>
                  <a:gd name="T6" fmla="*/ 115 w 1106"/>
                  <a:gd name="T7" fmla="*/ 142 h 245"/>
                  <a:gd name="T8" fmla="*/ 1106 w 1106"/>
                  <a:gd name="T9" fmla="*/ 245 h 245"/>
                  <a:gd name="T10" fmla="*/ 1091 w 1106"/>
                  <a:gd name="T11" fmla="*/ 220 h 245"/>
                  <a:gd name="T12" fmla="*/ 107 w 1106"/>
                  <a:gd name="T13" fmla="*/ 116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6" h="245">
                    <a:moveTo>
                      <a:pt x="107" y="116"/>
                    </a:moveTo>
                    <a:lnTo>
                      <a:pt x="0" y="0"/>
                    </a:lnTo>
                    <a:lnTo>
                      <a:pt x="6" y="30"/>
                    </a:lnTo>
                    <a:lnTo>
                      <a:pt x="115" y="142"/>
                    </a:lnTo>
                    <a:lnTo>
                      <a:pt x="1106" y="245"/>
                    </a:lnTo>
                    <a:lnTo>
                      <a:pt x="1091" y="220"/>
                    </a:lnTo>
                    <a:lnTo>
                      <a:pt x="107" y="116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5" name="Group 31"/>
            <p:cNvGrpSpPr/>
            <p:nvPr/>
          </p:nvGrpSpPr>
          <p:grpSpPr>
            <a:xfrm>
              <a:off x="5192717" y="2871885"/>
              <a:ext cx="1806575" cy="338137"/>
              <a:chOff x="3668713" y="1947863"/>
              <a:chExt cx="1806575" cy="338137"/>
            </a:xfrm>
          </p:grpSpPr>
          <p:sp>
            <p:nvSpPr>
              <p:cNvPr id="27" name="Freeform: Shape 22"/>
              <p:cNvSpPr/>
              <p:nvPr/>
            </p:nvSpPr>
            <p:spPr bwMode="auto">
              <a:xfrm>
                <a:off x="3668713" y="1947863"/>
                <a:ext cx="1782763" cy="312737"/>
              </a:xfrm>
              <a:custGeom>
                <a:avLst/>
                <a:gdLst>
                  <a:gd name="T0" fmla="*/ 0 w 1123"/>
                  <a:gd name="T1" fmla="*/ 183 h 197"/>
                  <a:gd name="T2" fmla="*/ 81 w 1123"/>
                  <a:gd name="T3" fmla="*/ 99 h 197"/>
                  <a:gd name="T4" fmla="*/ 3 w 1123"/>
                  <a:gd name="T5" fmla="*/ 0 h 197"/>
                  <a:gd name="T6" fmla="*/ 1010 w 1123"/>
                  <a:gd name="T7" fmla="*/ 13 h 197"/>
                  <a:gd name="T8" fmla="*/ 1123 w 1123"/>
                  <a:gd name="T9" fmla="*/ 107 h 197"/>
                  <a:gd name="T10" fmla="*/ 1017 w 1123"/>
                  <a:gd name="T11" fmla="*/ 197 h 197"/>
                  <a:gd name="T12" fmla="*/ 0 w 1123"/>
                  <a:gd name="T13" fmla="*/ 183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23" h="197">
                    <a:moveTo>
                      <a:pt x="0" y="183"/>
                    </a:moveTo>
                    <a:lnTo>
                      <a:pt x="81" y="99"/>
                    </a:lnTo>
                    <a:lnTo>
                      <a:pt x="3" y="0"/>
                    </a:lnTo>
                    <a:lnTo>
                      <a:pt x="1010" y="13"/>
                    </a:lnTo>
                    <a:lnTo>
                      <a:pt x="1123" y="107"/>
                    </a:lnTo>
                    <a:lnTo>
                      <a:pt x="1017" y="197"/>
                    </a:lnTo>
                    <a:lnTo>
                      <a:pt x="0" y="18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" name="Freeform: Shape 23"/>
              <p:cNvSpPr/>
              <p:nvPr/>
            </p:nvSpPr>
            <p:spPr bwMode="auto">
              <a:xfrm>
                <a:off x="3668713" y="2117725"/>
                <a:ext cx="1806575" cy="168275"/>
              </a:xfrm>
              <a:custGeom>
                <a:avLst/>
                <a:gdLst>
                  <a:gd name="T0" fmla="*/ 1017 w 1138"/>
                  <a:gd name="T1" fmla="*/ 90 h 106"/>
                  <a:gd name="T2" fmla="*/ 1123 w 1138"/>
                  <a:gd name="T3" fmla="*/ 0 h 106"/>
                  <a:gd name="T4" fmla="*/ 1138 w 1138"/>
                  <a:gd name="T5" fmla="*/ 19 h 106"/>
                  <a:gd name="T6" fmla="*/ 1017 w 1138"/>
                  <a:gd name="T7" fmla="*/ 106 h 106"/>
                  <a:gd name="T8" fmla="*/ 9 w 1138"/>
                  <a:gd name="T9" fmla="*/ 90 h 106"/>
                  <a:gd name="T10" fmla="*/ 0 w 1138"/>
                  <a:gd name="T11" fmla="*/ 76 h 106"/>
                  <a:gd name="T12" fmla="*/ 1017 w 1138"/>
                  <a:gd name="T13" fmla="*/ 9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38" h="106">
                    <a:moveTo>
                      <a:pt x="1017" y="90"/>
                    </a:moveTo>
                    <a:lnTo>
                      <a:pt x="1123" y="0"/>
                    </a:lnTo>
                    <a:lnTo>
                      <a:pt x="1138" y="19"/>
                    </a:lnTo>
                    <a:lnTo>
                      <a:pt x="1017" y="106"/>
                    </a:lnTo>
                    <a:lnTo>
                      <a:pt x="9" y="90"/>
                    </a:lnTo>
                    <a:lnTo>
                      <a:pt x="0" y="76"/>
                    </a:lnTo>
                    <a:lnTo>
                      <a:pt x="1017" y="9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6" name="Group 32"/>
            <p:cNvGrpSpPr/>
            <p:nvPr/>
          </p:nvGrpSpPr>
          <p:grpSpPr>
            <a:xfrm>
              <a:off x="5285749" y="3257787"/>
              <a:ext cx="1596697" cy="706269"/>
              <a:chOff x="3908426" y="2351088"/>
              <a:chExt cx="1252538" cy="554037"/>
            </a:xfrm>
          </p:grpSpPr>
          <p:sp>
            <p:nvSpPr>
              <p:cNvPr id="24" name="Freeform: Shape 24"/>
              <p:cNvSpPr/>
              <p:nvPr/>
            </p:nvSpPr>
            <p:spPr bwMode="auto">
              <a:xfrm>
                <a:off x="3908426" y="2351088"/>
                <a:ext cx="1239838" cy="523875"/>
              </a:xfrm>
              <a:custGeom>
                <a:avLst/>
                <a:gdLst>
                  <a:gd name="T0" fmla="*/ 740 w 781"/>
                  <a:gd name="T1" fmla="*/ 0 h 330"/>
                  <a:gd name="T2" fmla="*/ 708 w 781"/>
                  <a:gd name="T3" fmla="*/ 82 h 330"/>
                  <a:gd name="T4" fmla="*/ 781 w 781"/>
                  <a:gd name="T5" fmla="*/ 142 h 330"/>
                  <a:gd name="T6" fmla="*/ 102 w 781"/>
                  <a:gd name="T7" fmla="*/ 330 h 330"/>
                  <a:gd name="T8" fmla="*/ 0 w 781"/>
                  <a:gd name="T9" fmla="*/ 287 h 330"/>
                  <a:gd name="T10" fmla="*/ 58 w 781"/>
                  <a:gd name="T11" fmla="*/ 195 h 330"/>
                  <a:gd name="T12" fmla="*/ 740 w 781"/>
                  <a:gd name="T13" fmla="*/ 0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1" h="330">
                    <a:moveTo>
                      <a:pt x="740" y="0"/>
                    </a:moveTo>
                    <a:lnTo>
                      <a:pt x="708" y="82"/>
                    </a:lnTo>
                    <a:lnTo>
                      <a:pt x="781" y="142"/>
                    </a:lnTo>
                    <a:lnTo>
                      <a:pt x="102" y="330"/>
                    </a:lnTo>
                    <a:lnTo>
                      <a:pt x="0" y="287"/>
                    </a:lnTo>
                    <a:lnTo>
                      <a:pt x="58" y="195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5" name="Freeform: Shape 25"/>
              <p:cNvSpPr/>
              <p:nvPr/>
            </p:nvSpPr>
            <p:spPr bwMode="auto">
              <a:xfrm>
                <a:off x="5032376" y="2351088"/>
                <a:ext cx="66675" cy="150812"/>
              </a:xfrm>
              <a:custGeom>
                <a:avLst/>
                <a:gdLst>
                  <a:gd name="T0" fmla="*/ 32 w 42"/>
                  <a:gd name="T1" fmla="*/ 0 h 95"/>
                  <a:gd name="T2" fmla="*/ 42 w 42"/>
                  <a:gd name="T3" fmla="*/ 16 h 95"/>
                  <a:gd name="T4" fmla="*/ 16 w 42"/>
                  <a:gd name="T5" fmla="*/ 95 h 95"/>
                  <a:gd name="T6" fmla="*/ 0 w 42"/>
                  <a:gd name="T7" fmla="*/ 82 h 95"/>
                  <a:gd name="T8" fmla="*/ 32 w 42"/>
                  <a:gd name="T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95">
                    <a:moveTo>
                      <a:pt x="32" y="0"/>
                    </a:moveTo>
                    <a:lnTo>
                      <a:pt x="42" y="16"/>
                    </a:lnTo>
                    <a:lnTo>
                      <a:pt x="16" y="95"/>
                    </a:lnTo>
                    <a:lnTo>
                      <a:pt x="0" y="8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Freeform: Shape 26"/>
              <p:cNvSpPr/>
              <p:nvPr/>
            </p:nvSpPr>
            <p:spPr bwMode="auto">
              <a:xfrm>
                <a:off x="3908426" y="2576513"/>
                <a:ext cx="1252538" cy="328612"/>
              </a:xfrm>
              <a:custGeom>
                <a:avLst/>
                <a:gdLst>
                  <a:gd name="T0" fmla="*/ 102 w 789"/>
                  <a:gd name="T1" fmla="*/ 188 h 207"/>
                  <a:gd name="T2" fmla="*/ 0 w 789"/>
                  <a:gd name="T3" fmla="*/ 145 h 207"/>
                  <a:gd name="T4" fmla="*/ 16 w 789"/>
                  <a:gd name="T5" fmla="*/ 167 h 207"/>
                  <a:gd name="T6" fmla="*/ 109 w 789"/>
                  <a:gd name="T7" fmla="*/ 207 h 207"/>
                  <a:gd name="T8" fmla="*/ 789 w 789"/>
                  <a:gd name="T9" fmla="*/ 13 h 207"/>
                  <a:gd name="T10" fmla="*/ 781 w 789"/>
                  <a:gd name="T11" fmla="*/ 0 h 207"/>
                  <a:gd name="T12" fmla="*/ 102 w 789"/>
                  <a:gd name="T13" fmla="*/ 188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9" h="207">
                    <a:moveTo>
                      <a:pt x="102" y="188"/>
                    </a:moveTo>
                    <a:lnTo>
                      <a:pt x="0" y="145"/>
                    </a:lnTo>
                    <a:lnTo>
                      <a:pt x="16" y="167"/>
                    </a:lnTo>
                    <a:lnTo>
                      <a:pt x="109" y="207"/>
                    </a:lnTo>
                    <a:lnTo>
                      <a:pt x="789" y="13"/>
                    </a:lnTo>
                    <a:lnTo>
                      <a:pt x="781" y="0"/>
                    </a:lnTo>
                    <a:lnTo>
                      <a:pt x="102" y="188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7" name="Group 33"/>
            <p:cNvGrpSpPr/>
            <p:nvPr/>
          </p:nvGrpSpPr>
          <p:grpSpPr>
            <a:xfrm>
              <a:off x="5282702" y="3973371"/>
              <a:ext cx="1557839" cy="605311"/>
              <a:chOff x="3932238" y="2974975"/>
              <a:chExt cx="1190625" cy="503237"/>
            </a:xfrm>
          </p:grpSpPr>
          <p:sp>
            <p:nvSpPr>
              <p:cNvPr id="22" name="Freeform: Shape 27"/>
              <p:cNvSpPr/>
              <p:nvPr/>
            </p:nvSpPr>
            <p:spPr bwMode="auto">
              <a:xfrm>
                <a:off x="3932238" y="2974975"/>
                <a:ext cx="1166813" cy="481012"/>
              </a:xfrm>
              <a:custGeom>
                <a:avLst/>
                <a:gdLst>
                  <a:gd name="T0" fmla="*/ 36 w 735"/>
                  <a:gd name="T1" fmla="*/ 0 h 303"/>
                  <a:gd name="T2" fmla="*/ 677 w 735"/>
                  <a:gd name="T3" fmla="*/ 136 h 303"/>
                  <a:gd name="T4" fmla="*/ 735 w 735"/>
                  <a:gd name="T5" fmla="*/ 238 h 303"/>
                  <a:gd name="T6" fmla="*/ 641 w 735"/>
                  <a:gd name="T7" fmla="*/ 303 h 303"/>
                  <a:gd name="T8" fmla="*/ 0 w 735"/>
                  <a:gd name="T9" fmla="*/ 166 h 303"/>
                  <a:gd name="T10" fmla="*/ 67 w 735"/>
                  <a:gd name="T11" fmla="*/ 98 h 303"/>
                  <a:gd name="T12" fmla="*/ 36 w 735"/>
                  <a:gd name="T13" fmla="*/ 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5" h="303">
                    <a:moveTo>
                      <a:pt x="36" y="0"/>
                    </a:moveTo>
                    <a:lnTo>
                      <a:pt x="677" y="136"/>
                    </a:lnTo>
                    <a:lnTo>
                      <a:pt x="735" y="238"/>
                    </a:lnTo>
                    <a:lnTo>
                      <a:pt x="641" y="303"/>
                    </a:lnTo>
                    <a:lnTo>
                      <a:pt x="0" y="166"/>
                    </a:lnTo>
                    <a:lnTo>
                      <a:pt x="67" y="98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3" name="Freeform: Shape 28"/>
              <p:cNvSpPr/>
              <p:nvPr/>
            </p:nvSpPr>
            <p:spPr bwMode="auto">
              <a:xfrm>
                <a:off x="3932238" y="3190875"/>
                <a:ext cx="1190625" cy="287337"/>
              </a:xfrm>
              <a:custGeom>
                <a:avLst/>
                <a:gdLst>
                  <a:gd name="T0" fmla="*/ 735 w 750"/>
                  <a:gd name="T1" fmla="*/ 102 h 181"/>
                  <a:gd name="T2" fmla="*/ 677 w 750"/>
                  <a:gd name="T3" fmla="*/ 0 h 181"/>
                  <a:gd name="T4" fmla="*/ 750 w 750"/>
                  <a:gd name="T5" fmla="*/ 110 h 181"/>
                  <a:gd name="T6" fmla="*/ 655 w 750"/>
                  <a:gd name="T7" fmla="*/ 181 h 181"/>
                  <a:gd name="T8" fmla="*/ 14 w 750"/>
                  <a:gd name="T9" fmla="*/ 45 h 181"/>
                  <a:gd name="T10" fmla="*/ 0 w 750"/>
                  <a:gd name="T11" fmla="*/ 30 h 181"/>
                  <a:gd name="T12" fmla="*/ 641 w 750"/>
                  <a:gd name="T13" fmla="*/ 167 h 181"/>
                  <a:gd name="T14" fmla="*/ 735 w 750"/>
                  <a:gd name="T15" fmla="*/ 102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0" h="181">
                    <a:moveTo>
                      <a:pt x="735" y="102"/>
                    </a:moveTo>
                    <a:lnTo>
                      <a:pt x="677" y="0"/>
                    </a:lnTo>
                    <a:lnTo>
                      <a:pt x="750" y="110"/>
                    </a:lnTo>
                    <a:lnTo>
                      <a:pt x="655" y="181"/>
                    </a:lnTo>
                    <a:lnTo>
                      <a:pt x="14" y="45"/>
                    </a:lnTo>
                    <a:lnTo>
                      <a:pt x="0" y="30"/>
                    </a:lnTo>
                    <a:lnTo>
                      <a:pt x="641" y="167"/>
                    </a:lnTo>
                    <a:lnTo>
                      <a:pt x="735" y="102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8" name="TextBox 43"/>
            <p:cNvSpPr txBox="1"/>
            <p:nvPr/>
          </p:nvSpPr>
          <p:spPr bwMode="auto">
            <a:xfrm>
              <a:off x="5497998" y="2917536"/>
              <a:ext cx="853132" cy="205747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l"/>
              <a:r>
                <a:rPr lang="zh-CN" altLang="en-US" sz="1600" b="1" dirty="0">
                  <a:solidFill>
                    <a:schemeClr val="bg1"/>
                  </a:solidFill>
                  <a:effectLst/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9" name="TextBox 45"/>
            <p:cNvSpPr txBox="1"/>
            <p:nvPr/>
          </p:nvSpPr>
          <p:spPr bwMode="auto">
            <a:xfrm rot="20670409">
              <a:off x="5667032" y="3514043"/>
              <a:ext cx="853132" cy="205747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effectLst/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0" name="TextBox 48"/>
            <p:cNvSpPr txBox="1"/>
            <p:nvPr/>
          </p:nvSpPr>
          <p:spPr bwMode="auto">
            <a:xfrm rot="305725">
              <a:off x="5746571" y="2449780"/>
              <a:ext cx="853132" cy="205747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effectLst/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1" name="TextBox 50"/>
            <p:cNvSpPr txBox="1"/>
            <p:nvPr/>
          </p:nvSpPr>
          <p:spPr bwMode="auto">
            <a:xfrm rot="594815">
              <a:off x="5649434" y="4200487"/>
              <a:ext cx="853132" cy="205747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r>
                <a:rPr lang="zh-CN" altLang="en-US" sz="1600" b="1" dirty="0">
                  <a:solidFill>
                    <a:schemeClr val="bg1"/>
                  </a:solidFill>
                  <a:effectLst/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  <a:effectLst/>
              </a:endParaRPr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1559496" y="1359472"/>
            <a:ext cx="2808312" cy="748235"/>
            <a:chOff x="1559496" y="1359472"/>
            <a:chExt cx="2808312" cy="748235"/>
          </a:xfrm>
        </p:grpSpPr>
        <p:sp>
          <p:nvSpPr>
            <p:cNvPr id="6" name="TextBox 49"/>
            <p:cNvSpPr txBox="1"/>
            <p:nvPr/>
          </p:nvSpPr>
          <p:spPr bwMode="auto">
            <a:xfrm>
              <a:off x="1624842" y="1359472"/>
              <a:ext cx="2616696" cy="572145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1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100" b="0" dirty="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9" name="Straight Connector 3"/>
            <p:cNvCxnSpPr/>
            <p:nvPr/>
          </p:nvCxnSpPr>
          <p:spPr>
            <a:xfrm>
              <a:off x="1559496" y="2107707"/>
              <a:ext cx="280831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千图PPT彼岸天：ID 8661124库_组合 33"/>
          <p:cNvGrpSpPr/>
          <p:nvPr>
            <p:custDataLst>
              <p:tags r:id="rId3"/>
            </p:custDataLst>
          </p:nvPr>
        </p:nvGrpSpPr>
        <p:grpSpPr>
          <a:xfrm>
            <a:off x="1559496" y="3591697"/>
            <a:ext cx="2808312" cy="706551"/>
            <a:chOff x="1559496" y="3591697"/>
            <a:chExt cx="2808312" cy="706551"/>
          </a:xfrm>
        </p:grpSpPr>
        <p:sp>
          <p:nvSpPr>
            <p:cNvPr id="8" name="TextBox 51"/>
            <p:cNvSpPr txBox="1"/>
            <p:nvPr/>
          </p:nvSpPr>
          <p:spPr bwMode="auto">
            <a:xfrm>
              <a:off x="1624842" y="3591697"/>
              <a:ext cx="2616696" cy="572145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1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100" b="0" dirty="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0" name="Straight Connector 34"/>
            <p:cNvCxnSpPr/>
            <p:nvPr/>
          </p:nvCxnSpPr>
          <p:spPr>
            <a:xfrm>
              <a:off x="1559496" y="4298248"/>
              <a:ext cx="280831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千图PPT彼岸天：ID 8661124库_组合 31"/>
          <p:cNvGrpSpPr/>
          <p:nvPr>
            <p:custDataLst>
              <p:tags r:id="rId4"/>
            </p:custDataLst>
          </p:nvPr>
        </p:nvGrpSpPr>
        <p:grpSpPr>
          <a:xfrm>
            <a:off x="8000489" y="2359853"/>
            <a:ext cx="2808312" cy="732592"/>
            <a:chOff x="8000489" y="2359853"/>
            <a:chExt cx="2808312" cy="732592"/>
          </a:xfrm>
        </p:grpSpPr>
        <p:sp>
          <p:nvSpPr>
            <p:cNvPr id="4" name="TextBox 44"/>
            <p:cNvSpPr txBox="1"/>
            <p:nvPr/>
          </p:nvSpPr>
          <p:spPr bwMode="auto">
            <a:xfrm>
              <a:off x="8017165" y="2359853"/>
              <a:ext cx="2616696" cy="572145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1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100" b="0" dirty="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1" name="Straight Connector 35"/>
            <p:cNvCxnSpPr/>
            <p:nvPr/>
          </p:nvCxnSpPr>
          <p:spPr>
            <a:xfrm>
              <a:off x="8000489" y="3092445"/>
              <a:ext cx="280831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千图PPT彼岸天：ID 8661124库_组合 32"/>
          <p:cNvGrpSpPr/>
          <p:nvPr>
            <p:custDataLst>
              <p:tags r:id="rId5"/>
            </p:custDataLst>
          </p:nvPr>
        </p:nvGrpSpPr>
        <p:grpSpPr>
          <a:xfrm>
            <a:off x="8000489" y="4537162"/>
            <a:ext cx="2808312" cy="745824"/>
            <a:chOff x="8000489" y="4537162"/>
            <a:chExt cx="2808312" cy="745824"/>
          </a:xfrm>
        </p:grpSpPr>
        <p:sp>
          <p:nvSpPr>
            <p:cNvPr id="5" name="TextBox 46"/>
            <p:cNvSpPr txBox="1"/>
            <p:nvPr/>
          </p:nvSpPr>
          <p:spPr bwMode="auto">
            <a:xfrm>
              <a:off x="8017165" y="4537162"/>
              <a:ext cx="2616696" cy="572145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请替换文字内容复制你的内容到此</a:t>
              </a:r>
              <a:br>
                <a:rPr lang="zh-CN" altLang="en-US" sz="1100" b="0" dirty="0">
                  <a:solidFill>
                    <a:schemeClr val="tx1"/>
                  </a:solidFill>
                  <a:effectLst/>
                </a:rPr>
              </a:br>
              <a:r>
                <a:rPr lang="zh-CN" altLang="en-US" sz="1100" b="0" dirty="0">
                  <a:solidFill>
                    <a:schemeClr val="tx1"/>
                  </a:solidFill>
                  <a:effectLst/>
                </a:rPr>
                <a:t> </a:t>
              </a:r>
              <a:endParaRPr lang="zh-CN" altLang="en-US" sz="1100" b="0" dirty="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2" name="Straight Connector 36"/>
            <p:cNvCxnSpPr/>
            <p:nvPr/>
          </p:nvCxnSpPr>
          <p:spPr>
            <a:xfrm>
              <a:off x="8000489" y="5282986"/>
              <a:ext cx="280831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032908" y="2730860"/>
            <a:ext cx="4993302" cy="1396280"/>
            <a:chOff x="5235445" y="2503043"/>
            <a:chExt cx="4993302" cy="1396280"/>
          </a:xfrm>
        </p:grpSpPr>
        <p:sp>
          <p:nvSpPr>
            <p:cNvPr id="3" name="矩形 2"/>
            <p:cNvSpPr/>
            <p:nvPr/>
          </p:nvSpPr>
          <p:spPr>
            <a:xfrm>
              <a:off x="5235445" y="2503043"/>
              <a:ext cx="433965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zh-CN" altLang="en-US" sz="5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成功项目展示</a:t>
              </a:r>
              <a:endParaRPr kumimoji="1" lang="zh-CN" altLang="en-US" sz="5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235445" y="3426373"/>
              <a:ext cx="4993302" cy="4729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点击此处添加文本内容，如关键词、部分简单介绍等。点击此处添加文本内容如关键词、部分简单介绍等。点击此处添加文本内容，如关键词、部分简介绍</a:t>
              </a:r>
              <a:endParaRPr lang="en-US" altLang="zh-CN" sz="10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83334" y="2091930"/>
            <a:ext cx="1578687" cy="2313570"/>
            <a:chOff x="3168454" y="1680397"/>
            <a:chExt cx="1578687" cy="2313570"/>
          </a:xfrm>
          <a:solidFill>
            <a:srgbClr val="884846"/>
          </a:solidFill>
        </p:grpSpPr>
        <p:sp>
          <p:nvSpPr>
            <p:cNvPr id="6" name="矩形 5"/>
            <p:cNvSpPr/>
            <p:nvPr/>
          </p:nvSpPr>
          <p:spPr>
            <a:xfrm>
              <a:off x="3220369" y="1680397"/>
              <a:ext cx="1472872" cy="231357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lvl="0" algn="ctr"/>
              <a:r>
                <a:rPr lang="en-US" altLang="zh-CN" sz="4800" b="1" spc="6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4800" b="1" spc="6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168454" y="1750341"/>
              <a:ext cx="1562979" cy="669079"/>
              <a:chOff x="5591514" y="1114425"/>
              <a:chExt cx="2274501" cy="1077232"/>
            </a:xfrm>
            <a:grpFill/>
          </p:grpSpPr>
          <p:sp>
            <p:nvSpPr>
              <p:cNvPr id="12" name="矩形 11"/>
              <p:cNvSpPr/>
              <p:nvPr/>
            </p:nvSpPr>
            <p:spPr>
              <a:xfrm>
                <a:off x="5591514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7799483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 rot="16200000">
                <a:off x="6686173" y="19771"/>
                <a:ext cx="81264" cy="227058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 flipV="1">
              <a:off x="3186189" y="3141260"/>
              <a:ext cx="1560952" cy="807911"/>
              <a:chOff x="5591515" y="1106803"/>
              <a:chExt cx="2271552" cy="1300753"/>
            </a:xfrm>
            <a:grpFill/>
          </p:grpSpPr>
          <p:sp>
            <p:nvSpPr>
              <p:cNvPr id="9" name="矩形 8"/>
              <p:cNvSpPr/>
              <p:nvPr/>
            </p:nvSpPr>
            <p:spPr>
              <a:xfrm>
                <a:off x="5591515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7817348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 rot="16200000">
                <a:off x="6690000" y="8318"/>
                <a:ext cx="73609" cy="22705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千图PPT彼岸天：ID 8661124库_组合 32"/>
          <p:cNvGrpSpPr/>
          <p:nvPr>
            <p:custDataLst>
              <p:tags r:id="rId1"/>
            </p:custDataLst>
          </p:nvPr>
        </p:nvGrpSpPr>
        <p:grpSpPr>
          <a:xfrm>
            <a:off x="8350487" y="1771620"/>
            <a:ext cx="3086823" cy="1122585"/>
            <a:chOff x="8350487" y="1771620"/>
            <a:chExt cx="3086823" cy="1122585"/>
          </a:xfrm>
        </p:grpSpPr>
        <p:sp>
          <p:nvSpPr>
            <p:cNvPr id="15" name="TextBox 42"/>
            <p:cNvSpPr txBox="1"/>
            <p:nvPr/>
          </p:nvSpPr>
          <p:spPr>
            <a:xfrm>
              <a:off x="8386003" y="2162758"/>
              <a:ext cx="3051307" cy="731447"/>
            </a:xfrm>
            <a:prstGeom prst="rect">
              <a:avLst/>
            </a:prstGeom>
          </p:spPr>
          <p:txBody>
            <a:bodyPr vert="horz" wrap="square" lIns="91440" tIns="45720" rIns="91440" bIns="4572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br>
                <a:rPr lang="zh-CN" altLang="en-US" sz="1100" dirty="0"/>
              </a:br>
              <a:r>
                <a:rPr lang="zh-CN" altLang="en-US" sz="1100" dirty="0" smtClean="0"/>
                <a:t>。</a:t>
              </a:r>
              <a:endParaRPr lang="zh-CN" altLang="en-US" sz="1100" dirty="0"/>
            </a:p>
          </p:txBody>
        </p:sp>
        <p:sp>
          <p:nvSpPr>
            <p:cNvPr id="16" name="TextBox 43"/>
            <p:cNvSpPr txBox="1"/>
            <p:nvPr/>
          </p:nvSpPr>
          <p:spPr>
            <a:xfrm>
              <a:off x="8350487" y="1771620"/>
              <a:ext cx="1730858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id-ID" sz="2400" b="1"/>
                <a:t>Weakness</a:t>
              </a:r>
              <a:endParaRPr lang="id-ID" sz="2400" b="1"/>
            </a:p>
          </p:txBody>
        </p:sp>
      </p:grpSp>
      <p:grpSp>
        <p:nvGrpSpPr>
          <p:cNvPr id="35" name="千图PPT彼岸天：ID 8661124库_组合 34"/>
          <p:cNvGrpSpPr/>
          <p:nvPr>
            <p:custDataLst>
              <p:tags r:id="rId2"/>
            </p:custDataLst>
          </p:nvPr>
        </p:nvGrpSpPr>
        <p:grpSpPr>
          <a:xfrm>
            <a:off x="8386003" y="4134317"/>
            <a:ext cx="3095645" cy="1161008"/>
            <a:chOff x="8386003" y="4134317"/>
            <a:chExt cx="3095645" cy="1161008"/>
          </a:xfrm>
        </p:grpSpPr>
        <p:sp>
          <p:nvSpPr>
            <p:cNvPr id="17" name="TextBox 44"/>
            <p:cNvSpPr txBox="1"/>
            <p:nvPr/>
          </p:nvSpPr>
          <p:spPr>
            <a:xfrm>
              <a:off x="8430341" y="4563878"/>
              <a:ext cx="3051307" cy="731447"/>
            </a:xfrm>
            <a:prstGeom prst="rect">
              <a:avLst/>
            </a:prstGeom>
          </p:spPr>
          <p:txBody>
            <a:bodyPr vert="horz" wrap="square" lIns="91440" tIns="45720" rIns="91440" bIns="4572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br>
                <a:rPr lang="zh-CN" altLang="en-US" sz="1100" dirty="0"/>
              </a:br>
              <a:r>
                <a:rPr lang="zh-CN" altLang="en-US" sz="1100" dirty="0" smtClean="0"/>
                <a:t>。</a:t>
              </a:r>
              <a:endParaRPr lang="zh-CN" altLang="en-US" sz="1100" dirty="0"/>
            </a:p>
          </p:txBody>
        </p:sp>
        <p:sp>
          <p:nvSpPr>
            <p:cNvPr id="18" name="TextBox 45"/>
            <p:cNvSpPr txBox="1"/>
            <p:nvPr/>
          </p:nvSpPr>
          <p:spPr>
            <a:xfrm>
              <a:off x="8386003" y="4134317"/>
              <a:ext cx="2199641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id-ID" sz="2400" b="1"/>
                <a:t>Opportunities</a:t>
              </a:r>
              <a:endParaRPr lang="id-ID" sz="2400" b="1"/>
            </a:p>
          </p:txBody>
        </p:sp>
      </p:grpSp>
      <p:grpSp>
        <p:nvGrpSpPr>
          <p:cNvPr id="32" name="千图PPT彼岸天：ID 8661124库_组合 31"/>
          <p:cNvGrpSpPr/>
          <p:nvPr>
            <p:custDataLst>
              <p:tags r:id="rId3"/>
            </p:custDataLst>
          </p:nvPr>
        </p:nvGrpSpPr>
        <p:grpSpPr>
          <a:xfrm>
            <a:off x="818659" y="1785920"/>
            <a:ext cx="2896011" cy="1178812"/>
            <a:chOff x="818659" y="1785920"/>
            <a:chExt cx="2896011" cy="1178812"/>
          </a:xfrm>
        </p:grpSpPr>
        <p:sp>
          <p:nvSpPr>
            <p:cNvPr id="19" name="TextBox 46"/>
            <p:cNvSpPr txBox="1"/>
            <p:nvPr/>
          </p:nvSpPr>
          <p:spPr>
            <a:xfrm>
              <a:off x="818659" y="2233285"/>
              <a:ext cx="2896011" cy="731447"/>
            </a:xfrm>
            <a:prstGeom prst="rect">
              <a:avLst/>
            </a:prstGeom>
          </p:spPr>
          <p:txBody>
            <a:bodyPr vert="horz" wrap="square" lIns="91440" tIns="45720" rIns="91440" bIns="4572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br>
                <a:rPr lang="zh-CN" altLang="en-US" sz="1100" dirty="0"/>
              </a:br>
              <a:r>
                <a:rPr lang="zh-CN" altLang="en-US" sz="1100" dirty="0" smtClean="0"/>
                <a:t>。</a:t>
              </a:r>
              <a:endParaRPr lang="zh-CN" altLang="en-US" sz="1100" dirty="0"/>
            </a:p>
          </p:txBody>
        </p:sp>
        <p:sp>
          <p:nvSpPr>
            <p:cNvPr id="20" name="TextBox 47"/>
            <p:cNvSpPr txBox="1"/>
            <p:nvPr/>
          </p:nvSpPr>
          <p:spPr>
            <a:xfrm>
              <a:off x="2238620" y="1785920"/>
              <a:ext cx="1449435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id-ID" sz="2400" b="1" dirty="0"/>
                <a:t>Strength</a:t>
              </a:r>
              <a:endParaRPr lang="id-ID" sz="2400" b="1" dirty="0"/>
            </a:p>
          </p:txBody>
        </p:sp>
      </p:grpSp>
      <p:grpSp>
        <p:nvGrpSpPr>
          <p:cNvPr id="36" name="千图PPT彼岸天：ID 8661124库_组合 35"/>
          <p:cNvGrpSpPr/>
          <p:nvPr>
            <p:custDataLst>
              <p:tags r:id="rId4"/>
            </p:custDataLst>
          </p:nvPr>
        </p:nvGrpSpPr>
        <p:grpSpPr>
          <a:xfrm>
            <a:off x="818659" y="4268954"/>
            <a:ext cx="2896011" cy="1210967"/>
            <a:chOff x="818659" y="4268954"/>
            <a:chExt cx="2896011" cy="1210967"/>
          </a:xfrm>
        </p:grpSpPr>
        <p:sp>
          <p:nvSpPr>
            <p:cNvPr id="21" name="TextBox 48"/>
            <p:cNvSpPr txBox="1"/>
            <p:nvPr/>
          </p:nvSpPr>
          <p:spPr>
            <a:xfrm>
              <a:off x="818659" y="4748474"/>
              <a:ext cx="2896011" cy="731447"/>
            </a:xfrm>
            <a:prstGeom prst="rect">
              <a:avLst/>
            </a:prstGeom>
          </p:spPr>
          <p:txBody>
            <a:bodyPr vert="horz" wrap="square" lIns="91440" tIns="45720" rIns="91440" bIns="4572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br>
                <a:rPr lang="zh-CN" altLang="en-US" sz="1100" dirty="0"/>
              </a:br>
              <a:r>
                <a:rPr lang="zh-CN" altLang="en-US" sz="1100" dirty="0" smtClean="0"/>
                <a:t>。</a:t>
              </a:r>
              <a:endParaRPr lang="zh-CN" altLang="en-US" sz="1100" dirty="0"/>
            </a:p>
          </p:txBody>
        </p:sp>
        <p:sp>
          <p:nvSpPr>
            <p:cNvPr id="22" name="TextBox 49"/>
            <p:cNvSpPr txBox="1"/>
            <p:nvPr/>
          </p:nvSpPr>
          <p:spPr>
            <a:xfrm>
              <a:off x="2341244" y="4268954"/>
              <a:ext cx="1210588" cy="461665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id-ID" sz="2400" b="1"/>
                <a:t>Thread</a:t>
              </a:r>
              <a:endParaRPr lang="id-ID" sz="2400" b="1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5"/>
            </p:custDataLst>
          </p:nvPr>
        </p:nvGrpSpPr>
        <p:grpSpPr>
          <a:xfrm>
            <a:off x="3675919" y="1860858"/>
            <a:ext cx="4633970" cy="3386958"/>
            <a:chOff x="3675919" y="1860858"/>
            <a:chExt cx="4633970" cy="3386958"/>
          </a:xfrm>
        </p:grpSpPr>
        <p:sp>
          <p:nvSpPr>
            <p:cNvPr id="4" name="Freeform: Shape 25"/>
            <p:cNvSpPr/>
            <p:nvPr/>
          </p:nvSpPr>
          <p:spPr bwMode="auto">
            <a:xfrm rot="19397468">
              <a:off x="4753347" y="1860858"/>
              <a:ext cx="1730288" cy="1755045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26"/>
            <p:cNvSpPr/>
            <p:nvPr/>
          </p:nvSpPr>
          <p:spPr bwMode="auto">
            <a:xfrm rot="3202081">
              <a:off x="5974631" y="2269677"/>
              <a:ext cx="1730063" cy="1755273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Freeform: Shape 27"/>
            <p:cNvSpPr/>
            <p:nvPr/>
          </p:nvSpPr>
          <p:spPr bwMode="auto">
            <a:xfrm rot="8579122">
              <a:off x="5562732" y="3492771"/>
              <a:ext cx="1730288" cy="1755045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28"/>
            <p:cNvSpPr/>
            <p:nvPr/>
          </p:nvSpPr>
          <p:spPr bwMode="auto">
            <a:xfrm rot="13978264">
              <a:off x="4342317" y="3092309"/>
              <a:ext cx="1730063" cy="1755273"/>
            </a:xfrm>
            <a:custGeom>
              <a:avLst/>
              <a:gdLst>
                <a:gd name="T0" fmla="*/ 3563 w 10688"/>
                <a:gd name="T1" fmla="*/ 7062 h 10844"/>
                <a:gd name="T2" fmla="*/ 3563 w 10688"/>
                <a:gd name="T3" fmla="*/ 7062 h 10844"/>
                <a:gd name="T4" fmla="*/ 4563 w 10688"/>
                <a:gd name="T5" fmla="*/ 10749 h 10844"/>
                <a:gd name="T6" fmla="*/ 7937 w 10688"/>
                <a:gd name="T7" fmla="*/ 9812 h 10844"/>
                <a:gd name="T8" fmla="*/ 9062 w 10688"/>
                <a:gd name="T9" fmla="*/ 2782 h 10844"/>
                <a:gd name="T10" fmla="*/ 2032 w 10688"/>
                <a:gd name="T11" fmla="*/ 1626 h 10844"/>
                <a:gd name="T12" fmla="*/ 0 w 10688"/>
                <a:gd name="T13" fmla="*/ 4907 h 10844"/>
                <a:gd name="T14" fmla="*/ 3563 w 10688"/>
                <a:gd name="T15" fmla="*/ 7062 h 10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88" h="10844">
                  <a:moveTo>
                    <a:pt x="3563" y="7062"/>
                  </a:moveTo>
                  <a:lnTo>
                    <a:pt x="3563" y="7062"/>
                  </a:lnTo>
                  <a:cubicBezTo>
                    <a:pt x="4375" y="8187"/>
                    <a:pt x="4688" y="9500"/>
                    <a:pt x="4563" y="10749"/>
                  </a:cubicBezTo>
                  <a:cubicBezTo>
                    <a:pt x="5718" y="10843"/>
                    <a:pt x="6906" y="10562"/>
                    <a:pt x="7937" y="9812"/>
                  </a:cubicBezTo>
                  <a:cubicBezTo>
                    <a:pt x="10187" y="8187"/>
                    <a:pt x="10687" y="5032"/>
                    <a:pt x="9062" y="2782"/>
                  </a:cubicBezTo>
                  <a:cubicBezTo>
                    <a:pt x="7437" y="500"/>
                    <a:pt x="4282" y="0"/>
                    <a:pt x="2032" y="1626"/>
                  </a:cubicBezTo>
                  <a:cubicBezTo>
                    <a:pt x="907" y="2438"/>
                    <a:pt x="219" y="3657"/>
                    <a:pt x="0" y="4907"/>
                  </a:cubicBezTo>
                  <a:cubicBezTo>
                    <a:pt x="1375" y="5126"/>
                    <a:pt x="2688" y="5843"/>
                    <a:pt x="3563" y="706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TextBox 29"/>
            <p:cNvSpPr txBox="1"/>
            <p:nvPr/>
          </p:nvSpPr>
          <p:spPr>
            <a:xfrm>
              <a:off x="5039189" y="2096112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>
              <a:normAutofit/>
            </a:bodyPr>
            <a:lstStyle/>
            <a:p>
              <a:pPr algn="ctr"/>
              <a:r>
                <a:rPr lang="en-US" sz="6000" b="1">
                  <a:solidFill>
                    <a:schemeClr val="bg1"/>
                  </a:solidFill>
                </a:rPr>
                <a:t>S</a:t>
              </a:r>
              <a:endParaRPr lang="en-US" sz="6000" b="1">
                <a:solidFill>
                  <a:schemeClr val="bg1"/>
                </a:solidFill>
              </a:endParaRPr>
            </a:p>
          </p:txBody>
        </p:sp>
        <p:sp>
          <p:nvSpPr>
            <p:cNvPr id="9" name="TextBox 30"/>
            <p:cNvSpPr txBox="1"/>
            <p:nvPr/>
          </p:nvSpPr>
          <p:spPr>
            <a:xfrm>
              <a:off x="5867974" y="3907150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>
              <a:normAutofit/>
            </a:bodyPr>
            <a:lstStyle/>
            <a:p>
              <a:pPr algn="ctr"/>
              <a:r>
                <a:rPr lang="id-ID" sz="6000" b="1">
                  <a:solidFill>
                    <a:schemeClr val="bg1"/>
                  </a:solidFill>
                </a:rPr>
                <a:t>O</a:t>
              </a:r>
              <a:endParaRPr lang="id-ID" sz="6000" b="1">
                <a:solidFill>
                  <a:schemeClr val="bg1"/>
                </a:solidFill>
              </a:endParaRPr>
            </a:p>
          </p:txBody>
        </p:sp>
        <p:sp>
          <p:nvSpPr>
            <p:cNvPr id="10" name="TextBox 31"/>
            <p:cNvSpPr txBox="1"/>
            <p:nvPr/>
          </p:nvSpPr>
          <p:spPr>
            <a:xfrm>
              <a:off x="6402113" y="2564905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>
              <a:normAutofit/>
            </a:bodyPr>
            <a:lstStyle/>
            <a:p>
              <a:pPr algn="ctr"/>
              <a:r>
                <a:rPr lang="en-US" sz="6000" b="1">
                  <a:solidFill>
                    <a:schemeClr val="bg1"/>
                  </a:solidFill>
                </a:rPr>
                <a:t>W</a:t>
              </a:r>
              <a:endParaRPr lang="en-US" sz="6000" b="1">
                <a:solidFill>
                  <a:schemeClr val="bg1"/>
                </a:solidFill>
              </a:endParaRPr>
            </a:p>
          </p:txBody>
        </p:sp>
        <p:sp>
          <p:nvSpPr>
            <p:cNvPr id="11" name="TextBox 32"/>
            <p:cNvSpPr txBox="1"/>
            <p:nvPr/>
          </p:nvSpPr>
          <p:spPr>
            <a:xfrm>
              <a:off x="4623122" y="3413720"/>
              <a:ext cx="1094015" cy="1015632"/>
            </a:xfrm>
            <a:prstGeom prst="rect">
              <a:avLst/>
            </a:prstGeom>
            <a:noFill/>
          </p:spPr>
          <p:txBody>
            <a:bodyPr wrap="square" lIns="91413" tIns="45705" rIns="91413" bIns="45705">
              <a:normAutofit/>
            </a:bodyPr>
            <a:lstStyle/>
            <a:p>
              <a:pPr algn="ctr"/>
              <a:r>
                <a:rPr lang="id-ID" sz="6000" b="1">
                  <a:solidFill>
                    <a:schemeClr val="bg1"/>
                  </a:solidFill>
                </a:rPr>
                <a:t>T</a:t>
              </a:r>
              <a:endParaRPr lang="id-ID" sz="6000" b="1">
                <a:solidFill>
                  <a:schemeClr val="bg1"/>
                </a:solidFill>
              </a:endParaRPr>
            </a:p>
          </p:txBody>
        </p:sp>
        <p:grpSp>
          <p:nvGrpSpPr>
            <p:cNvPr id="12" name="Group 33"/>
            <p:cNvGrpSpPr/>
            <p:nvPr/>
          </p:nvGrpSpPr>
          <p:grpSpPr>
            <a:xfrm flipV="1">
              <a:off x="6776924" y="4272839"/>
              <a:ext cx="1532965" cy="336176"/>
              <a:chOff x="6508376" y="1129553"/>
              <a:chExt cx="1532965" cy="336176"/>
            </a:xfrm>
          </p:grpSpPr>
          <p:cxnSp>
            <p:nvCxnSpPr>
              <p:cNvPr id="30" name="Straight Connector 34"/>
              <p:cNvCxnSpPr/>
              <p:nvPr/>
            </p:nvCxnSpPr>
            <p:spPr>
              <a:xfrm flipV="1">
                <a:off x="6508376" y="1129553"/>
                <a:ext cx="336177" cy="336176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5"/>
              <p:cNvCxnSpPr/>
              <p:nvPr/>
            </p:nvCxnSpPr>
            <p:spPr>
              <a:xfrm>
                <a:off x="6844553" y="1129553"/>
                <a:ext cx="1196788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36"/>
            <p:cNvGrpSpPr/>
            <p:nvPr/>
          </p:nvGrpSpPr>
          <p:grpSpPr>
            <a:xfrm flipH="1">
              <a:off x="3740855" y="2215687"/>
              <a:ext cx="1532965" cy="336176"/>
              <a:chOff x="6508376" y="1129553"/>
              <a:chExt cx="1532965" cy="336176"/>
            </a:xfrm>
          </p:grpSpPr>
          <p:cxnSp>
            <p:nvCxnSpPr>
              <p:cNvPr id="28" name="Straight Connector 37"/>
              <p:cNvCxnSpPr/>
              <p:nvPr/>
            </p:nvCxnSpPr>
            <p:spPr>
              <a:xfrm flipV="1">
                <a:off x="6508376" y="1129553"/>
                <a:ext cx="336177" cy="336176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38"/>
              <p:cNvCxnSpPr/>
              <p:nvPr/>
            </p:nvCxnSpPr>
            <p:spPr>
              <a:xfrm>
                <a:off x="6844553" y="1129553"/>
                <a:ext cx="1196788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39"/>
            <p:cNvGrpSpPr/>
            <p:nvPr/>
          </p:nvGrpSpPr>
          <p:grpSpPr>
            <a:xfrm flipH="1" flipV="1">
              <a:off x="3675919" y="4417191"/>
              <a:ext cx="1546412" cy="336176"/>
              <a:chOff x="6508376" y="1129553"/>
              <a:chExt cx="1546412" cy="336176"/>
            </a:xfrm>
          </p:grpSpPr>
          <p:cxnSp>
            <p:nvCxnSpPr>
              <p:cNvPr id="26" name="Straight Connector 40"/>
              <p:cNvCxnSpPr/>
              <p:nvPr/>
            </p:nvCxnSpPr>
            <p:spPr>
              <a:xfrm flipV="1">
                <a:off x="6508376" y="1129553"/>
                <a:ext cx="336177" cy="336176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41"/>
              <p:cNvCxnSpPr/>
              <p:nvPr/>
            </p:nvCxnSpPr>
            <p:spPr>
              <a:xfrm>
                <a:off x="6858000" y="1129553"/>
                <a:ext cx="1196788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50"/>
            <p:cNvGrpSpPr/>
            <p:nvPr/>
          </p:nvGrpSpPr>
          <p:grpSpPr>
            <a:xfrm>
              <a:off x="6681864" y="2228727"/>
              <a:ext cx="1532965" cy="336176"/>
              <a:chOff x="6508376" y="1129553"/>
              <a:chExt cx="1532965" cy="336176"/>
            </a:xfrm>
          </p:grpSpPr>
          <p:cxnSp>
            <p:nvCxnSpPr>
              <p:cNvPr id="24" name="Straight Connector 51"/>
              <p:cNvCxnSpPr/>
              <p:nvPr/>
            </p:nvCxnSpPr>
            <p:spPr>
              <a:xfrm flipV="1">
                <a:off x="6508376" y="1129553"/>
                <a:ext cx="336177" cy="336176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52"/>
              <p:cNvCxnSpPr/>
              <p:nvPr/>
            </p:nvCxnSpPr>
            <p:spPr>
              <a:xfrm>
                <a:off x="6844553" y="1129553"/>
                <a:ext cx="1196788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千图PPT彼岸天：ID 8661124库_组合 2"/>
          <p:cNvGrpSpPr/>
          <p:nvPr>
            <p:custDataLst>
              <p:tags r:id="rId1"/>
            </p:custDataLst>
          </p:nvPr>
        </p:nvGrpSpPr>
        <p:grpSpPr>
          <a:xfrm>
            <a:off x="3934461" y="1326758"/>
            <a:ext cx="4323079" cy="4712486"/>
            <a:chOff x="0" y="0"/>
            <a:chExt cx="8646155" cy="9424966"/>
          </a:xfrm>
        </p:grpSpPr>
        <p:sp>
          <p:nvSpPr>
            <p:cNvPr id="33" name="Freeform: Shape 3"/>
            <p:cNvSpPr/>
            <p:nvPr/>
          </p:nvSpPr>
          <p:spPr>
            <a:xfrm>
              <a:off x="991777" y="2576577"/>
              <a:ext cx="1204752" cy="978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872" y="19598"/>
                  </a:moveTo>
                  <a:cubicBezTo>
                    <a:pt x="16872" y="19598"/>
                    <a:pt x="17025" y="19232"/>
                    <a:pt x="17253" y="18684"/>
                  </a:cubicBezTo>
                  <a:cubicBezTo>
                    <a:pt x="17504" y="18150"/>
                    <a:pt x="17837" y="17437"/>
                    <a:pt x="18171" y="16724"/>
                  </a:cubicBezTo>
                  <a:cubicBezTo>
                    <a:pt x="18492" y="16003"/>
                    <a:pt x="18888" y="15335"/>
                    <a:pt x="19147" y="14807"/>
                  </a:cubicBezTo>
                  <a:cubicBezTo>
                    <a:pt x="19416" y="14286"/>
                    <a:pt x="19595" y="13938"/>
                    <a:pt x="19595" y="13938"/>
                  </a:cubicBezTo>
                  <a:lnTo>
                    <a:pt x="18405" y="12951"/>
                  </a:lnTo>
                  <a:cubicBezTo>
                    <a:pt x="18405" y="12951"/>
                    <a:pt x="18221" y="13309"/>
                    <a:pt x="17944" y="13846"/>
                  </a:cubicBezTo>
                  <a:cubicBezTo>
                    <a:pt x="17677" y="14389"/>
                    <a:pt x="17270" y="15077"/>
                    <a:pt x="16939" y="15820"/>
                  </a:cubicBezTo>
                  <a:cubicBezTo>
                    <a:pt x="16595" y="16554"/>
                    <a:pt x="16252" y="17287"/>
                    <a:pt x="15994" y="17838"/>
                  </a:cubicBezTo>
                  <a:cubicBezTo>
                    <a:pt x="15759" y="18402"/>
                    <a:pt x="15602" y="18779"/>
                    <a:pt x="15602" y="18779"/>
                  </a:cubicBezTo>
                  <a:cubicBezTo>
                    <a:pt x="15602" y="18779"/>
                    <a:pt x="16872" y="19598"/>
                    <a:pt x="16872" y="19598"/>
                  </a:cubicBezTo>
                  <a:close/>
                  <a:moveTo>
                    <a:pt x="14631" y="18153"/>
                  </a:moveTo>
                  <a:cubicBezTo>
                    <a:pt x="14631" y="18153"/>
                    <a:pt x="14792" y="17769"/>
                    <a:pt x="15033" y="17192"/>
                  </a:cubicBezTo>
                  <a:cubicBezTo>
                    <a:pt x="15296" y="16629"/>
                    <a:pt x="15647" y="15879"/>
                    <a:pt x="15998" y="15129"/>
                  </a:cubicBezTo>
                  <a:cubicBezTo>
                    <a:pt x="16337" y="14370"/>
                    <a:pt x="16752" y="13666"/>
                    <a:pt x="17026" y="13111"/>
                  </a:cubicBezTo>
                  <a:cubicBezTo>
                    <a:pt x="17308" y="12563"/>
                    <a:pt x="17497" y="12197"/>
                    <a:pt x="17497" y="12197"/>
                  </a:cubicBezTo>
                  <a:lnTo>
                    <a:pt x="16307" y="11211"/>
                  </a:lnTo>
                  <a:cubicBezTo>
                    <a:pt x="16307" y="11211"/>
                    <a:pt x="16113" y="11586"/>
                    <a:pt x="15822" y="12151"/>
                  </a:cubicBezTo>
                  <a:cubicBezTo>
                    <a:pt x="15541" y="12721"/>
                    <a:pt x="15115" y="13445"/>
                    <a:pt x="14766" y="14225"/>
                  </a:cubicBezTo>
                  <a:cubicBezTo>
                    <a:pt x="14405" y="14996"/>
                    <a:pt x="14044" y="15767"/>
                    <a:pt x="13774" y="16346"/>
                  </a:cubicBezTo>
                  <a:cubicBezTo>
                    <a:pt x="13526" y="16939"/>
                    <a:pt x="13360" y="17335"/>
                    <a:pt x="13360" y="17335"/>
                  </a:cubicBezTo>
                  <a:cubicBezTo>
                    <a:pt x="13360" y="17335"/>
                    <a:pt x="14631" y="18153"/>
                    <a:pt x="14631" y="18153"/>
                  </a:cubicBezTo>
                  <a:close/>
                  <a:moveTo>
                    <a:pt x="12389" y="16709"/>
                  </a:moveTo>
                  <a:cubicBezTo>
                    <a:pt x="12389" y="16709"/>
                    <a:pt x="12558" y="16305"/>
                    <a:pt x="12811" y="15699"/>
                  </a:cubicBezTo>
                  <a:cubicBezTo>
                    <a:pt x="13088" y="15108"/>
                    <a:pt x="13456" y="14321"/>
                    <a:pt x="13824" y="13533"/>
                  </a:cubicBezTo>
                  <a:cubicBezTo>
                    <a:pt x="14181" y="12737"/>
                    <a:pt x="14615" y="11998"/>
                    <a:pt x="14902" y="11415"/>
                  </a:cubicBezTo>
                  <a:cubicBezTo>
                    <a:pt x="15200" y="10840"/>
                    <a:pt x="15398" y="10456"/>
                    <a:pt x="15398" y="10456"/>
                  </a:cubicBezTo>
                  <a:lnTo>
                    <a:pt x="14209" y="9471"/>
                  </a:lnTo>
                  <a:cubicBezTo>
                    <a:pt x="14209" y="9471"/>
                    <a:pt x="14006" y="9864"/>
                    <a:pt x="13700" y="10455"/>
                  </a:cubicBezTo>
                  <a:cubicBezTo>
                    <a:pt x="13404" y="11052"/>
                    <a:pt x="12960" y="11813"/>
                    <a:pt x="12593" y="12630"/>
                  </a:cubicBezTo>
                  <a:cubicBezTo>
                    <a:pt x="12215" y="13438"/>
                    <a:pt x="11837" y="14247"/>
                    <a:pt x="11553" y="14854"/>
                  </a:cubicBezTo>
                  <a:cubicBezTo>
                    <a:pt x="11293" y="15476"/>
                    <a:pt x="11119" y="15890"/>
                    <a:pt x="11119" y="15890"/>
                  </a:cubicBezTo>
                  <a:cubicBezTo>
                    <a:pt x="11119" y="15890"/>
                    <a:pt x="12389" y="16709"/>
                    <a:pt x="12389" y="16709"/>
                  </a:cubicBezTo>
                  <a:close/>
                  <a:moveTo>
                    <a:pt x="10149" y="15265"/>
                  </a:moveTo>
                  <a:cubicBezTo>
                    <a:pt x="10149" y="15265"/>
                    <a:pt x="10326" y="14842"/>
                    <a:pt x="10591" y="14208"/>
                  </a:cubicBezTo>
                  <a:cubicBezTo>
                    <a:pt x="10881" y="13589"/>
                    <a:pt x="11266" y="12764"/>
                    <a:pt x="11652" y="11939"/>
                  </a:cubicBezTo>
                  <a:cubicBezTo>
                    <a:pt x="12027" y="11106"/>
                    <a:pt x="12479" y="10330"/>
                    <a:pt x="12781" y="9721"/>
                  </a:cubicBezTo>
                  <a:cubicBezTo>
                    <a:pt x="13093" y="9118"/>
                    <a:pt x="13301" y="8717"/>
                    <a:pt x="13301" y="8717"/>
                  </a:cubicBezTo>
                  <a:lnTo>
                    <a:pt x="12111" y="7730"/>
                  </a:lnTo>
                  <a:cubicBezTo>
                    <a:pt x="12111" y="7730"/>
                    <a:pt x="11898" y="8142"/>
                    <a:pt x="11578" y="8759"/>
                  </a:cubicBezTo>
                  <a:cubicBezTo>
                    <a:pt x="11268" y="9384"/>
                    <a:pt x="10805" y="10181"/>
                    <a:pt x="10420" y="11035"/>
                  </a:cubicBezTo>
                  <a:cubicBezTo>
                    <a:pt x="10025" y="11881"/>
                    <a:pt x="9629" y="12727"/>
                    <a:pt x="9332" y="13362"/>
                  </a:cubicBezTo>
                  <a:cubicBezTo>
                    <a:pt x="9060" y="14012"/>
                    <a:pt x="8878" y="14446"/>
                    <a:pt x="8878" y="14446"/>
                  </a:cubicBezTo>
                  <a:cubicBezTo>
                    <a:pt x="8878" y="14446"/>
                    <a:pt x="10149" y="15265"/>
                    <a:pt x="10149" y="15265"/>
                  </a:cubicBezTo>
                  <a:close/>
                  <a:moveTo>
                    <a:pt x="7906" y="13820"/>
                  </a:moveTo>
                  <a:cubicBezTo>
                    <a:pt x="7906" y="13820"/>
                    <a:pt x="8092" y="13378"/>
                    <a:pt x="8370" y="12715"/>
                  </a:cubicBezTo>
                  <a:cubicBezTo>
                    <a:pt x="8672" y="12069"/>
                    <a:pt x="9075" y="11205"/>
                    <a:pt x="9478" y="10343"/>
                  </a:cubicBezTo>
                  <a:cubicBezTo>
                    <a:pt x="9871" y="9473"/>
                    <a:pt x="10342" y="8661"/>
                    <a:pt x="10658" y="8024"/>
                  </a:cubicBezTo>
                  <a:cubicBezTo>
                    <a:pt x="10984" y="7395"/>
                    <a:pt x="11202" y="6976"/>
                    <a:pt x="11202" y="6976"/>
                  </a:cubicBezTo>
                  <a:lnTo>
                    <a:pt x="10013" y="5989"/>
                  </a:lnTo>
                  <a:cubicBezTo>
                    <a:pt x="10013" y="5989"/>
                    <a:pt x="9790" y="6420"/>
                    <a:pt x="9456" y="7064"/>
                  </a:cubicBezTo>
                  <a:cubicBezTo>
                    <a:pt x="9131" y="7715"/>
                    <a:pt x="8650" y="8549"/>
                    <a:pt x="8247" y="9440"/>
                  </a:cubicBezTo>
                  <a:cubicBezTo>
                    <a:pt x="7834" y="10323"/>
                    <a:pt x="7421" y="11207"/>
                    <a:pt x="7112" y="11870"/>
                  </a:cubicBezTo>
                  <a:cubicBezTo>
                    <a:pt x="6827" y="12549"/>
                    <a:pt x="6636" y="13002"/>
                    <a:pt x="6636" y="13002"/>
                  </a:cubicBezTo>
                  <a:cubicBezTo>
                    <a:pt x="6636" y="13002"/>
                    <a:pt x="7906" y="13820"/>
                    <a:pt x="7906" y="13820"/>
                  </a:cubicBezTo>
                  <a:close/>
                  <a:moveTo>
                    <a:pt x="5666" y="12376"/>
                  </a:moveTo>
                  <a:cubicBezTo>
                    <a:pt x="5666" y="12376"/>
                    <a:pt x="5860" y="11915"/>
                    <a:pt x="6150" y="11224"/>
                  </a:cubicBezTo>
                  <a:cubicBezTo>
                    <a:pt x="6465" y="10549"/>
                    <a:pt x="6886" y="9649"/>
                    <a:pt x="7306" y="8749"/>
                  </a:cubicBezTo>
                  <a:cubicBezTo>
                    <a:pt x="7717" y="7842"/>
                    <a:pt x="8206" y="6993"/>
                    <a:pt x="8537" y="6329"/>
                  </a:cubicBezTo>
                  <a:cubicBezTo>
                    <a:pt x="8878" y="5674"/>
                    <a:pt x="9105" y="5236"/>
                    <a:pt x="9105" y="5236"/>
                  </a:cubicBezTo>
                  <a:lnTo>
                    <a:pt x="7915" y="4249"/>
                  </a:lnTo>
                  <a:cubicBezTo>
                    <a:pt x="7915" y="4249"/>
                    <a:pt x="7682" y="4697"/>
                    <a:pt x="7334" y="5368"/>
                  </a:cubicBezTo>
                  <a:cubicBezTo>
                    <a:pt x="6994" y="6047"/>
                    <a:pt x="6495" y="6917"/>
                    <a:pt x="6074" y="7845"/>
                  </a:cubicBezTo>
                  <a:cubicBezTo>
                    <a:pt x="5644" y="8766"/>
                    <a:pt x="5214" y="9687"/>
                    <a:pt x="4891" y="10378"/>
                  </a:cubicBezTo>
                  <a:cubicBezTo>
                    <a:pt x="4594" y="11085"/>
                    <a:pt x="4395" y="11557"/>
                    <a:pt x="4395" y="11557"/>
                  </a:cubicBezTo>
                  <a:cubicBezTo>
                    <a:pt x="4395" y="11557"/>
                    <a:pt x="5666" y="12376"/>
                    <a:pt x="5666" y="12376"/>
                  </a:cubicBezTo>
                  <a:close/>
                  <a:moveTo>
                    <a:pt x="3424" y="10931"/>
                  </a:moveTo>
                  <a:cubicBezTo>
                    <a:pt x="3424" y="10931"/>
                    <a:pt x="3626" y="10451"/>
                    <a:pt x="3928" y="9731"/>
                  </a:cubicBezTo>
                  <a:cubicBezTo>
                    <a:pt x="4257" y="9028"/>
                    <a:pt x="4694" y="8091"/>
                    <a:pt x="5132" y="7153"/>
                  </a:cubicBezTo>
                  <a:cubicBezTo>
                    <a:pt x="5561" y="6209"/>
                    <a:pt x="6069" y="5324"/>
                    <a:pt x="6414" y="4633"/>
                  </a:cubicBezTo>
                  <a:cubicBezTo>
                    <a:pt x="6769" y="3950"/>
                    <a:pt x="7006" y="3495"/>
                    <a:pt x="7006" y="3495"/>
                  </a:cubicBezTo>
                  <a:lnTo>
                    <a:pt x="5817" y="2509"/>
                  </a:lnTo>
                  <a:cubicBezTo>
                    <a:pt x="5817" y="2509"/>
                    <a:pt x="5575" y="2974"/>
                    <a:pt x="5211" y="3673"/>
                  </a:cubicBezTo>
                  <a:cubicBezTo>
                    <a:pt x="4858" y="4379"/>
                    <a:pt x="4340" y="5285"/>
                    <a:pt x="3901" y="6250"/>
                  </a:cubicBezTo>
                  <a:cubicBezTo>
                    <a:pt x="3454" y="7208"/>
                    <a:pt x="3006" y="8167"/>
                    <a:pt x="2670" y="8886"/>
                  </a:cubicBezTo>
                  <a:cubicBezTo>
                    <a:pt x="2361" y="9622"/>
                    <a:pt x="2154" y="10112"/>
                    <a:pt x="2154" y="10112"/>
                  </a:cubicBezTo>
                  <a:cubicBezTo>
                    <a:pt x="2154" y="10112"/>
                    <a:pt x="3424" y="10931"/>
                    <a:pt x="3424" y="10931"/>
                  </a:cubicBezTo>
                  <a:close/>
                  <a:moveTo>
                    <a:pt x="18050" y="21600"/>
                  </a:moveTo>
                  <a:lnTo>
                    <a:pt x="0" y="10508"/>
                  </a:lnTo>
                  <a:cubicBezTo>
                    <a:pt x="0" y="10508"/>
                    <a:pt x="174" y="8934"/>
                    <a:pt x="381" y="7333"/>
                  </a:cubicBezTo>
                  <a:cubicBezTo>
                    <a:pt x="636" y="5746"/>
                    <a:pt x="890" y="4158"/>
                    <a:pt x="890" y="4158"/>
                  </a:cubicBezTo>
                  <a:cubicBezTo>
                    <a:pt x="890" y="4158"/>
                    <a:pt x="1137" y="3874"/>
                    <a:pt x="1525" y="3468"/>
                  </a:cubicBezTo>
                  <a:cubicBezTo>
                    <a:pt x="1919" y="3072"/>
                    <a:pt x="2444" y="2543"/>
                    <a:pt x="2969" y="2016"/>
                  </a:cubicBezTo>
                  <a:cubicBezTo>
                    <a:pt x="3995" y="953"/>
                    <a:pt x="5088" y="0"/>
                    <a:pt x="5088" y="0"/>
                  </a:cubicBezTo>
                  <a:lnTo>
                    <a:pt x="21600" y="14271"/>
                  </a:lnTo>
                  <a:cubicBezTo>
                    <a:pt x="21600" y="14271"/>
                    <a:pt x="21537" y="14379"/>
                    <a:pt x="21426" y="14570"/>
                  </a:cubicBezTo>
                  <a:cubicBezTo>
                    <a:pt x="21320" y="14763"/>
                    <a:pt x="21144" y="15021"/>
                    <a:pt x="20979" y="15367"/>
                  </a:cubicBezTo>
                  <a:cubicBezTo>
                    <a:pt x="20642" y="16052"/>
                    <a:pt x="20140" y="16927"/>
                    <a:pt x="19708" y="17853"/>
                  </a:cubicBezTo>
                  <a:cubicBezTo>
                    <a:pt x="19493" y="18316"/>
                    <a:pt x="19277" y="18779"/>
                    <a:pt x="19074" y="19213"/>
                  </a:cubicBezTo>
                  <a:cubicBezTo>
                    <a:pt x="18972" y="19429"/>
                    <a:pt x="18873" y="19638"/>
                    <a:pt x="18779" y="19836"/>
                  </a:cubicBezTo>
                  <a:cubicBezTo>
                    <a:pt x="18695" y="20040"/>
                    <a:pt x="18616" y="20234"/>
                    <a:pt x="18544" y="20413"/>
                  </a:cubicBezTo>
                  <a:cubicBezTo>
                    <a:pt x="18248" y="21125"/>
                    <a:pt x="18050" y="21600"/>
                    <a:pt x="18050" y="2160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34" name="Freeform: Shape 4"/>
            <p:cNvSpPr/>
            <p:nvPr/>
          </p:nvSpPr>
          <p:spPr>
            <a:xfrm>
              <a:off x="1247390" y="1380309"/>
              <a:ext cx="1396066" cy="149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881" y="18174"/>
                  </a:moveTo>
                  <a:cubicBezTo>
                    <a:pt x="16881" y="18174"/>
                    <a:pt x="17174" y="17915"/>
                    <a:pt x="17467" y="17656"/>
                  </a:cubicBezTo>
                  <a:cubicBezTo>
                    <a:pt x="17610" y="17524"/>
                    <a:pt x="17763" y="17401"/>
                    <a:pt x="17880" y="17311"/>
                  </a:cubicBezTo>
                  <a:cubicBezTo>
                    <a:pt x="17996" y="17220"/>
                    <a:pt x="18073" y="17160"/>
                    <a:pt x="18073" y="17160"/>
                  </a:cubicBezTo>
                  <a:lnTo>
                    <a:pt x="16312" y="15295"/>
                  </a:lnTo>
                  <a:cubicBezTo>
                    <a:pt x="16312" y="15295"/>
                    <a:pt x="16230" y="15359"/>
                    <a:pt x="16108" y="15456"/>
                  </a:cubicBezTo>
                  <a:cubicBezTo>
                    <a:pt x="15985" y="15552"/>
                    <a:pt x="15822" y="15681"/>
                    <a:pt x="15670" y="15821"/>
                  </a:cubicBezTo>
                  <a:cubicBezTo>
                    <a:pt x="15360" y="16095"/>
                    <a:pt x="15049" y="16368"/>
                    <a:pt x="15049" y="16368"/>
                  </a:cubicBezTo>
                  <a:cubicBezTo>
                    <a:pt x="15049" y="16368"/>
                    <a:pt x="16881" y="18174"/>
                    <a:pt x="16881" y="18174"/>
                  </a:cubicBezTo>
                  <a:close/>
                  <a:moveTo>
                    <a:pt x="14241" y="15572"/>
                  </a:moveTo>
                  <a:cubicBezTo>
                    <a:pt x="14241" y="15572"/>
                    <a:pt x="14559" y="15292"/>
                    <a:pt x="14878" y="15011"/>
                  </a:cubicBezTo>
                  <a:cubicBezTo>
                    <a:pt x="15034" y="14868"/>
                    <a:pt x="15201" y="14735"/>
                    <a:pt x="15327" y="14637"/>
                  </a:cubicBezTo>
                  <a:cubicBezTo>
                    <a:pt x="15452" y="14538"/>
                    <a:pt x="15535" y="14472"/>
                    <a:pt x="15535" y="14472"/>
                  </a:cubicBezTo>
                  <a:lnTo>
                    <a:pt x="13776" y="12606"/>
                  </a:lnTo>
                  <a:cubicBezTo>
                    <a:pt x="13776" y="12606"/>
                    <a:pt x="13688" y="12676"/>
                    <a:pt x="13556" y="12780"/>
                  </a:cubicBezTo>
                  <a:cubicBezTo>
                    <a:pt x="13423" y="12885"/>
                    <a:pt x="13247" y="13023"/>
                    <a:pt x="13082" y="13175"/>
                  </a:cubicBezTo>
                  <a:cubicBezTo>
                    <a:pt x="12746" y="13471"/>
                    <a:pt x="12410" y="13766"/>
                    <a:pt x="12410" y="13766"/>
                  </a:cubicBezTo>
                  <a:cubicBezTo>
                    <a:pt x="12410" y="13766"/>
                    <a:pt x="14241" y="15572"/>
                    <a:pt x="14241" y="15572"/>
                  </a:cubicBezTo>
                  <a:close/>
                  <a:moveTo>
                    <a:pt x="11603" y="12970"/>
                  </a:moveTo>
                  <a:cubicBezTo>
                    <a:pt x="11603" y="12970"/>
                    <a:pt x="11947" y="12667"/>
                    <a:pt x="12290" y="12364"/>
                  </a:cubicBezTo>
                  <a:cubicBezTo>
                    <a:pt x="12459" y="12209"/>
                    <a:pt x="12640" y="12068"/>
                    <a:pt x="12775" y="11961"/>
                  </a:cubicBezTo>
                  <a:cubicBezTo>
                    <a:pt x="12910" y="11854"/>
                    <a:pt x="13000" y="11782"/>
                    <a:pt x="13000" y="11782"/>
                  </a:cubicBezTo>
                  <a:lnTo>
                    <a:pt x="11242" y="9915"/>
                  </a:lnTo>
                  <a:cubicBezTo>
                    <a:pt x="11242" y="9915"/>
                    <a:pt x="11147" y="9991"/>
                    <a:pt x="11006" y="10103"/>
                  </a:cubicBezTo>
                  <a:cubicBezTo>
                    <a:pt x="10864" y="10216"/>
                    <a:pt x="10674" y="10365"/>
                    <a:pt x="10496" y="10527"/>
                  </a:cubicBezTo>
                  <a:cubicBezTo>
                    <a:pt x="10135" y="10845"/>
                    <a:pt x="9774" y="11162"/>
                    <a:pt x="9774" y="11162"/>
                  </a:cubicBezTo>
                  <a:cubicBezTo>
                    <a:pt x="9774" y="11162"/>
                    <a:pt x="11603" y="12970"/>
                    <a:pt x="11603" y="12970"/>
                  </a:cubicBezTo>
                  <a:close/>
                  <a:moveTo>
                    <a:pt x="8967" y="10365"/>
                  </a:moveTo>
                  <a:cubicBezTo>
                    <a:pt x="8967" y="10365"/>
                    <a:pt x="9336" y="10040"/>
                    <a:pt x="9705" y="9716"/>
                  </a:cubicBezTo>
                  <a:cubicBezTo>
                    <a:pt x="9886" y="9550"/>
                    <a:pt x="10081" y="9399"/>
                    <a:pt x="10225" y="9284"/>
                  </a:cubicBezTo>
                  <a:cubicBezTo>
                    <a:pt x="10370" y="9168"/>
                    <a:pt x="10466" y="9091"/>
                    <a:pt x="10466" y="9091"/>
                  </a:cubicBezTo>
                  <a:lnTo>
                    <a:pt x="8709" y="7223"/>
                  </a:lnTo>
                  <a:cubicBezTo>
                    <a:pt x="8709" y="7223"/>
                    <a:pt x="8608" y="7304"/>
                    <a:pt x="8457" y="7425"/>
                  </a:cubicBezTo>
                  <a:cubicBezTo>
                    <a:pt x="8306" y="7546"/>
                    <a:pt x="8101" y="7705"/>
                    <a:pt x="7911" y="7878"/>
                  </a:cubicBezTo>
                  <a:cubicBezTo>
                    <a:pt x="7525" y="8218"/>
                    <a:pt x="7138" y="8558"/>
                    <a:pt x="7138" y="8558"/>
                  </a:cubicBezTo>
                  <a:cubicBezTo>
                    <a:pt x="7138" y="8558"/>
                    <a:pt x="8967" y="10365"/>
                    <a:pt x="8967" y="10365"/>
                  </a:cubicBezTo>
                  <a:close/>
                  <a:moveTo>
                    <a:pt x="6332" y="7760"/>
                  </a:moveTo>
                  <a:cubicBezTo>
                    <a:pt x="6332" y="7760"/>
                    <a:pt x="6726" y="7413"/>
                    <a:pt x="7120" y="7067"/>
                  </a:cubicBezTo>
                  <a:cubicBezTo>
                    <a:pt x="7314" y="6890"/>
                    <a:pt x="7523" y="6729"/>
                    <a:pt x="7677" y="6605"/>
                  </a:cubicBezTo>
                  <a:cubicBezTo>
                    <a:pt x="7831" y="6481"/>
                    <a:pt x="7934" y="6399"/>
                    <a:pt x="7934" y="6399"/>
                  </a:cubicBezTo>
                  <a:lnTo>
                    <a:pt x="6178" y="4530"/>
                  </a:lnTo>
                  <a:cubicBezTo>
                    <a:pt x="6178" y="4530"/>
                    <a:pt x="6070" y="4616"/>
                    <a:pt x="5910" y="4745"/>
                  </a:cubicBezTo>
                  <a:cubicBezTo>
                    <a:pt x="5750" y="4875"/>
                    <a:pt x="5531" y="5043"/>
                    <a:pt x="5329" y="5227"/>
                  </a:cubicBezTo>
                  <a:cubicBezTo>
                    <a:pt x="4917" y="5590"/>
                    <a:pt x="4506" y="5951"/>
                    <a:pt x="4506" y="5951"/>
                  </a:cubicBezTo>
                  <a:cubicBezTo>
                    <a:pt x="4506" y="5951"/>
                    <a:pt x="6332" y="7760"/>
                    <a:pt x="6332" y="7760"/>
                  </a:cubicBezTo>
                  <a:close/>
                  <a:moveTo>
                    <a:pt x="3699" y="5153"/>
                  </a:moveTo>
                  <a:cubicBezTo>
                    <a:pt x="3699" y="5153"/>
                    <a:pt x="4119" y="4784"/>
                    <a:pt x="4538" y="4415"/>
                  </a:cubicBezTo>
                  <a:cubicBezTo>
                    <a:pt x="4745" y="4227"/>
                    <a:pt x="4968" y="4057"/>
                    <a:pt x="5130" y="3924"/>
                  </a:cubicBezTo>
                  <a:cubicBezTo>
                    <a:pt x="5294" y="3793"/>
                    <a:pt x="5403" y="3705"/>
                    <a:pt x="5403" y="3705"/>
                  </a:cubicBezTo>
                  <a:lnTo>
                    <a:pt x="3649" y="1835"/>
                  </a:lnTo>
                  <a:cubicBezTo>
                    <a:pt x="3649" y="1835"/>
                    <a:pt x="3535" y="1927"/>
                    <a:pt x="3364" y="2064"/>
                  </a:cubicBezTo>
                  <a:cubicBezTo>
                    <a:pt x="3195" y="2202"/>
                    <a:pt x="2963" y="2379"/>
                    <a:pt x="2747" y="2575"/>
                  </a:cubicBezTo>
                  <a:cubicBezTo>
                    <a:pt x="2310" y="2959"/>
                    <a:pt x="1874" y="3343"/>
                    <a:pt x="1874" y="3343"/>
                  </a:cubicBezTo>
                  <a:cubicBezTo>
                    <a:pt x="1874" y="3343"/>
                    <a:pt x="3699" y="5153"/>
                    <a:pt x="3699" y="5153"/>
                  </a:cubicBezTo>
                  <a:close/>
                  <a:moveTo>
                    <a:pt x="19213" y="21600"/>
                  </a:moveTo>
                  <a:lnTo>
                    <a:pt x="0" y="3388"/>
                  </a:lnTo>
                  <a:cubicBezTo>
                    <a:pt x="0" y="3388"/>
                    <a:pt x="984" y="2521"/>
                    <a:pt x="1969" y="1653"/>
                  </a:cubicBezTo>
                  <a:cubicBezTo>
                    <a:pt x="2982" y="815"/>
                    <a:pt x="4017" y="0"/>
                    <a:pt x="4017" y="0"/>
                  </a:cubicBezTo>
                  <a:lnTo>
                    <a:pt x="21600" y="19568"/>
                  </a:lnTo>
                  <a:cubicBezTo>
                    <a:pt x="21600" y="19568"/>
                    <a:pt x="21448" y="19692"/>
                    <a:pt x="21219" y="19877"/>
                  </a:cubicBezTo>
                  <a:cubicBezTo>
                    <a:pt x="20994" y="20066"/>
                    <a:pt x="20674" y="20298"/>
                    <a:pt x="20384" y="20560"/>
                  </a:cubicBezTo>
                  <a:cubicBezTo>
                    <a:pt x="19799" y="21080"/>
                    <a:pt x="19213" y="21600"/>
                    <a:pt x="19213" y="2160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35" name="Freeform: Shape 5"/>
            <p:cNvSpPr/>
            <p:nvPr/>
          </p:nvSpPr>
          <p:spPr>
            <a:xfrm>
              <a:off x="0" y="2770843"/>
              <a:ext cx="1959328" cy="1308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25" y="10816"/>
                  </a:moveTo>
                  <a:cubicBezTo>
                    <a:pt x="4425" y="10816"/>
                    <a:pt x="4383" y="11011"/>
                    <a:pt x="4319" y="11305"/>
                  </a:cubicBezTo>
                  <a:cubicBezTo>
                    <a:pt x="4252" y="11597"/>
                    <a:pt x="4174" y="11991"/>
                    <a:pt x="4105" y="12389"/>
                  </a:cubicBezTo>
                  <a:cubicBezTo>
                    <a:pt x="3961" y="13183"/>
                    <a:pt x="3816" y="13976"/>
                    <a:pt x="3816" y="13976"/>
                  </a:cubicBezTo>
                  <a:lnTo>
                    <a:pt x="5687" y="14710"/>
                  </a:lnTo>
                  <a:cubicBezTo>
                    <a:pt x="5687" y="14710"/>
                    <a:pt x="5825" y="13950"/>
                    <a:pt x="5963" y="13191"/>
                  </a:cubicBezTo>
                  <a:cubicBezTo>
                    <a:pt x="6028" y="12809"/>
                    <a:pt x="6104" y="12433"/>
                    <a:pt x="6168" y="12153"/>
                  </a:cubicBezTo>
                  <a:cubicBezTo>
                    <a:pt x="6229" y="11872"/>
                    <a:pt x="6270" y="11685"/>
                    <a:pt x="6270" y="11685"/>
                  </a:cubicBezTo>
                  <a:cubicBezTo>
                    <a:pt x="6270" y="11685"/>
                    <a:pt x="4425" y="10816"/>
                    <a:pt x="4425" y="10816"/>
                  </a:cubicBezTo>
                  <a:close/>
                  <a:moveTo>
                    <a:pt x="7263" y="12155"/>
                  </a:moveTo>
                  <a:cubicBezTo>
                    <a:pt x="7263" y="12155"/>
                    <a:pt x="7223" y="12337"/>
                    <a:pt x="7164" y="12611"/>
                  </a:cubicBezTo>
                  <a:cubicBezTo>
                    <a:pt x="7102" y="12884"/>
                    <a:pt x="7026" y="13251"/>
                    <a:pt x="6963" y="13624"/>
                  </a:cubicBezTo>
                  <a:cubicBezTo>
                    <a:pt x="6828" y="14365"/>
                    <a:pt x="6694" y="15107"/>
                    <a:pt x="6694" y="15107"/>
                  </a:cubicBezTo>
                  <a:lnTo>
                    <a:pt x="8564" y="15845"/>
                  </a:lnTo>
                  <a:cubicBezTo>
                    <a:pt x="8564" y="15845"/>
                    <a:pt x="8692" y="15137"/>
                    <a:pt x="8820" y="14430"/>
                  </a:cubicBezTo>
                  <a:cubicBezTo>
                    <a:pt x="8879" y="14074"/>
                    <a:pt x="8953" y="13725"/>
                    <a:pt x="9012" y="13464"/>
                  </a:cubicBezTo>
                  <a:cubicBezTo>
                    <a:pt x="9069" y="13202"/>
                    <a:pt x="9106" y="13028"/>
                    <a:pt x="9106" y="13028"/>
                  </a:cubicBezTo>
                  <a:cubicBezTo>
                    <a:pt x="9106" y="13028"/>
                    <a:pt x="7263" y="12155"/>
                    <a:pt x="7263" y="12155"/>
                  </a:cubicBezTo>
                  <a:close/>
                  <a:moveTo>
                    <a:pt x="10099" y="13500"/>
                  </a:moveTo>
                  <a:cubicBezTo>
                    <a:pt x="10099" y="13500"/>
                    <a:pt x="10062" y="13670"/>
                    <a:pt x="10007" y="13924"/>
                  </a:cubicBezTo>
                  <a:cubicBezTo>
                    <a:pt x="9950" y="14178"/>
                    <a:pt x="9877" y="14518"/>
                    <a:pt x="9819" y="14865"/>
                  </a:cubicBezTo>
                  <a:cubicBezTo>
                    <a:pt x="9695" y="15555"/>
                    <a:pt x="9570" y="16243"/>
                    <a:pt x="9570" y="16243"/>
                  </a:cubicBezTo>
                  <a:lnTo>
                    <a:pt x="11439" y="16987"/>
                  </a:lnTo>
                  <a:cubicBezTo>
                    <a:pt x="11439" y="16987"/>
                    <a:pt x="11557" y="16331"/>
                    <a:pt x="11675" y="15676"/>
                  </a:cubicBezTo>
                  <a:cubicBezTo>
                    <a:pt x="11729" y="15346"/>
                    <a:pt x="11801" y="15023"/>
                    <a:pt x="11854" y="14782"/>
                  </a:cubicBezTo>
                  <a:cubicBezTo>
                    <a:pt x="11907" y="14539"/>
                    <a:pt x="11942" y="14378"/>
                    <a:pt x="11942" y="14378"/>
                  </a:cubicBezTo>
                  <a:cubicBezTo>
                    <a:pt x="11942" y="14378"/>
                    <a:pt x="10099" y="13500"/>
                    <a:pt x="10099" y="13500"/>
                  </a:cubicBezTo>
                  <a:close/>
                  <a:moveTo>
                    <a:pt x="12934" y="14853"/>
                  </a:moveTo>
                  <a:cubicBezTo>
                    <a:pt x="12934" y="14853"/>
                    <a:pt x="12900" y="15009"/>
                    <a:pt x="12849" y="15244"/>
                  </a:cubicBezTo>
                  <a:cubicBezTo>
                    <a:pt x="12798" y="15480"/>
                    <a:pt x="12726" y="15792"/>
                    <a:pt x="12674" y="16113"/>
                  </a:cubicBezTo>
                  <a:cubicBezTo>
                    <a:pt x="12560" y="16751"/>
                    <a:pt x="12446" y="17388"/>
                    <a:pt x="12446" y="17388"/>
                  </a:cubicBezTo>
                  <a:lnTo>
                    <a:pt x="14313" y="18135"/>
                  </a:lnTo>
                  <a:cubicBezTo>
                    <a:pt x="14313" y="18135"/>
                    <a:pt x="14421" y="17532"/>
                    <a:pt x="14529" y="16928"/>
                  </a:cubicBezTo>
                  <a:cubicBezTo>
                    <a:pt x="14577" y="16624"/>
                    <a:pt x="14647" y="16330"/>
                    <a:pt x="14695" y="16106"/>
                  </a:cubicBezTo>
                  <a:cubicBezTo>
                    <a:pt x="14743" y="15884"/>
                    <a:pt x="14775" y="15735"/>
                    <a:pt x="14775" y="15735"/>
                  </a:cubicBezTo>
                  <a:cubicBezTo>
                    <a:pt x="14775" y="15735"/>
                    <a:pt x="12934" y="14853"/>
                    <a:pt x="12934" y="14853"/>
                  </a:cubicBezTo>
                  <a:close/>
                  <a:moveTo>
                    <a:pt x="15767" y="16211"/>
                  </a:moveTo>
                  <a:cubicBezTo>
                    <a:pt x="15767" y="16211"/>
                    <a:pt x="15736" y="16356"/>
                    <a:pt x="15689" y="16572"/>
                  </a:cubicBezTo>
                  <a:cubicBezTo>
                    <a:pt x="15644" y="16788"/>
                    <a:pt x="15574" y="17073"/>
                    <a:pt x="15528" y="17368"/>
                  </a:cubicBezTo>
                  <a:cubicBezTo>
                    <a:pt x="15424" y="17954"/>
                    <a:pt x="15319" y="18539"/>
                    <a:pt x="15319" y="18539"/>
                  </a:cubicBezTo>
                  <a:lnTo>
                    <a:pt x="17186" y="19291"/>
                  </a:lnTo>
                  <a:cubicBezTo>
                    <a:pt x="17186" y="19291"/>
                    <a:pt x="17284" y="18739"/>
                    <a:pt x="17381" y="18188"/>
                  </a:cubicBezTo>
                  <a:cubicBezTo>
                    <a:pt x="17424" y="17909"/>
                    <a:pt x="17492" y="17642"/>
                    <a:pt x="17534" y="17438"/>
                  </a:cubicBezTo>
                  <a:cubicBezTo>
                    <a:pt x="17578" y="17234"/>
                    <a:pt x="17607" y="17098"/>
                    <a:pt x="17607" y="17098"/>
                  </a:cubicBezTo>
                  <a:cubicBezTo>
                    <a:pt x="17607" y="17098"/>
                    <a:pt x="15767" y="16211"/>
                    <a:pt x="15767" y="16211"/>
                  </a:cubicBezTo>
                  <a:close/>
                  <a:moveTo>
                    <a:pt x="4815" y="9028"/>
                  </a:moveTo>
                  <a:lnTo>
                    <a:pt x="6642" y="9974"/>
                  </a:lnTo>
                  <a:cubicBezTo>
                    <a:pt x="6642" y="9974"/>
                    <a:pt x="6680" y="9785"/>
                    <a:pt x="6748" y="9507"/>
                  </a:cubicBezTo>
                  <a:cubicBezTo>
                    <a:pt x="6818" y="9231"/>
                    <a:pt x="6911" y="8863"/>
                    <a:pt x="7004" y="8495"/>
                  </a:cubicBezTo>
                  <a:cubicBezTo>
                    <a:pt x="7192" y="7758"/>
                    <a:pt x="7380" y="7022"/>
                    <a:pt x="7380" y="7022"/>
                  </a:cubicBezTo>
                  <a:lnTo>
                    <a:pt x="5585" y="5945"/>
                  </a:lnTo>
                  <a:cubicBezTo>
                    <a:pt x="5585" y="5945"/>
                    <a:pt x="5389" y="6714"/>
                    <a:pt x="5192" y="7483"/>
                  </a:cubicBezTo>
                  <a:cubicBezTo>
                    <a:pt x="5095" y="7867"/>
                    <a:pt x="4997" y="8252"/>
                    <a:pt x="4924" y="8540"/>
                  </a:cubicBezTo>
                  <a:cubicBezTo>
                    <a:pt x="4859" y="8833"/>
                    <a:pt x="4815" y="9028"/>
                    <a:pt x="4815" y="9028"/>
                  </a:cubicBezTo>
                  <a:close/>
                  <a:moveTo>
                    <a:pt x="8345" y="7603"/>
                  </a:moveTo>
                  <a:cubicBezTo>
                    <a:pt x="8345" y="7603"/>
                    <a:pt x="8163" y="8322"/>
                    <a:pt x="7980" y="9040"/>
                  </a:cubicBezTo>
                  <a:cubicBezTo>
                    <a:pt x="7889" y="9400"/>
                    <a:pt x="7798" y="9759"/>
                    <a:pt x="7729" y="10029"/>
                  </a:cubicBezTo>
                  <a:cubicBezTo>
                    <a:pt x="7663" y="10299"/>
                    <a:pt x="7626" y="10484"/>
                    <a:pt x="7626" y="10484"/>
                  </a:cubicBezTo>
                  <a:lnTo>
                    <a:pt x="9452" y="11434"/>
                  </a:lnTo>
                  <a:cubicBezTo>
                    <a:pt x="9452" y="11434"/>
                    <a:pt x="9486" y="11257"/>
                    <a:pt x="9551" y="11000"/>
                  </a:cubicBezTo>
                  <a:cubicBezTo>
                    <a:pt x="9617" y="10743"/>
                    <a:pt x="9704" y="10400"/>
                    <a:pt x="9790" y="10057"/>
                  </a:cubicBezTo>
                  <a:cubicBezTo>
                    <a:pt x="9965" y="9371"/>
                    <a:pt x="10139" y="8685"/>
                    <a:pt x="10139" y="8685"/>
                  </a:cubicBezTo>
                  <a:cubicBezTo>
                    <a:pt x="10139" y="8685"/>
                    <a:pt x="8345" y="7603"/>
                    <a:pt x="8345" y="7603"/>
                  </a:cubicBezTo>
                  <a:close/>
                  <a:moveTo>
                    <a:pt x="11104" y="9268"/>
                  </a:moveTo>
                  <a:cubicBezTo>
                    <a:pt x="11104" y="9268"/>
                    <a:pt x="10935" y="9936"/>
                    <a:pt x="10765" y="10605"/>
                  </a:cubicBezTo>
                  <a:cubicBezTo>
                    <a:pt x="10680" y="10939"/>
                    <a:pt x="10596" y="11273"/>
                    <a:pt x="10532" y="11524"/>
                  </a:cubicBezTo>
                  <a:cubicBezTo>
                    <a:pt x="10467" y="11773"/>
                    <a:pt x="10435" y="11946"/>
                    <a:pt x="10435" y="11946"/>
                  </a:cubicBezTo>
                  <a:lnTo>
                    <a:pt x="12261" y="12900"/>
                  </a:lnTo>
                  <a:cubicBezTo>
                    <a:pt x="12260" y="12900"/>
                    <a:pt x="12290" y="12735"/>
                    <a:pt x="12353" y="12499"/>
                  </a:cubicBezTo>
                  <a:cubicBezTo>
                    <a:pt x="12414" y="12261"/>
                    <a:pt x="12494" y="11943"/>
                    <a:pt x="12575" y="11626"/>
                  </a:cubicBezTo>
                  <a:cubicBezTo>
                    <a:pt x="12736" y="10990"/>
                    <a:pt x="12896" y="10355"/>
                    <a:pt x="12896" y="10355"/>
                  </a:cubicBezTo>
                  <a:cubicBezTo>
                    <a:pt x="12896" y="10355"/>
                    <a:pt x="11104" y="9268"/>
                    <a:pt x="11104" y="9268"/>
                  </a:cubicBezTo>
                  <a:close/>
                  <a:moveTo>
                    <a:pt x="13861" y="10941"/>
                  </a:moveTo>
                  <a:cubicBezTo>
                    <a:pt x="13861" y="10941"/>
                    <a:pt x="13705" y="11558"/>
                    <a:pt x="13549" y="12177"/>
                  </a:cubicBezTo>
                  <a:cubicBezTo>
                    <a:pt x="13470" y="12486"/>
                    <a:pt x="13392" y="12794"/>
                    <a:pt x="13333" y="13026"/>
                  </a:cubicBezTo>
                  <a:cubicBezTo>
                    <a:pt x="13271" y="13256"/>
                    <a:pt x="13243" y="13416"/>
                    <a:pt x="13243" y="13416"/>
                  </a:cubicBezTo>
                  <a:lnTo>
                    <a:pt x="15067" y="14374"/>
                  </a:lnTo>
                  <a:cubicBezTo>
                    <a:pt x="15067" y="14374"/>
                    <a:pt x="15095" y="14223"/>
                    <a:pt x="15153" y="14006"/>
                  </a:cubicBezTo>
                  <a:cubicBezTo>
                    <a:pt x="15209" y="13786"/>
                    <a:pt x="15283" y="13494"/>
                    <a:pt x="15358" y="13202"/>
                  </a:cubicBezTo>
                  <a:cubicBezTo>
                    <a:pt x="15504" y="12616"/>
                    <a:pt x="15652" y="12031"/>
                    <a:pt x="15652" y="12031"/>
                  </a:cubicBezTo>
                  <a:cubicBezTo>
                    <a:pt x="15652" y="12031"/>
                    <a:pt x="13861" y="10941"/>
                    <a:pt x="13861" y="10941"/>
                  </a:cubicBezTo>
                  <a:close/>
                  <a:moveTo>
                    <a:pt x="16615" y="12619"/>
                  </a:moveTo>
                  <a:cubicBezTo>
                    <a:pt x="16615" y="12619"/>
                    <a:pt x="16473" y="13187"/>
                    <a:pt x="16331" y="13755"/>
                  </a:cubicBezTo>
                  <a:cubicBezTo>
                    <a:pt x="16259" y="14039"/>
                    <a:pt x="16187" y="14322"/>
                    <a:pt x="16133" y="14534"/>
                  </a:cubicBezTo>
                  <a:cubicBezTo>
                    <a:pt x="16076" y="14745"/>
                    <a:pt x="16049" y="14891"/>
                    <a:pt x="16049" y="14891"/>
                  </a:cubicBezTo>
                  <a:lnTo>
                    <a:pt x="17872" y="15855"/>
                  </a:lnTo>
                  <a:cubicBezTo>
                    <a:pt x="17872" y="15855"/>
                    <a:pt x="17899" y="15717"/>
                    <a:pt x="17952" y="15519"/>
                  </a:cubicBezTo>
                  <a:cubicBezTo>
                    <a:pt x="18003" y="15319"/>
                    <a:pt x="18071" y="15051"/>
                    <a:pt x="18138" y="14785"/>
                  </a:cubicBezTo>
                  <a:cubicBezTo>
                    <a:pt x="18272" y="14249"/>
                    <a:pt x="18405" y="13713"/>
                    <a:pt x="18405" y="13713"/>
                  </a:cubicBezTo>
                  <a:cubicBezTo>
                    <a:pt x="18405" y="13713"/>
                    <a:pt x="16615" y="12619"/>
                    <a:pt x="16615" y="12619"/>
                  </a:cubicBezTo>
                  <a:close/>
                  <a:moveTo>
                    <a:pt x="19874" y="21600"/>
                  </a:moveTo>
                  <a:cubicBezTo>
                    <a:pt x="19874" y="21600"/>
                    <a:pt x="15568" y="20059"/>
                    <a:pt x="11263" y="18518"/>
                  </a:cubicBezTo>
                  <a:cubicBezTo>
                    <a:pt x="6953" y="17007"/>
                    <a:pt x="2643" y="15497"/>
                    <a:pt x="2643" y="15497"/>
                  </a:cubicBezTo>
                  <a:cubicBezTo>
                    <a:pt x="2643" y="15497"/>
                    <a:pt x="2392" y="14603"/>
                    <a:pt x="2087" y="13230"/>
                  </a:cubicBezTo>
                  <a:cubicBezTo>
                    <a:pt x="1930" y="12541"/>
                    <a:pt x="1750" y="11727"/>
                    <a:pt x="1562" y="10838"/>
                  </a:cubicBezTo>
                  <a:cubicBezTo>
                    <a:pt x="1379" y="9952"/>
                    <a:pt x="1215" y="9003"/>
                    <a:pt x="1043" y="8029"/>
                  </a:cubicBezTo>
                  <a:cubicBezTo>
                    <a:pt x="685" y="6077"/>
                    <a:pt x="452" y="4098"/>
                    <a:pt x="256" y="2560"/>
                  </a:cubicBezTo>
                  <a:cubicBezTo>
                    <a:pt x="157" y="1790"/>
                    <a:pt x="111" y="1161"/>
                    <a:pt x="65" y="708"/>
                  </a:cubicBezTo>
                  <a:cubicBezTo>
                    <a:pt x="23" y="258"/>
                    <a:pt x="0" y="0"/>
                    <a:pt x="0" y="0"/>
                  </a:cubicBezTo>
                  <a:cubicBezTo>
                    <a:pt x="0" y="0"/>
                    <a:pt x="5408" y="3535"/>
                    <a:pt x="10815" y="7069"/>
                  </a:cubicBezTo>
                  <a:cubicBezTo>
                    <a:pt x="16208" y="10655"/>
                    <a:pt x="21600" y="14241"/>
                    <a:pt x="21600" y="14241"/>
                  </a:cubicBezTo>
                  <a:cubicBezTo>
                    <a:pt x="21600" y="14241"/>
                    <a:pt x="21446" y="14745"/>
                    <a:pt x="21293" y="15248"/>
                  </a:cubicBezTo>
                  <a:cubicBezTo>
                    <a:pt x="21157" y="15761"/>
                    <a:pt x="21022" y="16276"/>
                    <a:pt x="21022" y="16276"/>
                  </a:cubicBezTo>
                  <a:lnTo>
                    <a:pt x="19425" y="15352"/>
                  </a:lnTo>
                  <a:cubicBezTo>
                    <a:pt x="19425" y="15352"/>
                    <a:pt x="19375" y="15553"/>
                    <a:pt x="19299" y="15855"/>
                  </a:cubicBezTo>
                  <a:cubicBezTo>
                    <a:pt x="19219" y="16154"/>
                    <a:pt x="19120" y="16557"/>
                    <a:pt x="19040" y="16970"/>
                  </a:cubicBezTo>
                  <a:cubicBezTo>
                    <a:pt x="18952" y="17379"/>
                    <a:pt x="18865" y="17788"/>
                    <a:pt x="18799" y="18094"/>
                  </a:cubicBezTo>
                  <a:cubicBezTo>
                    <a:pt x="18732" y="18400"/>
                    <a:pt x="18691" y="18605"/>
                    <a:pt x="18691" y="18605"/>
                  </a:cubicBezTo>
                  <a:lnTo>
                    <a:pt x="20293" y="19327"/>
                  </a:lnTo>
                  <a:cubicBezTo>
                    <a:pt x="20293" y="19327"/>
                    <a:pt x="20187" y="19895"/>
                    <a:pt x="20081" y="20463"/>
                  </a:cubicBezTo>
                  <a:cubicBezTo>
                    <a:pt x="20026" y="20746"/>
                    <a:pt x="19971" y="21029"/>
                    <a:pt x="19930" y="21241"/>
                  </a:cubicBezTo>
                  <a:cubicBezTo>
                    <a:pt x="19892" y="21455"/>
                    <a:pt x="19874" y="21600"/>
                    <a:pt x="19874" y="2160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Freeform: Shape 6"/>
            <p:cNvSpPr/>
            <p:nvPr/>
          </p:nvSpPr>
          <p:spPr>
            <a:xfrm>
              <a:off x="1237166" y="2280066"/>
              <a:ext cx="1184946" cy="878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76" y="18137"/>
                  </a:moveTo>
                  <a:cubicBezTo>
                    <a:pt x="16476" y="18137"/>
                    <a:pt x="16706" y="17760"/>
                    <a:pt x="16937" y="17385"/>
                  </a:cubicBezTo>
                  <a:cubicBezTo>
                    <a:pt x="17051" y="17196"/>
                    <a:pt x="17166" y="17008"/>
                    <a:pt x="17251" y="16866"/>
                  </a:cubicBezTo>
                  <a:cubicBezTo>
                    <a:pt x="17335" y="16722"/>
                    <a:pt x="17400" y="16637"/>
                    <a:pt x="17401" y="16638"/>
                  </a:cubicBezTo>
                  <a:lnTo>
                    <a:pt x="15955" y="14975"/>
                  </a:lnTo>
                  <a:cubicBezTo>
                    <a:pt x="15955" y="14975"/>
                    <a:pt x="15888" y="15064"/>
                    <a:pt x="15800" y="15211"/>
                  </a:cubicBezTo>
                  <a:cubicBezTo>
                    <a:pt x="15711" y="15358"/>
                    <a:pt x="15592" y="15554"/>
                    <a:pt x="15473" y="15750"/>
                  </a:cubicBezTo>
                  <a:cubicBezTo>
                    <a:pt x="15235" y="16140"/>
                    <a:pt x="14996" y="16531"/>
                    <a:pt x="14996" y="16531"/>
                  </a:cubicBezTo>
                  <a:cubicBezTo>
                    <a:pt x="14996" y="16531"/>
                    <a:pt x="16476" y="18137"/>
                    <a:pt x="16476" y="18137"/>
                  </a:cubicBezTo>
                  <a:close/>
                  <a:moveTo>
                    <a:pt x="14200" y="15665"/>
                  </a:moveTo>
                  <a:cubicBezTo>
                    <a:pt x="14200" y="15665"/>
                    <a:pt x="14443" y="15266"/>
                    <a:pt x="14686" y="14868"/>
                  </a:cubicBezTo>
                  <a:cubicBezTo>
                    <a:pt x="14807" y="14669"/>
                    <a:pt x="14928" y="14469"/>
                    <a:pt x="15019" y="14320"/>
                  </a:cubicBezTo>
                  <a:cubicBezTo>
                    <a:pt x="15111" y="14172"/>
                    <a:pt x="15178" y="14079"/>
                    <a:pt x="15178" y="14080"/>
                  </a:cubicBezTo>
                  <a:lnTo>
                    <a:pt x="13735" y="12414"/>
                  </a:lnTo>
                  <a:cubicBezTo>
                    <a:pt x="13735" y="12414"/>
                    <a:pt x="13668" y="12514"/>
                    <a:pt x="13569" y="12662"/>
                  </a:cubicBezTo>
                  <a:cubicBezTo>
                    <a:pt x="13475" y="12817"/>
                    <a:pt x="13350" y="13023"/>
                    <a:pt x="13225" y="13230"/>
                  </a:cubicBezTo>
                  <a:cubicBezTo>
                    <a:pt x="12973" y="13642"/>
                    <a:pt x="12722" y="14055"/>
                    <a:pt x="12722" y="14055"/>
                  </a:cubicBezTo>
                  <a:cubicBezTo>
                    <a:pt x="12722" y="14055"/>
                    <a:pt x="14200" y="15665"/>
                    <a:pt x="14200" y="15665"/>
                  </a:cubicBezTo>
                  <a:close/>
                  <a:moveTo>
                    <a:pt x="11926" y="13188"/>
                  </a:moveTo>
                  <a:cubicBezTo>
                    <a:pt x="11926" y="13188"/>
                    <a:pt x="12182" y="12768"/>
                    <a:pt x="12438" y="12347"/>
                  </a:cubicBezTo>
                  <a:cubicBezTo>
                    <a:pt x="12565" y="12136"/>
                    <a:pt x="12693" y="11927"/>
                    <a:pt x="12788" y="11769"/>
                  </a:cubicBezTo>
                  <a:cubicBezTo>
                    <a:pt x="12889" y="11617"/>
                    <a:pt x="12957" y="11517"/>
                    <a:pt x="12957" y="11517"/>
                  </a:cubicBezTo>
                  <a:lnTo>
                    <a:pt x="11516" y="9848"/>
                  </a:lnTo>
                  <a:cubicBezTo>
                    <a:pt x="11516" y="9848"/>
                    <a:pt x="11446" y="9952"/>
                    <a:pt x="11341" y="10108"/>
                  </a:cubicBezTo>
                  <a:cubicBezTo>
                    <a:pt x="11242" y="10272"/>
                    <a:pt x="11110" y="10489"/>
                    <a:pt x="10978" y="10706"/>
                  </a:cubicBezTo>
                  <a:cubicBezTo>
                    <a:pt x="10714" y="11141"/>
                    <a:pt x="10450" y="11576"/>
                    <a:pt x="10450" y="11576"/>
                  </a:cubicBezTo>
                  <a:cubicBezTo>
                    <a:pt x="10450" y="11576"/>
                    <a:pt x="11926" y="13188"/>
                    <a:pt x="11926" y="13188"/>
                  </a:cubicBezTo>
                  <a:close/>
                  <a:moveTo>
                    <a:pt x="9654" y="10706"/>
                  </a:moveTo>
                  <a:cubicBezTo>
                    <a:pt x="9654" y="10706"/>
                    <a:pt x="9923" y="10263"/>
                    <a:pt x="10192" y="9821"/>
                  </a:cubicBezTo>
                  <a:cubicBezTo>
                    <a:pt x="10327" y="9600"/>
                    <a:pt x="10461" y="9380"/>
                    <a:pt x="10562" y="9214"/>
                  </a:cubicBezTo>
                  <a:cubicBezTo>
                    <a:pt x="10669" y="9055"/>
                    <a:pt x="10740" y="8949"/>
                    <a:pt x="10740" y="8949"/>
                  </a:cubicBezTo>
                  <a:lnTo>
                    <a:pt x="9301" y="7278"/>
                  </a:lnTo>
                  <a:cubicBezTo>
                    <a:pt x="9301" y="7278"/>
                    <a:pt x="9227" y="7388"/>
                    <a:pt x="9117" y="7551"/>
                  </a:cubicBezTo>
                  <a:cubicBezTo>
                    <a:pt x="9013" y="7722"/>
                    <a:pt x="8873" y="7950"/>
                    <a:pt x="8734" y="8178"/>
                  </a:cubicBezTo>
                  <a:cubicBezTo>
                    <a:pt x="8457" y="8634"/>
                    <a:pt x="8179" y="9090"/>
                    <a:pt x="8179" y="9090"/>
                  </a:cubicBezTo>
                  <a:cubicBezTo>
                    <a:pt x="8179" y="9090"/>
                    <a:pt x="9654" y="10706"/>
                    <a:pt x="9654" y="10706"/>
                  </a:cubicBezTo>
                  <a:close/>
                  <a:moveTo>
                    <a:pt x="7386" y="8220"/>
                  </a:moveTo>
                  <a:cubicBezTo>
                    <a:pt x="7386" y="8220"/>
                    <a:pt x="7667" y="7756"/>
                    <a:pt x="7950" y="7291"/>
                  </a:cubicBezTo>
                  <a:cubicBezTo>
                    <a:pt x="8225" y="6820"/>
                    <a:pt x="8527" y="6378"/>
                    <a:pt x="8526" y="6378"/>
                  </a:cubicBezTo>
                  <a:lnTo>
                    <a:pt x="7088" y="4704"/>
                  </a:lnTo>
                  <a:cubicBezTo>
                    <a:pt x="7088" y="4704"/>
                    <a:pt x="6776" y="5158"/>
                    <a:pt x="6493" y="5644"/>
                  </a:cubicBezTo>
                  <a:cubicBezTo>
                    <a:pt x="6203" y="6123"/>
                    <a:pt x="5913" y="6601"/>
                    <a:pt x="5913" y="6601"/>
                  </a:cubicBezTo>
                  <a:cubicBezTo>
                    <a:pt x="5913" y="6601"/>
                    <a:pt x="7386" y="8220"/>
                    <a:pt x="7386" y="8220"/>
                  </a:cubicBezTo>
                  <a:close/>
                  <a:moveTo>
                    <a:pt x="17960" y="15817"/>
                  </a:moveTo>
                  <a:lnTo>
                    <a:pt x="18930" y="14372"/>
                  </a:lnTo>
                  <a:lnTo>
                    <a:pt x="17541" y="12625"/>
                  </a:lnTo>
                  <a:lnTo>
                    <a:pt x="16535" y="14123"/>
                  </a:lnTo>
                  <a:cubicBezTo>
                    <a:pt x="16535" y="14123"/>
                    <a:pt x="17960" y="15817"/>
                    <a:pt x="17960" y="15817"/>
                  </a:cubicBezTo>
                  <a:close/>
                  <a:moveTo>
                    <a:pt x="15767" y="13209"/>
                  </a:moveTo>
                  <a:lnTo>
                    <a:pt x="16793" y="11683"/>
                  </a:lnTo>
                  <a:lnTo>
                    <a:pt x="15407" y="9931"/>
                  </a:lnTo>
                  <a:lnTo>
                    <a:pt x="14344" y="11512"/>
                  </a:lnTo>
                  <a:cubicBezTo>
                    <a:pt x="14344" y="11512"/>
                    <a:pt x="15767" y="13209"/>
                    <a:pt x="15767" y="13209"/>
                  </a:cubicBezTo>
                  <a:close/>
                  <a:moveTo>
                    <a:pt x="13579" y="10597"/>
                  </a:moveTo>
                  <a:lnTo>
                    <a:pt x="14662" y="8989"/>
                  </a:lnTo>
                  <a:lnTo>
                    <a:pt x="13276" y="7234"/>
                  </a:lnTo>
                  <a:cubicBezTo>
                    <a:pt x="13276" y="7234"/>
                    <a:pt x="13201" y="7331"/>
                    <a:pt x="13098" y="7490"/>
                  </a:cubicBezTo>
                  <a:cubicBezTo>
                    <a:pt x="12994" y="7647"/>
                    <a:pt x="12855" y="7855"/>
                    <a:pt x="12715" y="8064"/>
                  </a:cubicBezTo>
                  <a:cubicBezTo>
                    <a:pt x="12436" y="8480"/>
                    <a:pt x="12157" y="8897"/>
                    <a:pt x="12157" y="8897"/>
                  </a:cubicBezTo>
                  <a:cubicBezTo>
                    <a:pt x="12157" y="8897"/>
                    <a:pt x="13579" y="10597"/>
                    <a:pt x="13579" y="10597"/>
                  </a:cubicBezTo>
                  <a:close/>
                  <a:moveTo>
                    <a:pt x="11392" y="7981"/>
                  </a:moveTo>
                  <a:cubicBezTo>
                    <a:pt x="11392" y="7981"/>
                    <a:pt x="11676" y="7557"/>
                    <a:pt x="11960" y="7133"/>
                  </a:cubicBezTo>
                  <a:cubicBezTo>
                    <a:pt x="12102" y="6921"/>
                    <a:pt x="12243" y="6709"/>
                    <a:pt x="12349" y="6549"/>
                  </a:cubicBezTo>
                  <a:cubicBezTo>
                    <a:pt x="12454" y="6388"/>
                    <a:pt x="12531" y="6289"/>
                    <a:pt x="12531" y="6289"/>
                  </a:cubicBezTo>
                  <a:lnTo>
                    <a:pt x="11149" y="4533"/>
                  </a:lnTo>
                  <a:cubicBezTo>
                    <a:pt x="11149" y="4533"/>
                    <a:pt x="11068" y="4633"/>
                    <a:pt x="10960" y="4800"/>
                  </a:cubicBezTo>
                  <a:cubicBezTo>
                    <a:pt x="10850" y="4964"/>
                    <a:pt x="10704" y="5183"/>
                    <a:pt x="10558" y="5403"/>
                  </a:cubicBezTo>
                  <a:cubicBezTo>
                    <a:pt x="10265" y="5840"/>
                    <a:pt x="9971" y="6278"/>
                    <a:pt x="9971" y="6278"/>
                  </a:cubicBezTo>
                  <a:cubicBezTo>
                    <a:pt x="9971" y="6278"/>
                    <a:pt x="11392" y="7981"/>
                    <a:pt x="11392" y="7981"/>
                  </a:cubicBezTo>
                  <a:close/>
                  <a:moveTo>
                    <a:pt x="9208" y="5360"/>
                  </a:moveTo>
                  <a:cubicBezTo>
                    <a:pt x="9208" y="5360"/>
                    <a:pt x="9506" y="4914"/>
                    <a:pt x="9803" y="4469"/>
                  </a:cubicBezTo>
                  <a:cubicBezTo>
                    <a:pt x="9952" y="4247"/>
                    <a:pt x="10101" y="4024"/>
                    <a:pt x="10213" y="3857"/>
                  </a:cubicBezTo>
                  <a:cubicBezTo>
                    <a:pt x="10322" y="3688"/>
                    <a:pt x="10405" y="3587"/>
                    <a:pt x="10405" y="3587"/>
                  </a:cubicBezTo>
                  <a:lnTo>
                    <a:pt x="9024" y="1828"/>
                  </a:lnTo>
                  <a:cubicBezTo>
                    <a:pt x="9024" y="1827"/>
                    <a:pt x="8940" y="1933"/>
                    <a:pt x="8825" y="2105"/>
                  </a:cubicBezTo>
                  <a:cubicBezTo>
                    <a:pt x="8710" y="2278"/>
                    <a:pt x="8557" y="2507"/>
                    <a:pt x="8404" y="2737"/>
                  </a:cubicBezTo>
                  <a:cubicBezTo>
                    <a:pt x="8097" y="3196"/>
                    <a:pt x="7790" y="3654"/>
                    <a:pt x="7790" y="3654"/>
                  </a:cubicBezTo>
                  <a:cubicBezTo>
                    <a:pt x="7790" y="3654"/>
                    <a:pt x="9208" y="5360"/>
                    <a:pt x="9208" y="5360"/>
                  </a:cubicBezTo>
                  <a:close/>
                  <a:moveTo>
                    <a:pt x="18278" y="21600"/>
                  </a:moveTo>
                  <a:cubicBezTo>
                    <a:pt x="18278" y="21600"/>
                    <a:pt x="13698" y="16804"/>
                    <a:pt x="9118" y="12009"/>
                  </a:cubicBezTo>
                  <a:cubicBezTo>
                    <a:pt x="4559" y="7177"/>
                    <a:pt x="0" y="2344"/>
                    <a:pt x="0" y="2344"/>
                  </a:cubicBezTo>
                  <a:cubicBezTo>
                    <a:pt x="0" y="2344"/>
                    <a:pt x="578" y="2148"/>
                    <a:pt x="1446" y="1853"/>
                  </a:cubicBezTo>
                  <a:cubicBezTo>
                    <a:pt x="2309" y="1570"/>
                    <a:pt x="3433" y="1197"/>
                    <a:pt x="4596" y="928"/>
                  </a:cubicBezTo>
                  <a:cubicBezTo>
                    <a:pt x="5748" y="646"/>
                    <a:pt x="6865" y="381"/>
                    <a:pt x="7714" y="226"/>
                  </a:cubicBezTo>
                  <a:cubicBezTo>
                    <a:pt x="8566" y="91"/>
                    <a:pt x="9135" y="0"/>
                    <a:pt x="9135" y="0"/>
                  </a:cubicBezTo>
                  <a:cubicBezTo>
                    <a:pt x="9135" y="0"/>
                    <a:pt x="12244" y="4082"/>
                    <a:pt x="15354" y="8165"/>
                  </a:cubicBezTo>
                  <a:cubicBezTo>
                    <a:pt x="18477" y="12228"/>
                    <a:pt x="21600" y="16292"/>
                    <a:pt x="21600" y="16292"/>
                  </a:cubicBezTo>
                  <a:cubicBezTo>
                    <a:pt x="21600" y="16292"/>
                    <a:pt x="21331" y="16671"/>
                    <a:pt x="21062" y="17050"/>
                  </a:cubicBezTo>
                  <a:cubicBezTo>
                    <a:pt x="20809" y="17449"/>
                    <a:pt x="20556" y="17848"/>
                    <a:pt x="20556" y="17848"/>
                  </a:cubicBezTo>
                  <a:lnTo>
                    <a:pt x="19354" y="16388"/>
                  </a:lnTo>
                  <a:cubicBezTo>
                    <a:pt x="19354" y="16388"/>
                    <a:pt x="18980" y="16938"/>
                    <a:pt x="18607" y="17488"/>
                  </a:cubicBezTo>
                  <a:cubicBezTo>
                    <a:pt x="18415" y="17758"/>
                    <a:pt x="18233" y="18039"/>
                    <a:pt x="18106" y="18260"/>
                  </a:cubicBezTo>
                  <a:cubicBezTo>
                    <a:pt x="17975" y="18477"/>
                    <a:pt x="17887" y="18621"/>
                    <a:pt x="17887" y="18621"/>
                  </a:cubicBezTo>
                  <a:lnTo>
                    <a:pt x="19181" y="20056"/>
                  </a:lnTo>
                  <a:cubicBezTo>
                    <a:pt x="19181" y="20056"/>
                    <a:pt x="18278" y="21600"/>
                    <a:pt x="18278" y="2160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Freeform: Shape 7"/>
            <p:cNvSpPr/>
            <p:nvPr/>
          </p:nvSpPr>
          <p:spPr>
            <a:xfrm>
              <a:off x="449878" y="3946662"/>
              <a:ext cx="1331768" cy="77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78" y="20109"/>
                  </a:moveTo>
                  <a:lnTo>
                    <a:pt x="18040" y="17886"/>
                  </a:lnTo>
                  <a:lnTo>
                    <a:pt x="16353" y="17710"/>
                  </a:lnTo>
                  <a:lnTo>
                    <a:pt x="16289" y="20016"/>
                  </a:lnTo>
                  <a:cubicBezTo>
                    <a:pt x="16289" y="20016"/>
                    <a:pt x="17978" y="20109"/>
                    <a:pt x="17978" y="20109"/>
                  </a:cubicBezTo>
                  <a:close/>
                  <a:moveTo>
                    <a:pt x="15380" y="19963"/>
                  </a:moveTo>
                  <a:cubicBezTo>
                    <a:pt x="15380" y="19963"/>
                    <a:pt x="15391" y="19271"/>
                    <a:pt x="15409" y="18233"/>
                  </a:cubicBezTo>
                  <a:cubicBezTo>
                    <a:pt x="15402" y="17192"/>
                    <a:pt x="15514" y="15821"/>
                    <a:pt x="15563" y="14442"/>
                  </a:cubicBezTo>
                  <a:cubicBezTo>
                    <a:pt x="15603" y="13060"/>
                    <a:pt x="15749" y="11703"/>
                    <a:pt x="15817" y="10674"/>
                  </a:cubicBezTo>
                  <a:cubicBezTo>
                    <a:pt x="15855" y="10162"/>
                    <a:pt x="15887" y="9735"/>
                    <a:pt x="15909" y="9435"/>
                  </a:cubicBezTo>
                  <a:cubicBezTo>
                    <a:pt x="15928" y="9136"/>
                    <a:pt x="15950" y="8967"/>
                    <a:pt x="15949" y="8967"/>
                  </a:cubicBezTo>
                  <a:lnTo>
                    <a:pt x="14284" y="8481"/>
                  </a:lnTo>
                  <a:cubicBezTo>
                    <a:pt x="14284" y="8481"/>
                    <a:pt x="14260" y="8655"/>
                    <a:pt x="14240" y="8965"/>
                  </a:cubicBezTo>
                  <a:cubicBezTo>
                    <a:pt x="14217" y="9275"/>
                    <a:pt x="14184" y="9718"/>
                    <a:pt x="14145" y="10249"/>
                  </a:cubicBezTo>
                  <a:cubicBezTo>
                    <a:pt x="14076" y="11313"/>
                    <a:pt x="13923" y="12719"/>
                    <a:pt x="13881" y="14150"/>
                  </a:cubicBezTo>
                  <a:cubicBezTo>
                    <a:pt x="13848" y="14863"/>
                    <a:pt x="13814" y="15576"/>
                    <a:pt x="13783" y="16244"/>
                  </a:cubicBezTo>
                  <a:cubicBezTo>
                    <a:pt x="13766" y="16578"/>
                    <a:pt x="13750" y="16901"/>
                    <a:pt x="13735" y="17207"/>
                  </a:cubicBezTo>
                  <a:cubicBezTo>
                    <a:pt x="13730" y="17515"/>
                    <a:pt x="13725" y="17806"/>
                    <a:pt x="13721" y="18075"/>
                  </a:cubicBezTo>
                  <a:cubicBezTo>
                    <a:pt x="13703" y="19149"/>
                    <a:pt x="13691" y="19866"/>
                    <a:pt x="13691" y="19866"/>
                  </a:cubicBezTo>
                  <a:cubicBezTo>
                    <a:pt x="13691" y="19866"/>
                    <a:pt x="15380" y="19963"/>
                    <a:pt x="15380" y="19963"/>
                  </a:cubicBezTo>
                  <a:close/>
                  <a:moveTo>
                    <a:pt x="12781" y="19812"/>
                  </a:moveTo>
                  <a:cubicBezTo>
                    <a:pt x="12782" y="19812"/>
                    <a:pt x="12804" y="16891"/>
                    <a:pt x="12975" y="13991"/>
                  </a:cubicBezTo>
                  <a:cubicBezTo>
                    <a:pt x="13018" y="12535"/>
                    <a:pt x="13174" y="11102"/>
                    <a:pt x="13243" y="10018"/>
                  </a:cubicBezTo>
                  <a:cubicBezTo>
                    <a:pt x="13284" y="9477"/>
                    <a:pt x="13318" y="9027"/>
                    <a:pt x="13341" y="8711"/>
                  </a:cubicBezTo>
                  <a:cubicBezTo>
                    <a:pt x="13361" y="8395"/>
                    <a:pt x="13386" y="8218"/>
                    <a:pt x="13386" y="8218"/>
                  </a:cubicBezTo>
                  <a:lnTo>
                    <a:pt x="11721" y="7727"/>
                  </a:lnTo>
                  <a:cubicBezTo>
                    <a:pt x="11721" y="7727"/>
                    <a:pt x="11694" y="7910"/>
                    <a:pt x="11673" y="8237"/>
                  </a:cubicBezTo>
                  <a:cubicBezTo>
                    <a:pt x="11649" y="8563"/>
                    <a:pt x="11614" y="9029"/>
                    <a:pt x="11572" y="9588"/>
                  </a:cubicBezTo>
                  <a:cubicBezTo>
                    <a:pt x="11501" y="10709"/>
                    <a:pt x="11339" y="12190"/>
                    <a:pt x="11294" y="13695"/>
                  </a:cubicBezTo>
                  <a:cubicBezTo>
                    <a:pt x="11238" y="15198"/>
                    <a:pt x="11125" y="16693"/>
                    <a:pt x="11124" y="17826"/>
                  </a:cubicBezTo>
                  <a:cubicBezTo>
                    <a:pt x="11106" y="18956"/>
                    <a:pt x="11093" y="19709"/>
                    <a:pt x="11093" y="19709"/>
                  </a:cubicBezTo>
                  <a:cubicBezTo>
                    <a:pt x="11093" y="19709"/>
                    <a:pt x="12781" y="19812"/>
                    <a:pt x="12781" y="19812"/>
                  </a:cubicBezTo>
                  <a:close/>
                  <a:moveTo>
                    <a:pt x="10182" y="19653"/>
                  </a:moveTo>
                  <a:cubicBezTo>
                    <a:pt x="10182" y="19653"/>
                    <a:pt x="10195" y="18886"/>
                    <a:pt x="10215" y="17736"/>
                  </a:cubicBezTo>
                  <a:cubicBezTo>
                    <a:pt x="10218" y="16584"/>
                    <a:pt x="10330" y="15063"/>
                    <a:pt x="10388" y="13534"/>
                  </a:cubicBezTo>
                  <a:cubicBezTo>
                    <a:pt x="10417" y="12769"/>
                    <a:pt x="10459" y="12008"/>
                    <a:pt x="10523" y="11298"/>
                  </a:cubicBezTo>
                  <a:cubicBezTo>
                    <a:pt x="10577" y="10588"/>
                    <a:pt x="10628" y="9924"/>
                    <a:pt x="10672" y="9355"/>
                  </a:cubicBezTo>
                  <a:cubicBezTo>
                    <a:pt x="10714" y="8786"/>
                    <a:pt x="10750" y="8312"/>
                    <a:pt x="10775" y="7981"/>
                  </a:cubicBezTo>
                  <a:cubicBezTo>
                    <a:pt x="10798" y="7648"/>
                    <a:pt x="10824" y="7462"/>
                    <a:pt x="10825" y="7462"/>
                  </a:cubicBezTo>
                  <a:lnTo>
                    <a:pt x="9160" y="6967"/>
                  </a:lnTo>
                  <a:cubicBezTo>
                    <a:pt x="9160" y="6967"/>
                    <a:pt x="9134" y="7160"/>
                    <a:pt x="9108" y="7502"/>
                  </a:cubicBezTo>
                  <a:cubicBezTo>
                    <a:pt x="9082" y="7844"/>
                    <a:pt x="9045" y="8334"/>
                    <a:pt x="9000" y="8921"/>
                  </a:cubicBezTo>
                  <a:cubicBezTo>
                    <a:pt x="8956" y="9508"/>
                    <a:pt x="8903" y="10192"/>
                    <a:pt x="8847" y="10927"/>
                  </a:cubicBezTo>
                  <a:cubicBezTo>
                    <a:pt x="8819" y="11294"/>
                    <a:pt x="8790" y="11673"/>
                    <a:pt x="8760" y="12058"/>
                  </a:cubicBezTo>
                  <a:cubicBezTo>
                    <a:pt x="8743" y="12446"/>
                    <a:pt x="8725" y="12840"/>
                    <a:pt x="8707" y="13233"/>
                  </a:cubicBezTo>
                  <a:cubicBezTo>
                    <a:pt x="8646" y="14810"/>
                    <a:pt x="8534" y="16381"/>
                    <a:pt x="8527" y="17569"/>
                  </a:cubicBezTo>
                  <a:cubicBezTo>
                    <a:pt x="8507" y="18755"/>
                    <a:pt x="8494" y="19546"/>
                    <a:pt x="8494" y="19546"/>
                  </a:cubicBezTo>
                  <a:cubicBezTo>
                    <a:pt x="8494" y="19546"/>
                    <a:pt x="10182" y="19653"/>
                    <a:pt x="10182" y="19653"/>
                  </a:cubicBezTo>
                  <a:close/>
                  <a:moveTo>
                    <a:pt x="7585" y="19488"/>
                  </a:moveTo>
                  <a:cubicBezTo>
                    <a:pt x="7585" y="19488"/>
                    <a:pt x="7598" y="18684"/>
                    <a:pt x="7618" y="17478"/>
                  </a:cubicBezTo>
                  <a:cubicBezTo>
                    <a:pt x="7627" y="16272"/>
                    <a:pt x="7739" y="14674"/>
                    <a:pt x="7802" y="13071"/>
                  </a:cubicBezTo>
                  <a:cubicBezTo>
                    <a:pt x="7820" y="12671"/>
                    <a:pt x="7838" y="12270"/>
                    <a:pt x="7856" y="11875"/>
                  </a:cubicBezTo>
                  <a:cubicBezTo>
                    <a:pt x="7886" y="11485"/>
                    <a:pt x="7916" y="11098"/>
                    <a:pt x="7945" y="10725"/>
                  </a:cubicBezTo>
                  <a:cubicBezTo>
                    <a:pt x="8002" y="9979"/>
                    <a:pt x="8055" y="9282"/>
                    <a:pt x="8100" y="8685"/>
                  </a:cubicBezTo>
                  <a:cubicBezTo>
                    <a:pt x="8146" y="8088"/>
                    <a:pt x="8183" y="7591"/>
                    <a:pt x="8210" y="7243"/>
                  </a:cubicBezTo>
                  <a:cubicBezTo>
                    <a:pt x="8238" y="6895"/>
                    <a:pt x="8263" y="6699"/>
                    <a:pt x="8263" y="6699"/>
                  </a:cubicBezTo>
                  <a:lnTo>
                    <a:pt x="6598" y="6200"/>
                  </a:lnTo>
                  <a:cubicBezTo>
                    <a:pt x="6598" y="6200"/>
                    <a:pt x="6577" y="6403"/>
                    <a:pt x="6542" y="6759"/>
                  </a:cubicBezTo>
                  <a:cubicBezTo>
                    <a:pt x="6514" y="7119"/>
                    <a:pt x="6475" y="7631"/>
                    <a:pt x="6429" y="8247"/>
                  </a:cubicBezTo>
                  <a:cubicBezTo>
                    <a:pt x="6382" y="8862"/>
                    <a:pt x="6327" y="9580"/>
                    <a:pt x="6268" y="10349"/>
                  </a:cubicBezTo>
                  <a:cubicBezTo>
                    <a:pt x="6239" y="10733"/>
                    <a:pt x="6209" y="11131"/>
                    <a:pt x="6178" y="11535"/>
                  </a:cubicBezTo>
                  <a:cubicBezTo>
                    <a:pt x="6159" y="11941"/>
                    <a:pt x="6139" y="12354"/>
                    <a:pt x="6120" y="12766"/>
                  </a:cubicBezTo>
                  <a:cubicBezTo>
                    <a:pt x="6054" y="14417"/>
                    <a:pt x="5943" y="16064"/>
                    <a:pt x="5931" y="17307"/>
                  </a:cubicBezTo>
                  <a:cubicBezTo>
                    <a:pt x="5910" y="18550"/>
                    <a:pt x="5896" y="19377"/>
                    <a:pt x="5896" y="19377"/>
                  </a:cubicBezTo>
                  <a:cubicBezTo>
                    <a:pt x="5896" y="19377"/>
                    <a:pt x="7585" y="19488"/>
                    <a:pt x="7585" y="19488"/>
                  </a:cubicBezTo>
                  <a:close/>
                  <a:moveTo>
                    <a:pt x="18664" y="8473"/>
                  </a:moveTo>
                  <a:lnTo>
                    <a:pt x="18918" y="6308"/>
                  </a:lnTo>
                  <a:lnTo>
                    <a:pt x="17265" y="5696"/>
                  </a:lnTo>
                  <a:lnTo>
                    <a:pt x="17002" y="7943"/>
                  </a:lnTo>
                  <a:cubicBezTo>
                    <a:pt x="17002" y="7943"/>
                    <a:pt x="18664" y="8473"/>
                    <a:pt x="18664" y="8473"/>
                  </a:cubicBezTo>
                  <a:close/>
                  <a:moveTo>
                    <a:pt x="16106" y="7657"/>
                  </a:moveTo>
                  <a:lnTo>
                    <a:pt x="16375" y="5365"/>
                  </a:lnTo>
                  <a:lnTo>
                    <a:pt x="14723" y="4749"/>
                  </a:lnTo>
                  <a:lnTo>
                    <a:pt x="14445" y="7124"/>
                  </a:lnTo>
                  <a:cubicBezTo>
                    <a:pt x="14445" y="7124"/>
                    <a:pt x="16106" y="7657"/>
                    <a:pt x="16106" y="7657"/>
                  </a:cubicBezTo>
                  <a:close/>
                  <a:moveTo>
                    <a:pt x="13551" y="6835"/>
                  </a:moveTo>
                  <a:lnTo>
                    <a:pt x="13833" y="4416"/>
                  </a:lnTo>
                  <a:lnTo>
                    <a:pt x="12180" y="3795"/>
                  </a:lnTo>
                  <a:lnTo>
                    <a:pt x="11890" y="6297"/>
                  </a:lnTo>
                  <a:cubicBezTo>
                    <a:pt x="11890" y="6297"/>
                    <a:pt x="13551" y="6835"/>
                    <a:pt x="13551" y="6835"/>
                  </a:cubicBezTo>
                  <a:close/>
                  <a:moveTo>
                    <a:pt x="10996" y="6006"/>
                  </a:moveTo>
                  <a:lnTo>
                    <a:pt x="11291" y="3460"/>
                  </a:lnTo>
                  <a:lnTo>
                    <a:pt x="9639" y="2836"/>
                  </a:lnTo>
                  <a:lnTo>
                    <a:pt x="9335" y="5464"/>
                  </a:lnTo>
                  <a:cubicBezTo>
                    <a:pt x="9335" y="5464"/>
                    <a:pt x="10996" y="6006"/>
                    <a:pt x="10996" y="6006"/>
                  </a:cubicBezTo>
                  <a:close/>
                  <a:moveTo>
                    <a:pt x="8441" y="5171"/>
                  </a:moveTo>
                  <a:lnTo>
                    <a:pt x="8751" y="2498"/>
                  </a:lnTo>
                  <a:lnTo>
                    <a:pt x="7100" y="1870"/>
                  </a:lnTo>
                  <a:lnTo>
                    <a:pt x="6781" y="4624"/>
                  </a:lnTo>
                  <a:cubicBezTo>
                    <a:pt x="6781" y="4624"/>
                    <a:pt x="8441" y="5171"/>
                    <a:pt x="8441" y="5171"/>
                  </a:cubicBezTo>
                  <a:close/>
                  <a:moveTo>
                    <a:pt x="16839" y="9300"/>
                  </a:moveTo>
                  <a:lnTo>
                    <a:pt x="16639" y="11573"/>
                  </a:lnTo>
                  <a:lnTo>
                    <a:pt x="18313" y="11970"/>
                  </a:lnTo>
                  <a:lnTo>
                    <a:pt x="18505" y="9779"/>
                  </a:lnTo>
                  <a:cubicBezTo>
                    <a:pt x="18505" y="9779"/>
                    <a:pt x="16839" y="9300"/>
                    <a:pt x="16839" y="9300"/>
                  </a:cubicBezTo>
                  <a:close/>
                  <a:moveTo>
                    <a:pt x="16532" y="13470"/>
                  </a:moveTo>
                  <a:lnTo>
                    <a:pt x="16401" y="15762"/>
                  </a:lnTo>
                  <a:lnTo>
                    <a:pt x="18085" y="16008"/>
                  </a:lnTo>
                  <a:lnTo>
                    <a:pt x="18212" y="13799"/>
                  </a:lnTo>
                  <a:cubicBezTo>
                    <a:pt x="18212" y="13799"/>
                    <a:pt x="16532" y="13470"/>
                    <a:pt x="16532" y="13470"/>
                  </a:cubicBezTo>
                  <a:close/>
                  <a:moveTo>
                    <a:pt x="20627" y="21600"/>
                  </a:moveTo>
                  <a:cubicBezTo>
                    <a:pt x="20627" y="21600"/>
                    <a:pt x="15470" y="21467"/>
                    <a:pt x="10313" y="21334"/>
                  </a:cubicBezTo>
                  <a:cubicBezTo>
                    <a:pt x="5157" y="21148"/>
                    <a:pt x="0" y="20963"/>
                    <a:pt x="0" y="20963"/>
                  </a:cubicBezTo>
                  <a:cubicBezTo>
                    <a:pt x="0" y="20963"/>
                    <a:pt x="345" y="19542"/>
                    <a:pt x="864" y="17411"/>
                  </a:cubicBezTo>
                  <a:cubicBezTo>
                    <a:pt x="1109" y="16359"/>
                    <a:pt x="1452" y="15148"/>
                    <a:pt x="1815" y="13872"/>
                  </a:cubicBezTo>
                  <a:cubicBezTo>
                    <a:pt x="2190" y="12598"/>
                    <a:pt x="2533" y="11250"/>
                    <a:pt x="2977" y="9943"/>
                  </a:cubicBezTo>
                  <a:cubicBezTo>
                    <a:pt x="3399" y="8655"/>
                    <a:pt x="3821" y="7365"/>
                    <a:pt x="4217" y="6157"/>
                  </a:cubicBezTo>
                  <a:cubicBezTo>
                    <a:pt x="4645" y="4996"/>
                    <a:pt x="5045" y="3913"/>
                    <a:pt x="5387" y="2984"/>
                  </a:cubicBezTo>
                  <a:cubicBezTo>
                    <a:pt x="5729" y="2070"/>
                    <a:pt x="6007" y="1319"/>
                    <a:pt x="6232" y="806"/>
                  </a:cubicBezTo>
                  <a:cubicBezTo>
                    <a:pt x="6447" y="293"/>
                    <a:pt x="6569" y="0"/>
                    <a:pt x="6569" y="0"/>
                  </a:cubicBezTo>
                  <a:cubicBezTo>
                    <a:pt x="6569" y="0"/>
                    <a:pt x="10325" y="1534"/>
                    <a:pt x="14081" y="3069"/>
                  </a:cubicBezTo>
                  <a:cubicBezTo>
                    <a:pt x="17840" y="4575"/>
                    <a:pt x="21600" y="6080"/>
                    <a:pt x="21600" y="6080"/>
                  </a:cubicBezTo>
                  <a:cubicBezTo>
                    <a:pt x="21600" y="6080"/>
                    <a:pt x="21580" y="6226"/>
                    <a:pt x="21550" y="6442"/>
                  </a:cubicBezTo>
                  <a:cubicBezTo>
                    <a:pt x="21521" y="6658"/>
                    <a:pt x="21476" y="6946"/>
                    <a:pt x="21452" y="7240"/>
                  </a:cubicBezTo>
                  <a:cubicBezTo>
                    <a:pt x="21393" y="7826"/>
                    <a:pt x="21334" y="8412"/>
                    <a:pt x="21334" y="8412"/>
                  </a:cubicBezTo>
                  <a:lnTo>
                    <a:pt x="19922" y="7934"/>
                  </a:lnTo>
                  <a:cubicBezTo>
                    <a:pt x="19922" y="7934"/>
                    <a:pt x="19845" y="8632"/>
                    <a:pt x="19731" y="9678"/>
                  </a:cubicBezTo>
                  <a:cubicBezTo>
                    <a:pt x="19620" y="10726"/>
                    <a:pt x="19539" y="12144"/>
                    <a:pt x="19414" y="13551"/>
                  </a:cubicBezTo>
                  <a:cubicBezTo>
                    <a:pt x="19328" y="14966"/>
                    <a:pt x="19277" y="16393"/>
                    <a:pt x="19214" y="17457"/>
                  </a:cubicBezTo>
                  <a:cubicBezTo>
                    <a:pt x="19187" y="17991"/>
                    <a:pt x="19194" y="18440"/>
                    <a:pt x="19184" y="18752"/>
                  </a:cubicBezTo>
                  <a:cubicBezTo>
                    <a:pt x="19179" y="19065"/>
                    <a:pt x="19176" y="19244"/>
                    <a:pt x="19176" y="19244"/>
                  </a:cubicBezTo>
                  <a:lnTo>
                    <a:pt x="20665" y="19353"/>
                  </a:lnTo>
                  <a:cubicBezTo>
                    <a:pt x="20665" y="19353"/>
                    <a:pt x="20627" y="21600"/>
                    <a:pt x="20627" y="2160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Freeform: Shape 8"/>
            <p:cNvSpPr/>
            <p:nvPr/>
          </p:nvSpPr>
          <p:spPr>
            <a:xfrm>
              <a:off x="2372087" y="2004004"/>
              <a:ext cx="652343" cy="67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713" y="3634"/>
                  </a:moveTo>
                  <a:cubicBezTo>
                    <a:pt x="12713" y="3634"/>
                    <a:pt x="12558" y="3710"/>
                    <a:pt x="12306" y="3873"/>
                  </a:cubicBezTo>
                  <a:cubicBezTo>
                    <a:pt x="12051" y="4031"/>
                    <a:pt x="11687" y="4256"/>
                    <a:pt x="11249" y="4527"/>
                  </a:cubicBezTo>
                  <a:cubicBezTo>
                    <a:pt x="10381" y="5078"/>
                    <a:pt x="9189" y="5762"/>
                    <a:pt x="8048" y="6519"/>
                  </a:cubicBezTo>
                  <a:cubicBezTo>
                    <a:pt x="6917" y="7292"/>
                    <a:pt x="5785" y="8063"/>
                    <a:pt x="4936" y="8643"/>
                  </a:cubicBezTo>
                  <a:cubicBezTo>
                    <a:pt x="4504" y="8922"/>
                    <a:pt x="4172" y="9191"/>
                    <a:pt x="3932" y="9370"/>
                  </a:cubicBezTo>
                  <a:cubicBezTo>
                    <a:pt x="3694" y="9551"/>
                    <a:pt x="3558" y="9654"/>
                    <a:pt x="3558" y="9654"/>
                  </a:cubicBezTo>
                  <a:lnTo>
                    <a:pt x="5168" y="11669"/>
                  </a:lnTo>
                  <a:cubicBezTo>
                    <a:pt x="5168" y="11669"/>
                    <a:pt x="5301" y="11568"/>
                    <a:pt x="5533" y="11393"/>
                  </a:cubicBezTo>
                  <a:cubicBezTo>
                    <a:pt x="5766" y="11218"/>
                    <a:pt x="6090" y="10956"/>
                    <a:pt x="6510" y="10684"/>
                  </a:cubicBezTo>
                  <a:cubicBezTo>
                    <a:pt x="7337" y="10120"/>
                    <a:pt x="8438" y="9368"/>
                    <a:pt x="9540" y="8616"/>
                  </a:cubicBezTo>
                  <a:cubicBezTo>
                    <a:pt x="10651" y="7880"/>
                    <a:pt x="11813" y="7214"/>
                    <a:pt x="12657" y="6678"/>
                  </a:cubicBezTo>
                  <a:cubicBezTo>
                    <a:pt x="13083" y="6414"/>
                    <a:pt x="13438" y="6193"/>
                    <a:pt x="13686" y="6040"/>
                  </a:cubicBezTo>
                  <a:cubicBezTo>
                    <a:pt x="13931" y="5881"/>
                    <a:pt x="14083" y="5808"/>
                    <a:pt x="14083" y="5808"/>
                  </a:cubicBezTo>
                  <a:cubicBezTo>
                    <a:pt x="14083" y="5808"/>
                    <a:pt x="12713" y="3634"/>
                    <a:pt x="12713" y="3634"/>
                  </a:cubicBezTo>
                  <a:close/>
                  <a:moveTo>
                    <a:pt x="15130" y="7470"/>
                  </a:moveTo>
                  <a:cubicBezTo>
                    <a:pt x="15130" y="7470"/>
                    <a:pt x="14982" y="7542"/>
                    <a:pt x="14742" y="7698"/>
                  </a:cubicBezTo>
                  <a:cubicBezTo>
                    <a:pt x="14499" y="7848"/>
                    <a:pt x="14152" y="8064"/>
                    <a:pt x="13735" y="8322"/>
                  </a:cubicBezTo>
                  <a:cubicBezTo>
                    <a:pt x="12908" y="8848"/>
                    <a:pt x="11770" y="9499"/>
                    <a:pt x="10682" y="10222"/>
                  </a:cubicBezTo>
                  <a:cubicBezTo>
                    <a:pt x="9603" y="10958"/>
                    <a:pt x="8524" y="11693"/>
                    <a:pt x="7715" y="12246"/>
                  </a:cubicBezTo>
                  <a:cubicBezTo>
                    <a:pt x="7302" y="12512"/>
                    <a:pt x="6985" y="12768"/>
                    <a:pt x="6757" y="12940"/>
                  </a:cubicBezTo>
                  <a:cubicBezTo>
                    <a:pt x="6530" y="13112"/>
                    <a:pt x="6400" y="13211"/>
                    <a:pt x="6400" y="13211"/>
                  </a:cubicBezTo>
                  <a:lnTo>
                    <a:pt x="8011" y="15226"/>
                  </a:lnTo>
                  <a:cubicBezTo>
                    <a:pt x="8011" y="15226"/>
                    <a:pt x="8137" y="15130"/>
                    <a:pt x="8357" y="14962"/>
                  </a:cubicBezTo>
                  <a:cubicBezTo>
                    <a:pt x="8579" y="14796"/>
                    <a:pt x="8887" y="14545"/>
                    <a:pt x="9288" y="14287"/>
                  </a:cubicBezTo>
                  <a:cubicBezTo>
                    <a:pt x="10075" y="13751"/>
                    <a:pt x="11125" y="13034"/>
                    <a:pt x="12174" y="12319"/>
                  </a:cubicBezTo>
                  <a:cubicBezTo>
                    <a:pt x="13232" y="11616"/>
                    <a:pt x="14339" y="10985"/>
                    <a:pt x="15143" y="10472"/>
                  </a:cubicBezTo>
                  <a:cubicBezTo>
                    <a:pt x="15548" y="10221"/>
                    <a:pt x="15886" y="10011"/>
                    <a:pt x="16122" y="9864"/>
                  </a:cubicBezTo>
                  <a:cubicBezTo>
                    <a:pt x="16355" y="9712"/>
                    <a:pt x="16499" y="9643"/>
                    <a:pt x="16499" y="9643"/>
                  </a:cubicBezTo>
                  <a:cubicBezTo>
                    <a:pt x="16499" y="9643"/>
                    <a:pt x="15130" y="7470"/>
                    <a:pt x="15130" y="7470"/>
                  </a:cubicBezTo>
                  <a:close/>
                  <a:moveTo>
                    <a:pt x="17547" y="11305"/>
                  </a:moveTo>
                  <a:cubicBezTo>
                    <a:pt x="17547" y="11305"/>
                    <a:pt x="17406" y="11374"/>
                    <a:pt x="17178" y="11522"/>
                  </a:cubicBezTo>
                  <a:cubicBezTo>
                    <a:pt x="16947" y="11666"/>
                    <a:pt x="16617" y="11871"/>
                    <a:pt x="16220" y="12117"/>
                  </a:cubicBezTo>
                  <a:cubicBezTo>
                    <a:pt x="15435" y="12619"/>
                    <a:pt x="14351" y="13236"/>
                    <a:pt x="13315" y="13923"/>
                  </a:cubicBezTo>
                  <a:cubicBezTo>
                    <a:pt x="12290" y="14624"/>
                    <a:pt x="11262" y="15324"/>
                    <a:pt x="10493" y="15849"/>
                  </a:cubicBezTo>
                  <a:cubicBezTo>
                    <a:pt x="10100" y="16101"/>
                    <a:pt x="9799" y="16346"/>
                    <a:pt x="9582" y="16509"/>
                  </a:cubicBezTo>
                  <a:cubicBezTo>
                    <a:pt x="9366" y="16674"/>
                    <a:pt x="9243" y="16768"/>
                    <a:pt x="9243" y="16768"/>
                  </a:cubicBezTo>
                  <a:lnTo>
                    <a:pt x="10854" y="18783"/>
                  </a:lnTo>
                  <a:cubicBezTo>
                    <a:pt x="10854" y="18783"/>
                    <a:pt x="10972" y="18692"/>
                    <a:pt x="11183" y="18532"/>
                  </a:cubicBezTo>
                  <a:cubicBezTo>
                    <a:pt x="11393" y="18374"/>
                    <a:pt x="11685" y="18134"/>
                    <a:pt x="12067" y="17891"/>
                  </a:cubicBezTo>
                  <a:cubicBezTo>
                    <a:pt x="12815" y="17381"/>
                    <a:pt x="13811" y="16700"/>
                    <a:pt x="14808" y="16021"/>
                  </a:cubicBezTo>
                  <a:cubicBezTo>
                    <a:pt x="15813" y="15353"/>
                    <a:pt x="16865" y="14755"/>
                    <a:pt x="17629" y="14267"/>
                  </a:cubicBezTo>
                  <a:cubicBezTo>
                    <a:pt x="18013" y="14028"/>
                    <a:pt x="18334" y="13828"/>
                    <a:pt x="18558" y="13689"/>
                  </a:cubicBezTo>
                  <a:cubicBezTo>
                    <a:pt x="18779" y="13544"/>
                    <a:pt x="18916" y="13479"/>
                    <a:pt x="18916" y="13479"/>
                  </a:cubicBezTo>
                  <a:cubicBezTo>
                    <a:pt x="18916" y="13479"/>
                    <a:pt x="17547" y="11305"/>
                    <a:pt x="17547" y="11305"/>
                  </a:cubicBezTo>
                  <a:close/>
                  <a:moveTo>
                    <a:pt x="5619" y="4655"/>
                  </a:moveTo>
                  <a:cubicBezTo>
                    <a:pt x="5969" y="5136"/>
                    <a:pt x="6568" y="5306"/>
                    <a:pt x="6958" y="5038"/>
                  </a:cubicBezTo>
                  <a:cubicBezTo>
                    <a:pt x="7343" y="4763"/>
                    <a:pt x="7400" y="4174"/>
                    <a:pt x="7062" y="3687"/>
                  </a:cubicBezTo>
                  <a:cubicBezTo>
                    <a:pt x="6724" y="3202"/>
                    <a:pt x="6108" y="3009"/>
                    <a:pt x="5713" y="3290"/>
                  </a:cubicBezTo>
                  <a:cubicBezTo>
                    <a:pt x="5313" y="3565"/>
                    <a:pt x="5271" y="4177"/>
                    <a:pt x="5619" y="4655"/>
                  </a:cubicBezTo>
                  <a:close/>
                  <a:moveTo>
                    <a:pt x="12751" y="0"/>
                  </a:moveTo>
                  <a:lnTo>
                    <a:pt x="21600" y="14673"/>
                  </a:lnTo>
                  <a:lnTo>
                    <a:pt x="20162" y="15457"/>
                  </a:lnTo>
                  <a:lnTo>
                    <a:pt x="19964" y="15142"/>
                  </a:lnTo>
                  <a:cubicBezTo>
                    <a:pt x="19964" y="15142"/>
                    <a:pt x="19831" y="15205"/>
                    <a:pt x="19614" y="15346"/>
                  </a:cubicBezTo>
                  <a:cubicBezTo>
                    <a:pt x="19394" y="15483"/>
                    <a:pt x="19081" y="15678"/>
                    <a:pt x="18706" y="15913"/>
                  </a:cubicBezTo>
                  <a:cubicBezTo>
                    <a:pt x="17961" y="16389"/>
                    <a:pt x="16932" y="16973"/>
                    <a:pt x="15950" y="17625"/>
                  </a:cubicBezTo>
                  <a:cubicBezTo>
                    <a:pt x="14976" y="18290"/>
                    <a:pt x="14002" y="18954"/>
                    <a:pt x="13271" y="19453"/>
                  </a:cubicBezTo>
                  <a:cubicBezTo>
                    <a:pt x="12897" y="19691"/>
                    <a:pt x="12613" y="19924"/>
                    <a:pt x="12407" y="20079"/>
                  </a:cubicBezTo>
                  <a:cubicBezTo>
                    <a:pt x="12203" y="20235"/>
                    <a:pt x="12085" y="20325"/>
                    <a:pt x="12085" y="20325"/>
                  </a:cubicBezTo>
                  <a:lnTo>
                    <a:pt x="12319" y="20617"/>
                  </a:lnTo>
                  <a:lnTo>
                    <a:pt x="11017" y="21600"/>
                  </a:lnTo>
                  <a:lnTo>
                    <a:pt x="0" y="8347"/>
                  </a:lnTo>
                  <a:cubicBezTo>
                    <a:pt x="0" y="8347"/>
                    <a:pt x="254" y="7918"/>
                    <a:pt x="635" y="7275"/>
                  </a:cubicBezTo>
                  <a:cubicBezTo>
                    <a:pt x="1027" y="6639"/>
                    <a:pt x="1516" y="5738"/>
                    <a:pt x="2078" y="4910"/>
                  </a:cubicBezTo>
                  <a:cubicBezTo>
                    <a:pt x="3211" y="3221"/>
                    <a:pt x="4343" y="1533"/>
                    <a:pt x="4343" y="1533"/>
                  </a:cubicBezTo>
                  <a:cubicBezTo>
                    <a:pt x="4343" y="1532"/>
                    <a:pt x="4853" y="1386"/>
                    <a:pt x="5660" y="1242"/>
                  </a:cubicBezTo>
                  <a:cubicBezTo>
                    <a:pt x="6451" y="1088"/>
                    <a:pt x="7506" y="883"/>
                    <a:pt x="8561" y="679"/>
                  </a:cubicBezTo>
                  <a:cubicBezTo>
                    <a:pt x="9604" y="474"/>
                    <a:pt x="10637" y="278"/>
                    <a:pt x="11438" y="183"/>
                  </a:cubicBezTo>
                  <a:cubicBezTo>
                    <a:pt x="12226" y="73"/>
                    <a:pt x="12751" y="0"/>
                    <a:pt x="12751" y="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Freeform: Shape 9"/>
            <p:cNvSpPr/>
            <p:nvPr/>
          </p:nvSpPr>
          <p:spPr>
            <a:xfrm>
              <a:off x="4089805" y="899757"/>
              <a:ext cx="554002" cy="1228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49" y="19710"/>
                  </a:moveTo>
                  <a:cubicBezTo>
                    <a:pt x="4449" y="19710"/>
                    <a:pt x="5180" y="19702"/>
                    <a:pt x="6276" y="19691"/>
                  </a:cubicBezTo>
                  <a:cubicBezTo>
                    <a:pt x="7371" y="19686"/>
                    <a:pt x="8833" y="19636"/>
                    <a:pt x="10294" y="19675"/>
                  </a:cubicBezTo>
                  <a:cubicBezTo>
                    <a:pt x="11755" y="19691"/>
                    <a:pt x="13217" y="19706"/>
                    <a:pt x="14313" y="19717"/>
                  </a:cubicBezTo>
                  <a:cubicBezTo>
                    <a:pt x="15402" y="19756"/>
                    <a:pt x="16128" y="19783"/>
                    <a:pt x="16128" y="19783"/>
                  </a:cubicBezTo>
                  <a:lnTo>
                    <a:pt x="16339" y="18380"/>
                  </a:lnTo>
                  <a:cubicBezTo>
                    <a:pt x="16339" y="18380"/>
                    <a:pt x="15590" y="18353"/>
                    <a:pt x="14470" y="18313"/>
                  </a:cubicBezTo>
                  <a:cubicBezTo>
                    <a:pt x="13342" y="18301"/>
                    <a:pt x="11837" y="18285"/>
                    <a:pt x="10334" y="18269"/>
                  </a:cubicBezTo>
                  <a:cubicBezTo>
                    <a:pt x="8831" y="18229"/>
                    <a:pt x="7327" y="18280"/>
                    <a:pt x="6199" y="18286"/>
                  </a:cubicBezTo>
                  <a:cubicBezTo>
                    <a:pt x="5071" y="18297"/>
                    <a:pt x="4319" y="18305"/>
                    <a:pt x="4319" y="18305"/>
                  </a:cubicBezTo>
                  <a:cubicBezTo>
                    <a:pt x="4319" y="18305"/>
                    <a:pt x="4449" y="19710"/>
                    <a:pt x="4449" y="19710"/>
                  </a:cubicBezTo>
                  <a:close/>
                  <a:moveTo>
                    <a:pt x="4220" y="17232"/>
                  </a:moveTo>
                  <a:cubicBezTo>
                    <a:pt x="4220" y="17232"/>
                    <a:pt x="4988" y="17224"/>
                    <a:pt x="6140" y="17212"/>
                  </a:cubicBezTo>
                  <a:cubicBezTo>
                    <a:pt x="7292" y="17206"/>
                    <a:pt x="8829" y="17155"/>
                    <a:pt x="10365" y="17196"/>
                  </a:cubicBezTo>
                  <a:cubicBezTo>
                    <a:pt x="11900" y="17212"/>
                    <a:pt x="13436" y="17228"/>
                    <a:pt x="14588" y="17240"/>
                  </a:cubicBezTo>
                  <a:cubicBezTo>
                    <a:pt x="15734" y="17281"/>
                    <a:pt x="16499" y="17308"/>
                    <a:pt x="16499" y="17308"/>
                  </a:cubicBezTo>
                  <a:lnTo>
                    <a:pt x="16708" y="15906"/>
                  </a:lnTo>
                  <a:cubicBezTo>
                    <a:pt x="16708" y="15906"/>
                    <a:pt x="15923" y="15878"/>
                    <a:pt x="14745" y="15836"/>
                  </a:cubicBezTo>
                  <a:cubicBezTo>
                    <a:pt x="13561" y="15823"/>
                    <a:pt x="11983" y="15807"/>
                    <a:pt x="10404" y="15790"/>
                  </a:cubicBezTo>
                  <a:cubicBezTo>
                    <a:pt x="8825" y="15749"/>
                    <a:pt x="7247" y="15800"/>
                    <a:pt x="6064" y="15806"/>
                  </a:cubicBezTo>
                  <a:cubicBezTo>
                    <a:pt x="4880" y="15819"/>
                    <a:pt x="4090" y="15827"/>
                    <a:pt x="4090" y="15827"/>
                  </a:cubicBezTo>
                  <a:cubicBezTo>
                    <a:pt x="4090" y="15827"/>
                    <a:pt x="4220" y="17232"/>
                    <a:pt x="4220" y="17232"/>
                  </a:cubicBezTo>
                  <a:close/>
                  <a:moveTo>
                    <a:pt x="3991" y="14753"/>
                  </a:moveTo>
                  <a:cubicBezTo>
                    <a:pt x="3991" y="14753"/>
                    <a:pt x="4796" y="14744"/>
                    <a:pt x="6005" y="14732"/>
                  </a:cubicBezTo>
                  <a:cubicBezTo>
                    <a:pt x="7213" y="14725"/>
                    <a:pt x="8824" y="14674"/>
                    <a:pt x="10435" y="14715"/>
                  </a:cubicBezTo>
                  <a:cubicBezTo>
                    <a:pt x="12046" y="14732"/>
                    <a:pt x="13656" y="14749"/>
                    <a:pt x="14864" y="14762"/>
                  </a:cubicBezTo>
                  <a:cubicBezTo>
                    <a:pt x="16067" y="14805"/>
                    <a:pt x="16868" y="14833"/>
                    <a:pt x="16868" y="14833"/>
                  </a:cubicBezTo>
                  <a:lnTo>
                    <a:pt x="17080" y="13431"/>
                  </a:lnTo>
                  <a:cubicBezTo>
                    <a:pt x="17080" y="13431"/>
                    <a:pt x="16256" y="13402"/>
                    <a:pt x="15021" y="13359"/>
                  </a:cubicBezTo>
                  <a:cubicBezTo>
                    <a:pt x="13781" y="13345"/>
                    <a:pt x="12128" y="13328"/>
                    <a:pt x="10475" y="13310"/>
                  </a:cubicBezTo>
                  <a:cubicBezTo>
                    <a:pt x="8822" y="13269"/>
                    <a:pt x="7168" y="13320"/>
                    <a:pt x="5928" y="13327"/>
                  </a:cubicBezTo>
                  <a:cubicBezTo>
                    <a:pt x="4688" y="13340"/>
                    <a:pt x="3861" y="13350"/>
                    <a:pt x="3861" y="13350"/>
                  </a:cubicBezTo>
                  <a:cubicBezTo>
                    <a:pt x="3861" y="13350"/>
                    <a:pt x="3991" y="14753"/>
                    <a:pt x="3991" y="14753"/>
                  </a:cubicBezTo>
                  <a:close/>
                  <a:moveTo>
                    <a:pt x="3763" y="12276"/>
                  </a:moveTo>
                  <a:cubicBezTo>
                    <a:pt x="3763" y="12276"/>
                    <a:pt x="4605" y="12267"/>
                    <a:pt x="5869" y="12254"/>
                  </a:cubicBezTo>
                  <a:cubicBezTo>
                    <a:pt x="7132" y="12246"/>
                    <a:pt x="8819" y="12195"/>
                    <a:pt x="10505" y="12236"/>
                  </a:cubicBezTo>
                  <a:cubicBezTo>
                    <a:pt x="12191" y="12255"/>
                    <a:pt x="13876" y="12273"/>
                    <a:pt x="15140" y="12287"/>
                  </a:cubicBezTo>
                  <a:cubicBezTo>
                    <a:pt x="16399" y="12330"/>
                    <a:pt x="17238" y="12360"/>
                    <a:pt x="17238" y="12360"/>
                  </a:cubicBezTo>
                  <a:lnTo>
                    <a:pt x="17448" y="10957"/>
                  </a:lnTo>
                  <a:cubicBezTo>
                    <a:pt x="17448" y="10957"/>
                    <a:pt x="16587" y="10927"/>
                    <a:pt x="15296" y="10882"/>
                  </a:cubicBezTo>
                  <a:cubicBezTo>
                    <a:pt x="14002" y="10868"/>
                    <a:pt x="12273" y="10849"/>
                    <a:pt x="10545" y="10830"/>
                  </a:cubicBezTo>
                  <a:cubicBezTo>
                    <a:pt x="8817" y="10789"/>
                    <a:pt x="7089" y="10841"/>
                    <a:pt x="5792" y="10848"/>
                  </a:cubicBezTo>
                  <a:cubicBezTo>
                    <a:pt x="4497" y="10862"/>
                    <a:pt x="3633" y="10872"/>
                    <a:pt x="3633" y="10872"/>
                  </a:cubicBezTo>
                  <a:cubicBezTo>
                    <a:pt x="3633" y="10872"/>
                    <a:pt x="3763" y="12276"/>
                    <a:pt x="3763" y="12276"/>
                  </a:cubicBezTo>
                  <a:close/>
                  <a:moveTo>
                    <a:pt x="3534" y="9798"/>
                  </a:moveTo>
                  <a:cubicBezTo>
                    <a:pt x="3534" y="9798"/>
                    <a:pt x="4415" y="9788"/>
                    <a:pt x="5734" y="9773"/>
                  </a:cubicBezTo>
                  <a:cubicBezTo>
                    <a:pt x="7054" y="9766"/>
                    <a:pt x="8815" y="9714"/>
                    <a:pt x="10575" y="9755"/>
                  </a:cubicBezTo>
                  <a:cubicBezTo>
                    <a:pt x="12336" y="9775"/>
                    <a:pt x="14096" y="9794"/>
                    <a:pt x="15417" y="9809"/>
                  </a:cubicBezTo>
                  <a:cubicBezTo>
                    <a:pt x="16732" y="9854"/>
                    <a:pt x="17609" y="9885"/>
                    <a:pt x="17609" y="9885"/>
                  </a:cubicBezTo>
                  <a:lnTo>
                    <a:pt x="17819" y="8483"/>
                  </a:lnTo>
                  <a:cubicBezTo>
                    <a:pt x="17819" y="8483"/>
                    <a:pt x="16920" y="8452"/>
                    <a:pt x="15572" y="8405"/>
                  </a:cubicBezTo>
                  <a:cubicBezTo>
                    <a:pt x="14220" y="8391"/>
                    <a:pt x="12418" y="8371"/>
                    <a:pt x="10615" y="8350"/>
                  </a:cubicBezTo>
                  <a:cubicBezTo>
                    <a:pt x="8813" y="8309"/>
                    <a:pt x="7009" y="8361"/>
                    <a:pt x="5658" y="8369"/>
                  </a:cubicBezTo>
                  <a:cubicBezTo>
                    <a:pt x="4305" y="8384"/>
                    <a:pt x="3404" y="8394"/>
                    <a:pt x="3404" y="8394"/>
                  </a:cubicBezTo>
                  <a:cubicBezTo>
                    <a:pt x="3404" y="8394"/>
                    <a:pt x="3534" y="9798"/>
                    <a:pt x="3534" y="9798"/>
                  </a:cubicBezTo>
                  <a:close/>
                  <a:moveTo>
                    <a:pt x="3305" y="7321"/>
                  </a:moveTo>
                  <a:cubicBezTo>
                    <a:pt x="3305" y="7321"/>
                    <a:pt x="4222" y="7311"/>
                    <a:pt x="5599" y="7295"/>
                  </a:cubicBezTo>
                  <a:cubicBezTo>
                    <a:pt x="6975" y="7287"/>
                    <a:pt x="8810" y="7235"/>
                    <a:pt x="10645" y="7276"/>
                  </a:cubicBezTo>
                  <a:cubicBezTo>
                    <a:pt x="12480" y="7297"/>
                    <a:pt x="14315" y="7318"/>
                    <a:pt x="15693" y="7333"/>
                  </a:cubicBezTo>
                  <a:cubicBezTo>
                    <a:pt x="17064" y="7380"/>
                    <a:pt x="17980" y="7411"/>
                    <a:pt x="17980" y="7411"/>
                  </a:cubicBezTo>
                  <a:lnTo>
                    <a:pt x="18189" y="6008"/>
                  </a:lnTo>
                  <a:cubicBezTo>
                    <a:pt x="18189" y="6008"/>
                    <a:pt x="17252" y="5977"/>
                    <a:pt x="15848" y="5928"/>
                  </a:cubicBezTo>
                  <a:cubicBezTo>
                    <a:pt x="14441" y="5913"/>
                    <a:pt x="12563" y="5892"/>
                    <a:pt x="10686" y="5870"/>
                  </a:cubicBezTo>
                  <a:cubicBezTo>
                    <a:pt x="8808" y="5829"/>
                    <a:pt x="6930" y="5881"/>
                    <a:pt x="5522" y="5890"/>
                  </a:cubicBezTo>
                  <a:cubicBezTo>
                    <a:pt x="4114" y="5906"/>
                    <a:pt x="3175" y="5916"/>
                    <a:pt x="3175" y="5916"/>
                  </a:cubicBezTo>
                  <a:cubicBezTo>
                    <a:pt x="3175" y="5916"/>
                    <a:pt x="3305" y="7321"/>
                    <a:pt x="3305" y="7321"/>
                  </a:cubicBezTo>
                  <a:close/>
                  <a:moveTo>
                    <a:pt x="3076" y="4842"/>
                  </a:moveTo>
                  <a:cubicBezTo>
                    <a:pt x="3076" y="4842"/>
                    <a:pt x="4030" y="4831"/>
                    <a:pt x="5464" y="4815"/>
                  </a:cubicBezTo>
                  <a:cubicBezTo>
                    <a:pt x="6895" y="4806"/>
                    <a:pt x="8806" y="4753"/>
                    <a:pt x="10716" y="4796"/>
                  </a:cubicBezTo>
                  <a:cubicBezTo>
                    <a:pt x="12626" y="4817"/>
                    <a:pt x="14535" y="4839"/>
                    <a:pt x="15968" y="4856"/>
                  </a:cubicBezTo>
                  <a:cubicBezTo>
                    <a:pt x="17397" y="4904"/>
                    <a:pt x="18349" y="4936"/>
                    <a:pt x="18349" y="4936"/>
                  </a:cubicBezTo>
                  <a:lnTo>
                    <a:pt x="18560" y="3534"/>
                  </a:lnTo>
                  <a:cubicBezTo>
                    <a:pt x="18560" y="3534"/>
                    <a:pt x="17585" y="3501"/>
                    <a:pt x="16124" y="3452"/>
                  </a:cubicBezTo>
                  <a:cubicBezTo>
                    <a:pt x="14661" y="3435"/>
                    <a:pt x="12708" y="3413"/>
                    <a:pt x="10756" y="3391"/>
                  </a:cubicBezTo>
                  <a:cubicBezTo>
                    <a:pt x="8802" y="3348"/>
                    <a:pt x="6851" y="3401"/>
                    <a:pt x="5386" y="3410"/>
                  </a:cubicBezTo>
                  <a:cubicBezTo>
                    <a:pt x="3923" y="3427"/>
                    <a:pt x="2947" y="3438"/>
                    <a:pt x="2947" y="3438"/>
                  </a:cubicBezTo>
                  <a:cubicBezTo>
                    <a:pt x="2947" y="3438"/>
                    <a:pt x="3076" y="4842"/>
                    <a:pt x="3076" y="4842"/>
                  </a:cubicBezTo>
                  <a:close/>
                  <a:moveTo>
                    <a:pt x="2658" y="21508"/>
                  </a:moveTo>
                  <a:lnTo>
                    <a:pt x="0" y="1768"/>
                  </a:lnTo>
                  <a:cubicBezTo>
                    <a:pt x="0" y="1768"/>
                    <a:pt x="652" y="1645"/>
                    <a:pt x="1630" y="1458"/>
                  </a:cubicBezTo>
                  <a:cubicBezTo>
                    <a:pt x="2622" y="1292"/>
                    <a:pt x="3946" y="1070"/>
                    <a:pt x="5268" y="848"/>
                  </a:cubicBezTo>
                  <a:cubicBezTo>
                    <a:pt x="6614" y="627"/>
                    <a:pt x="7960" y="406"/>
                    <a:pt x="8970" y="239"/>
                  </a:cubicBezTo>
                  <a:cubicBezTo>
                    <a:pt x="9991" y="95"/>
                    <a:pt x="10672" y="0"/>
                    <a:pt x="10672" y="0"/>
                  </a:cubicBezTo>
                  <a:cubicBezTo>
                    <a:pt x="10672" y="0"/>
                    <a:pt x="13442" y="445"/>
                    <a:pt x="16210" y="890"/>
                  </a:cubicBezTo>
                  <a:cubicBezTo>
                    <a:pt x="18944" y="1385"/>
                    <a:pt x="21600" y="1898"/>
                    <a:pt x="21600" y="1898"/>
                  </a:cubicBezTo>
                  <a:lnTo>
                    <a:pt x="17813" y="21600"/>
                  </a:lnTo>
                  <a:cubicBezTo>
                    <a:pt x="17813" y="21600"/>
                    <a:pt x="16870" y="21568"/>
                    <a:pt x="15456" y="21519"/>
                  </a:cubicBezTo>
                  <a:cubicBezTo>
                    <a:pt x="14047" y="21440"/>
                    <a:pt x="12139" y="21468"/>
                    <a:pt x="10244" y="21430"/>
                  </a:cubicBezTo>
                  <a:cubicBezTo>
                    <a:pt x="9770" y="21424"/>
                    <a:pt x="9295" y="21418"/>
                    <a:pt x="8828" y="21412"/>
                  </a:cubicBezTo>
                  <a:cubicBezTo>
                    <a:pt x="8361" y="21418"/>
                    <a:pt x="7902" y="21425"/>
                    <a:pt x="7456" y="21432"/>
                  </a:cubicBezTo>
                  <a:cubicBezTo>
                    <a:pt x="6567" y="21442"/>
                    <a:pt x="5736" y="21451"/>
                    <a:pt x="5025" y="21459"/>
                  </a:cubicBezTo>
                  <a:cubicBezTo>
                    <a:pt x="3598" y="21458"/>
                    <a:pt x="2658" y="21508"/>
                    <a:pt x="2658" y="21508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0" name="Freeform: Shape 10"/>
            <p:cNvSpPr/>
            <p:nvPr/>
          </p:nvSpPr>
          <p:spPr>
            <a:xfrm>
              <a:off x="4999786" y="501001"/>
              <a:ext cx="805581" cy="176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90" y="17790"/>
                  </a:moveTo>
                  <a:cubicBezTo>
                    <a:pt x="3490" y="17790"/>
                    <a:pt x="4157" y="17879"/>
                    <a:pt x="4826" y="17968"/>
                  </a:cubicBezTo>
                  <a:cubicBezTo>
                    <a:pt x="5484" y="18073"/>
                    <a:pt x="6141" y="18178"/>
                    <a:pt x="6141" y="18178"/>
                  </a:cubicBezTo>
                  <a:lnTo>
                    <a:pt x="7617" y="16186"/>
                  </a:lnTo>
                  <a:cubicBezTo>
                    <a:pt x="7617" y="16186"/>
                    <a:pt x="6920" y="16075"/>
                    <a:pt x="6223" y="15964"/>
                  </a:cubicBezTo>
                  <a:cubicBezTo>
                    <a:pt x="5518" y="15863"/>
                    <a:pt x="4806" y="15774"/>
                    <a:pt x="4806" y="15774"/>
                  </a:cubicBezTo>
                  <a:cubicBezTo>
                    <a:pt x="4806" y="15774"/>
                    <a:pt x="3490" y="17790"/>
                    <a:pt x="3490" y="17790"/>
                  </a:cubicBezTo>
                  <a:close/>
                  <a:moveTo>
                    <a:pt x="5387" y="14885"/>
                  </a:moveTo>
                  <a:cubicBezTo>
                    <a:pt x="5387" y="14885"/>
                    <a:pt x="6118" y="14976"/>
                    <a:pt x="6840" y="15080"/>
                  </a:cubicBezTo>
                  <a:cubicBezTo>
                    <a:pt x="7555" y="15193"/>
                    <a:pt x="8269" y="15307"/>
                    <a:pt x="8269" y="15307"/>
                  </a:cubicBezTo>
                  <a:lnTo>
                    <a:pt x="9750" y="13314"/>
                  </a:lnTo>
                  <a:cubicBezTo>
                    <a:pt x="9750" y="13314"/>
                    <a:pt x="8994" y="13195"/>
                    <a:pt x="8239" y="13076"/>
                  </a:cubicBezTo>
                  <a:cubicBezTo>
                    <a:pt x="7477" y="12965"/>
                    <a:pt x="6705" y="12869"/>
                    <a:pt x="6705" y="12869"/>
                  </a:cubicBezTo>
                  <a:cubicBezTo>
                    <a:pt x="6705" y="12869"/>
                    <a:pt x="5387" y="14885"/>
                    <a:pt x="5387" y="14885"/>
                  </a:cubicBezTo>
                  <a:close/>
                  <a:moveTo>
                    <a:pt x="7288" y="11979"/>
                  </a:moveTo>
                  <a:cubicBezTo>
                    <a:pt x="7288" y="11979"/>
                    <a:pt x="8078" y="12078"/>
                    <a:pt x="8856" y="12191"/>
                  </a:cubicBezTo>
                  <a:cubicBezTo>
                    <a:pt x="9630" y="12313"/>
                    <a:pt x="10402" y="12435"/>
                    <a:pt x="10402" y="12435"/>
                  </a:cubicBezTo>
                  <a:lnTo>
                    <a:pt x="11885" y="10443"/>
                  </a:lnTo>
                  <a:cubicBezTo>
                    <a:pt x="11885" y="10443"/>
                    <a:pt x="11073" y="10315"/>
                    <a:pt x="10259" y="10188"/>
                  </a:cubicBezTo>
                  <a:cubicBezTo>
                    <a:pt x="9441" y="10067"/>
                    <a:pt x="8610" y="9964"/>
                    <a:pt x="8610" y="9964"/>
                  </a:cubicBezTo>
                  <a:cubicBezTo>
                    <a:pt x="8610" y="9964"/>
                    <a:pt x="7288" y="11979"/>
                    <a:pt x="7288" y="11979"/>
                  </a:cubicBezTo>
                  <a:close/>
                  <a:moveTo>
                    <a:pt x="9194" y="9075"/>
                  </a:moveTo>
                  <a:cubicBezTo>
                    <a:pt x="9194" y="9075"/>
                    <a:pt x="10042" y="9181"/>
                    <a:pt x="10878" y="9304"/>
                  </a:cubicBezTo>
                  <a:cubicBezTo>
                    <a:pt x="11709" y="9434"/>
                    <a:pt x="12540" y="9565"/>
                    <a:pt x="12540" y="9565"/>
                  </a:cubicBezTo>
                  <a:lnTo>
                    <a:pt x="14025" y="7573"/>
                  </a:lnTo>
                  <a:cubicBezTo>
                    <a:pt x="14025" y="7573"/>
                    <a:pt x="13154" y="7437"/>
                    <a:pt x="12283" y="7301"/>
                  </a:cubicBezTo>
                  <a:cubicBezTo>
                    <a:pt x="11407" y="7171"/>
                    <a:pt x="10518" y="7060"/>
                    <a:pt x="10518" y="7060"/>
                  </a:cubicBezTo>
                  <a:cubicBezTo>
                    <a:pt x="10518" y="7060"/>
                    <a:pt x="9194" y="9075"/>
                    <a:pt x="9194" y="9075"/>
                  </a:cubicBezTo>
                  <a:close/>
                  <a:moveTo>
                    <a:pt x="11103" y="6171"/>
                  </a:moveTo>
                  <a:cubicBezTo>
                    <a:pt x="11103" y="6171"/>
                    <a:pt x="12010" y="6284"/>
                    <a:pt x="12903" y="6417"/>
                  </a:cubicBezTo>
                  <a:cubicBezTo>
                    <a:pt x="13792" y="6555"/>
                    <a:pt x="14680" y="6695"/>
                    <a:pt x="14680" y="6695"/>
                  </a:cubicBezTo>
                  <a:lnTo>
                    <a:pt x="16169" y="4704"/>
                  </a:lnTo>
                  <a:cubicBezTo>
                    <a:pt x="16169" y="4704"/>
                    <a:pt x="15239" y="4559"/>
                    <a:pt x="14310" y="4414"/>
                  </a:cubicBezTo>
                  <a:cubicBezTo>
                    <a:pt x="13849" y="4337"/>
                    <a:pt x="13371" y="4285"/>
                    <a:pt x="13019" y="4235"/>
                  </a:cubicBezTo>
                  <a:cubicBezTo>
                    <a:pt x="12666" y="4189"/>
                    <a:pt x="12430" y="4158"/>
                    <a:pt x="12430" y="4158"/>
                  </a:cubicBezTo>
                  <a:cubicBezTo>
                    <a:pt x="12430" y="4158"/>
                    <a:pt x="11103" y="6171"/>
                    <a:pt x="11103" y="6171"/>
                  </a:cubicBezTo>
                  <a:close/>
                  <a:moveTo>
                    <a:pt x="13016" y="3269"/>
                  </a:moveTo>
                  <a:cubicBezTo>
                    <a:pt x="13016" y="3269"/>
                    <a:pt x="13256" y="3301"/>
                    <a:pt x="13616" y="3348"/>
                  </a:cubicBezTo>
                  <a:cubicBezTo>
                    <a:pt x="13974" y="3399"/>
                    <a:pt x="14462" y="3453"/>
                    <a:pt x="14932" y="3531"/>
                  </a:cubicBezTo>
                  <a:cubicBezTo>
                    <a:pt x="15879" y="3678"/>
                    <a:pt x="16826" y="3825"/>
                    <a:pt x="16826" y="3825"/>
                  </a:cubicBezTo>
                  <a:lnTo>
                    <a:pt x="18316" y="1835"/>
                  </a:lnTo>
                  <a:cubicBezTo>
                    <a:pt x="18316" y="1835"/>
                    <a:pt x="17329" y="1681"/>
                    <a:pt x="16343" y="1528"/>
                  </a:cubicBezTo>
                  <a:cubicBezTo>
                    <a:pt x="15852" y="1447"/>
                    <a:pt x="15346" y="1389"/>
                    <a:pt x="14972" y="1337"/>
                  </a:cubicBezTo>
                  <a:cubicBezTo>
                    <a:pt x="14597" y="1287"/>
                    <a:pt x="14347" y="1254"/>
                    <a:pt x="14347" y="1254"/>
                  </a:cubicBezTo>
                  <a:cubicBezTo>
                    <a:pt x="14347" y="1254"/>
                    <a:pt x="13016" y="3269"/>
                    <a:pt x="13016" y="3269"/>
                  </a:cubicBezTo>
                  <a:close/>
                  <a:moveTo>
                    <a:pt x="0" y="20844"/>
                  </a:moveTo>
                  <a:lnTo>
                    <a:pt x="12640" y="0"/>
                  </a:lnTo>
                  <a:cubicBezTo>
                    <a:pt x="12640" y="0"/>
                    <a:pt x="13205" y="74"/>
                    <a:pt x="14053" y="185"/>
                  </a:cubicBezTo>
                  <a:cubicBezTo>
                    <a:pt x="14898" y="301"/>
                    <a:pt x="16037" y="436"/>
                    <a:pt x="17151" y="608"/>
                  </a:cubicBezTo>
                  <a:cubicBezTo>
                    <a:pt x="19376" y="956"/>
                    <a:pt x="21600" y="1304"/>
                    <a:pt x="21600" y="1304"/>
                  </a:cubicBezTo>
                  <a:lnTo>
                    <a:pt x="5316" y="21600"/>
                  </a:lnTo>
                  <a:cubicBezTo>
                    <a:pt x="5316" y="21600"/>
                    <a:pt x="3997" y="21396"/>
                    <a:pt x="2678" y="21193"/>
                  </a:cubicBezTo>
                  <a:cubicBezTo>
                    <a:pt x="1339" y="21018"/>
                    <a:pt x="0" y="20844"/>
                    <a:pt x="0" y="20844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1" name="Freeform: Shape 11"/>
            <p:cNvSpPr/>
            <p:nvPr/>
          </p:nvSpPr>
          <p:spPr>
            <a:xfrm>
              <a:off x="3149150" y="0"/>
              <a:ext cx="924471" cy="2216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622" y="6579"/>
                  </a:moveTo>
                  <a:cubicBezTo>
                    <a:pt x="7622" y="6579"/>
                    <a:pt x="6490" y="6693"/>
                    <a:pt x="5358" y="6807"/>
                  </a:cubicBezTo>
                  <a:cubicBezTo>
                    <a:pt x="4793" y="6865"/>
                    <a:pt x="4228" y="6922"/>
                    <a:pt x="3803" y="6965"/>
                  </a:cubicBezTo>
                  <a:cubicBezTo>
                    <a:pt x="3378" y="7007"/>
                    <a:pt x="3100" y="7042"/>
                    <a:pt x="3100" y="7042"/>
                  </a:cubicBezTo>
                  <a:lnTo>
                    <a:pt x="4179" y="8691"/>
                  </a:lnTo>
                  <a:cubicBezTo>
                    <a:pt x="4179" y="8691"/>
                    <a:pt x="4445" y="8658"/>
                    <a:pt x="4853" y="8618"/>
                  </a:cubicBezTo>
                  <a:cubicBezTo>
                    <a:pt x="5258" y="8577"/>
                    <a:pt x="5799" y="8522"/>
                    <a:pt x="6340" y="8467"/>
                  </a:cubicBezTo>
                  <a:cubicBezTo>
                    <a:pt x="7422" y="8357"/>
                    <a:pt x="8505" y="8248"/>
                    <a:pt x="8505" y="8248"/>
                  </a:cubicBezTo>
                  <a:cubicBezTo>
                    <a:pt x="8505" y="8248"/>
                    <a:pt x="7622" y="6579"/>
                    <a:pt x="7622" y="6579"/>
                  </a:cubicBezTo>
                  <a:close/>
                  <a:moveTo>
                    <a:pt x="8980" y="9147"/>
                  </a:moveTo>
                  <a:cubicBezTo>
                    <a:pt x="8980" y="9147"/>
                    <a:pt x="7923" y="9253"/>
                    <a:pt x="6866" y="9361"/>
                  </a:cubicBezTo>
                  <a:cubicBezTo>
                    <a:pt x="6339" y="9414"/>
                    <a:pt x="5810" y="9468"/>
                    <a:pt x="5415" y="9508"/>
                  </a:cubicBezTo>
                  <a:cubicBezTo>
                    <a:pt x="5018" y="9547"/>
                    <a:pt x="4756" y="9578"/>
                    <a:pt x="4756" y="9578"/>
                  </a:cubicBezTo>
                  <a:lnTo>
                    <a:pt x="5828" y="11228"/>
                  </a:lnTo>
                  <a:lnTo>
                    <a:pt x="9858" y="10815"/>
                  </a:lnTo>
                  <a:cubicBezTo>
                    <a:pt x="9858" y="10815"/>
                    <a:pt x="8980" y="9147"/>
                    <a:pt x="8980" y="9147"/>
                  </a:cubicBezTo>
                  <a:close/>
                  <a:moveTo>
                    <a:pt x="10329" y="11715"/>
                  </a:moveTo>
                  <a:lnTo>
                    <a:pt x="6403" y="12116"/>
                  </a:lnTo>
                  <a:lnTo>
                    <a:pt x="7467" y="13766"/>
                  </a:lnTo>
                  <a:lnTo>
                    <a:pt x="11200" y="13384"/>
                  </a:lnTo>
                  <a:cubicBezTo>
                    <a:pt x="11200" y="13384"/>
                    <a:pt x="10329" y="11715"/>
                    <a:pt x="10329" y="11715"/>
                  </a:cubicBezTo>
                  <a:close/>
                  <a:moveTo>
                    <a:pt x="11668" y="14283"/>
                  </a:moveTo>
                  <a:lnTo>
                    <a:pt x="8040" y="14655"/>
                  </a:lnTo>
                  <a:lnTo>
                    <a:pt x="9097" y="16305"/>
                  </a:lnTo>
                  <a:lnTo>
                    <a:pt x="12532" y="15953"/>
                  </a:lnTo>
                  <a:cubicBezTo>
                    <a:pt x="12532" y="15953"/>
                    <a:pt x="11668" y="14283"/>
                    <a:pt x="11668" y="14283"/>
                  </a:cubicBezTo>
                  <a:close/>
                  <a:moveTo>
                    <a:pt x="12997" y="16853"/>
                  </a:moveTo>
                  <a:lnTo>
                    <a:pt x="9666" y="17195"/>
                  </a:lnTo>
                  <a:lnTo>
                    <a:pt x="10718" y="18847"/>
                  </a:lnTo>
                  <a:lnTo>
                    <a:pt x="13856" y="18523"/>
                  </a:lnTo>
                  <a:cubicBezTo>
                    <a:pt x="13856" y="18523"/>
                    <a:pt x="12997" y="16853"/>
                    <a:pt x="12997" y="16853"/>
                  </a:cubicBezTo>
                  <a:close/>
                  <a:moveTo>
                    <a:pt x="10230" y="6363"/>
                  </a:moveTo>
                  <a:lnTo>
                    <a:pt x="11004" y="8042"/>
                  </a:lnTo>
                  <a:cubicBezTo>
                    <a:pt x="11004" y="8042"/>
                    <a:pt x="12099" y="7955"/>
                    <a:pt x="13194" y="7869"/>
                  </a:cubicBezTo>
                  <a:cubicBezTo>
                    <a:pt x="14297" y="7803"/>
                    <a:pt x="15400" y="7737"/>
                    <a:pt x="15400" y="7737"/>
                  </a:cubicBezTo>
                  <a:lnTo>
                    <a:pt x="14822" y="6045"/>
                  </a:lnTo>
                  <a:cubicBezTo>
                    <a:pt x="14822" y="6045"/>
                    <a:pt x="13668" y="6107"/>
                    <a:pt x="12519" y="6183"/>
                  </a:cubicBezTo>
                  <a:cubicBezTo>
                    <a:pt x="11374" y="6273"/>
                    <a:pt x="10230" y="6363"/>
                    <a:pt x="10230" y="6363"/>
                  </a:cubicBezTo>
                  <a:close/>
                  <a:moveTo>
                    <a:pt x="15710" y="8648"/>
                  </a:moveTo>
                  <a:cubicBezTo>
                    <a:pt x="15710" y="8648"/>
                    <a:pt x="14633" y="8712"/>
                    <a:pt x="13556" y="8777"/>
                  </a:cubicBezTo>
                  <a:cubicBezTo>
                    <a:pt x="12488" y="8862"/>
                    <a:pt x="11419" y="8946"/>
                    <a:pt x="11419" y="8946"/>
                  </a:cubicBezTo>
                  <a:lnTo>
                    <a:pt x="12185" y="10625"/>
                  </a:lnTo>
                  <a:cubicBezTo>
                    <a:pt x="12185" y="10625"/>
                    <a:pt x="13206" y="10544"/>
                    <a:pt x="14225" y="10462"/>
                  </a:cubicBezTo>
                  <a:cubicBezTo>
                    <a:pt x="15253" y="10402"/>
                    <a:pt x="16282" y="10341"/>
                    <a:pt x="16282" y="10341"/>
                  </a:cubicBezTo>
                  <a:cubicBezTo>
                    <a:pt x="16282" y="10341"/>
                    <a:pt x="15710" y="8648"/>
                    <a:pt x="15710" y="8648"/>
                  </a:cubicBezTo>
                  <a:close/>
                  <a:moveTo>
                    <a:pt x="16587" y="11252"/>
                  </a:moveTo>
                  <a:cubicBezTo>
                    <a:pt x="16587" y="11252"/>
                    <a:pt x="15585" y="11311"/>
                    <a:pt x="14583" y="11370"/>
                  </a:cubicBezTo>
                  <a:cubicBezTo>
                    <a:pt x="13590" y="11450"/>
                    <a:pt x="12596" y="11529"/>
                    <a:pt x="12596" y="11529"/>
                  </a:cubicBezTo>
                  <a:lnTo>
                    <a:pt x="13358" y="13209"/>
                  </a:lnTo>
                  <a:cubicBezTo>
                    <a:pt x="13358" y="13209"/>
                    <a:pt x="14302" y="13132"/>
                    <a:pt x="15246" y="13056"/>
                  </a:cubicBezTo>
                  <a:cubicBezTo>
                    <a:pt x="16199" y="13000"/>
                    <a:pt x="17152" y="12945"/>
                    <a:pt x="17152" y="12945"/>
                  </a:cubicBezTo>
                  <a:cubicBezTo>
                    <a:pt x="17152" y="12945"/>
                    <a:pt x="16587" y="11252"/>
                    <a:pt x="16587" y="11252"/>
                  </a:cubicBezTo>
                  <a:close/>
                  <a:moveTo>
                    <a:pt x="17455" y="13856"/>
                  </a:moveTo>
                  <a:cubicBezTo>
                    <a:pt x="17455" y="13856"/>
                    <a:pt x="16528" y="13910"/>
                    <a:pt x="15601" y="13964"/>
                  </a:cubicBezTo>
                  <a:cubicBezTo>
                    <a:pt x="14683" y="14039"/>
                    <a:pt x="13764" y="14113"/>
                    <a:pt x="13764" y="14113"/>
                  </a:cubicBezTo>
                  <a:lnTo>
                    <a:pt x="14519" y="15793"/>
                  </a:lnTo>
                  <a:cubicBezTo>
                    <a:pt x="14519" y="15793"/>
                    <a:pt x="15388" y="15722"/>
                    <a:pt x="16258" y="15652"/>
                  </a:cubicBezTo>
                  <a:cubicBezTo>
                    <a:pt x="17135" y="15601"/>
                    <a:pt x="18013" y="15550"/>
                    <a:pt x="18013" y="15550"/>
                  </a:cubicBezTo>
                  <a:cubicBezTo>
                    <a:pt x="18013" y="15550"/>
                    <a:pt x="17455" y="13856"/>
                    <a:pt x="17455" y="13856"/>
                  </a:cubicBezTo>
                  <a:close/>
                  <a:moveTo>
                    <a:pt x="18312" y="16461"/>
                  </a:moveTo>
                  <a:cubicBezTo>
                    <a:pt x="18312" y="16461"/>
                    <a:pt x="17460" y="16511"/>
                    <a:pt x="16609" y="16561"/>
                  </a:cubicBezTo>
                  <a:cubicBezTo>
                    <a:pt x="15766" y="16629"/>
                    <a:pt x="14922" y="16697"/>
                    <a:pt x="14922" y="16697"/>
                  </a:cubicBezTo>
                  <a:lnTo>
                    <a:pt x="15670" y="18378"/>
                  </a:lnTo>
                  <a:cubicBezTo>
                    <a:pt x="15670" y="18378"/>
                    <a:pt x="16465" y="18313"/>
                    <a:pt x="17259" y="18249"/>
                  </a:cubicBezTo>
                  <a:cubicBezTo>
                    <a:pt x="18062" y="18202"/>
                    <a:pt x="18864" y="18155"/>
                    <a:pt x="18864" y="18155"/>
                  </a:cubicBezTo>
                  <a:cubicBezTo>
                    <a:pt x="18864" y="18155"/>
                    <a:pt x="18312" y="16461"/>
                    <a:pt x="18312" y="16461"/>
                  </a:cubicBezTo>
                  <a:close/>
                  <a:moveTo>
                    <a:pt x="10737" y="21600"/>
                  </a:moveTo>
                  <a:cubicBezTo>
                    <a:pt x="10737" y="21600"/>
                    <a:pt x="8075" y="17848"/>
                    <a:pt x="5412" y="14095"/>
                  </a:cubicBezTo>
                  <a:cubicBezTo>
                    <a:pt x="2706" y="10348"/>
                    <a:pt x="0" y="6601"/>
                    <a:pt x="0" y="6601"/>
                  </a:cubicBezTo>
                  <a:cubicBezTo>
                    <a:pt x="0" y="6601"/>
                    <a:pt x="843" y="6162"/>
                    <a:pt x="2188" y="5497"/>
                  </a:cubicBezTo>
                  <a:cubicBezTo>
                    <a:pt x="2864" y="5173"/>
                    <a:pt x="3679" y="4806"/>
                    <a:pt x="4573" y="4406"/>
                  </a:cubicBezTo>
                  <a:cubicBezTo>
                    <a:pt x="5469" y="4010"/>
                    <a:pt x="6441" y="3569"/>
                    <a:pt x="7462" y="3171"/>
                  </a:cubicBezTo>
                  <a:cubicBezTo>
                    <a:pt x="8477" y="2763"/>
                    <a:pt x="9522" y="2355"/>
                    <a:pt x="10524" y="1972"/>
                  </a:cubicBezTo>
                  <a:cubicBezTo>
                    <a:pt x="11525" y="1586"/>
                    <a:pt x="12495" y="1263"/>
                    <a:pt x="13334" y="967"/>
                  </a:cubicBezTo>
                  <a:cubicBezTo>
                    <a:pt x="15017" y="386"/>
                    <a:pt x="16192" y="0"/>
                    <a:pt x="16192" y="0"/>
                  </a:cubicBezTo>
                  <a:cubicBezTo>
                    <a:pt x="16192" y="0"/>
                    <a:pt x="17584" y="5184"/>
                    <a:pt x="18975" y="10369"/>
                  </a:cubicBezTo>
                  <a:cubicBezTo>
                    <a:pt x="20287" y="15556"/>
                    <a:pt x="21600" y="20744"/>
                    <a:pt x="21600" y="20744"/>
                  </a:cubicBezTo>
                  <a:cubicBezTo>
                    <a:pt x="21600" y="20744"/>
                    <a:pt x="21404" y="20750"/>
                    <a:pt x="21110" y="20759"/>
                  </a:cubicBezTo>
                  <a:cubicBezTo>
                    <a:pt x="20818" y="20776"/>
                    <a:pt x="20429" y="20797"/>
                    <a:pt x="20040" y="20819"/>
                  </a:cubicBezTo>
                  <a:cubicBezTo>
                    <a:pt x="19262" y="20859"/>
                    <a:pt x="18482" y="20900"/>
                    <a:pt x="18482" y="20900"/>
                  </a:cubicBezTo>
                  <a:lnTo>
                    <a:pt x="17926" y="19405"/>
                  </a:lnTo>
                  <a:cubicBezTo>
                    <a:pt x="17926" y="19405"/>
                    <a:pt x="17621" y="19417"/>
                    <a:pt x="17176" y="19459"/>
                  </a:cubicBezTo>
                  <a:cubicBezTo>
                    <a:pt x="16728" y="19496"/>
                    <a:pt x="16131" y="19545"/>
                    <a:pt x="15534" y="19594"/>
                  </a:cubicBezTo>
                  <a:cubicBezTo>
                    <a:pt x="14936" y="19642"/>
                    <a:pt x="14337" y="19685"/>
                    <a:pt x="13898" y="19739"/>
                  </a:cubicBezTo>
                  <a:cubicBezTo>
                    <a:pt x="13456" y="19785"/>
                    <a:pt x="13162" y="19816"/>
                    <a:pt x="13162" y="19816"/>
                  </a:cubicBezTo>
                  <a:lnTo>
                    <a:pt x="13970" y="21256"/>
                  </a:lnTo>
                  <a:cubicBezTo>
                    <a:pt x="13970" y="21256"/>
                    <a:pt x="13156" y="21333"/>
                    <a:pt x="12342" y="21410"/>
                  </a:cubicBezTo>
                  <a:cubicBezTo>
                    <a:pt x="11540" y="21505"/>
                    <a:pt x="10737" y="21600"/>
                    <a:pt x="10737" y="2160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2" name="Freeform: Shape 12"/>
            <p:cNvSpPr/>
            <p:nvPr/>
          </p:nvSpPr>
          <p:spPr>
            <a:xfrm>
              <a:off x="4631704" y="879308"/>
              <a:ext cx="507862" cy="130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073" y="18204"/>
                  </a:moveTo>
                  <a:cubicBezTo>
                    <a:pt x="3073" y="18204"/>
                    <a:pt x="3906" y="18254"/>
                    <a:pt x="4738" y="18303"/>
                  </a:cubicBezTo>
                  <a:cubicBezTo>
                    <a:pt x="5560" y="18371"/>
                    <a:pt x="6384" y="18438"/>
                    <a:pt x="6384" y="18438"/>
                  </a:cubicBezTo>
                  <a:lnTo>
                    <a:pt x="7179" y="16747"/>
                  </a:lnTo>
                  <a:cubicBezTo>
                    <a:pt x="7179" y="16747"/>
                    <a:pt x="6325" y="16678"/>
                    <a:pt x="5471" y="16608"/>
                  </a:cubicBezTo>
                  <a:cubicBezTo>
                    <a:pt x="4611" y="16549"/>
                    <a:pt x="3743" y="16504"/>
                    <a:pt x="3743" y="16504"/>
                  </a:cubicBezTo>
                  <a:cubicBezTo>
                    <a:pt x="3743" y="16504"/>
                    <a:pt x="3073" y="18204"/>
                    <a:pt x="3073" y="18204"/>
                  </a:cubicBezTo>
                  <a:close/>
                  <a:moveTo>
                    <a:pt x="4107" y="15590"/>
                  </a:moveTo>
                  <a:cubicBezTo>
                    <a:pt x="4107" y="15589"/>
                    <a:pt x="4990" y="15635"/>
                    <a:pt x="5867" y="15696"/>
                  </a:cubicBezTo>
                  <a:cubicBezTo>
                    <a:pt x="6739" y="15766"/>
                    <a:pt x="7611" y="15837"/>
                    <a:pt x="7611" y="15837"/>
                  </a:cubicBezTo>
                  <a:lnTo>
                    <a:pt x="8412" y="14146"/>
                  </a:lnTo>
                  <a:cubicBezTo>
                    <a:pt x="8412" y="14146"/>
                    <a:pt x="7509" y="14074"/>
                    <a:pt x="6606" y="14001"/>
                  </a:cubicBezTo>
                  <a:cubicBezTo>
                    <a:pt x="5700" y="13935"/>
                    <a:pt x="4784" y="13890"/>
                    <a:pt x="4784" y="13890"/>
                  </a:cubicBezTo>
                  <a:cubicBezTo>
                    <a:pt x="4784" y="13890"/>
                    <a:pt x="4107" y="15590"/>
                    <a:pt x="4107" y="15590"/>
                  </a:cubicBezTo>
                  <a:close/>
                  <a:moveTo>
                    <a:pt x="5150" y="12975"/>
                  </a:moveTo>
                  <a:cubicBezTo>
                    <a:pt x="5150" y="12975"/>
                    <a:pt x="6083" y="13020"/>
                    <a:pt x="7006" y="13089"/>
                  </a:cubicBezTo>
                  <a:cubicBezTo>
                    <a:pt x="7926" y="13162"/>
                    <a:pt x="8846" y="13235"/>
                    <a:pt x="8846" y="13235"/>
                  </a:cubicBezTo>
                  <a:lnTo>
                    <a:pt x="9655" y="11545"/>
                  </a:lnTo>
                  <a:cubicBezTo>
                    <a:pt x="9655" y="11545"/>
                    <a:pt x="8703" y="11470"/>
                    <a:pt x="7751" y="11394"/>
                  </a:cubicBezTo>
                  <a:cubicBezTo>
                    <a:pt x="7278" y="11351"/>
                    <a:pt x="6794" y="11333"/>
                    <a:pt x="6435" y="11310"/>
                  </a:cubicBezTo>
                  <a:cubicBezTo>
                    <a:pt x="6074" y="11289"/>
                    <a:pt x="5833" y="11276"/>
                    <a:pt x="5833" y="11276"/>
                  </a:cubicBezTo>
                  <a:cubicBezTo>
                    <a:pt x="5833" y="11276"/>
                    <a:pt x="5150" y="12975"/>
                    <a:pt x="5150" y="12975"/>
                  </a:cubicBezTo>
                  <a:close/>
                  <a:moveTo>
                    <a:pt x="6204" y="10360"/>
                  </a:moveTo>
                  <a:cubicBezTo>
                    <a:pt x="6204" y="10360"/>
                    <a:pt x="6449" y="10375"/>
                    <a:pt x="6815" y="10395"/>
                  </a:cubicBezTo>
                  <a:cubicBezTo>
                    <a:pt x="7181" y="10417"/>
                    <a:pt x="7673" y="10439"/>
                    <a:pt x="8156" y="10482"/>
                  </a:cubicBezTo>
                  <a:cubicBezTo>
                    <a:pt x="9123" y="10558"/>
                    <a:pt x="10092" y="10635"/>
                    <a:pt x="10092" y="10635"/>
                  </a:cubicBezTo>
                  <a:lnTo>
                    <a:pt x="10908" y="8945"/>
                  </a:lnTo>
                  <a:cubicBezTo>
                    <a:pt x="10908" y="8945"/>
                    <a:pt x="9908" y="8867"/>
                    <a:pt x="8908" y="8788"/>
                  </a:cubicBezTo>
                  <a:cubicBezTo>
                    <a:pt x="8410" y="8745"/>
                    <a:pt x="7904" y="8719"/>
                    <a:pt x="7525" y="8697"/>
                  </a:cubicBezTo>
                  <a:cubicBezTo>
                    <a:pt x="7146" y="8676"/>
                    <a:pt x="6894" y="8661"/>
                    <a:pt x="6894" y="8661"/>
                  </a:cubicBezTo>
                  <a:cubicBezTo>
                    <a:pt x="6894" y="8661"/>
                    <a:pt x="6204" y="10360"/>
                    <a:pt x="6204" y="10360"/>
                  </a:cubicBezTo>
                  <a:close/>
                  <a:moveTo>
                    <a:pt x="7267" y="7747"/>
                  </a:moveTo>
                  <a:cubicBezTo>
                    <a:pt x="7267" y="7747"/>
                    <a:pt x="7523" y="7762"/>
                    <a:pt x="7908" y="7783"/>
                  </a:cubicBezTo>
                  <a:cubicBezTo>
                    <a:pt x="8293" y="7804"/>
                    <a:pt x="8807" y="7832"/>
                    <a:pt x="9313" y="7876"/>
                  </a:cubicBezTo>
                  <a:cubicBezTo>
                    <a:pt x="10331" y="7956"/>
                    <a:pt x="11347" y="8036"/>
                    <a:pt x="11347" y="8036"/>
                  </a:cubicBezTo>
                  <a:lnTo>
                    <a:pt x="12170" y="6345"/>
                  </a:lnTo>
                  <a:cubicBezTo>
                    <a:pt x="12170" y="6345"/>
                    <a:pt x="11121" y="6264"/>
                    <a:pt x="10074" y="6183"/>
                  </a:cubicBezTo>
                  <a:cubicBezTo>
                    <a:pt x="9550" y="6138"/>
                    <a:pt x="9022" y="6107"/>
                    <a:pt x="8625" y="6086"/>
                  </a:cubicBezTo>
                  <a:cubicBezTo>
                    <a:pt x="8228" y="6063"/>
                    <a:pt x="7965" y="6048"/>
                    <a:pt x="7965" y="6048"/>
                  </a:cubicBezTo>
                  <a:cubicBezTo>
                    <a:pt x="7965" y="6048"/>
                    <a:pt x="7267" y="7747"/>
                    <a:pt x="7267" y="7747"/>
                  </a:cubicBezTo>
                  <a:close/>
                  <a:moveTo>
                    <a:pt x="8267" y="18589"/>
                  </a:moveTo>
                  <a:cubicBezTo>
                    <a:pt x="8267" y="18589"/>
                    <a:pt x="9089" y="18652"/>
                    <a:pt x="9914" y="18716"/>
                  </a:cubicBezTo>
                  <a:cubicBezTo>
                    <a:pt x="10328" y="18743"/>
                    <a:pt x="10731" y="18790"/>
                    <a:pt x="11036" y="18821"/>
                  </a:cubicBezTo>
                  <a:cubicBezTo>
                    <a:pt x="11340" y="18852"/>
                    <a:pt x="11543" y="18872"/>
                    <a:pt x="11543" y="18872"/>
                  </a:cubicBezTo>
                  <a:lnTo>
                    <a:pt x="12533" y="17197"/>
                  </a:lnTo>
                  <a:cubicBezTo>
                    <a:pt x="12533" y="17197"/>
                    <a:pt x="12323" y="17176"/>
                    <a:pt x="12007" y="17143"/>
                  </a:cubicBezTo>
                  <a:cubicBezTo>
                    <a:pt x="11690" y="17114"/>
                    <a:pt x="11273" y="17062"/>
                    <a:pt x="10843" y="17035"/>
                  </a:cubicBezTo>
                  <a:cubicBezTo>
                    <a:pt x="9988" y="16969"/>
                    <a:pt x="9133" y="16902"/>
                    <a:pt x="9133" y="16902"/>
                  </a:cubicBezTo>
                  <a:cubicBezTo>
                    <a:pt x="9133" y="16902"/>
                    <a:pt x="8267" y="18589"/>
                    <a:pt x="8267" y="18589"/>
                  </a:cubicBezTo>
                  <a:close/>
                  <a:moveTo>
                    <a:pt x="9602" y="15993"/>
                  </a:moveTo>
                  <a:cubicBezTo>
                    <a:pt x="9602" y="15993"/>
                    <a:pt x="10474" y="16061"/>
                    <a:pt x="11346" y="16129"/>
                  </a:cubicBezTo>
                  <a:cubicBezTo>
                    <a:pt x="12215" y="16200"/>
                    <a:pt x="13070" y="16295"/>
                    <a:pt x="13070" y="16296"/>
                  </a:cubicBezTo>
                  <a:lnTo>
                    <a:pt x="14070" y="14621"/>
                  </a:lnTo>
                  <a:cubicBezTo>
                    <a:pt x="14070" y="14621"/>
                    <a:pt x="13182" y="14524"/>
                    <a:pt x="12283" y="14448"/>
                  </a:cubicBezTo>
                  <a:cubicBezTo>
                    <a:pt x="11380" y="14378"/>
                    <a:pt x="10477" y="14308"/>
                    <a:pt x="10477" y="14308"/>
                  </a:cubicBezTo>
                  <a:cubicBezTo>
                    <a:pt x="10477" y="14308"/>
                    <a:pt x="9602" y="15993"/>
                    <a:pt x="9602" y="15993"/>
                  </a:cubicBezTo>
                  <a:close/>
                  <a:moveTo>
                    <a:pt x="10949" y="13400"/>
                  </a:moveTo>
                  <a:cubicBezTo>
                    <a:pt x="10949" y="13400"/>
                    <a:pt x="11870" y="13472"/>
                    <a:pt x="12789" y="13543"/>
                  </a:cubicBezTo>
                  <a:cubicBezTo>
                    <a:pt x="13704" y="13622"/>
                    <a:pt x="14609" y="13719"/>
                    <a:pt x="14609" y="13719"/>
                  </a:cubicBezTo>
                  <a:lnTo>
                    <a:pt x="15613" y="12044"/>
                  </a:lnTo>
                  <a:cubicBezTo>
                    <a:pt x="15613" y="12044"/>
                    <a:pt x="14677" y="11946"/>
                    <a:pt x="13732" y="11862"/>
                  </a:cubicBezTo>
                  <a:cubicBezTo>
                    <a:pt x="12781" y="11789"/>
                    <a:pt x="11829" y="11715"/>
                    <a:pt x="11829" y="11715"/>
                  </a:cubicBezTo>
                  <a:cubicBezTo>
                    <a:pt x="11829" y="11715"/>
                    <a:pt x="10949" y="13400"/>
                    <a:pt x="10949" y="13400"/>
                  </a:cubicBezTo>
                  <a:close/>
                  <a:moveTo>
                    <a:pt x="12305" y="10808"/>
                  </a:moveTo>
                  <a:cubicBezTo>
                    <a:pt x="12305" y="10808"/>
                    <a:pt x="13273" y="10882"/>
                    <a:pt x="14240" y="10957"/>
                  </a:cubicBezTo>
                  <a:cubicBezTo>
                    <a:pt x="15197" y="11050"/>
                    <a:pt x="16155" y="11143"/>
                    <a:pt x="16155" y="11143"/>
                  </a:cubicBezTo>
                  <a:lnTo>
                    <a:pt x="17166" y="9469"/>
                  </a:lnTo>
                  <a:cubicBezTo>
                    <a:pt x="17166" y="9469"/>
                    <a:pt x="16180" y="9373"/>
                    <a:pt x="15191" y="9276"/>
                  </a:cubicBezTo>
                  <a:cubicBezTo>
                    <a:pt x="14192" y="9199"/>
                    <a:pt x="13192" y="9122"/>
                    <a:pt x="13192" y="9122"/>
                  </a:cubicBezTo>
                  <a:cubicBezTo>
                    <a:pt x="13192" y="9122"/>
                    <a:pt x="12305" y="10808"/>
                    <a:pt x="12305" y="10808"/>
                  </a:cubicBezTo>
                  <a:close/>
                  <a:moveTo>
                    <a:pt x="13672" y="8215"/>
                  </a:moveTo>
                  <a:cubicBezTo>
                    <a:pt x="13672" y="8215"/>
                    <a:pt x="14688" y="8293"/>
                    <a:pt x="15704" y="8372"/>
                  </a:cubicBezTo>
                  <a:cubicBezTo>
                    <a:pt x="16709" y="8470"/>
                    <a:pt x="17714" y="8568"/>
                    <a:pt x="17714" y="8568"/>
                  </a:cubicBezTo>
                  <a:lnTo>
                    <a:pt x="18731" y="6895"/>
                  </a:lnTo>
                  <a:cubicBezTo>
                    <a:pt x="18731" y="6895"/>
                    <a:pt x="17696" y="6794"/>
                    <a:pt x="16660" y="6692"/>
                  </a:cubicBezTo>
                  <a:cubicBezTo>
                    <a:pt x="15612" y="6612"/>
                    <a:pt x="14564" y="6531"/>
                    <a:pt x="14564" y="6531"/>
                  </a:cubicBezTo>
                  <a:cubicBezTo>
                    <a:pt x="14564" y="6531"/>
                    <a:pt x="13672" y="8215"/>
                    <a:pt x="13672" y="8215"/>
                  </a:cubicBezTo>
                  <a:close/>
                  <a:moveTo>
                    <a:pt x="0" y="20797"/>
                  </a:moveTo>
                  <a:cubicBezTo>
                    <a:pt x="0" y="20797"/>
                    <a:pt x="1812" y="15596"/>
                    <a:pt x="3625" y="10395"/>
                  </a:cubicBezTo>
                  <a:cubicBezTo>
                    <a:pt x="5515" y="5198"/>
                    <a:pt x="7407" y="0"/>
                    <a:pt x="7407" y="0"/>
                  </a:cubicBezTo>
                  <a:cubicBezTo>
                    <a:pt x="7407" y="0"/>
                    <a:pt x="8378" y="381"/>
                    <a:pt x="9836" y="952"/>
                  </a:cubicBezTo>
                  <a:cubicBezTo>
                    <a:pt x="11283" y="1506"/>
                    <a:pt x="13127" y="2331"/>
                    <a:pt x="14904" y="3118"/>
                  </a:cubicBezTo>
                  <a:cubicBezTo>
                    <a:pt x="16684" y="3908"/>
                    <a:pt x="18383" y="4698"/>
                    <a:pt x="19597" y="5331"/>
                  </a:cubicBezTo>
                  <a:cubicBezTo>
                    <a:pt x="20800" y="5947"/>
                    <a:pt x="21600" y="6358"/>
                    <a:pt x="21600" y="6358"/>
                  </a:cubicBezTo>
                  <a:cubicBezTo>
                    <a:pt x="21600" y="6358"/>
                    <a:pt x="19126" y="10167"/>
                    <a:pt x="16651" y="13975"/>
                  </a:cubicBezTo>
                  <a:cubicBezTo>
                    <a:pt x="14219" y="17788"/>
                    <a:pt x="11788" y="21600"/>
                    <a:pt x="11788" y="21600"/>
                  </a:cubicBezTo>
                  <a:cubicBezTo>
                    <a:pt x="11788" y="21600"/>
                    <a:pt x="10909" y="21520"/>
                    <a:pt x="10030" y="21441"/>
                  </a:cubicBezTo>
                  <a:cubicBezTo>
                    <a:pt x="9157" y="21351"/>
                    <a:pt x="8263" y="21296"/>
                    <a:pt x="8263" y="21296"/>
                  </a:cubicBezTo>
                  <a:lnTo>
                    <a:pt x="9042" y="19863"/>
                  </a:lnTo>
                  <a:lnTo>
                    <a:pt x="4002" y="19461"/>
                  </a:lnTo>
                  <a:lnTo>
                    <a:pt x="3370" y="20959"/>
                  </a:lnTo>
                  <a:cubicBezTo>
                    <a:pt x="3370" y="20959"/>
                    <a:pt x="0" y="20797"/>
                    <a:pt x="0" y="20797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3" name="Freeform: Shape 13"/>
            <p:cNvSpPr/>
            <p:nvPr/>
          </p:nvSpPr>
          <p:spPr>
            <a:xfrm>
              <a:off x="2402760" y="1308737"/>
              <a:ext cx="1125357" cy="115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11146" y="18403"/>
                  </a:moveTo>
                  <a:cubicBezTo>
                    <a:pt x="11146" y="18403"/>
                    <a:pt x="11473" y="18215"/>
                    <a:pt x="11821" y="18066"/>
                  </a:cubicBezTo>
                  <a:cubicBezTo>
                    <a:pt x="12164" y="17907"/>
                    <a:pt x="12507" y="17748"/>
                    <a:pt x="12507" y="17748"/>
                  </a:cubicBezTo>
                  <a:lnTo>
                    <a:pt x="11613" y="16003"/>
                  </a:lnTo>
                  <a:cubicBezTo>
                    <a:pt x="11613" y="16003"/>
                    <a:pt x="11258" y="16169"/>
                    <a:pt x="10902" y="16335"/>
                  </a:cubicBezTo>
                  <a:cubicBezTo>
                    <a:pt x="10541" y="16491"/>
                    <a:pt x="10201" y="16684"/>
                    <a:pt x="10201" y="16684"/>
                  </a:cubicBezTo>
                  <a:cubicBezTo>
                    <a:pt x="10201" y="16684"/>
                    <a:pt x="11146" y="18403"/>
                    <a:pt x="11146" y="18403"/>
                  </a:cubicBezTo>
                  <a:close/>
                  <a:moveTo>
                    <a:pt x="9692" y="15758"/>
                  </a:moveTo>
                  <a:cubicBezTo>
                    <a:pt x="9692" y="15758"/>
                    <a:pt x="9795" y="15700"/>
                    <a:pt x="9974" y="15600"/>
                  </a:cubicBezTo>
                  <a:cubicBezTo>
                    <a:pt x="10159" y="15509"/>
                    <a:pt x="10423" y="15379"/>
                    <a:pt x="10740" y="15223"/>
                  </a:cubicBezTo>
                  <a:cubicBezTo>
                    <a:pt x="11055" y="15067"/>
                    <a:pt x="11425" y="14885"/>
                    <a:pt x="11820" y="14690"/>
                  </a:cubicBezTo>
                  <a:cubicBezTo>
                    <a:pt x="12018" y="14592"/>
                    <a:pt x="12221" y="14490"/>
                    <a:pt x="12428" y="14387"/>
                  </a:cubicBezTo>
                  <a:cubicBezTo>
                    <a:pt x="12641" y="14295"/>
                    <a:pt x="12857" y="14202"/>
                    <a:pt x="13073" y="14109"/>
                  </a:cubicBezTo>
                  <a:cubicBezTo>
                    <a:pt x="13944" y="13750"/>
                    <a:pt x="14786" y="13327"/>
                    <a:pt x="15456" y="13102"/>
                  </a:cubicBezTo>
                  <a:cubicBezTo>
                    <a:pt x="16117" y="12853"/>
                    <a:pt x="16557" y="12686"/>
                    <a:pt x="16557" y="12686"/>
                  </a:cubicBezTo>
                  <a:lnTo>
                    <a:pt x="15862" y="10858"/>
                  </a:lnTo>
                  <a:cubicBezTo>
                    <a:pt x="15862" y="10858"/>
                    <a:pt x="15406" y="11030"/>
                    <a:pt x="14722" y="11289"/>
                  </a:cubicBezTo>
                  <a:cubicBezTo>
                    <a:pt x="14027" y="11522"/>
                    <a:pt x="13153" y="11958"/>
                    <a:pt x="12253" y="12331"/>
                  </a:cubicBezTo>
                  <a:cubicBezTo>
                    <a:pt x="12029" y="12428"/>
                    <a:pt x="11805" y="12524"/>
                    <a:pt x="11585" y="12619"/>
                  </a:cubicBezTo>
                  <a:cubicBezTo>
                    <a:pt x="11370" y="12725"/>
                    <a:pt x="11159" y="12831"/>
                    <a:pt x="10954" y="12932"/>
                  </a:cubicBezTo>
                  <a:cubicBezTo>
                    <a:pt x="10545" y="13134"/>
                    <a:pt x="10163" y="13323"/>
                    <a:pt x="9835" y="13484"/>
                  </a:cubicBezTo>
                  <a:cubicBezTo>
                    <a:pt x="9507" y="13646"/>
                    <a:pt x="9233" y="13780"/>
                    <a:pt x="9042" y="13874"/>
                  </a:cubicBezTo>
                  <a:cubicBezTo>
                    <a:pt x="8856" y="13978"/>
                    <a:pt x="8750" y="14038"/>
                    <a:pt x="8750" y="14038"/>
                  </a:cubicBezTo>
                  <a:cubicBezTo>
                    <a:pt x="8750" y="14038"/>
                    <a:pt x="9692" y="15758"/>
                    <a:pt x="9692" y="15758"/>
                  </a:cubicBezTo>
                  <a:close/>
                  <a:moveTo>
                    <a:pt x="8243" y="13111"/>
                  </a:moveTo>
                  <a:cubicBezTo>
                    <a:pt x="8243" y="13111"/>
                    <a:pt x="8351" y="13051"/>
                    <a:pt x="8541" y="12945"/>
                  </a:cubicBezTo>
                  <a:cubicBezTo>
                    <a:pt x="8736" y="12849"/>
                    <a:pt x="9014" y="12712"/>
                    <a:pt x="9348" y="12548"/>
                  </a:cubicBezTo>
                  <a:cubicBezTo>
                    <a:pt x="9682" y="12384"/>
                    <a:pt x="10071" y="12191"/>
                    <a:pt x="10488" y="11985"/>
                  </a:cubicBezTo>
                  <a:cubicBezTo>
                    <a:pt x="10697" y="11882"/>
                    <a:pt x="10912" y="11775"/>
                    <a:pt x="11131" y="11666"/>
                  </a:cubicBezTo>
                  <a:cubicBezTo>
                    <a:pt x="11355" y="11570"/>
                    <a:pt x="11583" y="11472"/>
                    <a:pt x="11812" y="11373"/>
                  </a:cubicBezTo>
                  <a:cubicBezTo>
                    <a:pt x="12728" y="10992"/>
                    <a:pt x="13619" y="10550"/>
                    <a:pt x="14327" y="10312"/>
                  </a:cubicBezTo>
                  <a:cubicBezTo>
                    <a:pt x="15023" y="10048"/>
                    <a:pt x="15488" y="9872"/>
                    <a:pt x="15488" y="9872"/>
                  </a:cubicBezTo>
                  <a:lnTo>
                    <a:pt x="14795" y="8043"/>
                  </a:lnTo>
                  <a:cubicBezTo>
                    <a:pt x="14795" y="8043"/>
                    <a:pt x="14315" y="8224"/>
                    <a:pt x="13595" y="8497"/>
                  </a:cubicBezTo>
                  <a:cubicBezTo>
                    <a:pt x="12864" y="8746"/>
                    <a:pt x="11941" y="9198"/>
                    <a:pt x="10994" y="9594"/>
                  </a:cubicBezTo>
                  <a:cubicBezTo>
                    <a:pt x="10040" y="9978"/>
                    <a:pt x="9145" y="10483"/>
                    <a:pt x="8447" y="10808"/>
                  </a:cubicBezTo>
                  <a:cubicBezTo>
                    <a:pt x="8101" y="10978"/>
                    <a:pt x="7813" y="11119"/>
                    <a:pt x="7612" y="11218"/>
                  </a:cubicBezTo>
                  <a:cubicBezTo>
                    <a:pt x="7415" y="11327"/>
                    <a:pt x="7304" y="11389"/>
                    <a:pt x="7304" y="11389"/>
                  </a:cubicBezTo>
                  <a:cubicBezTo>
                    <a:pt x="7304" y="11389"/>
                    <a:pt x="8243" y="13111"/>
                    <a:pt x="8243" y="13111"/>
                  </a:cubicBezTo>
                  <a:close/>
                  <a:moveTo>
                    <a:pt x="6798" y="10461"/>
                  </a:moveTo>
                  <a:cubicBezTo>
                    <a:pt x="6798" y="10461"/>
                    <a:pt x="6912" y="10398"/>
                    <a:pt x="7112" y="10287"/>
                  </a:cubicBezTo>
                  <a:cubicBezTo>
                    <a:pt x="7317" y="10187"/>
                    <a:pt x="7610" y="10042"/>
                    <a:pt x="7961" y="9870"/>
                  </a:cubicBezTo>
                  <a:cubicBezTo>
                    <a:pt x="8671" y="9538"/>
                    <a:pt x="9584" y="9027"/>
                    <a:pt x="10554" y="8635"/>
                  </a:cubicBezTo>
                  <a:cubicBezTo>
                    <a:pt x="11518" y="8231"/>
                    <a:pt x="12458" y="7773"/>
                    <a:pt x="13202" y="7520"/>
                  </a:cubicBezTo>
                  <a:cubicBezTo>
                    <a:pt x="13935" y="7242"/>
                    <a:pt x="14424" y="7057"/>
                    <a:pt x="14424" y="7057"/>
                  </a:cubicBezTo>
                  <a:lnTo>
                    <a:pt x="13734" y="5227"/>
                  </a:lnTo>
                  <a:cubicBezTo>
                    <a:pt x="13734" y="5227"/>
                    <a:pt x="13230" y="5418"/>
                    <a:pt x="12473" y="5705"/>
                  </a:cubicBezTo>
                  <a:cubicBezTo>
                    <a:pt x="11706" y="5968"/>
                    <a:pt x="10733" y="6435"/>
                    <a:pt x="9739" y="6855"/>
                  </a:cubicBezTo>
                  <a:cubicBezTo>
                    <a:pt x="8738" y="7261"/>
                    <a:pt x="7794" y="7784"/>
                    <a:pt x="7062" y="8128"/>
                  </a:cubicBezTo>
                  <a:cubicBezTo>
                    <a:pt x="6699" y="8307"/>
                    <a:pt x="6397" y="8456"/>
                    <a:pt x="6185" y="8560"/>
                  </a:cubicBezTo>
                  <a:cubicBezTo>
                    <a:pt x="5978" y="8673"/>
                    <a:pt x="5861" y="8738"/>
                    <a:pt x="5861" y="8738"/>
                  </a:cubicBezTo>
                  <a:cubicBezTo>
                    <a:pt x="5861" y="8738"/>
                    <a:pt x="6798" y="10461"/>
                    <a:pt x="6798" y="10461"/>
                  </a:cubicBezTo>
                  <a:close/>
                  <a:moveTo>
                    <a:pt x="5357" y="7810"/>
                  </a:moveTo>
                  <a:cubicBezTo>
                    <a:pt x="5357" y="7810"/>
                    <a:pt x="5477" y="7744"/>
                    <a:pt x="5687" y="7629"/>
                  </a:cubicBezTo>
                  <a:cubicBezTo>
                    <a:pt x="5902" y="7524"/>
                    <a:pt x="6210" y="7372"/>
                    <a:pt x="6579" y="7191"/>
                  </a:cubicBezTo>
                  <a:cubicBezTo>
                    <a:pt x="7322" y="6839"/>
                    <a:pt x="8283" y="6309"/>
                    <a:pt x="9301" y="5896"/>
                  </a:cubicBezTo>
                  <a:cubicBezTo>
                    <a:pt x="10311" y="5468"/>
                    <a:pt x="11302" y="4995"/>
                    <a:pt x="12081" y="4727"/>
                  </a:cubicBezTo>
                  <a:cubicBezTo>
                    <a:pt x="12851" y="4435"/>
                    <a:pt x="13364" y="4241"/>
                    <a:pt x="13364" y="4241"/>
                  </a:cubicBezTo>
                  <a:lnTo>
                    <a:pt x="12677" y="2408"/>
                  </a:lnTo>
                  <a:cubicBezTo>
                    <a:pt x="12677" y="2408"/>
                    <a:pt x="12148" y="2609"/>
                    <a:pt x="11355" y="2910"/>
                  </a:cubicBezTo>
                  <a:cubicBezTo>
                    <a:pt x="10551" y="3188"/>
                    <a:pt x="9528" y="3670"/>
                    <a:pt x="8489" y="4114"/>
                  </a:cubicBezTo>
                  <a:cubicBezTo>
                    <a:pt x="7440" y="4543"/>
                    <a:pt x="6447" y="5084"/>
                    <a:pt x="5682" y="5448"/>
                  </a:cubicBezTo>
                  <a:cubicBezTo>
                    <a:pt x="5302" y="5635"/>
                    <a:pt x="4985" y="5792"/>
                    <a:pt x="4763" y="5901"/>
                  </a:cubicBezTo>
                  <a:cubicBezTo>
                    <a:pt x="4542" y="6012"/>
                    <a:pt x="4421" y="6085"/>
                    <a:pt x="4422" y="6085"/>
                  </a:cubicBezTo>
                  <a:cubicBezTo>
                    <a:pt x="4422" y="6085"/>
                    <a:pt x="5357" y="7810"/>
                    <a:pt x="5357" y="7810"/>
                  </a:cubicBezTo>
                  <a:close/>
                  <a:moveTo>
                    <a:pt x="18442" y="15206"/>
                  </a:moveTo>
                  <a:cubicBezTo>
                    <a:pt x="18442" y="15206"/>
                    <a:pt x="18529" y="15169"/>
                    <a:pt x="18666" y="15132"/>
                  </a:cubicBezTo>
                  <a:cubicBezTo>
                    <a:pt x="18802" y="15091"/>
                    <a:pt x="18984" y="15038"/>
                    <a:pt x="19165" y="14984"/>
                  </a:cubicBezTo>
                  <a:cubicBezTo>
                    <a:pt x="19526" y="14876"/>
                    <a:pt x="19888" y="14766"/>
                    <a:pt x="19888" y="14766"/>
                  </a:cubicBezTo>
                  <a:lnTo>
                    <a:pt x="19276" y="12911"/>
                  </a:lnTo>
                  <a:cubicBezTo>
                    <a:pt x="19276" y="12911"/>
                    <a:pt x="18901" y="13024"/>
                    <a:pt x="18525" y="13137"/>
                  </a:cubicBezTo>
                  <a:cubicBezTo>
                    <a:pt x="18337" y="13193"/>
                    <a:pt x="18149" y="13249"/>
                    <a:pt x="18008" y="13292"/>
                  </a:cubicBezTo>
                  <a:cubicBezTo>
                    <a:pt x="17866" y="13331"/>
                    <a:pt x="17775" y="13367"/>
                    <a:pt x="17775" y="13367"/>
                  </a:cubicBezTo>
                  <a:cubicBezTo>
                    <a:pt x="17775" y="13367"/>
                    <a:pt x="18442" y="15206"/>
                    <a:pt x="18442" y="15206"/>
                  </a:cubicBezTo>
                  <a:close/>
                  <a:moveTo>
                    <a:pt x="17416" y="12375"/>
                  </a:moveTo>
                  <a:lnTo>
                    <a:pt x="18947" y="11911"/>
                  </a:lnTo>
                  <a:lnTo>
                    <a:pt x="18338" y="10053"/>
                  </a:lnTo>
                  <a:lnTo>
                    <a:pt x="16752" y="10535"/>
                  </a:lnTo>
                  <a:cubicBezTo>
                    <a:pt x="16752" y="10535"/>
                    <a:pt x="17416" y="12375"/>
                    <a:pt x="17416" y="12375"/>
                  </a:cubicBezTo>
                  <a:close/>
                  <a:moveTo>
                    <a:pt x="16395" y="9544"/>
                  </a:moveTo>
                  <a:lnTo>
                    <a:pt x="18011" y="9053"/>
                  </a:lnTo>
                  <a:lnTo>
                    <a:pt x="17404" y="7194"/>
                  </a:lnTo>
                  <a:lnTo>
                    <a:pt x="15733" y="7703"/>
                  </a:lnTo>
                  <a:cubicBezTo>
                    <a:pt x="15733" y="7703"/>
                    <a:pt x="16395" y="9544"/>
                    <a:pt x="16395" y="9544"/>
                  </a:cubicBezTo>
                  <a:close/>
                  <a:moveTo>
                    <a:pt x="15378" y="6712"/>
                  </a:moveTo>
                  <a:lnTo>
                    <a:pt x="17078" y="6193"/>
                  </a:lnTo>
                  <a:lnTo>
                    <a:pt x="16475" y="4334"/>
                  </a:lnTo>
                  <a:lnTo>
                    <a:pt x="14720" y="4871"/>
                  </a:lnTo>
                  <a:cubicBezTo>
                    <a:pt x="14720" y="4871"/>
                    <a:pt x="15378" y="6712"/>
                    <a:pt x="15378" y="6712"/>
                  </a:cubicBezTo>
                  <a:close/>
                  <a:moveTo>
                    <a:pt x="14366" y="3880"/>
                  </a:moveTo>
                  <a:lnTo>
                    <a:pt x="16150" y="3333"/>
                  </a:lnTo>
                  <a:lnTo>
                    <a:pt x="15550" y="1473"/>
                  </a:lnTo>
                  <a:lnTo>
                    <a:pt x="13711" y="2038"/>
                  </a:lnTo>
                  <a:cubicBezTo>
                    <a:pt x="13711" y="2038"/>
                    <a:pt x="14366" y="3880"/>
                    <a:pt x="14366" y="3880"/>
                  </a:cubicBezTo>
                  <a:close/>
                  <a:moveTo>
                    <a:pt x="16885" y="13689"/>
                  </a:moveTo>
                  <a:lnTo>
                    <a:pt x="15404" y="14212"/>
                  </a:lnTo>
                  <a:lnTo>
                    <a:pt x="16158" y="16018"/>
                  </a:lnTo>
                  <a:lnTo>
                    <a:pt x="17585" y="15516"/>
                  </a:lnTo>
                  <a:cubicBezTo>
                    <a:pt x="17585" y="15516"/>
                    <a:pt x="16885" y="13689"/>
                    <a:pt x="16885" y="13689"/>
                  </a:cubicBezTo>
                  <a:close/>
                  <a:moveTo>
                    <a:pt x="14231" y="14773"/>
                  </a:moveTo>
                  <a:cubicBezTo>
                    <a:pt x="14231" y="14773"/>
                    <a:pt x="13868" y="14921"/>
                    <a:pt x="13505" y="15071"/>
                  </a:cubicBezTo>
                  <a:cubicBezTo>
                    <a:pt x="13323" y="15144"/>
                    <a:pt x="13142" y="15218"/>
                    <a:pt x="13005" y="15273"/>
                  </a:cubicBezTo>
                  <a:cubicBezTo>
                    <a:pt x="12867" y="15326"/>
                    <a:pt x="12781" y="15374"/>
                    <a:pt x="12781" y="15374"/>
                  </a:cubicBezTo>
                  <a:lnTo>
                    <a:pt x="13631" y="17139"/>
                  </a:lnTo>
                  <a:cubicBezTo>
                    <a:pt x="13631" y="17139"/>
                    <a:pt x="13715" y="17095"/>
                    <a:pt x="13846" y="17042"/>
                  </a:cubicBezTo>
                  <a:cubicBezTo>
                    <a:pt x="13977" y="16988"/>
                    <a:pt x="14153" y="16917"/>
                    <a:pt x="14328" y="16847"/>
                  </a:cubicBezTo>
                  <a:cubicBezTo>
                    <a:pt x="14678" y="16704"/>
                    <a:pt x="15028" y="16561"/>
                    <a:pt x="15028" y="16561"/>
                  </a:cubicBezTo>
                  <a:cubicBezTo>
                    <a:pt x="15028" y="16561"/>
                    <a:pt x="14231" y="14773"/>
                    <a:pt x="14231" y="14773"/>
                  </a:cubicBezTo>
                  <a:close/>
                  <a:moveTo>
                    <a:pt x="11850" y="21571"/>
                  </a:moveTo>
                  <a:cubicBezTo>
                    <a:pt x="11850" y="21571"/>
                    <a:pt x="8872" y="16375"/>
                    <a:pt x="5894" y="11178"/>
                  </a:cubicBezTo>
                  <a:cubicBezTo>
                    <a:pt x="2947" y="5964"/>
                    <a:pt x="0" y="750"/>
                    <a:pt x="0" y="750"/>
                  </a:cubicBezTo>
                  <a:cubicBezTo>
                    <a:pt x="0" y="750"/>
                    <a:pt x="262" y="712"/>
                    <a:pt x="720" y="645"/>
                  </a:cubicBezTo>
                  <a:cubicBezTo>
                    <a:pt x="1173" y="573"/>
                    <a:pt x="1824" y="482"/>
                    <a:pt x="2617" y="413"/>
                  </a:cubicBezTo>
                  <a:cubicBezTo>
                    <a:pt x="3395" y="341"/>
                    <a:pt x="4304" y="256"/>
                    <a:pt x="5277" y="164"/>
                  </a:cubicBezTo>
                  <a:cubicBezTo>
                    <a:pt x="6252" y="105"/>
                    <a:pt x="7290" y="69"/>
                    <a:pt x="8308" y="29"/>
                  </a:cubicBezTo>
                  <a:cubicBezTo>
                    <a:pt x="9319" y="-29"/>
                    <a:pt x="10357" y="17"/>
                    <a:pt x="11299" y="21"/>
                  </a:cubicBezTo>
                  <a:cubicBezTo>
                    <a:pt x="12243" y="30"/>
                    <a:pt x="13113" y="49"/>
                    <a:pt x="13868" y="112"/>
                  </a:cubicBezTo>
                  <a:cubicBezTo>
                    <a:pt x="15350" y="216"/>
                    <a:pt x="16338" y="285"/>
                    <a:pt x="16338" y="285"/>
                  </a:cubicBezTo>
                  <a:cubicBezTo>
                    <a:pt x="16338" y="285"/>
                    <a:pt x="17643" y="4556"/>
                    <a:pt x="18949" y="8825"/>
                  </a:cubicBezTo>
                  <a:cubicBezTo>
                    <a:pt x="20274" y="13090"/>
                    <a:pt x="21600" y="17353"/>
                    <a:pt x="21600" y="17353"/>
                  </a:cubicBezTo>
                  <a:lnTo>
                    <a:pt x="20057" y="17863"/>
                  </a:lnTo>
                  <a:lnTo>
                    <a:pt x="19507" y="16293"/>
                  </a:lnTo>
                  <a:cubicBezTo>
                    <a:pt x="19507" y="16293"/>
                    <a:pt x="19039" y="16425"/>
                    <a:pt x="18364" y="16697"/>
                  </a:cubicBezTo>
                  <a:cubicBezTo>
                    <a:pt x="17689" y="16967"/>
                    <a:pt x="16762" y="17261"/>
                    <a:pt x="15883" y="17675"/>
                  </a:cubicBezTo>
                  <a:cubicBezTo>
                    <a:pt x="15437" y="17866"/>
                    <a:pt x="14991" y="18057"/>
                    <a:pt x="14573" y="18236"/>
                  </a:cubicBezTo>
                  <a:cubicBezTo>
                    <a:pt x="14156" y="18417"/>
                    <a:pt x="13783" y="18622"/>
                    <a:pt x="13455" y="18778"/>
                  </a:cubicBezTo>
                  <a:cubicBezTo>
                    <a:pt x="12800" y="19096"/>
                    <a:pt x="12363" y="19308"/>
                    <a:pt x="12363" y="19308"/>
                  </a:cubicBezTo>
                  <a:lnTo>
                    <a:pt x="13179" y="20832"/>
                  </a:lnTo>
                  <a:cubicBezTo>
                    <a:pt x="13179" y="20832"/>
                    <a:pt x="13094" y="20874"/>
                    <a:pt x="12967" y="20939"/>
                  </a:cubicBezTo>
                  <a:cubicBezTo>
                    <a:pt x="12843" y="21009"/>
                    <a:pt x="12678" y="21103"/>
                    <a:pt x="12512" y="21198"/>
                  </a:cubicBezTo>
                  <a:cubicBezTo>
                    <a:pt x="12181" y="21384"/>
                    <a:pt x="11850" y="21571"/>
                    <a:pt x="11850" y="21571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4" name="Freeform: Shape 14"/>
            <p:cNvSpPr/>
            <p:nvPr/>
          </p:nvSpPr>
          <p:spPr>
            <a:xfrm>
              <a:off x="5265624" y="1799514"/>
              <a:ext cx="614771" cy="665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extrusionOk="0">
                  <a:moveTo>
                    <a:pt x="18088" y="8425"/>
                  </a:moveTo>
                  <a:cubicBezTo>
                    <a:pt x="18088" y="8425"/>
                    <a:pt x="17462" y="8066"/>
                    <a:pt x="16469" y="7620"/>
                  </a:cubicBezTo>
                  <a:cubicBezTo>
                    <a:pt x="15488" y="7154"/>
                    <a:pt x="14179" y="6534"/>
                    <a:pt x="12870" y="5913"/>
                  </a:cubicBezTo>
                  <a:cubicBezTo>
                    <a:pt x="11529" y="5353"/>
                    <a:pt x="10190" y="4795"/>
                    <a:pt x="9184" y="4374"/>
                  </a:cubicBezTo>
                  <a:cubicBezTo>
                    <a:pt x="8187" y="3937"/>
                    <a:pt x="7498" y="3700"/>
                    <a:pt x="7498" y="3700"/>
                  </a:cubicBezTo>
                  <a:lnTo>
                    <a:pt x="6419" y="6096"/>
                  </a:lnTo>
                  <a:cubicBezTo>
                    <a:pt x="6419" y="6096"/>
                    <a:pt x="7091" y="6326"/>
                    <a:pt x="8061" y="6753"/>
                  </a:cubicBezTo>
                  <a:cubicBezTo>
                    <a:pt x="9040" y="7160"/>
                    <a:pt x="10344" y="7705"/>
                    <a:pt x="11649" y="8249"/>
                  </a:cubicBezTo>
                  <a:cubicBezTo>
                    <a:pt x="12923" y="8854"/>
                    <a:pt x="14197" y="9458"/>
                    <a:pt x="15153" y="9911"/>
                  </a:cubicBezTo>
                  <a:cubicBezTo>
                    <a:pt x="16120" y="10344"/>
                    <a:pt x="16729" y="10696"/>
                    <a:pt x="16729" y="10695"/>
                  </a:cubicBezTo>
                  <a:cubicBezTo>
                    <a:pt x="16729" y="10695"/>
                    <a:pt x="18088" y="8425"/>
                    <a:pt x="18088" y="8425"/>
                  </a:cubicBezTo>
                  <a:close/>
                  <a:moveTo>
                    <a:pt x="15689" y="12432"/>
                  </a:moveTo>
                  <a:cubicBezTo>
                    <a:pt x="15689" y="12432"/>
                    <a:pt x="15093" y="12087"/>
                    <a:pt x="14145" y="11664"/>
                  </a:cubicBezTo>
                  <a:cubicBezTo>
                    <a:pt x="13210" y="11220"/>
                    <a:pt x="11962" y="10628"/>
                    <a:pt x="10714" y="10036"/>
                  </a:cubicBezTo>
                  <a:cubicBezTo>
                    <a:pt x="9437" y="9503"/>
                    <a:pt x="8160" y="8971"/>
                    <a:pt x="7201" y="8571"/>
                  </a:cubicBezTo>
                  <a:cubicBezTo>
                    <a:pt x="6252" y="8152"/>
                    <a:pt x="5595" y="7928"/>
                    <a:pt x="5595" y="7927"/>
                  </a:cubicBezTo>
                  <a:lnTo>
                    <a:pt x="4515" y="10322"/>
                  </a:lnTo>
                  <a:cubicBezTo>
                    <a:pt x="4515" y="10322"/>
                    <a:pt x="5155" y="10540"/>
                    <a:pt x="6078" y="10948"/>
                  </a:cubicBezTo>
                  <a:cubicBezTo>
                    <a:pt x="7009" y="11337"/>
                    <a:pt x="8252" y="11854"/>
                    <a:pt x="9494" y="12372"/>
                  </a:cubicBezTo>
                  <a:cubicBezTo>
                    <a:pt x="10706" y="12948"/>
                    <a:pt x="11919" y="13524"/>
                    <a:pt x="12829" y="13955"/>
                  </a:cubicBezTo>
                  <a:cubicBezTo>
                    <a:pt x="13751" y="14366"/>
                    <a:pt x="14329" y="14702"/>
                    <a:pt x="14329" y="14701"/>
                  </a:cubicBezTo>
                  <a:cubicBezTo>
                    <a:pt x="14329" y="14701"/>
                    <a:pt x="15689" y="12432"/>
                    <a:pt x="15689" y="12432"/>
                  </a:cubicBezTo>
                  <a:close/>
                  <a:moveTo>
                    <a:pt x="13290" y="16438"/>
                  </a:moveTo>
                  <a:cubicBezTo>
                    <a:pt x="13290" y="16438"/>
                    <a:pt x="12724" y="16109"/>
                    <a:pt x="11821" y="15708"/>
                  </a:cubicBezTo>
                  <a:cubicBezTo>
                    <a:pt x="10932" y="15286"/>
                    <a:pt x="9746" y="14722"/>
                    <a:pt x="8559" y="14160"/>
                  </a:cubicBezTo>
                  <a:cubicBezTo>
                    <a:pt x="7344" y="13653"/>
                    <a:pt x="6130" y="13147"/>
                    <a:pt x="5218" y="12767"/>
                  </a:cubicBezTo>
                  <a:cubicBezTo>
                    <a:pt x="4316" y="12368"/>
                    <a:pt x="3691" y="12155"/>
                    <a:pt x="3691" y="12155"/>
                  </a:cubicBezTo>
                  <a:lnTo>
                    <a:pt x="2612" y="14549"/>
                  </a:lnTo>
                  <a:cubicBezTo>
                    <a:pt x="2612" y="14550"/>
                    <a:pt x="3220" y="14755"/>
                    <a:pt x="4095" y="15144"/>
                  </a:cubicBezTo>
                  <a:cubicBezTo>
                    <a:pt x="4979" y="15513"/>
                    <a:pt x="6159" y="16004"/>
                    <a:pt x="7339" y="16495"/>
                  </a:cubicBezTo>
                  <a:cubicBezTo>
                    <a:pt x="8489" y="17042"/>
                    <a:pt x="9642" y="17589"/>
                    <a:pt x="10505" y="17999"/>
                  </a:cubicBezTo>
                  <a:cubicBezTo>
                    <a:pt x="11381" y="18388"/>
                    <a:pt x="11929" y="18708"/>
                    <a:pt x="11929" y="18708"/>
                  </a:cubicBezTo>
                  <a:cubicBezTo>
                    <a:pt x="11929" y="18708"/>
                    <a:pt x="13290" y="16438"/>
                    <a:pt x="13290" y="16438"/>
                  </a:cubicBezTo>
                  <a:close/>
                  <a:moveTo>
                    <a:pt x="13373" y="2903"/>
                  </a:moveTo>
                  <a:cubicBezTo>
                    <a:pt x="13097" y="3446"/>
                    <a:pt x="13253" y="4036"/>
                    <a:pt x="13715" y="4231"/>
                  </a:cubicBezTo>
                  <a:cubicBezTo>
                    <a:pt x="14166" y="4447"/>
                    <a:pt x="14765" y="4189"/>
                    <a:pt x="15052" y="3653"/>
                  </a:cubicBezTo>
                  <a:cubicBezTo>
                    <a:pt x="15338" y="3119"/>
                    <a:pt x="15194" y="2506"/>
                    <a:pt x="14732" y="2284"/>
                  </a:cubicBezTo>
                  <a:cubicBezTo>
                    <a:pt x="14258" y="2083"/>
                    <a:pt x="13647" y="2365"/>
                    <a:pt x="13373" y="2903"/>
                  </a:cubicBezTo>
                  <a:close/>
                  <a:moveTo>
                    <a:pt x="21600" y="6597"/>
                  </a:moveTo>
                  <a:lnTo>
                    <a:pt x="12211" y="21585"/>
                  </a:lnTo>
                  <a:lnTo>
                    <a:pt x="10693" y="20774"/>
                  </a:lnTo>
                  <a:lnTo>
                    <a:pt x="10890" y="20445"/>
                  </a:lnTo>
                  <a:cubicBezTo>
                    <a:pt x="10890" y="20445"/>
                    <a:pt x="10354" y="20131"/>
                    <a:pt x="9498" y="19752"/>
                  </a:cubicBezTo>
                  <a:cubicBezTo>
                    <a:pt x="8654" y="19351"/>
                    <a:pt x="7529" y="18816"/>
                    <a:pt x="6405" y="18282"/>
                  </a:cubicBezTo>
                  <a:cubicBezTo>
                    <a:pt x="5251" y="17802"/>
                    <a:pt x="4099" y="17323"/>
                    <a:pt x="3236" y="16963"/>
                  </a:cubicBezTo>
                  <a:cubicBezTo>
                    <a:pt x="2380" y="16583"/>
                    <a:pt x="1787" y="16382"/>
                    <a:pt x="1787" y="16382"/>
                  </a:cubicBezTo>
                  <a:lnTo>
                    <a:pt x="1631" y="16729"/>
                  </a:lnTo>
                  <a:lnTo>
                    <a:pt x="0" y="16142"/>
                  </a:lnTo>
                  <a:lnTo>
                    <a:pt x="6864" y="28"/>
                  </a:lnTo>
                  <a:cubicBezTo>
                    <a:pt x="6864" y="28"/>
                    <a:pt x="7411" y="21"/>
                    <a:pt x="8231" y="12"/>
                  </a:cubicBezTo>
                  <a:cubicBezTo>
                    <a:pt x="9055" y="-3"/>
                    <a:pt x="10162" y="-15"/>
                    <a:pt x="11249" y="45"/>
                  </a:cubicBezTo>
                  <a:cubicBezTo>
                    <a:pt x="13471" y="135"/>
                    <a:pt x="15693" y="223"/>
                    <a:pt x="15693" y="223"/>
                  </a:cubicBezTo>
                  <a:cubicBezTo>
                    <a:pt x="15693" y="223"/>
                    <a:pt x="17215" y="1800"/>
                    <a:pt x="18737" y="3377"/>
                  </a:cubicBezTo>
                  <a:cubicBezTo>
                    <a:pt x="19497" y="4139"/>
                    <a:pt x="20200" y="4969"/>
                    <a:pt x="20725" y="5582"/>
                  </a:cubicBezTo>
                  <a:cubicBezTo>
                    <a:pt x="21251" y="6190"/>
                    <a:pt x="21600" y="6597"/>
                    <a:pt x="21600" y="6597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5" name="Freeform: Shape 15"/>
            <p:cNvSpPr/>
            <p:nvPr/>
          </p:nvSpPr>
          <p:spPr>
            <a:xfrm>
              <a:off x="6482341" y="2658373"/>
              <a:ext cx="1208420" cy="9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6" y="13754"/>
                  </a:moveTo>
                  <a:cubicBezTo>
                    <a:pt x="1986" y="13754"/>
                    <a:pt x="2166" y="14106"/>
                    <a:pt x="2438" y="14634"/>
                  </a:cubicBezTo>
                  <a:cubicBezTo>
                    <a:pt x="2702" y="15169"/>
                    <a:pt x="3016" y="15909"/>
                    <a:pt x="3355" y="16631"/>
                  </a:cubicBezTo>
                  <a:cubicBezTo>
                    <a:pt x="3707" y="17345"/>
                    <a:pt x="3985" y="18108"/>
                    <a:pt x="4217" y="18664"/>
                  </a:cubicBezTo>
                  <a:cubicBezTo>
                    <a:pt x="4446" y="19223"/>
                    <a:pt x="4599" y="19595"/>
                    <a:pt x="4599" y="19595"/>
                  </a:cubicBezTo>
                  <a:lnTo>
                    <a:pt x="5882" y="18802"/>
                  </a:lnTo>
                  <a:cubicBezTo>
                    <a:pt x="5882" y="18802"/>
                    <a:pt x="5725" y="18419"/>
                    <a:pt x="5490" y="17843"/>
                  </a:cubicBezTo>
                  <a:cubicBezTo>
                    <a:pt x="5251" y="17270"/>
                    <a:pt x="4963" y="16486"/>
                    <a:pt x="4602" y="15750"/>
                  </a:cubicBezTo>
                  <a:cubicBezTo>
                    <a:pt x="4254" y="15005"/>
                    <a:pt x="3929" y="14244"/>
                    <a:pt x="3657" y="13694"/>
                  </a:cubicBezTo>
                  <a:cubicBezTo>
                    <a:pt x="3377" y="13149"/>
                    <a:pt x="3191" y="12786"/>
                    <a:pt x="3191" y="12786"/>
                  </a:cubicBezTo>
                  <a:cubicBezTo>
                    <a:pt x="3191" y="12786"/>
                    <a:pt x="1986" y="13754"/>
                    <a:pt x="1986" y="13754"/>
                  </a:cubicBezTo>
                  <a:close/>
                  <a:moveTo>
                    <a:pt x="4113" y="12048"/>
                  </a:moveTo>
                  <a:cubicBezTo>
                    <a:pt x="4113" y="12048"/>
                    <a:pt x="4303" y="12419"/>
                    <a:pt x="4588" y="12975"/>
                  </a:cubicBezTo>
                  <a:cubicBezTo>
                    <a:pt x="4866" y="13538"/>
                    <a:pt x="5198" y="14315"/>
                    <a:pt x="5554" y="15076"/>
                  </a:cubicBezTo>
                  <a:cubicBezTo>
                    <a:pt x="5922" y="15829"/>
                    <a:pt x="6218" y="16630"/>
                    <a:pt x="6462" y="17216"/>
                  </a:cubicBezTo>
                  <a:cubicBezTo>
                    <a:pt x="6703" y="17804"/>
                    <a:pt x="6863" y="18196"/>
                    <a:pt x="6863" y="18196"/>
                  </a:cubicBezTo>
                  <a:lnTo>
                    <a:pt x="8147" y="17403"/>
                  </a:lnTo>
                  <a:cubicBezTo>
                    <a:pt x="8147" y="17403"/>
                    <a:pt x="7981" y="17000"/>
                    <a:pt x="7734" y="16395"/>
                  </a:cubicBezTo>
                  <a:cubicBezTo>
                    <a:pt x="7484" y="15792"/>
                    <a:pt x="7178" y="14969"/>
                    <a:pt x="6801" y="14194"/>
                  </a:cubicBezTo>
                  <a:cubicBezTo>
                    <a:pt x="6436" y="13412"/>
                    <a:pt x="6093" y="12613"/>
                    <a:pt x="5808" y="12035"/>
                  </a:cubicBezTo>
                  <a:cubicBezTo>
                    <a:pt x="5514" y="11462"/>
                    <a:pt x="5319" y="11080"/>
                    <a:pt x="5319" y="11080"/>
                  </a:cubicBezTo>
                  <a:cubicBezTo>
                    <a:pt x="5319" y="11080"/>
                    <a:pt x="4113" y="12048"/>
                    <a:pt x="4113" y="12048"/>
                  </a:cubicBezTo>
                  <a:close/>
                  <a:moveTo>
                    <a:pt x="6241" y="10340"/>
                  </a:moveTo>
                  <a:cubicBezTo>
                    <a:pt x="6241" y="10340"/>
                    <a:pt x="6440" y="10730"/>
                    <a:pt x="6740" y="11315"/>
                  </a:cubicBezTo>
                  <a:cubicBezTo>
                    <a:pt x="7031" y="11906"/>
                    <a:pt x="7382" y="12721"/>
                    <a:pt x="7754" y="13520"/>
                  </a:cubicBezTo>
                  <a:cubicBezTo>
                    <a:pt x="8140" y="14312"/>
                    <a:pt x="8452" y="15151"/>
                    <a:pt x="8707" y="15767"/>
                  </a:cubicBezTo>
                  <a:cubicBezTo>
                    <a:pt x="8960" y="16384"/>
                    <a:pt x="9128" y="16797"/>
                    <a:pt x="9128" y="16797"/>
                  </a:cubicBezTo>
                  <a:lnTo>
                    <a:pt x="10411" y="16004"/>
                  </a:lnTo>
                  <a:cubicBezTo>
                    <a:pt x="10411" y="16004"/>
                    <a:pt x="10238" y="15581"/>
                    <a:pt x="9979" y="14946"/>
                  </a:cubicBezTo>
                  <a:cubicBezTo>
                    <a:pt x="9717" y="14314"/>
                    <a:pt x="9395" y="13452"/>
                    <a:pt x="9001" y="12639"/>
                  </a:cubicBezTo>
                  <a:cubicBezTo>
                    <a:pt x="8618" y="11818"/>
                    <a:pt x="8257" y="10981"/>
                    <a:pt x="7958" y="10375"/>
                  </a:cubicBezTo>
                  <a:cubicBezTo>
                    <a:pt x="7651" y="9775"/>
                    <a:pt x="7447" y="9374"/>
                    <a:pt x="7447" y="9374"/>
                  </a:cubicBezTo>
                  <a:cubicBezTo>
                    <a:pt x="7447" y="9374"/>
                    <a:pt x="6241" y="10340"/>
                    <a:pt x="6241" y="10340"/>
                  </a:cubicBezTo>
                  <a:close/>
                  <a:moveTo>
                    <a:pt x="8368" y="8636"/>
                  </a:moveTo>
                  <a:cubicBezTo>
                    <a:pt x="8368" y="8636"/>
                    <a:pt x="8577" y="9044"/>
                    <a:pt x="8889" y="9657"/>
                  </a:cubicBezTo>
                  <a:cubicBezTo>
                    <a:pt x="9194" y="10275"/>
                    <a:pt x="9563" y="11128"/>
                    <a:pt x="9953" y="11965"/>
                  </a:cubicBezTo>
                  <a:cubicBezTo>
                    <a:pt x="10355" y="12795"/>
                    <a:pt x="10683" y="13674"/>
                    <a:pt x="10951" y="14319"/>
                  </a:cubicBezTo>
                  <a:cubicBezTo>
                    <a:pt x="11216" y="14966"/>
                    <a:pt x="11391" y="15398"/>
                    <a:pt x="11391" y="15398"/>
                  </a:cubicBezTo>
                  <a:lnTo>
                    <a:pt x="12675" y="14604"/>
                  </a:lnTo>
                  <a:cubicBezTo>
                    <a:pt x="12675" y="14604"/>
                    <a:pt x="12495" y="14162"/>
                    <a:pt x="12224" y="13498"/>
                  </a:cubicBezTo>
                  <a:cubicBezTo>
                    <a:pt x="11949" y="12836"/>
                    <a:pt x="11612" y="11935"/>
                    <a:pt x="11200" y="11084"/>
                  </a:cubicBezTo>
                  <a:cubicBezTo>
                    <a:pt x="10800" y="10225"/>
                    <a:pt x="10421" y="9350"/>
                    <a:pt x="10109" y="8716"/>
                  </a:cubicBezTo>
                  <a:cubicBezTo>
                    <a:pt x="9788" y="8088"/>
                    <a:pt x="9574" y="7669"/>
                    <a:pt x="9574" y="7669"/>
                  </a:cubicBezTo>
                  <a:cubicBezTo>
                    <a:pt x="9574" y="7669"/>
                    <a:pt x="8368" y="8636"/>
                    <a:pt x="8368" y="8636"/>
                  </a:cubicBezTo>
                  <a:close/>
                  <a:moveTo>
                    <a:pt x="10496" y="6929"/>
                  </a:moveTo>
                  <a:cubicBezTo>
                    <a:pt x="10496" y="6929"/>
                    <a:pt x="10714" y="7356"/>
                    <a:pt x="11041" y="7996"/>
                  </a:cubicBezTo>
                  <a:cubicBezTo>
                    <a:pt x="11360" y="8643"/>
                    <a:pt x="11746" y="9534"/>
                    <a:pt x="12153" y="10410"/>
                  </a:cubicBezTo>
                  <a:cubicBezTo>
                    <a:pt x="12572" y="11278"/>
                    <a:pt x="12917" y="12195"/>
                    <a:pt x="13197" y="12870"/>
                  </a:cubicBezTo>
                  <a:cubicBezTo>
                    <a:pt x="13473" y="13547"/>
                    <a:pt x="13657" y="13998"/>
                    <a:pt x="13657" y="13998"/>
                  </a:cubicBezTo>
                  <a:lnTo>
                    <a:pt x="14939" y="13205"/>
                  </a:lnTo>
                  <a:cubicBezTo>
                    <a:pt x="14939" y="13205"/>
                    <a:pt x="14751" y="12743"/>
                    <a:pt x="14468" y="12050"/>
                  </a:cubicBezTo>
                  <a:cubicBezTo>
                    <a:pt x="14182" y="11358"/>
                    <a:pt x="13828" y="10418"/>
                    <a:pt x="13399" y="9529"/>
                  </a:cubicBezTo>
                  <a:cubicBezTo>
                    <a:pt x="12982" y="8632"/>
                    <a:pt x="12586" y="7719"/>
                    <a:pt x="12259" y="7056"/>
                  </a:cubicBezTo>
                  <a:cubicBezTo>
                    <a:pt x="11925" y="6400"/>
                    <a:pt x="11702" y="5963"/>
                    <a:pt x="11702" y="5963"/>
                  </a:cubicBezTo>
                  <a:cubicBezTo>
                    <a:pt x="11702" y="5963"/>
                    <a:pt x="10496" y="6929"/>
                    <a:pt x="10496" y="6929"/>
                  </a:cubicBezTo>
                  <a:close/>
                  <a:moveTo>
                    <a:pt x="12623" y="5224"/>
                  </a:moveTo>
                  <a:cubicBezTo>
                    <a:pt x="12623" y="5224"/>
                    <a:pt x="12850" y="5669"/>
                    <a:pt x="13190" y="6338"/>
                  </a:cubicBezTo>
                  <a:cubicBezTo>
                    <a:pt x="13523" y="7013"/>
                    <a:pt x="13927" y="7941"/>
                    <a:pt x="14351" y="8856"/>
                  </a:cubicBezTo>
                  <a:cubicBezTo>
                    <a:pt x="14788" y="9761"/>
                    <a:pt x="15149" y="10718"/>
                    <a:pt x="15440" y="11422"/>
                  </a:cubicBezTo>
                  <a:cubicBezTo>
                    <a:pt x="15728" y="12129"/>
                    <a:pt x="15920" y="12600"/>
                    <a:pt x="15920" y="12600"/>
                  </a:cubicBezTo>
                  <a:lnTo>
                    <a:pt x="17203" y="11806"/>
                  </a:lnTo>
                  <a:cubicBezTo>
                    <a:pt x="17203" y="11806"/>
                    <a:pt x="17008" y="11324"/>
                    <a:pt x="16713" y="10601"/>
                  </a:cubicBezTo>
                  <a:cubicBezTo>
                    <a:pt x="16415" y="9880"/>
                    <a:pt x="16044" y="8902"/>
                    <a:pt x="15598" y="7974"/>
                  </a:cubicBezTo>
                  <a:cubicBezTo>
                    <a:pt x="15164" y="7038"/>
                    <a:pt x="14750" y="6087"/>
                    <a:pt x="14410" y="5397"/>
                  </a:cubicBezTo>
                  <a:cubicBezTo>
                    <a:pt x="14062" y="4713"/>
                    <a:pt x="13829" y="4257"/>
                    <a:pt x="13829" y="4257"/>
                  </a:cubicBezTo>
                  <a:cubicBezTo>
                    <a:pt x="13829" y="4257"/>
                    <a:pt x="12623" y="5224"/>
                    <a:pt x="12623" y="5224"/>
                  </a:cubicBezTo>
                  <a:close/>
                  <a:moveTo>
                    <a:pt x="14752" y="3517"/>
                  </a:moveTo>
                  <a:cubicBezTo>
                    <a:pt x="14752" y="3517"/>
                    <a:pt x="14987" y="3981"/>
                    <a:pt x="15342" y="4678"/>
                  </a:cubicBezTo>
                  <a:cubicBezTo>
                    <a:pt x="15688" y="5380"/>
                    <a:pt x="16110" y="6347"/>
                    <a:pt x="16551" y="7300"/>
                  </a:cubicBezTo>
                  <a:cubicBezTo>
                    <a:pt x="17005" y="8244"/>
                    <a:pt x="17382" y="9240"/>
                    <a:pt x="17686" y="9974"/>
                  </a:cubicBezTo>
                  <a:cubicBezTo>
                    <a:pt x="17985" y="10709"/>
                    <a:pt x="18185" y="11200"/>
                    <a:pt x="18185" y="11200"/>
                  </a:cubicBezTo>
                  <a:lnTo>
                    <a:pt x="19468" y="10408"/>
                  </a:lnTo>
                  <a:cubicBezTo>
                    <a:pt x="19468" y="10408"/>
                    <a:pt x="19263" y="9905"/>
                    <a:pt x="18957" y="9153"/>
                  </a:cubicBezTo>
                  <a:cubicBezTo>
                    <a:pt x="18648" y="8403"/>
                    <a:pt x="18261" y="7385"/>
                    <a:pt x="17797" y="6419"/>
                  </a:cubicBezTo>
                  <a:cubicBezTo>
                    <a:pt x="17347" y="5445"/>
                    <a:pt x="16915" y="4456"/>
                    <a:pt x="16561" y="3737"/>
                  </a:cubicBezTo>
                  <a:cubicBezTo>
                    <a:pt x="16198" y="3026"/>
                    <a:pt x="15957" y="2551"/>
                    <a:pt x="15957" y="2551"/>
                  </a:cubicBezTo>
                  <a:cubicBezTo>
                    <a:pt x="15957" y="2551"/>
                    <a:pt x="14752" y="3517"/>
                    <a:pt x="14752" y="3517"/>
                  </a:cubicBezTo>
                  <a:close/>
                  <a:moveTo>
                    <a:pt x="0" y="14012"/>
                  </a:moveTo>
                  <a:lnTo>
                    <a:pt x="16755" y="0"/>
                  </a:lnTo>
                  <a:cubicBezTo>
                    <a:pt x="16755" y="0"/>
                    <a:pt x="17772" y="1017"/>
                    <a:pt x="18789" y="2034"/>
                  </a:cubicBezTo>
                  <a:cubicBezTo>
                    <a:pt x="19781" y="3089"/>
                    <a:pt x="20762" y="4204"/>
                    <a:pt x="20762" y="4204"/>
                  </a:cubicBezTo>
                  <a:cubicBezTo>
                    <a:pt x="20762" y="4204"/>
                    <a:pt x="20831" y="4620"/>
                    <a:pt x="20933" y="5244"/>
                  </a:cubicBezTo>
                  <a:cubicBezTo>
                    <a:pt x="21033" y="5868"/>
                    <a:pt x="21128" y="6720"/>
                    <a:pt x="21235" y="7553"/>
                  </a:cubicBezTo>
                  <a:cubicBezTo>
                    <a:pt x="21336" y="8384"/>
                    <a:pt x="21437" y="9214"/>
                    <a:pt x="21513" y="9836"/>
                  </a:cubicBezTo>
                  <a:cubicBezTo>
                    <a:pt x="21566" y="10465"/>
                    <a:pt x="21600" y="10883"/>
                    <a:pt x="21600" y="10883"/>
                  </a:cubicBezTo>
                  <a:lnTo>
                    <a:pt x="3376" y="21600"/>
                  </a:lnTo>
                  <a:cubicBezTo>
                    <a:pt x="3376" y="21600"/>
                    <a:pt x="3333" y="21476"/>
                    <a:pt x="3256" y="21258"/>
                  </a:cubicBezTo>
                  <a:cubicBezTo>
                    <a:pt x="3186" y="21037"/>
                    <a:pt x="3061" y="20736"/>
                    <a:pt x="2910" y="20375"/>
                  </a:cubicBezTo>
                  <a:cubicBezTo>
                    <a:pt x="2762" y="20012"/>
                    <a:pt x="2590" y="19589"/>
                    <a:pt x="2405" y="19135"/>
                  </a:cubicBezTo>
                  <a:cubicBezTo>
                    <a:pt x="2314" y="18908"/>
                    <a:pt x="2220" y="18671"/>
                    <a:pt x="2124" y="18432"/>
                  </a:cubicBezTo>
                  <a:cubicBezTo>
                    <a:pt x="2017" y="18201"/>
                    <a:pt x="1908" y="17967"/>
                    <a:pt x="1799" y="17731"/>
                  </a:cubicBezTo>
                  <a:cubicBezTo>
                    <a:pt x="1364" y="16790"/>
                    <a:pt x="953" y="15832"/>
                    <a:pt x="582" y="15160"/>
                  </a:cubicBezTo>
                  <a:cubicBezTo>
                    <a:pt x="232" y="14470"/>
                    <a:pt x="0" y="14012"/>
                    <a:pt x="0" y="14012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6" name="Freeform: Shape 16"/>
            <p:cNvSpPr/>
            <p:nvPr/>
          </p:nvSpPr>
          <p:spPr>
            <a:xfrm>
              <a:off x="6829974" y="3609253"/>
              <a:ext cx="1787573" cy="64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00" y="14414"/>
                  </a:moveTo>
                  <a:lnTo>
                    <a:pt x="3674" y="17803"/>
                  </a:lnTo>
                  <a:lnTo>
                    <a:pt x="5715" y="16678"/>
                  </a:lnTo>
                  <a:lnTo>
                    <a:pt x="5425" y="13083"/>
                  </a:lnTo>
                  <a:cubicBezTo>
                    <a:pt x="5425" y="13083"/>
                    <a:pt x="3400" y="14414"/>
                    <a:pt x="3400" y="14414"/>
                  </a:cubicBezTo>
                  <a:close/>
                  <a:moveTo>
                    <a:pt x="6318" y="12496"/>
                  </a:moveTo>
                  <a:lnTo>
                    <a:pt x="6616" y="16181"/>
                  </a:lnTo>
                  <a:lnTo>
                    <a:pt x="8657" y="15060"/>
                  </a:lnTo>
                  <a:cubicBezTo>
                    <a:pt x="8657" y="15060"/>
                    <a:pt x="8643" y="14814"/>
                    <a:pt x="8610" y="14450"/>
                  </a:cubicBezTo>
                  <a:cubicBezTo>
                    <a:pt x="8580" y="14085"/>
                    <a:pt x="8541" y="13600"/>
                    <a:pt x="8501" y="13113"/>
                  </a:cubicBezTo>
                  <a:cubicBezTo>
                    <a:pt x="8422" y="12141"/>
                    <a:pt x="8343" y="11167"/>
                    <a:pt x="8343" y="11167"/>
                  </a:cubicBezTo>
                  <a:cubicBezTo>
                    <a:pt x="8343" y="11167"/>
                    <a:pt x="6318" y="12496"/>
                    <a:pt x="6318" y="12496"/>
                  </a:cubicBezTo>
                  <a:close/>
                  <a:moveTo>
                    <a:pt x="9237" y="10583"/>
                  </a:moveTo>
                  <a:cubicBezTo>
                    <a:pt x="9237" y="10583"/>
                    <a:pt x="9317" y="11579"/>
                    <a:pt x="9399" y="12574"/>
                  </a:cubicBezTo>
                  <a:cubicBezTo>
                    <a:pt x="9439" y="13071"/>
                    <a:pt x="9480" y="13568"/>
                    <a:pt x="9510" y="13941"/>
                  </a:cubicBezTo>
                  <a:cubicBezTo>
                    <a:pt x="9542" y="14313"/>
                    <a:pt x="9557" y="14564"/>
                    <a:pt x="9557" y="14564"/>
                  </a:cubicBezTo>
                  <a:lnTo>
                    <a:pt x="11598" y="13446"/>
                  </a:lnTo>
                  <a:cubicBezTo>
                    <a:pt x="11598" y="13446"/>
                    <a:pt x="11584" y="13181"/>
                    <a:pt x="11549" y="12790"/>
                  </a:cubicBezTo>
                  <a:cubicBezTo>
                    <a:pt x="11517" y="12397"/>
                    <a:pt x="11474" y="11875"/>
                    <a:pt x="11432" y="11352"/>
                  </a:cubicBezTo>
                  <a:cubicBezTo>
                    <a:pt x="11347" y="10306"/>
                    <a:pt x="11262" y="9259"/>
                    <a:pt x="11262" y="9259"/>
                  </a:cubicBezTo>
                  <a:cubicBezTo>
                    <a:pt x="11262" y="9259"/>
                    <a:pt x="9237" y="10583"/>
                    <a:pt x="9237" y="10583"/>
                  </a:cubicBezTo>
                  <a:close/>
                  <a:moveTo>
                    <a:pt x="12155" y="8674"/>
                  </a:moveTo>
                  <a:cubicBezTo>
                    <a:pt x="12155" y="8674"/>
                    <a:pt x="12243" y="9744"/>
                    <a:pt x="12329" y="10814"/>
                  </a:cubicBezTo>
                  <a:cubicBezTo>
                    <a:pt x="12373" y="11348"/>
                    <a:pt x="12416" y="11882"/>
                    <a:pt x="12449" y="12283"/>
                  </a:cubicBezTo>
                  <a:cubicBezTo>
                    <a:pt x="12484" y="12683"/>
                    <a:pt x="12499" y="12953"/>
                    <a:pt x="12499" y="12953"/>
                  </a:cubicBezTo>
                  <a:lnTo>
                    <a:pt x="14541" y="11838"/>
                  </a:lnTo>
                  <a:cubicBezTo>
                    <a:pt x="14541" y="11838"/>
                    <a:pt x="14525" y="11553"/>
                    <a:pt x="14489" y="11134"/>
                  </a:cubicBezTo>
                  <a:cubicBezTo>
                    <a:pt x="14455" y="10714"/>
                    <a:pt x="14409" y="10155"/>
                    <a:pt x="14364" y="9595"/>
                  </a:cubicBezTo>
                  <a:cubicBezTo>
                    <a:pt x="14272" y="8474"/>
                    <a:pt x="14181" y="7353"/>
                    <a:pt x="14181" y="7353"/>
                  </a:cubicBezTo>
                  <a:cubicBezTo>
                    <a:pt x="14181" y="7353"/>
                    <a:pt x="12155" y="8674"/>
                    <a:pt x="12155" y="8674"/>
                  </a:cubicBezTo>
                  <a:close/>
                  <a:moveTo>
                    <a:pt x="15075" y="6772"/>
                  </a:moveTo>
                  <a:cubicBezTo>
                    <a:pt x="15075" y="6772"/>
                    <a:pt x="15168" y="7914"/>
                    <a:pt x="15261" y="9058"/>
                  </a:cubicBezTo>
                  <a:cubicBezTo>
                    <a:pt x="15308" y="9629"/>
                    <a:pt x="15354" y="10199"/>
                    <a:pt x="15389" y="10628"/>
                  </a:cubicBezTo>
                  <a:cubicBezTo>
                    <a:pt x="15426" y="11055"/>
                    <a:pt x="15441" y="11346"/>
                    <a:pt x="15441" y="11346"/>
                  </a:cubicBezTo>
                  <a:lnTo>
                    <a:pt x="17483" y="10234"/>
                  </a:lnTo>
                  <a:cubicBezTo>
                    <a:pt x="17483" y="10234"/>
                    <a:pt x="17467" y="9931"/>
                    <a:pt x="17429" y="9484"/>
                  </a:cubicBezTo>
                  <a:cubicBezTo>
                    <a:pt x="17392" y="9037"/>
                    <a:pt x="17344" y="8440"/>
                    <a:pt x="17295" y="7842"/>
                  </a:cubicBezTo>
                  <a:cubicBezTo>
                    <a:pt x="17197" y="6649"/>
                    <a:pt x="17100" y="5456"/>
                    <a:pt x="17100" y="5456"/>
                  </a:cubicBezTo>
                  <a:cubicBezTo>
                    <a:pt x="17100" y="5456"/>
                    <a:pt x="15075" y="6772"/>
                    <a:pt x="15075" y="6772"/>
                  </a:cubicBezTo>
                  <a:close/>
                  <a:moveTo>
                    <a:pt x="17994" y="4875"/>
                  </a:moveTo>
                  <a:cubicBezTo>
                    <a:pt x="17994" y="4875"/>
                    <a:pt x="18094" y="6092"/>
                    <a:pt x="18193" y="7307"/>
                  </a:cubicBezTo>
                  <a:cubicBezTo>
                    <a:pt x="18242" y="7916"/>
                    <a:pt x="18291" y="8524"/>
                    <a:pt x="18328" y="8981"/>
                  </a:cubicBezTo>
                  <a:cubicBezTo>
                    <a:pt x="18368" y="9435"/>
                    <a:pt x="18384" y="9744"/>
                    <a:pt x="18384" y="9744"/>
                  </a:cubicBezTo>
                  <a:lnTo>
                    <a:pt x="20426" y="8635"/>
                  </a:lnTo>
                  <a:cubicBezTo>
                    <a:pt x="20426" y="8635"/>
                    <a:pt x="20409" y="8314"/>
                    <a:pt x="20369" y="7838"/>
                  </a:cubicBezTo>
                  <a:cubicBezTo>
                    <a:pt x="20330" y="7364"/>
                    <a:pt x="20279" y="6730"/>
                    <a:pt x="20228" y="6096"/>
                  </a:cubicBezTo>
                  <a:cubicBezTo>
                    <a:pt x="20124" y="4829"/>
                    <a:pt x="20021" y="3560"/>
                    <a:pt x="20021" y="3560"/>
                  </a:cubicBezTo>
                  <a:cubicBezTo>
                    <a:pt x="20021" y="3560"/>
                    <a:pt x="17994" y="4875"/>
                    <a:pt x="17994" y="4875"/>
                  </a:cubicBezTo>
                  <a:close/>
                  <a:moveTo>
                    <a:pt x="0" y="14812"/>
                  </a:moveTo>
                  <a:lnTo>
                    <a:pt x="20720" y="0"/>
                  </a:lnTo>
                  <a:cubicBezTo>
                    <a:pt x="20720" y="0"/>
                    <a:pt x="20793" y="704"/>
                    <a:pt x="20878" y="1780"/>
                  </a:cubicBezTo>
                  <a:cubicBezTo>
                    <a:pt x="20966" y="2852"/>
                    <a:pt x="21083" y="4281"/>
                    <a:pt x="21200" y="5712"/>
                  </a:cubicBezTo>
                  <a:cubicBezTo>
                    <a:pt x="21257" y="6427"/>
                    <a:pt x="21314" y="7143"/>
                    <a:pt x="21368" y="7814"/>
                  </a:cubicBezTo>
                  <a:cubicBezTo>
                    <a:pt x="21411" y="8490"/>
                    <a:pt x="21451" y="9121"/>
                    <a:pt x="21486" y="9662"/>
                  </a:cubicBezTo>
                  <a:cubicBezTo>
                    <a:pt x="21554" y="10744"/>
                    <a:pt x="21600" y="11466"/>
                    <a:pt x="21600" y="11466"/>
                  </a:cubicBezTo>
                  <a:lnTo>
                    <a:pt x="535" y="21600"/>
                  </a:lnTo>
                  <a:cubicBezTo>
                    <a:pt x="535" y="21600"/>
                    <a:pt x="509" y="21172"/>
                    <a:pt x="468" y="20530"/>
                  </a:cubicBezTo>
                  <a:cubicBezTo>
                    <a:pt x="446" y="20209"/>
                    <a:pt x="427" y="19832"/>
                    <a:pt x="397" y="19433"/>
                  </a:cubicBezTo>
                  <a:cubicBezTo>
                    <a:pt x="364" y="19037"/>
                    <a:pt x="327" y="18615"/>
                    <a:pt x="290" y="18191"/>
                  </a:cubicBezTo>
                  <a:cubicBezTo>
                    <a:pt x="220" y="17345"/>
                    <a:pt x="151" y="16499"/>
                    <a:pt x="98" y="15863"/>
                  </a:cubicBezTo>
                  <a:cubicBezTo>
                    <a:pt x="53" y="15223"/>
                    <a:pt x="0" y="14812"/>
                    <a:pt x="0" y="14812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7" name="Freeform: Shape 17"/>
            <p:cNvSpPr/>
            <p:nvPr/>
          </p:nvSpPr>
          <p:spPr>
            <a:xfrm>
              <a:off x="6124483" y="1687044"/>
              <a:ext cx="2034699" cy="152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454" y="3973"/>
                  </a:moveTo>
                  <a:cubicBezTo>
                    <a:pt x="13454" y="3973"/>
                    <a:pt x="13366" y="3842"/>
                    <a:pt x="13235" y="3646"/>
                  </a:cubicBezTo>
                  <a:cubicBezTo>
                    <a:pt x="13097" y="3457"/>
                    <a:pt x="12913" y="3204"/>
                    <a:pt x="12728" y="2952"/>
                  </a:cubicBezTo>
                  <a:cubicBezTo>
                    <a:pt x="12360" y="2449"/>
                    <a:pt x="11991" y="1945"/>
                    <a:pt x="11991" y="1945"/>
                  </a:cubicBezTo>
                  <a:lnTo>
                    <a:pt x="10681" y="3708"/>
                  </a:lnTo>
                  <a:cubicBezTo>
                    <a:pt x="10681" y="3708"/>
                    <a:pt x="11034" y="4190"/>
                    <a:pt x="11388" y="4672"/>
                  </a:cubicBezTo>
                  <a:cubicBezTo>
                    <a:pt x="11564" y="4913"/>
                    <a:pt x="11741" y="5154"/>
                    <a:pt x="11873" y="5335"/>
                  </a:cubicBezTo>
                  <a:cubicBezTo>
                    <a:pt x="11999" y="5524"/>
                    <a:pt x="12083" y="5650"/>
                    <a:pt x="12083" y="5650"/>
                  </a:cubicBezTo>
                  <a:cubicBezTo>
                    <a:pt x="12083" y="5650"/>
                    <a:pt x="13454" y="3973"/>
                    <a:pt x="13454" y="3973"/>
                  </a:cubicBezTo>
                  <a:close/>
                  <a:moveTo>
                    <a:pt x="11343" y="6552"/>
                  </a:moveTo>
                  <a:cubicBezTo>
                    <a:pt x="11343" y="6552"/>
                    <a:pt x="11261" y="6429"/>
                    <a:pt x="11138" y="6245"/>
                  </a:cubicBezTo>
                  <a:cubicBezTo>
                    <a:pt x="11009" y="6068"/>
                    <a:pt x="10837" y="5832"/>
                    <a:pt x="10665" y="5597"/>
                  </a:cubicBezTo>
                  <a:cubicBezTo>
                    <a:pt x="10320" y="5127"/>
                    <a:pt x="9975" y="4656"/>
                    <a:pt x="9975" y="4656"/>
                  </a:cubicBezTo>
                  <a:lnTo>
                    <a:pt x="8662" y="6416"/>
                  </a:lnTo>
                  <a:cubicBezTo>
                    <a:pt x="8662" y="6416"/>
                    <a:pt x="8992" y="6865"/>
                    <a:pt x="9322" y="7314"/>
                  </a:cubicBezTo>
                  <a:cubicBezTo>
                    <a:pt x="9486" y="7539"/>
                    <a:pt x="9650" y="7764"/>
                    <a:pt x="9774" y="7933"/>
                  </a:cubicBezTo>
                  <a:cubicBezTo>
                    <a:pt x="9891" y="8108"/>
                    <a:pt x="9969" y="8226"/>
                    <a:pt x="9969" y="8226"/>
                  </a:cubicBezTo>
                  <a:cubicBezTo>
                    <a:pt x="9969" y="8226"/>
                    <a:pt x="11343" y="6552"/>
                    <a:pt x="11343" y="6552"/>
                  </a:cubicBezTo>
                  <a:close/>
                  <a:moveTo>
                    <a:pt x="9229" y="9127"/>
                  </a:moveTo>
                  <a:cubicBezTo>
                    <a:pt x="9229" y="9127"/>
                    <a:pt x="9152" y="9012"/>
                    <a:pt x="9038" y="8841"/>
                  </a:cubicBezTo>
                  <a:cubicBezTo>
                    <a:pt x="8918" y="8676"/>
                    <a:pt x="8757" y="8457"/>
                    <a:pt x="8597" y="8237"/>
                  </a:cubicBezTo>
                  <a:cubicBezTo>
                    <a:pt x="8276" y="7800"/>
                    <a:pt x="7955" y="7363"/>
                    <a:pt x="7955" y="7363"/>
                  </a:cubicBezTo>
                  <a:lnTo>
                    <a:pt x="6641" y="9119"/>
                  </a:lnTo>
                  <a:cubicBezTo>
                    <a:pt x="6641" y="9119"/>
                    <a:pt x="6947" y="9535"/>
                    <a:pt x="7252" y="9951"/>
                  </a:cubicBezTo>
                  <a:cubicBezTo>
                    <a:pt x="7404" y="10160"/>
                    <a:pt x="7561" y="10364"/>
                    <a:pt x="7671" y="10525"/>
                  </a:cubicBezTo>
                  <a:cubicBezTo>
                    <a:pt x="7780" y="10689"/>
                    <a:pt x="7852" y="10797"/>
                    <a:pt x="7852" y="10797"/>
                  </a:cubicBezTo>
                  <a:cubicBezTo>
                    <a:pt x="7852" y="10797"/>
                    <a:pt x="9229" y="9127"/>
                    <a:pt x="9229" y="9127"/>
                  </a:cubicBezTo>
                  <a:close/>
                  <a:moveTo>
                    <a:pt x="7111" y="11696"/>
                  </a:moveTo>
                  <a:cubicBezTo>
                    <a:pt x="7111" y="11696"/>
                    <a:pt x="7040" y="11591"/>
                    <a:pt x="6935" y="11432"/>
                  </a:cubicBezTo>
                  <a:cubicBezTo>
                    <a:pt x="6828" y="11274"/>
                    <a:pt x="6675" y="11077"/>
                    <a:pt x="6527" y="10874"/>
                  </a:cubicBezTo>
                  <a:cubicBezTo>
                    <a:pt x="6230" y="10469"/>
                    <a:pt x="5933" y="10065"/>
                    <a:pt x="5933" y="10065"/>
                  </a:cubicBezTo>
                  <a:lnTo>
                    <a:pt x="4617" y="11819"/>
                  </a:lnTo>
                  <a:cubicBezTo>
                    <a:pt x="4617" y="11819"/>
                    <a:pt x="4898" y="12202"/>
                    <a:pt x="5180" y="12585"/>
                  </a:cubicBezTo>
                  <a:cubicBezTo>
                    <a:pt x="5320" y="12777"/>
                    <a:pt x="5466" y="12963"/>
                    <a:pt x="5566" y="13114"/>
                  </a:cubicBezTo>
                  <a:cubicBezTo>
                    <a:pt x="5666" y="13264"/>
                    <a:pt x="5733" y="13364"/>
                    <a:pt x="5733" y="13364"/>
                  </a:cubicBezTo>
                  <a:cubicBezTo>
                    <a:pt x="5733" y="13364"/>
                    <a:pt x="7111" y="11696"/>
                    <a:pt x="7111" y="11696"/>
                  </a:cubicBezTo>
                  <a:close/>
                  <a:moveTo>
                    <a:pt x="4990" y="14262"/>
                  </a:moveTo>
                  <a:cubicBezTo>
                    <a:pt x="4990" y="14262"/>
                    <a:pt x="4735" y="13869"/>
                    <a:pt x="4454" y="13505"/>
                  </a:cubicBezTo>
                  <a:cubicBezTo>
                    <a:pt x="4180" y="13134"/>
                    <a:pt x="3907" y="12763"/>
                    <a:pt x="3907" y="12763"/>
                  </a:cubicBezTo>
                  <a:lnTo>
                    <a:pt x="2589" y="14514"/>
                  </a:lnTo>
                  <a:cubicBezTo>
                    <a:pt x="2589" y="14514"/>
                    <a:pt x="2847" y="14864"/>
                    <a:pt x="3105" y="15213"/>
                  </a:cubicBezTo>
                  <a:cubicBezTo>
                    <a:pt x="3370" y="15554"/>
                    <a:pt x="3610" y="15927"/>
                    <a:pt x="3610" y="15927"/>
                  </a:cubicBezTo>
                  <a:cubicBezTo>
                    <a:pt x="3610" y="15927"/>
                    <a:pt x="4990" y="14262"/>
                    <a:pt x="4990" y="14262"/>
                  </a:cubicBezTo>
                  <a:close/>
                  <a:moveTo>
                    <a:pt x="14256" y="5176"/>
                  </a:moveTo>
                  <a:lnTo>
                    <a:pt x="12850" y="6802"/>
                  </a:lnTo>
                  <a:cubicBezTo>
                    <a:pt x="12850" y="6802"/>
                    <a:pt x="13194" y="7297"/>
                    <a:pt x="13504" y="7830"/>
                  </a:cubicBezTo>
                  <a:cubicBezTo>
                    <a:pt x="13821" y="8355"/>
                    <a:pt x="14139" y="8881"/>
                    <a:pt x="14139" y="8881"/>
                  </a:cubicBezTo>
                  <a:lnTo>
                    <a:pt x="15602" y="7347"/>
                  </a:lnTo>
                  <a:cubicBezTo>
                    <a:pt x="15602" y="7347"/>
                    <a:pt x="15270" y="6798"/>
                    <a:pt x="14939" y="6249"/>
                  </a:cubicBezTo>
                  <a:cubicBezTo>
                    <a:pt x="14774" y="5975"/>
                    <a:pt x="14609" y="5700"/>
                    <a:pt x="14474" y="5506"/>
                  </a:cubicBezTo>
                  <a:cubicBezTo>
                    <a:pt x="14343" y="5308"/>
                    <a:pt x="14256" y="5176"/>
                    <a:pt x="14256" y="5176"/>
                  </a:cubicBezTo>
                  <a:close/>
                  <a:moveTo>
                    <a:pt x="13351" y="9706"/>
                  </a:moveTo>
                  <a:cubicBezTo>
                    <a:pt x="13351" y="9706"/>
                    <a:pt x="13041" y="9193"/>
                    <a:pt x="12731" y="8680"/>
                  </a:cubicBezTo>
                  <a:cubicBezTo>
                    <a:pt x="12428" y="8160"/>
                    <a:pt x="12092" y="7677"/>
                    <a:pt x="12092" y="7677"/>
                  </a:cubicBezTo>
                  <a:lnTo>
                    <a:pt x="10685" y="9299"/>
                  </a:lnTo>
                  <a:cubicBezTo>
                    <a:pt x="10685" y="9299"/>
                    <a:pt x="11005" y="9761"/>
                    <a:pt x="11294" y="10258"/>
                  </a:cubicBezTo>
                  <a:cubicBezTo>
                    <a:pt x="11590" y="10747"/>
                    <a:pt x="11886" y="11236"/>
                    <a:pt x="11886" y="11236"/>
                  </a:cubicBezTo>
                  <a:cubicBezTo>
                    <a:pt x="11886" y="11236"/>
                    <a:pt x="13351" y="9706"/>
                    <a:pt x="13351" y="9706"/>
                  </a:cubicBezTo>
                  <a:close/>
                  <a:moveTo>
                    <a:pt x="11098" y="12060"/>
                  </a:moveTo>
                  <a:cubicBezTo>
                    <a:pt x="11098" y="12060"/>
                    <a:pt x="10809" y="11583"/>
                    <a:pt x="10520" y="11107"/>
                  </a:cubicBezTo>
                  <a:cubicBezTo>
                    <a:pt x="10238" y="10622"/>
                    <a:pt x="9927" y="10172"/>
                    <a:pt x="9927" y="10172"/>
                  </a:cubicBezTo>
                  <a:lnTo>
                    <a:pt x="8517" y="11792"/>
                  </a:lnTo>
                  <a:cubicBezTo>
                    <a:pt x="8517" y="11792"/>
                    <a:pt x="8814" y="12220"/>
                    <a:pt x="9081" y="12681"/>
                  </a:cubicBezTo>
                  <a:cubicBezTo>
                    <a:pt x="9356" y="13134"/>
                    <a:pt x="9631" y="13587"/>
                    <a:pt x="9631" y="13587"/>
                  </a:cubicBezTo>
                  <a:cubicBezTo>
                    <a:pt x="9631" y="13587"/>
                    <a:pt x="11098" y="12060"/>
                    <a:pt x="11098" y="12060"/>
                  </a:cubicBezTo>
                  <a:close/>
                  <a:moveTo>
                    <a:pt x="8841" y="14409"/>
                  </a:moveTo>
                  <a:cubicBezTo>
                    <a:pt x="8841" y="14409"/>
                    <a:pt x="8574" y="13969"/>
                    <a:pt x="8306" y="13528"/>
                  </a:cubicBezTo>
                  <a:cubicBezTo>
                    <a:pt x="8046" y="13079"/>
                    <a:pt x="7757" y="12663"/>
                    <a:pt x="7757" y="12663"/>
                  </a:cubicBezTo>
                  <a:lnTo>
                    <a:pt x="6346" y="14280"/>
                  </a:lnTo>
                  <a:cubicBezTo>
                    <a:pt x="6345" y="14280"/>
                    <a:pt x="6619" y="14675"/>
                    <a:pt x="6865" y="15100"/>
                  </a:cubicBezTo>
                  <a:cubicBezTo>
                    <a:pt x="7119" y="15517"/>
                    <a:pt x="7373" y="15934"/>
                    <a:pt x="7373" y="15934"/>
                  </a:cubicBezTo>
                  <a:cubicBezTo>
                    <a:pt x="7373" y="15934"/>
                    <a:pt x="8841" y="14409"/>
                    <a:pt x="8841" y="14409"/>
                  </a:cubicBezTo>
                  <a:close/>
                  <a:moveTo>
                    <a:pt x="6581" y="16753"/>
                  </a:moveTo>
                  <a:cubicBezTo>
                    <a:pt x="6581" y="16753"/>
                    <a:pt x="6335" y="16349"/>
                    <a:pt x="6089" y="15944"/>
                  </a:cubicBezTo>
                  <a:cubicBezTo>
                    <a:pt x="5850" y="15532"/>
                    <a:pt x="5585" y="15149"/>
                    <a:pt x="5585" y="15149"/>
                  </a:cubicBezTo>
                  <a:lnTo>
                    <a:pt x="4172" y="16763"/>
                  </a:lnTo>
                  <a:cubicBezTo>
                    <a:pt x="4172" y="16763"/>
                    <a:pt x="4233" y="16854"/>
                    <a:pt x="4326" y="16991"/>
                  </a:cubicBezTo>
                  <a:cubicBezTo>
                    <a:pt x="4419" y="17128"/>
                    <a:pt x="4529" y="17324"/>
                    <a:pt x="4646" y="17513"/>
                  </a:cubicBezTo>
                  <a:cubicBezTo>
                    <a:pt x="4879" y="17894"/>
                    <a:pt x="5112" y="18275"/>
                    <a:pt x="5112" y="18275"/>
                  </a:cubicBezTo>
                  <a:cubicBezTo>
                    <a:pt x="5112" y="18275"/>
                    <a:pt x="6581" y="16753"/>
                    <a:pt x="6581" y="16753"/>
                  </a:cubicBezTo>
                  <a:close/>
                  <a:moveTo>
                    <a:pt x="0" y="16512"/>
                  </a:moveTo>
                  <a:cubicBezTo>
                    <a:pt x="0" y="16512"/>
                    <a:pt x="2934" y="12393"/>
                    <a:pt x="5868" y="8274"/>
                  </a:cubicBezTo>
                  <a:cubicBezTo>
                    <a:pt x="8787" y="4137"/>
                    <a:pt x="11706" y="0"/>
                    <a:pt x="11706" y="0"/>
                  </a:cubicBezTo>
                  <a:cubicBezTo>
                    <a:pt x="11706" y="0"/>
                    <a:pt x="11859" y="31"/>
                    <a:pt x="12127" y="86"/>
                  </a:cubicBezTo>
                  <a:cubicBezTo>
                    <a:pt x="12394" y="146"/>
                    <a:pt x="12788" y="217"/>
                    <a:pt x="13240" y="346"/>
                  </a:cubicBezTo>
                  <a:cubicBezTo>
                    <a:pt x="14147" y="596"/>
                    <a:pt x="15405" y="932"/>
                    <a:pt x="16631" y="1411"/>
                  </a:cubicBezTo>
                  <a:cubicBezTo>
                    <a:pt x="17246" y="1646"/>
                    <a:pt x="17885" y="1874"/>
                    <a:pt x="18458" y="2136"/>
                  </a:cubicBezTo>
                  <a:cubicBezTo>
                    <a:pt x="19035" y="2394"/>
                    <a:pt x="19579" y="2647"/>
                    <a:pt x="20048" y="2871"/>
                  </a:cubicBezTo>
                  <a:cubicBezTo>
                    <a:pt x="20520" y="3093"/>
                    <a:pt x="20910" y="3292"/>
                    <a:pt x="21176" y="3442"/>
                  </a:cubicBezTo>
                  <a:cubicBezTo>
                    <a:pt x="21446" y="3589"/>
                    <a:pt x="21600" y="3673"/>
                    <a:pt x="21600" y="3673"/>
                  </a:cubicBezTo>
                  <a:cubicBezTo>
                    <a:pt x="21600" y="3673"/>
                    <a:pt x="17033" y="8174"/>
                    <a:pt x="12465" y="12675"/>
                  </a:cubicBezTo>
                  <a:cubicBezTo>
                    <a:pt x="7876" y="17138"/>
                    <a:pt x="3287" y="21600"/>
                    <a:pt x="3287" y="21600"/>
                  </a:cubicBezTo>
                  <a:cubicBezTo>
                    <a:pt x="3287" y="21600"/>
                    <a:pt x="3236" y="21503"/>
                    <a:pt x="3159" y="21357"/>
                  </a:cubicBezTo>
                  <a:cubicBezTo>
                    <a:pt x="3079" y="21214"/>
                    <a:pt x="2984" y="21012"/>
                    <a:pt x="2872" y="20827"/>
                  </a:cubicBezTo>
                  <a:cubicBezTo>
                    <a:pt x="2651" y="20454"/>
                    <a:pt x="2429" y="20081"/>
                    <a:pt x="2429" y="20081"/>
                  </a:cubicBezTo>
                  <a:lnTo>
                    <a:pt x="3711" y="18702"/>
                  </a:lnTo>
                  <a:cubicBezTo>
                    <a:pt x="3711" y="18702"/>
                    <a:pt x="3371" y="18117"/>
                    <a:pt x="2990" y="17579"/>
                  </a:cubicBezTo>
                  <a:cubicBezTo>
                    <a:pt x="2805" y="17304"/>
                    <a:pt x="2621" y="17028"/>
                    <a:pt x="2483" y="16821"/>
                  </a:cubicBezTo>
                  <a:cubicBezTo>
                    <a:pt x="2342" y="16618"/>
                    <a:pt x="2241" y="16490"/>
                    <a:pt x="2241" y="16490"/>
                  </a:cubicBezTo>
                  <a:lnTo>
                    <a:pt x="1068" y="17960"/>
                  </a:lnTo>
                  <a:cubicBezTo>
                    <a:pt x="1068" y="17960"/>
                    <a:pt x="805" y="17593"/>
                    <a:pt x="542" y="17226"/>
                  </a:cubicBezTo>
                  <a:cubicBezTo>
                    <a:pt x="412" y="17039"/>
                    <a:pt x="281" y="16856"/>
                    <a:pt x="173" y="16730"/>
                  </a:cubicBezTo>
                  <a:cubicBezTo>
                    <a:pt x="69" y="16599"/>
                    <a:pt x="0" y="16512"/>
                    <a:pt x="0" y="16512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8" name="Freeform: Shape 18"/>
            <p:cNvSpPr/>
            <p:nvPr/>
          </p:nvSpPr>
          <p:spPr>
            <a:xfrm>
              <a:off x="6707280" y="3220722"/>
              <a:ext cx="1179125" cy="74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40" y="13463"/>
                  </a:moveTo>
                  <a:lnTo>
                    <a:pt x="3638" y="15621"/>
                  </a:lnTo>
                  <a:lnTo>
                    <a:pt x="5437" y="14604"/>
                  </a:lnTo>
                  <a:lnTo>
                    <a:pt x="4918" y="12364"/>
                  </a:lnTo>
                  <a:cubicBezTo>
                    <a:pt x="4918" y="12364"/>
                    <a:pt x="3140" y="13463"/>
                    <a:pt x="3140" y="13463"/>
                  </a:cubicBezTo>
                  <a:close/>
                  <a:moveTo>
                    <a:pt x="5876" y="11775"/>
                  </a:moveTo>
                  <a:lnTo>
                    <a:pt x="6405" y="14058"/>
                  </a:lnTo>
                  <a:lnTo>
                    <a:pt x="8205" y="13045"/>
                  </a:lnTo>
                  <a:lnTo>
                    <a:pt x="7656" y="10681"/>
                  </a:lnTo>
                  <a:cubicBezTo>
                    <a:pt x="7656" y="10681"/>
                    <a:pt x="5876" y="11775"/>
                    <a:pt x="5876" y="11775"/>
                  </a:cubicBezTo>
                  <a:close/>
                  <a:moveTo>
                    <a:pt x="8615" y="10093"/>
                  </a:moveTo>
                  <a:lnTo>
                    <a:pt x="9175" y="12500"/>
                  </a:lnTo>
                  <a:lnTo>
                    <a:pt x="10976" y="11492"/>
                  </a:lnTo>
                  <a:lnTo>
                    <a:pt x="10395" y="9003"/>
                  </a:lnTo>
                  <a:cubicBezTo>
                    <a:pt x="10395" y="9003"/>
                    <a:pt x="8615" y="10093"/>
                    <a:pt x="8615" y="10093"/>
                  </a:cubicBezTo>
                  <a:close/>
                  <a:moveTo>
                    <a:pt x="11355" y="8417"/>
                  </a:moveTo>
                  <a:lnTo>
                    <a:pt x="11946" y="10949"/>
                  </a:lnTo>
                  <a:lnTo>
                    <a:pt x="13748" y="9946"/>
                  </a:lnTo>
                  <a:lnTo>
                    <a:pt x="13137" y="7331"/>
                  </a:lnTo>
                  <a:cubicBezTo>
                    <a:pt x="13137" y="7331"/>
                    <a:pt x="11355" y="8417"/>
                    <a:pt x="11355" y="8417"/>
                  </a:cubicBezTo>
                  <a:close/>
                  <a:moveTo>
                    <a:pt x="14097" y="6747"/>
                  </a:moveTo>
                  <a:lnTo>
                    <a:pt x="14718" y="9406"/>
                  </a:lnTo>
                  <a:lnTo>
                    <a:pt x="16521" y="8407"/>
                  </a:lnTo>
                  <a:lnTo>
                    <a:pt x="15880" y="5667"/>
                  </a:lnTo>
                  <a:cubicBezTo>
                    <a:pt x="15880" y="5667"/>
                    <a:pt x="14097" y="6747"/>
                    <a:pt x="14097" y="6747"/>
                  </a:cubicBezTo>
                  <a:close/>
                  <a:moveTo>
                    <a:pt x="3890" y="16869"/>
                  </a:moveTo>
                  <a:lnTo>
                    <a:pt x="4320" y="19060"/>
                  </a:lnTo>
                  <a:lnTo>
                    <a:pt x="6145" y="18174"/>
                  </a:lnTo>
                  <a:lnTo>
                    <a:pt x="5698" y="15900"/>
                  </a:lnTo>
                  <a:cubicBezTo>
                    <a:pt x="5698" y="15900"/>
                    <a:pt x="3890" y="16869"/>
                    <a:pt x="3890" y="16869"/>
                  </a:cubicBezTo>
                  <a:close/>
                  <a:moveTo>
                    <a:pt x="6672" y="15379"/>
                  </a:moveTo>
                  <a:lnTo>
                    <a:pt x="7129" y="17698"/>
                  </a:lnTo>
                  <a:lnTo>
                    <a:pt x="8955" y="16817"/>
                  </a:lnTo>
                  <a:lnTo>
                    <a:pt x="8482" y="14415"/>
                  </a:lnTo>
                  <a:cubicBezTo>
                    <a:pt x="8482" y="14415"/>
                    <a:pt x="6672" y="15379"/>
                    <a:pt x="6672" y="15379"/>
                  </a:cubicBezTo>
                  <a:close/>
                  <a:moveTo>
                    <a:pt x="9456" y="13898"/>
                  </a:moveTo>
                  <a:lnTo>
                    <a:pt x="9939" y="16343"/>
                  </a:lnTo>
                  <a:lnTo>
                    <a:pt x="11767" y="15465"/>
                  </a:lnTo>
                  <a:lnTo>
                    <a:pt x="11266" y="12936"/>
                  </a:lnTo>
                  <a:cubicBezTo>
                    <a:pt x="11266" y="12936"/>
                    <a:pt x="9456" y="13898"/>
                    <a:pt x="9456" y="13898"/>
                  </a:cubicBezTo>
                  <a:close/>
                  <a:moveTo>
                    <a:pt x="12241" y="12420"/>
                  </a:moveTo>
                  <a:lnTo>
                    <a:pt x="12752" y="14994"/>
                  </a:lnTo>
                  <a:lnTo>
                    <a:pt x="14580" y="14121"/>
                  </a:lnTo>
                  <a:lnTo>
                    <a:pt x="14053" y="11464"/>
                  </a:lnTo>
                  <a:cubicBezTo>
                    <a:pt x="14053" y="11464"/>
                    <a:pt x="12241" y="12420"/>
                    <a:pt x="12241" y="12420"/>
                  </a:cubicBezTo>
                  <a:close/>
                  <a:moveTo>
                    <a:pt x="15028" y="10950"/>
                  </a:moveTo>
                  <a:lnTo>
                    <a:pt x="15565" y="13653"/>
                  </a:lnTo>
                  <a:lnTo>
                    <a:pt x="17395" y="12784"/>
                  </a:lnTo>
                  <a:lnTo>
                    <a:pt x="16841" y="9998"/>
                  </a:lnTo>
                  <a:cubicBezTo>
                    <a:pt x="16841" y="9998"/>
                    <a:pt x="15028" y="10950"/>
                    <a:pt x="15028" y="10950"/>
                  </a:cubicBezTo>
                  <a:close/>
                  <a:moveTo>
                    <a:pt x="0" y="13918"/>
                  </a:moveTo>
                  <a:cubicBezTo>
                    <a:pt x="0" y="13918"/>
                    <a:pt x="5396" y="10412"/>
                    <a:pt x="10790" y="6906"/>
                  </a:cubicBezTo>
                  <a:cubicBezTo>
                    <a:pt x="16195" y="3453"/>
                    <a:pt x="21600" y="0"/>
                    <a:pt x="21600" y="0"/>
                  </a:cubicBezTo>
                  <a:cubicBezTo>
                    <a:pt x="21600" y="0"/>
                    <a:pt x="21434" y="917"/>
                    <a:pt x="21185" y="2293"/>
                  </a:cubicBezTo>
                  <a:cubicBezTo>
                    <a:pt x="20922" y="3662"/>
                    <a:pt x="20609" y="5430"/>
                    <a:pt x="20206" y="7191"/>
                  </a:cubicBezTo>
                  <a:cubicBezTo>
                    <a:pt x="19808" y="8953"/>
                    <a:pt x="19397" y="10663"/>
                    <a:pt x="19086" y="11920"/>
                  </a:cubicBezTo>
                  <a:cubicBezTo>
                    <a:pt x="18935" y="12547"/>
                    <a:pt x="18783" y="13075"/>
                    <a:pt x="18683" y="13440"/>
                  </a:cubicBezTo>
                  <a:cubicBezTo>
                    <a:pt x="18581" y="13805"/>
                    <a:pt x="18523" y="14013"/>
                    <a:pt x="18523" y="14013"/>
                  </a:cubicBezTo>
                  <a:cubicBezTo>
                    <a:pt x="18523" y="14013"/>
                    <a:pt x="14328" y="15895"/>
                    <a:pt x="10133" y="17777"/>
                  </a:cubicBezTo>
                  <a:cubicBezTo>
                    <a:pt x="5944" y="19689"/>
                    <a:pt x="1754" y="21600"/>
                    <a:pt x="1754" y="21600"/>
                  </a:cubicBezTo>
                  <a:cubicBezTo>
                    <a:pt x="1754" y="21600"/>
                    <a:pt x="1658" y="21002"/>
                    <a:pt x="1521" y="20423"/>
                  </a:cubicBezTo>
                  <a:cubicBezTo>
                    <a:pt x="1396" y="19839"/>
                    <a:pt x="1271" y="19256"/>
                    <a:pt x="1271" y="19256"/>
                  </a:cubicBezTo>
                  <a:lnTo>
                    <a:pt x="2815" y="18457"/>
                  </a:lnTo>
                  <a:cubicBezTo>
                    <a:pt x="2815" y="18457"/>
                    <a:pt x="2655" y="17617"/>
                    <a:pt x="2493" y="16777"/>
                  </a:cubicBezTo>
                  <a:cubicBezTo>
                    <a:pt x="2303" y="15952"/>
                    <a:pt x="2114" y="15128"/>
                    <a:pt x="2114" y="15128"/>
                  </a:cubicBezTo>
                  <a:lnTo>
                    <a:pt x="538" y="16069"/>
                  </a:lnTo>
                  <a:cubicBezTo>
                    <a:pt x="538" y="16069"/>
                    <a:pt x="406" y="15530"/>
                    <a:pt x="272" y="14991"/>
                  </a:cubicBezTo>
                  <a:cubicBezTo>
                    <a:pt x="207" y="14722"/>
                    <a:pt x="141" y="14451"/>
                    <a:pt x="92" y="14249"/>
                  </a:cubicBezTo>
                  <a:cubicBezTo>
                    <a:pt x="43" y="14047"/>
                    <a:pt x="0" y="13918"/>
                    <a:pt x="0" y="13918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49" name="Freeform: Shape 19"/>
            <p:cNvSpPr/>
            <p:nvPr/>
          </p:nvSpPr>
          <p:spPr>
            <a:xfrm>
              <a:off x="5613257" y="1380309"/>
              <a:ext cx="1102921" cy="141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520" y="14822"/>
                  </a:moveTo>
                  <a:cubicBezTo>
                    <a:pt x="2520" y="14822"/>
                    <a:pt x="2605" y="14858"/>
                    <a:pt x="2723" y="14924"/>
                  </a:cubicBezTo>
                  <a:cubicBezTo>
                    <a:pt x="2843" y="14988"/>
                    <a:pt x="3003" y="15073"/>
                    <a:pt x="3163" y="15159"/>
                  </a:cubicBezTo>
                  <a:cubicBezTo>
                    <a:pt x="3484" y="15328"/>
                    <a:pt x="3804" y="15498"/>
                    <a:pt x="3804" y="15498"/>
                  </a:cubicBezTo>
                  <a:lnTo>
                    <a:pt x="4932" y="14176"/>
                  </a:lnTo>
                  <a:cubicBezTo>
                    <a:pt x="4932" y="14176"/>
                    <a:pt x="4599" y="14000"/>
                    <a:pt x="4266" y="13824"/>
                  </a:cubicBezTo>
                  <a:cubicBezTo>
                    <a:pt x="4100" y="13736"/>
                    <a:pt x="3934" y="13648"/>
                    <a:pt x="3810" y="13581"/>
                  </a:cubicBezTo>
                  <a:cubicBezTo>
                    <a:pt x="3686" y="13513"/>
                    <a:pt x="3599" y="13475"/>
                    <a:pt x="3599" y="13475"/>
                  </a:cubicBezTo>
                  <a:cubicBezTo>
                    <a:pt x="3599" y="13475"/>
                    <a:pt x="2520" y="14822"/>
                    <a:pt x="2520" y="14822"/>
                  </a:cubicBezTo>
                  <a:close/>
                  <a:moveTo>
                    <a:pt x="4180" y="12749"/>
                  </a:moveTo>
                  <a:cubicBezTo>
                    <a:pt x="4180" y="12749"/>
                    <a:pt x="4286" y="12796"/>
                    <a:pt x="4461" y="12888"/>
                  </a:cubicBezTo>
                  <a:cubicBezTo>
                    <a:pt x="4637" y="12978"/>
                    <a:pt x="4890" y="13106"/>
                    <a:pt x="5194" y="13260"/>
                  </a:cubicBezTo>
                  <a:cubicBezTo>
                    <a:pt x="5799" y="13569"/>
                    <a:pt x="6624" y="13959"/>
                    <a:pt x="7395" y="14415"/>
                  </a:cubicBezTo>
                  <a:cubicBezTo>
                    <a:pt x="8179" y="14853"/>
                    <a:pt x="8972" y="15283"/>
                    <a:pt x="9525" y="15648"/>
                  </a:cubicBezTo>
                  <a:cubicBezTo>
                    <a:pt x="10094" y="15998"/>
                    <a:pt x="10472" y="16232"/>
                    <a:pt x="10472" y="16232"/>
                  </a:cubicBezTo>
                  <a:lnTo>
                    <a:pt x="11775" y="15011"/>
                  </a:lnTo>
                  <a:cubicBezTo>
                    <a:pt x="11775" y="15011"/>
                    <a:pt x="11383" y="14769"/>
                    <a:pt x="10795" y="14407"/>
                  </a:cubicBezTo>
                  <a:cubicBezTo>
                    <a:pt x="10222" y="14029"/>
                    <a:pt x="9404" y="13582"/>
                    <a:pt x="8590" y="13129"/>
                  </a:cubicBezTo>
                  <a:cubicBezTo>
                    <a:pt x="7791" y="12658"/>
                    <a:pt x="6940" y="12252"/>
                    <a:pt x="6311" y="11933"/>
                  </a:cubicBezTo>
                  <a:cubicBezTo>
                    <a:pt x="5996" y="11773"/>
                    <a:pt x="5735" y="11640"/>
                    <a:pt x="5551" y="11548"/>
                  </a:cubicBezTo>
                  <a:cubicBezTo>
                    <a:pt x="5369" y="11453"/>
                    <a:pt x="5262" y="11403"/>
                    <a:pt x="5262" y="11403"/>
                  </a:cubicBezTo>
                  <a:cubicBezTo>
                    <a:pt x="5262" y="11403"/>
                    <a:pt x="4180" y="12749"/>
                    <a:pt x="4180" y="12749"/>
                  </a:cubicBezTo>
                  <a:close/>
                  <a:moveTo>
                    <a:pt x="5845" y="10679"/>
                  </a:moveTo>
                  <a:cubicBezTo>
                    <a:pt x="5845" y="10679"/>
                    <a:pt x="6272" y="10895"/>
                    <a:pt x="6914" y="11218"/>
                  </a:cubicBezTo>
                  <a:cubicBezTo>
                    <a:pt x="7554" y="11542"/>
                    <a:pt x="8420" y="11959"/>
                    <a:pt x="9235" y="12437"/>
                  </a:cubicBezTo>
                  <a:cubicBezTo>
                    <a:pt x="10064" y="12897"/>
                    <a:pt x="10896" y="13354"/>
                    <a:pt x="11481" y="13738"/>
                  </a:cubicBezTo>
                  <a:cubicBezTo>
                    <a:pt x="12080" y="14107"/>
                    <a:pt x="12479" y="14353"/>
                    <a:pt x="12479" y="14353"/>
                  </a:cubicBezTo>
                  <a:lnTo>
                    <a:pt x="13786" y="13134"/>
                  </a:lnTo>
                  <a:cubicBezTo>
                    <a:pt x="13786" y="13134"/>
                    <a:pt x="13373" y="12879"/>
                    <a:pt x="12754" y="12498"/>
                  </a:cubicBezTo>
                  <a:cubicBezTo>
                    <a:pt x="12441" y="12311"/>
                    <a:pt x="12093" y="12074"/>
                    <a:pt x="11690" y="11853"/>
                  </a:cubicBezTo>
                  <a:cubicBezTo>
                    <a:pt x="11288" y="11629"/>
                    <a:pt x="10860" y="11391"/>
                    <a:pt x="10433" y="11152"/>
                  </a:cubicBezTo>
                  <a:cubicBezTo>
                    <a:pt x="9591" y="10659"/>
                    <a:pt x="8696" y="10226"/>
                    <a:pt x="8033" y="9892"/>
                  </a:cubicBezTo>
                  <a:cubicBezTo>
                    <a:pt x="7371" y="9557"/>
                    <a:pt x="6929" y="9334"/>
                    <a:pt x="6929" y="9334"/>
                  </a:cubicBezTo>
                  <a:cubicBezTo>
                    <a:pt x="6929" y="9334"/>
                    <a:pt x="5845" y="10679"/>
                    <a:pt x="5845" y="10679"/>
                  </a:cubicBezTo>
                  <a:close/>
                  <a:moveTo>
                    <a:pt x="7514" y="8610"/>
                  </a:moveTo>
                  <a:cubicBezTo>
                    <a:pt x="7514" y="8610"/>
                    <a:pt x="7964" y="8837"/>
                    <a:pt x="8639" y="9178"/>
                  </a:cubicBezTo>
                  <a:cubicBezTo>
                    <a:pt x="9313" y="9517"/>
                    <a:pt x="10221" y="9959"/>
                    <a:pt x="11078" y="10461"/>
                  </a:cubicBezTo>
                  <a:cubicBezTo>
                    <a:pt x="11513" y="10704"/>
                    <a:pt x="11949" y="10946"/>
                    <a:pt x="12358" y="11174"/>
                  </a:cubicBezTo>
                  <a:cubicBezTo>
                    <a:pt x="12767" y="11401"/>
                    <a:pt x="13121" y="11640"/>
                    <a:pt x="13440" y="11831"/>
                  </a:cubicBezTo>
                  <a:cubicBezTo>
                    <a:pt x="14070" y="12219"/>
                    <a:pt x="14490" y="12478"/>
                    <a:pt x="14490" y="12478"/>
                  </a:cubicBezTo>
                  <a:lnTo>
                    <a:pt x="15798" y="11260"/>
                  </a:lnTo>
                  <a:cubicBezTo>
                    <a:pt x="15798" y="11260"/>
                    <a:pt x="15365" y="10993"/>
                    <a:pt x="14715" y="10592"/>
                  </a:cubicBezTo>
                  <a:cubicBezTo>
                    <a:pt x="14388" y="10395"/>
                    <a:pt x="14018" y="10150"/>
                    <a:pt x="13599" y="9914"/>
                  </a:cubicBezTo>
                  <a:cubicBezTo>
                    <a:pt x="13177" y="9679"/>
                    <a:pt x="12728" y="9428"/>
                    <a:pt x="12279" y="9178"/>
                  </a:cubicBezTo>
                  <a:cubicBezTo>
                    <a:pt x="11394" y="8661"/>
                    <a:pt x="10458" y="8202"/>
                    <a:pt x="9760" y="7853"/>
                  </a:cubicBezTo>
                  <a:cubicBezTo>
                    <a:pt x="9065" y="7501"/>
                    <a:pt x="8601" y="7267"/>
                    <a:pt x="8601" y="7267"/>
                  </a:cubicBezTo>
                  <a:cubicBezTo>
                    <a:pt x="8601" y="7267"/>
                    <a:pt x="7514" y="8610"/>
                    <a:pt x="7514" y="8610"/>
                  </a:cubicBezTo>
                  <a:close/>
                  <a:moveTo>
                    <a:pt x="9186" y="6544"/>
                  </a:moveTo>
                  <a:cubicBezTo>
                    <a:pt x="9186" y="6544"/>
                    <a:pt x="9658" y="6783"/>
                    <a:pt x="10365" y="7139"/>
                  </a:cubicBezTo>
                  <a:cubicBezTo>
                    <a:pt x="11075" y="7494"/>
                    <a:pt x="12026" y="7962"/>
                    <a:pt x="12926" y="8488"/>
                  </a:cubicBezTo>
                  <a:cubicBezTo>
                    <a:pt x="13382" y="8742"/>
                    <a:pt x="13840" y="8997"/>
                    <a:pt x="14267" y="9236"/>
                  </a:cubicBezTo>
                  <a:cubicBezTo>
                    <a:pt x="14694" y="9477"/>
                    <a:pt x="15069" y="9725"/>
                    <a:pt x="15403" y="9926"/>
                  </a:cubicBezTo>
                  <a:cubicBezTo>
                    <a:pt x="16064" y="10333"/>
                    <a:pt x="16504" y="10605"/>
                    <a:pt x="16504" y="10605"/>
                  </a:cubicBezTo>
                  <a:lnTo>
                    <a:pt x="17816" y="9387"/>
                  </a:lnTo>
                  <a:cubicBezTo>
                    <a:pt x="17816" y="9387"/>
                    <a:pt x="17362" y="9108"/>
                    <a:pt x="16680" y="8688"/>
                  </a:cubicBezTo>
                  <a:cubicBezTo>
                    <a:pt x="16338" y="8481"/>
                    <a:pt x="15949" y="8227"/>
                    <a:pt x="15512" y="7977"/>
                  </a:cubicBezTo>
                  <a:cubicBezTo>
                    <a:pt x="15070" y="7731"/>
                    <a:pt x="14600" y="7468"/>
                    <a:pt x="14129" y="7205"/>
                  </a:cubicBezTo>
                  <a:cubicBezTo>
                    <a:pt x="13654" y="6947"/>
                    <a:pt x="13195" y="6670"/>
                    <a:pt x="12738" y="6443"/>
                  </a:cubicBezTo>
                  <a:cubicBezTo>
                    <a:pt x="12281" y="6213"/>
                    <a:pt x="11856" y="5999"/>
                    <a:pt x="11491" y="5816"/>
                  </a:cubicBezTo>
                  <a:cubicBezTo>
                    <a:pt x="10761" y="5448"/>
                    <a:pt x="10274" y="5203"/>
                    <a:pt x="10274" y="5203"/>
                  </a:cubicBezTo>
                  <a:cubicBezTo>
                    <a:pt x="10274" y="5203"/>
                    <a:pt x="9186" y="6544"/>
                    <a:pt x="9186" y="6544"/>
                  </a:cubicBezTo>
                  <a:close/>
                  <a:moveTo>
                    <a:pt x="9145" y="18557"/>
                  </a:moveTo>
                  <a:lnTo>
                    <a:pt x="10289" y="19372"/>
                  </a:lnTo>
                  <a:lnTo>
                    <a:pt x="11660" y="18196"/>
                  </a:lnTo>
                  <a:lnTo>
                    <a:pt x="10470" y="17353"/>
                  </a:lnTo>
                  <a:cubicBezTo>
                    <a:pt x="10470" y="17353"/>
                    <a:pt x="9145" y="18557"/>
                    <a:pt x="9145" y="18557"/>
                  </a:cubicBezTo>
                  <a:close/>
                  <a:moveTo>
                    <a:pt x="11186" y="16704"/>
                  </a:moveTo>
                  <a:lnTo>
                    <a:pt x="12399" y="17563"/>
                  </a:lnTo>
                  <a:lnTo>
                    <a:pt x="13772" y="16390"/>
                  </a:lnTo>
                  <a:lnTo>
                    <a:pt x="12515" y="15500"/>
                  </a:lnTo>
                  <a:cubicBezTo>
                    <a:pt x="12515" y="15500"/>
                    <a:pt x="11186" y="16704"/>
                    <a:pt x="11186" y="16704"/>
                  </a:cubicBezTo>
                  <a:close/>
                  <a:moveTo>
                    <a:pt x="13231" y="14853"/>
                  </a:moveTo>
                  <a:lnTo>
                    <a:pt x="14512" y="15758"/>
                  </a:lnTo>
                  <a:lnTo>
                    <a:pt x="15888" y="14585"/>
                  </a:lnTo>
                  <a:lnTo>
                    <a:pt x="14562" y="13651"/>
                  </a:lnTo>
                  <a:cubicBezTo>
                    <a:pt x="14562" y="13651"/>
                    <a:pt x="13231" y="14853"/>
                    <a:pt x="13231" y="14853"/>
                  </a:cubicBezTo>
                  <a:close/>
                  <a:moveTo>
                    <a:pt x="15280" y="13004"/>
                  </a:moveTo>
                  <a:lnTo>
                    <a:pt x="16630" y="13953"/>
                  </a:lnTo>
                  <a:lnTo>
                    <a:pt x="18007" y="12783"/>
                  </a:lnTo>
                  <a:lnTo>
                    <a:pt x="16615" y="11803"/>
                  </a:lnTo>
                  <a:cubicBezTo>
                    <a:pt x="16615" y="11803"/>
                    <a:pt x="15280" y="13004"/>
                    <a:pt x="15280" y="13004"/>
                  </a:cubicBezTo>
                  <a:close/>
                  <a:moveTo>
                    <a:pt x="17333" y="11157"/>
                  </a:moveTo>
                  <a:lnTo>
                    <a:pt x="18749" y="12153"/>
                  </a:lnTo>
                  <a:lnTo>
                    <a:pt x="20129" y="10984"/>
                  </a:lnTo>
                  <a:lnTo>
                    <a:pt x="18669" y="9958"/>
                  </a:lnTo>
                  <a:cubicBezTo>
                    <a:pt x="18669" y="9958"/>
                    <a:pt x="17333" y="11157"/>
                    <a:pt x="17333" y="11157"/>
                  </a:cubicBezTo>
                  <a:close/>
                  <a:moveTo>
                    <a:pt x="9729" y="16864"/>
                  </a:moveTo>
                  <a:lnTo>
                    <a:pt x="8488" y="16065"/>
                  </a:lnTo>
                  <a:lnTo>
                    <a:pt x="7233" y="17316"/>
                  </a:lnTo>
                  <a:lnTo>
                    <a:pt x="8428" y="18087"/>
                  </a:lnTo>
                  <a:cubicBezTo>
                    <a:pt x="8428" y="18087"/>
                    <a:pt x="9729" y="16864"/>
                    <a:pt x="9729" y="16864"/>
                  </a:cubicBezTo>
                  <a:close/>
                  <a:moveTo>
                    <a:pt x="7387" y="15477"/>
                  </a:moveTo>
                  <a:lnTo>
                    <a:pt x="6099" y="14724"/>
                  </a:lnTo>
                  <a:lnTo>
                    <a:pt x="4930" y="16024"/>
                  </a:lnTo>
                  <a:lnTo>
                    <a:pt x="6171" y="16752"/>
                  </a:lnTo>
                  <a:cubicBezTo>
                    <a:pt x="6171" y="16752"/>
                    <a:pt x="7387" y="15477"/>
                    <a:pt x="7387" y="15477"/>
                  </a:cubicBezTo>
                  <a:close/>
                  <a:moveTo>
                    <a:pt x="0" y="16596"/>
                  </a:moveTo>
                  <a:cubicBezTo>
                    <a:pt x="0" y="16596"/>
                    <a:pt x="3200" y="12440"/>
                    <a:pt x="6401" y="8284"/>
                  </a:cubicBezTo>
                  <a:cubicBezTo>
                    <a:pt x="9633" y="4142"/>
                    <a:pt x="12865" y="0"/>
                    <a:pt x="12865" y="0"/>
                  </a:cubicBezTo>
                  <a:cubicBezTo>
                    <a:pt x="12865" y="0"/>
                    <a:pt x="13034" y="164"/>
                    <a:pt x="13329" y="450"/>
                  </a:cubicBezTo>
                  <a:cubicBezTo>
                    <a:pt x="13629" y="727"/>
                    <a:pt x="14024" y="1161"/>
                    <a:pt x="14498" y="1667"/>
                  </a:cubicBezTo>
                  <a:cubicBezTo>
                    <a:pt x="14968" y="2178"/>
                    <a:pt x="15522" y="2754"/>
                    <a:pt x="16077" y="3395"/>
                  </a:cubicBezTo>
                  <a:cubicBezTo>
                    <a:pt x="16611" y="4040"/>
                    <a:pt x="17179" y="4728"/>
                    <a:pt x="17749" y="5417"/>
                  </a:cubicBezTo>
                  <a:cubicBezTo>
                    <a:pt x="18821" y="6824"/>
                    <a:pt x="19838" y="8197"/>
                    <a:pt x="20499" y="9279"/>
                  </a:cubicBezTo>
                  <a:cubicBezTo>
                    <a:pt x="20835" y="9808"/>
                    <a:pt x="21116" y="10249"/>
                    <a:pt x="21312" y="10557"/>
                  </a:cubicBezTo>
                  <a:cubicBezTo>
                    <a:pt x="21410" y="10709"/>
                    <a:pt x="21481" y="10832"/>
                    <a:pt x="21528" y="10918"/>
                  </a:cubicBezTo>
                  <a:cubicBezTo>
                    <a:pt x="21575" y="11003"/>
                    <a:pt x="21600" y="11048"/>
                    <a:pt x="21600" y="11048"/>
                  </a:cubicBezTo>
                  <a:cubicBezTo>
                    <a:pt x="21600" y="11048"/>
                    <a:pt x="18399" y="13681"/>
                    <a:pt x="15197" y="16313"/>
                  </a:cubicBezTo>
                  <a:cubicBezTo>
                    <a:pt x="12010" y="18956"/>
                    <a:pt x="8824" y="21600"/>
                    <a:pt x="8824" y="21600"/>
                  </a:cubicBezTo>
                  <a:lnTo>
                    <a:pt x="7559" y="20750"/>
                  </a:lnTo>
                  <a:lnTo>
                    <a:pt x="8703" y="19734"/>
                  </a:lnTo>
                  <a:cubicBezTo>
                    <a:pt x="8703" y="19734"/>
                    <a:pt x="8610" y="19669"/>
                    <a:pt x="8447" y="19557"/>
                  </a:cubicBezTo>
                  <a:cubicBezTo>
                    <a:pt x="8282" y="19445"/>
                    <a:pt x="8057" y="19277"/>
                    <a:pt x="7758" y="19102"/>
                  </a:cubicBezTo>
                  <a:cubicBezTo>
                    <a:pt x="7465" y="18921"/>
                    <a:pt x="7124" y="18710"/>
                    <a:pt x="6758" y="18484"/>
                  </a:cubicBezTo>
                  <a:cubicBezTo>
                    <a:pt x="6394" y="18256"/>
                    <a:pt x="6011" y="18007"/>
                    <a:pt x="5598" y="17790"/>
                  </a:cubicBezTo>
                  <a:cubicBezTo>
                    <a:pt x="4782" y="17344"/>
                    <a:pt x="3996" y="16864"/>
                    <a:pt x="3354" y="16566"/>
                  </a:cubicBezTo>
                  <a:cubicBezTo>
                    <a:pt x="2728" y="16248"/>
                    <a:pt x="2311" y="16036"/>
                    <a:pt x="2311" y="16036"/>
                  </a:cubicBezTo>
                  <a:lnTo>
                    <a:pt x="1343" y="17215"/>
                  </a:lnTo>
                  <a:cubicBezTo>
                    <a:pt x="1343" y="17215"/>
                    <a:pt x="1261" y="17173"/>
                    <a:pt x="1139" y="17111"/>
                  </a:cubicBezTo>
                  <a:cubicBezTo>
                    <a:pt x="1018" y="17046"/>
                    <a:pt x="850" y="16969"/>
                    <a:pt x="678" y="16897"/>
                  </a:cubicBezTo>
                  <a:cubicBezTo>
                    <a:pt x="339" y="16746"/>
                    <a:pt x="0" y="16596"/>
                    <a:pt x="0" y="16596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0" name="Freeform: Shape 20"/>
            <p:cNvSpPr/>
            <p:nvPr/>
          </p:nvSpPr>
          <p:spPr>
            <a:xfrm>
              <a:off x="6891321" y="4253397"/>
              <a:ext cx="646262" cy="465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42" y="18887"/>
                  </a:moveTo>
                  <a:cubicBezTo>
                    <a:pt x="15442" y="18887"/>
                    <a:pt x="15424" y="17913"/>
                    <a:pt x="15398" y="16450"/>
                  </a:cubicBezTo>
                  <a:cubicBezTo>
                    <a:pt x="15378" y="15720"/>
                    <a:pt x="15390" y="14863"/>
                    <a:pt x="15343" y="13952"/>
                  </a:cubicBezTo>
                  <a:cubicBezTo>
                    <a:pt x="15292" y="13043"/>
                    <a:pt x="15237" y="12072"/>
                    <a:pt x="15182" y="11102"/>
                  </a:cubicBezTo>
                  <a:cubicBezTo>
                    <a:pt x="15061" y="9162"/>
                    <a:pt x="15013" y="7212"/>
                    <a:pt x="14839" y="5770"/>
                  </a:cubicBezTo>
                  <a:cubicBezTo>
                    <a:pt x="14706" y="4325"/>
                    <a:pt x="14617" y="3360"/>
                    <a:pt x="14617" y="3360"/>
                  </a:cubicBezTo>
                  <a:lnTo>
                    <a:pt x="11968" y="3836"/>
                  </a:lnTo>
                  <a:cubicBezTo>
                    <a:pt x="11968" y="3836"/>
                    <a:pt x="12054" y="4776"/>
                    <a:pt x="12184" y="6183"/>
                  </a:cubicBezTo>
                  <a:cubicBezTo>
                    <a:pt x="12354" y="7584"/>
                    <a:pt x="12399" y="9486"/>
                    <a:pt x="12517" y="11374"/>
                  </a:cubicBezTo>
                  <a:cubicBezTo>
                    <a:pt x="12571" y="12319"/>
                    <a:pt x="12624" y="13265"/>
                    <a:pt x="12675" y="14151"/>
                  </a:cubicBezTo>
                  <a:cubicBezTo>
                    <a:pt x="12720" y="15037"/>
                    <a:pt x="12709" y="15871"/>
                    <a:pt x="12729" y="16583"/>
                  </a:cubicBezTo>
                  <a:cubicBezTo>
                    <a:pt x="12754" y="18007"/>
                    <a:pt x="12769" y="18957"/>
                    <a:pt x="12769" y="18957"/>
                  </a:cubicBezTo>
                  <a:cubicBezTo>
                    <a:pt x="12769" y="18957"/>
                    <a:pt x="15442" y="18887"/>
                    <a:pt x="15442" y="18887"/>
                  </a:cubicBezTo>
                  <a:close/>
                  <a:moveTo>
                    <a:pt x="10727" y="19011"/>
                  </a:moveTo>
                  <a:cubicBezTo>
                    <a:pt x="10727" y="19011"/>
                    <a:pt x="10711" y="18080"/>
                    <a:pt x="10686" y="16685"/>
                  </a:cubicBezTo>
                  <a:cubicBezTo>
                    <a:pt x="10667" y="15987"/>
                    <a:pt x="10678" y="15171"/>
                    <a:pt x="10633" y="14302"/>
                  </a:cubicBezTo>
                  <a:cubicBezTo>
                    <a:pt x="10584" y="13433"/>
                    <a:pt x="10531" y="12508"/>
                    <a:pt x="10478" y="11582"/>
                  </a:cubicBezTo>
                  <a:cubicBezTo>
                    <a:pt x="10362" y="9733"/>
                    <a:pt x="10320" y="7871"/>
                    <a:pt x="10154" y="6498"/>
                  </a:cubicBezTo>
                  <a:cubicBezTo>
                    <a:pt x="10025" y="5119"/>
                    <a:pt x="9940" y="4200"/>
                    <a:pt x="9940" y="4200"/>
                  </a:cubicBezTo>
                  <a:lnTo>
                    <a:pt x="7291" y="4675"/>
                  </a:lnTo>
                  <a:cubicBezTo>
                    <a:pt x="7291" y="4675"/>
                    <a:pt x="7373" y="5569"/>
                    <a:pt x="7499" y="6911"/>
                  </a:cubicBezTo>
                  <a:cubicBezTo>
                    <a:pt x="7663" y="8245"/>
                    <a:pt x="7700" y="10055"/>
                    <a:pt x="7814" y="11855"/>
                  </a:cubicBezTo>
                  <a:cubicBezTo>
                    <a:pt x="7865" y="12755"/>
                    <a:pt x="7918" y="13655"/>
                    <a:pt x="7966" y="14499"/>
                  </a:cubicBezTo>
                  <a:cubicBezTo>
                    <a:pt x="8011" y="15344"/>
                    <a:pt x="7997" y="16141"/>
                    <a:pt x="8015" y="16817"/>
                  </a:cubicBezTo>
                  <a:cubicBezTo>
                    <a:pt x="8040" y="18176"/>
                    <a:pt x="8056" y="19081"/>
                    <a:pt x="8056" y="19081"/>
                  </a:cubicBezTo>
                  <a:cubicBezTo>
                    <a:pt x="8056" y="19081"/>
                    <a:pt x="10727" y="19011"/>
                    <a:pt x="10727" y="19011"/>
                  </a:cubicBezTo>
                  <a:close/>
                  <a:moveTo>
                    <a:pt x="6012" y="19134"/>
                  </a:moveTo>
                  <a:cubicBezTo>
                    <a:pt x="6012" y="19134"/>
                    <a:pt x="5996" y="18248"/>
                    <a:pt x="5972" y="16920"/>
                  </a:cubicBezTo>
                  <a:cubicBezTo>
                    <a:pt x="5955" y="16256"/>
                    <a:pt x="5970" y="15479"/>
                    <a:pt x="5925" y="14650"/>
                  </a:cubicBezTo>
                  <a:cubicBezTo>
                    <a:pt x="5877" y="13824"/>
                    <a:pt x="5826" y="12944"/>
                    <a:pt x="5776" y="12062"/>
                  </a:cubicBezTo>
                  <a:cubicBezTo>
                    <a:pt x="5664" y="10303"/>
                    <a:pt x="5628" y="8531"/>
                    <a:pt x="5467" y="7225"/>
                  </a:cubicBezTo>
                  <a:cubicBezTo>
                    <a:pt x="5345" y="5914"/>
                    <a:pt x="5263" y="5039"/>
                    <a:pt x="5263" y="5039"/>
                  </a:cubicBezTo>
                  <a:lnTo>
                    <a:pt x="2613" y="5515"/>
                  </a:lnTo>
                  <a:cubicBezTo>
                    <a:pt x="2613" y="5515"/>
                    <a:pt x="2693" y="6363"/>
                    <a:pt x="2811" y="7637"/>
                  </a:cubicBezTo>
                  <a:cubicBezTo>
                    <a:pt x="2970" y="8904"/>
                    <a:pt x="3002" y="10626"/>
                    <a:pt x="3110" y="12336"/>
                  </a:cubicBezTo>
                  <a:cubicBezTo>
                    <a:pt x="3161" y="13190"/>
                    <a:pt x="3210" y="14047"/>
                    <a:pt x="3258" y="14848"/>
                  </a:cubicBezTo>
                  <a:cubicBezTo>
                    <a:pt x="3299" y="15651"/>
                    <a:pt x="3285" y="16407"/>
                    <a:pt x="3303" y="17053"/>
                  </a:cubicBezTo>
                  <a:cubicBezTo>
                    <a:pt x="3325" y="18343"/>
                    <a:pt x="3340" y="19205"/>
                    <a:pt x="3340" y="19205"/>
                  </a:cubicBezTo>
                  <a:cubicBezTo>
                    <a:pt x="3340" y="19205"/>
                    <a:pt x="6012" y="19134"/>
                    <a:pt x="6012" y="19134"/>
                  </a:cubicBezTo>
                  <a:close/>
                  <a:moveTo>
                    <a:pt x="18126" y="9520"/>
                  </a:moveTo>
                  <a:cubicBezTo>
                    <a:pt x="17513" y="9593"/>
                    <a:pt x="17045" y="10195"/>
                    <a:pt x="17083" y="10866"/>
                  </a:cubicBezTo>
                  <a:cubicBezTo>
                    <a:pt x="17119" y="11536"/>
                    <a:pt x="17647" y="12037"/>
                    <a:pt x="18260" y="11982"/>
                  </a:cubicBezTo>
                  <a:cubicBezTo>
                    <a:pt x="18874" y="11928"/>
                    <a:pt x="19341" y="11325"/>
                    <a:pt x="19303" y="10637"/>
                  </a:cubicBezTo>
                  <a:cubicBezTo>
                    <a:pt x="19266" y="9949"/>
                    <a:pt x="18737" y="9450"/>
                    <a:pt x="18126" y="9520"/>
                  </a:cubicBezTo>
                  <a:close/>
                  <a:moveTo>
                    <a:pt x="18799" y="21600"/>
                  </a:moveTo>
                  <a:lnTo>
                    <a:pt x="963" y="21600"/>
                  </a:lnTo>
                  <a:lnTo>
                    <a:pt x="910" y="19268"/>
                  </a:lnTo>
                  <a:lnTo>
                    <a:pt x="1297" y="19259"/>
                  </a:lnTo>
                  <a:cubicBezTo>
                    <a:pt x="1297" y="19259"/>
                    <a:pt x="1283" y="18417"/>
                    <a:pt x="1262" y="17154"/>
                  </a:cubicBezTo>
                  <a:cubicBezTo>
                    <a:pt x="1243" y="16525"/>
                    <a:pt x="1257" y="15785"/>
                    <a:pt x="1216" y="15000"/>
                  </a:cubicBezTo>
                  <a:cubicBezTo>
                    <a:pt x="1171" y="14217"/>
                    <a:pt x="1121" y="13381"/>
                    <a:pt x="1072" y="12543"/>
                  </a:cubicBezTo>
                  <a:cubicBezTo>
                    <a:pt x="965" y="10873"/>
                    <a:pt x="937" y="9190"/>
                    <a:pt x="781" y="7953"/>
                  </a:cubicBezTo>
                  <a:cubicBezTo>
                    <a:pt x="664" y="6708"/>
                    <a:pt x="586" y="5878"/>
                    <a:pt x="586" y="5878"/>
                  </a:cubicBezTo>
                  <a:lnTo>
                    <a:pt x="203" y="5948"/>
                  </a:lnTo>
                  <a:lnTo>
                    <a:pt x="0" y="3648"/>
                  </a:lnTo>
                  <a:lnTo>
                    <a:pt x="17641" y="0"/>
                  </a:lnTo>
                  <a:cubicBezTo>
                    <a:pt x="17641" y="0"/>
                    <a:pt x="18663" y="2521"/>
                    <a:pt x="19685" y="5042"/>
                  </a:cubicBezTo>
                  <a:cubicBezTo>
                    <a:pt x="20224" y="6316"/>
                    <a:pt x="20667" y="7625"/>
                    <a:pt x="21018" y="8612"/>
                  </a:cubicBezTo>
                  <a:cubicBezTo>
                    <a:pt x="21366" y="9603"/>
                    <a:pt x="21600" y="10265"/>
                    <a:pt x="21600" y="10265"/>
                  </a:cubicBezTo>
                  <a:cubicBezTo>
                    <a:pt x="21600" y="10265"/>
                    <a:pt x="21443" y="10988"/>
                    <a:pt x="21207" y="12073"/>
                  </a:cubicBezTo>
                  <a:cubicBezTo>
                    <a:pt x="21090" y="12612"/>
                    <a:pt x="20952" y="13240"/>
                    <a:pt x="20807" y="13911"/>
                  </a:cubicBezTo>
                  <a:cubicBezTo>
                    <a:pt x="20634" y="14581"/>
                    <a:pt x="20449" y="15293"/>
                    <a:pt x="20266" y="16007"/>
                  </a:cubicBezTo>
                  <a:cubicBezTo>
                    <a:pt x="19532" y="18804"/>
                    <a:pt x="18799" y="21600"/>
                    <a:pt x="18799" y="21600"/>
                  </a:cubicBezTo>
                  <a:close/>
                </a:path>
              </a:pathLst>
            </a:custGeom>
            <a:solidFill>
              <a:srgbClr val="E6E7EA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1" name="Freeform: Shape 21"/>
            <p:cNvSpPr/>
            <p:nvPr/>
          </p:nvSpPr>
          <p:spPr>
            <a:xfrm>
              <a:off x="6441443" y="5868870"/>
              <a:ext cx="1204727" cy="978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27" y="2002"/>
                  </a:moveTo>
                  <a:cubicBezTo>
                    <a:pt x="4727" y="2002"/>
                    <a:pt x="4575" y="2368"/>
                    <a:pt x="4347" y="2917"/>
                  </a:cubicBezTo>
                  <a:cubicBezTo>
                    <a:pt x="4096" y="3451"/>
                    <a:pt x="3762" y="4163"/>
                    <a:pt x="3429" y="4876"/>
                  </a:cubicBezTo>
                  <a:cubicBezTo>
                    <a:pt x="3108" y="5598"/>
                    <a:pt x="2712" y="6265"/>
                    <a:pt x="2452" y="6793"/>
                  </a:cubicBezTo>
                  <a:cubicBezTo>
                    <a:pt x="2183" y="7314"/>
                    <a:pt x="2005" y="7662"/>
                    <a:pt x="2005" y="7662"/>
                  </a:cubicBezTo>
                  <a:lnTo>
                    <a:pt x="3195" y="8649"/>
                  </a:lnTo>
                  <a:cubicBezTo>
                    <a:pt x="3195" y="8649"/>
                    <a:pt x="3379" y="8291"/>
                    <a:pt x="3656" y="7754"/>
                  </a:cubicBezTo>
                  <a:cubicBezTo>
                    <a:pt x="3923" y="7211"/>
                    <a:pt x="4329" y="6523"/>
                    <a:pt x="4661" y="5780"/>
                  </a:cubicBezTo>
                  <a:cubicBezTo>
                    <a:pt x="5005" y="5046"/>
                    <a:pt x="5348" y="4313"/>
                    <a:pt x="5606" y="3762"/>
                  </a:cubicBezTo>
                  <a:cubicBezTo>
                    <a:pt x="5841" y="3198"/>
                    <a:pt x="5998" y="2821"/>
                    <a:pt x="5998" y="2821"/>
                  </a:cubicBezTo>
                  <a:cubicBezTo>
                    <a:pt x="5998" y="2821"/>
                    <a:pt x="4727" y="2002"/>
                    <a:pt x="4727" y="2002"/>
                  </a:cubicBezTo>
                  <a:close/>
                  <a:moveTo>
                    <a:pt x="6969" y="3447"/>
                  </a:moveTo>
                  <a:cubicBezTo>
                    <a:pt x="6969" y="3447"/>
                    <a:pt x="6808" y="3831"/>
                    <a:pt x="6567" y="4408"/>
                  </a:cubicBezTo>
                  <a:cubicBezTo>
                    <a:pt x="6303" y="4971"/>
                    <a:pt x="5954" y="5721"/>
                    <a:pt x="5602" y="6471"/>
                  </a:cubicBezTo>
                  <a:cubicBezTo>
                    <a:pt x="5263" y="7230"/>
                    <a:pt x="4848" y="7934"/>
                    <a:pt x="4575" y="8489"/>
                  </a:cubicBezTo>
                  <a:cubicBezTo>
                    <a:pt x="4292" y="9037"/>
                    <a:pt x="4103" y="9403"/>
                    <a:pt x="4103" y="9403"/>
                  </a:cubicBezTo>
                  <a:lnTo>
                    <a:pt x="5293" y="10389"/>
                  </a:lnTo>
                  <a:cubicBezTo>
                    <a:pt x="5293" y="10389"/>
                    <a:pt x="5487" y="10014"/>
                    <a:pt x="5778" y="9450"/>
                  </a:cubicBezTo>
                  <a:cubicBezTo>
                    <a:pt x="6060" y="8879"/>
                    <a:pt x="6485" y="8155"/>
                    <a:pt x="6834" y="7375"/>
                  </a:cubicBezTo>
                  <a:cubicBezTo>
                    <a:pt x="7195" y="6604"/>
                    <a:pt x="7555" y="5833"/>
                    <a:pt x="7826" y="5254"/>
                  </a:cubicBezTo>
                  <a:cubicBezTo>
                    <a:pt x="8074" y="4661"/>
                    <a:pt x="8239" y="4266"/>
                    <a:pt x="8239" y="4266"/>
                  </a:cubicBezTo>
                  <a:cubicBezTo>
                    <a:pt x="8239" y="4266"/>
                    <a:pt x="6969" y="3447"/>
                    <a:pt x="6969" y="3447"/>
                  </a:cubicBezTo>
                  <a:close/>
                  <a:moveTo>
                    <a:pt x="9211" y="4891"/>
                  </a:moveTo>
                  <a:cubicBezTo>
                    <a:pt x="9211" y="4891"/>
                    <a:pt x="9042" y="5296"/>
                    <a:pt x="8789" y="5901"/>
                  </a:cubicBezTo>
                  <a:cubicBezTo>
                    <a:pt x="8513" y="6492"/>
                    <a:pt x="8144" y="7279"/>
                    <a:pt x="7775" y="8067"/>
                  </a:cubicBezTo>
                  <a:cubicBezTo>
                    <a:pt x="7419" y="8862"/>
                    <a:pt x="6985" y="9602"/>
                    <a:pt x="6697" y="10184"/>
                  </a:cubicBezTo>
                  <a:cubicBezTo>
                    <a:pt x="6400" y="10760"/>
                    <a:pt x="6202" y="11144"/>
                    <a:pt x="6202" y="11144"/>
                  </a:cubicBezTo>
                  <a:lnTo>
                    <a:pt x="7391" y="12129"/>
                  </a:lnTo>
                  <a:cubicBezTo>
                    <a:pt x="7391" y="12129"/>
                    <a:pt x="7595" y="11736"/>
                    <a:pt x="7900" y="11145"/>
                  </a:cubicBezTo>
                  <a:cubicBezTo>
                    <a:pt x="8196" y="10547"/>
                    <a:pt x="8640" y="9787"/>
                    <a:pt x="9007" y="8970"/>
                  </a:cubicBezTo>
                  <a:cubicBezTo>
                    <a:pt x="9385" y="8162"/>
                    <a:pt x="9763" y="7352"/>
                    <a:pt x="10047" y="6746"/>
                  </a:cubicBezTo>
                  <a:cubicBezTo>
                    <a:pt x="10308" y="6124"/>
                    <a:pt x="10481" y="5710"/>
                    <a:pt x="10481" y="5710"/>
                  </a:cubicBezTo>
                  <a:cubicBezTo>
                    <a:pt x="10481" y="5710"/>
                    <a:pt x="9211" y="4891"/>
                    <a:pt x="9211" y="4891"/>
                  </a:cubicBezTo>
                  <a:close/>
                  <a:moveTo>
                    <a:pt x="11452" y="6335"/>
                  </a:moveTo>
                  <a:cubicBezTo>
                    <a:pt x="11452" y="6335"/>
                    <a:pt x="11275" y="6758"/>
                    <a:pt x="11008" y="7392"/>
                  </a:cubicBezTo>
                  <a:cubicBezTo>
                    <a:pt x="10719" y="8011"/>
                    <a:pt x="10334" y="8836"/>
                    <a:pt x="9948" y="9661"/>
                  </a:cubicBezTo>
                  <a:cubicBezTo>
                    <a:pt x="9573" y="10494"/>
                    <a:pt x="9121" y="11270"/>
                    <a:pt x="8818" y="11879"/>
                  </a:cubicBezTo>
                  <a:cubicBezTo>
                    <a:pt x="8507" y="12482"/>
                    <a:pt x="8300" y="12883"/>
                    <a:pt x="8300" y="12883"/>
                  </a:cubicBezTo>
                  <a:lnTo>
                    <a:pt x="9489" y="13870"/>
                  </a:lnTo>
                  <a:cubicBezTo>
                    <a:pt x="9489" y="13870"/>
                    <a:pt x="9702" y="13458"/>
                    <a:pt x="10022" y="12841"/>
                  </a:cubicBezTo>
                  <a:cubicBezTo>
                    <a:pt x="10332" y="12216"/>
                    <a:pt x="10795" y="11419"/>
                    <a:pt x="11180" y="10565"/>
                  </a:cubicBezTo>
                  <a:cubicBezTo>
                    <a:pt x="11575" y="9719"/>
                    <a:pt x="11971" y="8872"/>
                    <a:pt x="12268" y="8238"/>
                  </a:cubicBezTo>
                  <a:cubicBezTo>
                    <a:pt x="12541" y="7588"/>
                    <a:pt x="12723" y="7154"/>
                    <a:pt x="12723" y="7154"/>
                  </a:cubicBezTo>
                  <a:cubicBezTo>
                    <a:pt x="12723" y="7154"/>
                    <a:pt x="11452" y="6335"/>
                    <a:pt x="11452" y="6335"/>
                  </a:cubicBezTo>
                  <a:close/>
                  <a:moveTo>
                    <a:pt x="13694" y="7780"/>
                  </a:moveTo>
                  <a:cubicBezTo>
                    <a:pt x="13694" y="7780"/>
                    <a:pt x="13509" y="8222"/>
                    <a:pt x="13230" y="8884"/>
                  </a:cubicBezTo>
                  <a:cubicBezTo>
                    <a:pt x="12928" y="9532"/>
                    <a:pt x="12525" y="10394"/>
                    <a:pt x="12122" y="11257"/>
                  </a:cubicBezTo>
                  <a:cubicBezTo>
                    <a:pt x="11729" y="12127"/>
                    <a:pt x="11259" y="12939"/>
                    <a:pt x="10942" y="13576"/>
                  </a:cubicBezTo>
                  <a:cubicBezTo>
                    <a:pt x="10616" y="14205"/>
                    <a:pt x="10398" y="14624"/>
                    <a:pt x="10398" y="14624"/>
                  </a:cubicBezTo>
                  <a:lnTo>
                    <a:pt x="11587" y="15610"/>
                  </a:lnTo>
                  <a:cubicBezTo>
                    <a:pt x="11587" y="15610"/>
                    <a:pt x="11810" y="15180"/>
                    <a:pt x="12144" y="14537"/>
                  </a:cubicBezTo>
                  <a:cubicBezTo>
                    <a:pt x="12469" y="13885"/>
                    <a:pt x="12950" y="13050"/>
                    <a:pt x="13353" y="12160"/>
                  </a:cubicBezTo>
                  <a:cubicBezTo>
                    <a:pt x="13766" y="11276"/>
                    <a:pt x="14179" y="10393"/>
                    <a:pt x="14488" y="9730"/>
                  </a:cubicBezTo>
                  <a:cubicBezTo>
                    <a:pt x="14773" y="9052"/>
                    <a:pt x="14964" y="8598"/>
                    <a:pt x="14964" y="8598"/>
                  </a:cubicBezTo>
                  <a:cubicBezTo>
                    <a:pt x="14964" y="8598"/>
                    <a:pt x="13694" y="7780"/>
                    <a:pt x="13694" y="7780"/>
                  </a:cubicBezTo>
                  <a:close/>
                  <a:moveTo>
                    <a:pt x="15934" y="9224"/>
                  </a:moveTo>
                  <a:cubicBezTo>
                    <a:pt x="15934" y="9224"/>
                    <a:pt x="15741" y="9685"/>
                    <a:pt x="15451" y="10376"/>
                  </a:cubicBezTo>
                  <a:cubicBezTo>
                    <a:pt x="15135" y="11051"/>
                    <a:pt x="14714" y="11951"/>
                    <a:pt x="14294" y="12850"/>
                  </a:cubicBezTo>
                  <a:cubicBezTo>
                    <a:pt x="13883" y="13758"/>
                    <a:pt x="13394" y="14607"/>
                    <a:pt x="13063" y="15271"/>
                  </a:cubicBezTo>
                  <a:cubicBezTo>
                    <a:pt x="12723" y="15926"/>
                    <a:pt x="12495" y="16363"/>
                    <a:pt x="12495" y="16363"/>
                  </a:cubicBezTo>
                  <a:lnTo>
                    <a:pt x="13685" y="17350"/>
                  </a:lnTo>
                  <a:cubicBezTo>
                    <a:pt x="13685" y="17350"/>
                    <a:pt x="13918" y="16903"/>
                    <a:pt x="14266" y="16232"/>
                  </a:cubicBezTo>
                  <a:cubicBezTo>
                    <a:pt x="14605" y="15553"/>
                    <a:pt x="15105" y="14683"/>
                    <a:pt x="15526" y="13755"/>
                  </a:cubicBezTo>
                  <a:cubicBezTo>
                    <a:pt x="15956" y="12833"/>
                    <a:pt x="16386" y="11913"/>
                    <a:pt x="16710" y="11222"/>
                  </a:cubicBezTo>
                  <a:cubicBezTo>
                    <a:pt x="17007" y="10515"/>
                    <a:pt x="17205" y="10043"/>
                    <a:pt x="17205" y="10043"/>
                  </a:cubicBezTo>
                  <a:cubicBezTo>
                    <a:pt x="17205" y="10043"/>
                    <a:pt x="15934" y="9224"/>
                    <a:pt x="15934" y="9224"/>
                  </a:cubicBezTo>
                  <a:close/>
                  <a:moveTo>
                    <a:pt x="18177" y="10669"/>
                  </a:moveTo>
                  <a:cubicBezTo>
                    <a:pt x="18177" y="10669"/>
                    <a:pt x="17975" y="11149"/>
                    <a:pt x="17672" y="11868"/>
                  </a:cubicBezTo>
                  <a:cubicBezTo>
                    <a:pt x="17343" y="12572"/>
                    <a:pt x="16905" y="13509"/>
                    <a:pt x="16468" y="14446"/>
                  </a:cubicBezTo>
                  <a:cubicBezTo>
                    <a:pt x="16039" y="15391"/>
                    <a:pt x="15531" y="16276"/>
                    <a:pt x="15187" y="16966"/>
                  </a:cubicBezTo>
                  <a:cubicBezTo>
                    <a:pt x="14831" y="17649"/>
                    <a:pt x="14594" y="18105"/>
                    <a:pt x="14594" y="18105"/>
                  </a:cubicBezTo>
                  <a:lnTo>
                    <a:pt x="15783" y="19090"/>
                  </a:lnTo>
                  <a:cubicBezTo>
                    <a:pt x="15783" y="19090"/>
                    <a:pt x="16026" y="18625"/>
                    <a:pt x="16389" y="17927"/>
                  </a:cubicBezTo>
                  <a:cubicBezTo>
                    <a:pt x="16742" y="17221"/>
                    <a:pt x="17260" y="16315"/>
                    <a:pt x="17699" y="15349"/>
                  </a:cubicBezTo>
                  <a:cubicBezTo>
                    <a:pt x="18147" y="14391"/>
                    <a:pt x="18594" y="13433"/>
                    <a:pt x="18930" y="12714"/>
                  </a:cubicBezTo>
                  <a:cubicBezTo>
                    <a:pt x="19240" y="11978"/>
                    <a:pt x="19446" y="11487"/>
                    <a:pt x="19446" y="11487"/>
                  </a:cubicBezTo>
                  <a:cubicBezTo>
                    <a:pt x="19446" y="11487"/>
                    <a:pt x="18177" y="10669"/>
                    <a:pt x="18177" y="10669"/>
                  </a:cubicBezTo>
                  <a:close/>
                  <a:moveTo>
                    <a:pt x="3549" y="0"/>
                  </a:moveTo>
                  <a:lnTo>
                    <a:pt x="21600" y="11091"/>
                  </a:lnTo>
                  <a:cubicBezTo>
                    <a:pt x="21600" y="11091"/>
                    <a:pt x="21427" y="12666"/>
                    <a:pt x="21219" y="14267"/>
                  </a:cubicBezTo>
                  <a:cubicBezTo>
                    <a:pt x="20964" y="15854"/>
                    <a:pt x="20710" y="17442"/>
                    <a:pt x="20710" y="17442"/>
                  </a:cubicBezTo>
                  <a:cubicBezTo>
                    <a:pt x="20710" y="17442"/>
                    <a:pt x="20464" y="17726"/>
                    <a:pt x="20075" y="18132"/>
                  </a:cubicBezTo>
                  <a:cubicBezTo>
                    <a:pt x="19682" y="18528"/>
                    <a:pt x="19156" y="19057"/>
                    <a:pt x="18631" y="19584"/>
                  </a:cubicBezTo>
                  <a:cubicBezTo>
                    <a:pt x="17605" y="20646"/>
                    <a:pt x="16512" y="21600"/>
                    <a:pt x="16512" y="21600"/>
                  </a:cubicBezTo>
                  <a:lnTo>
                    <a:pt x="0" y="7330"/>
                  </a:lnTo>
                  <a:cubicBezTo>
                    <a:pt x="0" y="7330"/>
                    <a:pt x="63" y="7221"/>
                    <a:pt x="174" y="7030"/>
                  </a:cubicBezTo>
                  <a:cubicBezTo>
                    <a:pt x="279" y="6836"/>
                    <a:pt x="455" y="6579"/>
                    <a:pt x="621" y="6234"/>
                  </a:cubicBezTo>
                  <a:cubicBezTo>
                    <a:pt x="958" y="5547"/>
                    <a:pt x="1460" y="4673"/>
                    <a:pt x="1891" y="3747"/>
                  </a:cubicBezTo>
                  <a:cubicBezTo>
                    <a:pt x="2108" y="3284"/>
                    <a:pt x="2323" y="2822"/>
                    <a:pt x="2525" y="2388"/>
                  </a:cubicBezTo>
                  <a:cubicBezTo>
                    <a:pt x="2628" y="2171"/>
                    <a:pt x="2727" y="1962"/>
                    <a:pt x="2821" y="1764"/>
                  </a:cubicBezTo>
                  <a:cubicBezTo>
                    <a:pt x="2904" y="1560"/>
                    <a:pt x="2983" y="1366"/>
                    <a:pt x="3056" y="1187"/>
                  </a:cubicBezTo>
                  <a:cubicBezTo>
                    <a:pt x="3352" y="475"/>
                    <a:pt x="3549" y="0"/>
                    <a:pt x="3549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2" name="Freeform: Shape 22"/>
            <p:cNvSpPr/>
            <p:nvPr/>
          </p:nvSpPr>
          <p:spPr>
            <a:xfrm>
              <a:off x="5991564" y="6553913"/>
              <a:ext cx="1396077" cy="149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20" y="3427"/>
                  </a:moveTo>
                  <a:cubicBezTo>
                    <a:pt x="4720" y="3427"/>
                    <a:pt x="4426" y="3685"/>
                    <a:pt x="4133" y="3944"/>
                  </a:cubicBezTo>
                  <a:cubicBezTo>
                    <a:pt x="3990" y="4076"/>
                    <a:pt x="3837" y="4199"/>
                    <a:pt x="3720" y="4289"/>
                  </a:cubicBezTo>
                  <a:cubicBezTo>
                    <a:pt x="3604" y="4380"/>
                    <a:pt x="3527" y="4441"/>
                    <a:pt x="3527" y="4441"/>
                  </a:cubicBezTo>
                  <a:lnTo>
                    <a:pt x="5288" y="6305"/>
                  </a:lnTo>
                  <a:cubicBezTo>
                    <a:pt x="5288" y="6305"/>
                    <a:pt x="5370" y="6241"/>
                    <a:pt x="5492" y="6144"/>
                  </a:cubicBezTo>
                  <a:cubicBezTo>
                    <a:pt x="5616" y="6048"/>
                    <a:pt x="5777" y="5919"/>
                    <a:pt x="5930" y="5779"/>
                  </a:cubicBezTo>
                  <a:cubicBezTo>
                    <a:pt x="6240" y="5505"/>
                    <a:pt x="6551" y="5232"/>
                    <a:pt x="6551" y="5232"/>
                  </a:cubicBezTo>
                  <a:cubicBezTo>
                    <a:pt x="6551" y="5232"/>
                    <a:pt x="4720" y="3427"/>
                    <a:pt x="4720" y="3427"/>
                  </a:cubicBezTo>
                  <a:close/>
                  <a:moveTo>
                    <a:pt x="7359" y="6028"/>
                  </a:moveTo>
                  <a:cubicBezTo>
                    <a:pt x="7359" y="6028"/>
                    <a:pt x="7041" y="6308"/>
                    <a:pt x="6722" y="6589"/>
                  </a:cubicBezTo>
                  <a:cubicBezTo>
                    <a:pt x="6566" y="6733"/>
                    <a:pt x="6400" y="6865"/>
                    <a:pt x="6273" y="6963"/>
                  </a:cubicBezTo>
                  <a:cubicBezTo>
                    <a:pt x="6148" y="7062"/>
                    <a:pt x="6065" y="7128"/>
                    <a:pt x="6065" y="7128"/>
                  </a:cubicBezTo>
                  <a:lnTo>
                    <a:pt x="7824" y="8994"/>
                  </a:lnTo>
                  <a:cubicBezTo>
                    <a:pt x="7824" y="8994"/>
                    <a:pt x="7913" y="8925"/>
                    <a:pt x="8044" y="8819"/>
                  </a:cubicBezTo>
                  <a:cubicBezTo>
                    <a:pt x="8176" y="8716"/>
                    <a:pt x="8353" y="8576"/>
                    <a:pt x="8518" y="8426"/>
                  </a:cubicBezTo>
                  <a:cubicBezTo>
                    <a:pt x="8854" y="8130"/>
                    <a:pt x="9190" y="7833"/>
                    <a:pt x="9190" y="7833"/>
                  </a:cubicBezTo>
                  <a:cubicBezTo>
                    <a:pt x="9190" y="7833"/>
                    <a:pt x="7359" y="6028"/>
                    <a:pt x="7359" y="6028"/>
                  </a:cubicBezTo>
                  <a:close/>
                  <a:moveTo>
                    <a:pt x="9997" y="8631"/>
                  </a:moveTo>
                  <a:cubicBezTo>
                    <a:pt x="9997" y="8631"/>
                    <a:pt x="9654" y="8933"/>
                    <a:pt x="9310" y="9235"/>
                  </a:cubicBezTo>
                  <a:cubicBezTo>
                    <a:pt x="9142" y="9390"/>
                    <a:pt x="8960" y="9532"/>
                    <a:pt x="8825" y="9639"/>
                  </a:cubicBezTo>
                  <a:cubicBezTo>
                    <a:pt x="8690" y="9747"/>
                    <a:pt x="8601" y="9818"/>
                    <a:pt x="8601" y="9818"/>
                  </a:cubicBezTo>
                  <a:lnTo>
                    <a:pt x="10358" y="11684"/>
                  </a:lnTo>
                  <a:cubicBezTo>
                    <a:pt x="10358" y="11684"/>
                    <a:pt x="10453" y="11610"/>
                    <a:pt x="10594" y="11497"/>
                  </a:cubicBezTo>
                  <a:cubicBezTo>
                    <a:pt x="10736" y="11384"/>
                    <a:pt x="10927" y="11235"/>
                    <a:pt x="11104" y="11073"/>
                  </a:cubicBezTo>
                  <a:cubicBezTo>
                    <a:pt x="11465" y="10755"/>
                    <a:pt x="11826" y="10438"/>
                    <a:pt x="11826" y="10438"/>
                  </a:cubicBezTo>
                  <a:cubicBezTo>
                    <a:pt x="11826" y="10438"/>
                    <a:pt x="9997" y="8631"/>
                    <a:pt x="9997" y="8631"/>
                  </a:cubicBezTo>
                  <a:close/>
                  <a:moveTo>
                    <a:pt x="12633" y="11234"/>
                  </a:moveTo>
                  <a:cubicBezTo>
                    <a:pt x="12633" y="11234"/>
                    <a:pt x="12264" y="11560"/>
                    <a:pt x="11896" y="11884"/>
                  </a:cubicBezTo>
                  <a:cubicBezTo>
                    <a:pt x="11714" y="12050"/>
                    <a:pt x="11520" y="12202"/>
                    <a:pt x="11375" y="12316"/>
                  </a:cubicBezTo>
                  <a:cubicBezTo>
                    <a:pt x="11231" y="12432"/>
                    <a:pt x="11135" y="12509"/>
                    <a:pt x="11135" y="12509"/>
                  </a:cubicBezTo>
                  <a:lnTo>
                    <a:pt x="12891" y="14376"/>
                  </a:lnTo>
                  <a:cubicBezTo>
                    <a:pt x="12891" y="14376"/>
                    <a:pt x="12992" y="14296"/>
                    <a:pt x="13143" y="14175"/>
                  </a:cubicBezTo>
                  <a:cubicBezTo>
                    <a:pt x="13294" y="14054"/>
                    <a:pt x="13499" y="13896"/>
                    <a:pt x="13689" y="13723"/>
                  </a:cubicBezTo>
                  <a:cubicBezTo>
                    <a:pt x="14075" y="13382"/>
                    <a:pt x="14462" y="13042"/>
                    <a:pt x="14462" y="13042"/>
                  </a:cubicBezTo>
                  <a:cubicBezTo>
                    <a:pt x="14462" y="13042"/>
                    <a:pt x="12633" y="11234"/>
                    <a:pt x="12633" y="11234"/>
                  </a:cubicBezTo>
                  <a:close/>
                  <a:moveTo>
                    <a:pt x="15268" y="13841"/>
                  </a:moveTo>
                  <a:cubicBezTo>
                    <a:pt x="15268" y="13841"/>
                    <a:pt x="14874" y="14187"/>
                    <a:pt x="14479" y="14533"/>
                  </a:cubicBezTo>
                  <a:cubicBezTo>
                    <a:pt x="14286" y="14710"/>
                    <a:pt x="14077" y="14871"/>
                    <a:pt x="13923" y="14995"/>
                  </a:cubicBezTo>
                  <a:cubicBezTo>
                    <a:pt x="13769" y="15119"/>
                    <a:pt x="13667" y="15201"/>
                    <a:pt x="13667" y="15201"/>
                  </a:cubicBezTo>
                  <a:lnTo>
                    <a:pt x="15422" y="17070"/>
                  </a:lnTo>
                  <a:cubicBezTo>
                    <a:pt x="15422" y="17070"/>
                    <a:pt x="15530" y="16984"/>
                    <a:pt x="15691" y="16856"/>
                  </a:cubicBezTo>
                  <a:cubicBezTo>
                    <a:pt x="15850" y="16726"/>
                    <a:pt x="16068" y="16557"/>
                    <a:pt x="16271" y="16373"/>
                  </a:cubicBezTo>
                  <a:cubicBezTo>
                    <a:pt x="16682" y="16010"/>
                    <a:pt x="17094" y="15649"/>
                    <a:pt x="17094" y="15649"/>
                  </a:cubicBezTo>
                  <a:cubicBezTo>
                    <a:pt x="17094" y="15649"/>
                    <a:pt x="15268" y="13841"/>
                    <a:pt x="15268" y="13841"/>
                  </a:cubicBezTo>
                  <a:close/>
                  <a:moveTo>
                    <a:pt x="17900" y="16447"/>
                  </a:moveTo>
                  <a:cubicBezTo>
                    <a:pt x="17900" y="16447"/>
                    <a:pt x="17481" y="16815"/>
                    <a:pt x="17061" y="17185"/>
                  </a:cubicBezTo>
                  <a:cubicBezTo>
                    <a:pt x="16856" y="17372"/>
                    <a:pt x="16632" y="17543"/>
                    <a:pt x="16469" y="17676"/>
                  </a:cubicBezTo>
                  <a:cubicBezTo>
                    <a:pt x="16306" y="17807"/>
                    <a:pt x="16196" y="17895"/>
                    <a:pt x="16196" y="17895"/>
                  </a:cubicBezTo>
                  <a:lnTo>
                    <a:pt x="17951" y="19765"/>
                  </a:lnTo>
                  <a:cubicBezTo>
                    <a:pt x="17951" y="19765"/>
                    <a:pt x="18065" y="19674"/>
                    <a:pt x="18235" y="19536"/>
                  </a:cubicBezTo>
                  <a:cubicBezTo>
                    <a:pt x="18405" y="19398"/>
                    <a:pt x="18637" y="19220"/>
                    <a:pt x="18852" y="19025"/>
                  </a:cubicBezTo>
                  <a:cubicBezTo>
                    <a:pt x="19290" y="18641"/>
                    <a:pt x="19727" y="18257"/>
                    <a:pt x="19727" y="18257"/>
                  </a:cubicBezTo>
                  <a:cubicBezTo>
                    <a:pt x="19727" y="18257"/>
                    <a:pt x="17900" y="16447"/>
                    <a:pt x="17900" y="16447"/>
                  </a:cubicBezTo>
                  <a:close/>
                  <a:moveTo>
                    <a:pt x="2387" y="0"/>
                  </a:moveTo>
                  <a:lnTo>
                    <a:pt x="21600" y="18212"/>
                  </a:lnTo>
                  <a:cubicBezTo>
                    <a:pt x="21600" y="18212"/>
                    <a:pt x="20615" y="19080"/>
                    <a:pt x="19631" y="19947"/>
                  </a:cubicBezTo>
                  <a:cubicBezTo>
                    <a:pt x="18618" y="20785"/>
                    <a:pt x="17583" y="21600"/>
                    <a:pt x="17583" y="21600"/>
                  </a:cubicBezTo>
                  <a:lnTo>
                    <a:pt x="0" y="2032"/>
                  </a:lnTo>
                  <a:cubicBezTo>
                    <a:pt x="0" y="2032"/>
                    <a:pt x="152" y="1908"/>
                    <a:pt x="381" y="1723"/>
                  </a:cubicBezTo>
                  <a:cubicBezTo>
                    <a:pt x="607" y="1534"/>
                    <a:pt x="926" y="1302"/>
                    <a:pt x="1217" y="1039"/>
                  </a:cubicBezTo>
                  <a:cubicBezTo>
                    <a:pt x="1801" y="520"/>
                    <a:pt x="2387" y="0"/>
                    <a:pt x="2387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Freeform: Shape 23"/>
            <p:cNvSpPr/>
            <p:nvPr/>
          </p:nvSpPr>
          <p:spPr>
            <a:xfrm>
              <a:off x="6686832" y="5347420"/>
              <a:ext cx="1959323" cy="1308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74" y="10783"/>
                  </a:moveTo>
                  <a:cubicBezTo>
                    <a:pt x="17174" y="10783"/>
                    <a:pt x="17217" y="10589"/>
                    <a:pt x="17281" y="10295"/>
                  </a:cubicBezTo>
                  <a:cubicBezTo>
                    <a:pt x="17348" y="10003"/>
                    <a:pt x="17426" y="9609"/>
                    <a:pt x="17495" y="9210"/>
                  </a:cubicBezTo>
                  <a:cubicBezTo>
                    <a:pt x="17639" y="8417"/>
                    <a:pt x="17784" y="7623"/>
                    <a:pt x="17784" y="7623"/>
                  </a:cubicBezTo>
                  <a:lnTo>
                    <a:pt x="15913" y="6890"/>
                  </a:lnTo>
                  <a:cubicBezTo>
                    <a:pt x="15913" y="6890"/>
                    <a:pt x="15775" y="7650"/>
                    <a:pt x="15637" y="8409"/>
                  </a:cubicBezTo>
                  <a:cubicBezTo>
                    <a:pt x="15572" y="8791"/>
                    <a:pt x="15495" y="9167"/>
                    <a:pt x="15431" y="9446"/>
                  </a:cubicBezTo>
                  <a:cubicBezTo>
                    <a:pt x="15371" y="9727"/>
                    <a:pt x="15330" y="9914"/>
                    <a:pt x="15330" y="9914"/>
                  </a:cubicBezTo>
                  <a:cubicBezTo>
                    <a:pt x="15330" y="9914"/>
                    <a:pt x="17174" y="10783"/>
                    <a:pt x="17174" y="10783"/>
                  </a:cubicBezTo>
                  <a:close/>
                  <a:moveTo>
                    <a:pt x="14337" y="9445"/>
                  </a:moveTo>
                  <a:cubicBezTo>
                    <a:pt x="14337" y="9445"/>
                    <a:pt x="14377" y="9262"/>
                    <a:pt x="14436" y="8988"/>
                  </a:cubicBezTo>
                  <a:cubicBezTo>
                    <a:pt x="14498" y="8716"/>
                    <a:pt x="14574" y="8349"/>
                    <a:pt x="14637" y="7976"/>
                  </a:cubicBezTo>
                  <a:cubicBezTo>
                    <a:pt x="14772" y="7235"/>
                    <a:pt x="14906" y="6493"/>
                    <a:pt x="14906" y="6493"/>
                  </a:cubicBezTo>
                  <a:lnTo>
                    <a:pt x="13036" y="5755"/>
                  </a:lnTo>
                  <a:cubicBezTo>
                    <a:pt x="13036" y="5755"/>
                    <a:pt x="12908" y="6463"/>
                    <a:pt x="12780" y="7170"/>
                  </a:cubicBezTo>
                  <a:cubicBezTo>
                    <a:pt x="12721" y="7527"/>
                    <a:pt x="12647" y="7875"/>
                    <a:pt x="12588" y="8136"/>
                  </a:cubicBezTo>
                  <a:cubicBezTo>
                    <a:pt x="12531" y="8397"/>
                    <a:pt x="12494" y="8572"/>
                    <a:pt x="12494" y="8572"/>
                  </a:cubicBezTo>
                  <a:cubicBezTo>
                    <a:pt x="12494" y="8572"/>
                    <a:pt x="14337" y="9445"/>
                    <a:pt x="14337" y="9445"/>
                  </a:cubicBezTo>
                  <a:close/>
                  <a:moveTo>
                    <a:pt x="11501" y="8100"/>
                  </a:moveTo>
                  <a:cubicBezTo>
                    <a:pt x="11501" y="8100"/>
                    <a:pt x="11537" y="7930"/>
                    <a:pt x="11593" y="7675"/>
                  </a:cubicBezTo>
                  <a:cubicBezTo>
                    <a:pt x="11650" y="7421"/>
                    <a:pt x="11723" y="7082"/>
                    <a:pt x="11781" y="6735"/>
                  </a:cubicBezTo>
                  <a:cubicBezTo>
                    <a:pt x="11905" y="6045"/>
                    <a:pt x="12030" y="5356"/>
                    <a:pt x="12030" y="5356"/>
                  </a:cubicBezTo>
                  <a:lnTo>
                    <a:pt x="10161" y="4613"/>
                  </a:lnTo>
                  <a:cubicBezTo>
                    <a:pt x="10161" y="4613"/>
                    <a:pt x="10043" y="5269"/>
                    <a:pt x="9925" y="5924"/>
                  </a:cubicBezTo>
                  <a:cubicBezTo>
                    <a:pt x="9871" y="6254"/>
                    <a:pt x="9799" y="6577"/>
                    <a:pt x="9746" y="6818"/>
                  </a:cubicBezTo>
                  <a:cubicBezTo>
                    <a:pt x="9693" y="7060"/>
                    <a:pt x="9659" y="7221"/>
                    <a:pt x="9659" y="7221"/>
                  </a:cubicBezTo>
                  <a:cubicBezTo>
                    <a:pt x="9659" y="7221"/>
                    <a:pt x="11501" y="8100"/>
                    <a:pt x="11501" y="8100"/>
                  </a:cubicBezTo>
                  <a:close/>
                  <a:moveTo>
                    <a:pt x="8666" y="6747"/>
                  </a:moveTo>
                  <a:cubicBezTo>
                    <a:pt x="8666" y="6747"/>
                    <a:pt x="8700" y="6590"/>
                    <a:pt x="8751" y="6355"/>
                  </a:cubicBezTo>
                  <a:cubicBezTo>
                    <a:pt x="8802" y="6119"/>
                    <a:pt x="8873" y="5807"/>
                    <a:pt x="8926" y="5487"/>
                  </a:cubicBezTo>
                  <a:cubicBezTo>
                    <a:pt x="9040" y="4849"/>
                    <a:pt x="9154" y="4212"/>
                    <a:pt x="9154" y="4212"/>
                  </a:cubicBezTo>
                  <a:lnTo>
                    <a:pt x="7287" y="3464"/>
                  </a:lnTo>
                  <a:cubicBezTo>
                    <a:pt x="7287" y="3464"/>
                    <a:pt x="7179" y="4068"/>
                    <a:pt x="7071" y="4671"/>
                  </a:cubicBezTo>
                  <a:cubicBezTo>
                    <a:pt x="7023" y="4976"/>
                    <a:pt x="6953" y="5270"/>
                    <a:pt x="6905" y="5493"/>
                  </a:cubicBezTo>
                  <a:cubicBezTo>
                    <a:pt x="6857" y="5717"/>
                    <a:pt x="6825" y="5865"/>
                    <a:pt x="6825" y="5865"/>
                  </a:cubicBezTo>
                  <a:cubicBezTo>
                    <a:pt x="6825" y="5865"/>
                    <a:pt x="8666" y="6747"/>
                    <a:pt x="8666" y="6747"/>
                  </a:cubicBezTo>
                  <a:close/>
                  <a:moveTo>
                    <a:pt x="5833" y="5389"/>
                  </a:moveTo>
                  <a:cubicBezTo>
                    <a:pt x="5833" y="5389"/>
                    <a:pt x="5864" y="5244"/>
                    <a:pt x="5911" y="5028"/>
                  </a:cubicBezTo>
                  <a:cubicBezTo>
                    <a:pt x="5957" y="4811"/>
                    <a:pt x="6026" y="4527"/>
                    <a:pt x="6072" y="4231"/>
                  </a:cubicBezTo>
                  <a:cubicBezTo>
                    <a:pt x="6177" y="3646"/>
                    <a:pt x="6280" y="3061"/>
                    <a:pt x="6280" y="3061"/>
                  </a:cubicBezTo>
                  <a:lnTo>
                    <a:pt x="4413" y="2309"/>
                  </a:lnTo>
                  <a:cubicBezTo>
                    <a:pt x="4413" y="2309"/>
                    <a:pt x="4316" y="2861"/>
                    <a:pt x="4219" y="3412"/>
                  </a:cubicBezTo>
                  <a:cubicBezTo>
                    <a:pt x="4175" y="3690"/>
                    <a:pt x="4108" y="3958"/>
                    <a:pt x="4066" y="4162"/>
                  </a:cubicBezTo>
                  <a:cubicBezTo>
                    <a:pt x="4022" y="4366"/>
                    <a:pt x="3992" y="4501"/>
                    <a:pt x="3992" y="4501"/>
                  </a:cubicBezTo>
                  <a:cubicBezTo>
                    <a:pt x="3992" y="4501"/>
                    <a:pt x="5833" y="5389"/>
                    <a:pt x="5833" y="5389"/>
                  </a:cubicBezTo>
                  <a:close/>
                  <a:moveTo>
                    <a:pt x="16785" y="12572"/>
                  </a:moveTo>
                  <a:lnTo>
                    <a:pt x="14958" y="11626"/>
                  </a:lnTo>
                  <a:cubicBezTo>
                    <a:pt x="14958" y="11626"/>
                    <a:pt x="14919" y="11815"/>
                    <a:pt x="14853" y="12093"/>
                  </a:cubicBezTo>
                  <a:cubicBezTo>
                    <a:pt x="14782" y="12369"/>
                    <a:pt x="14689" y="12737"/>
                    <a:pt x="14596" y="13105"/>
                  </a:cubicBezTo>
                  <a:cubicBezTo>
                    <a:pt x="14408" y="13842"/>
                    <a:pt x="14220" y="14578"/>
                    <a:pt x="14220" y="14578"/>
                  </a:cubicBezTo>
                  <a:lnTo>
                    <a:pt x="16015" y="15655"/>
                  </a:lnTo>
                  <a:cubicBezTo>
                    <a:pt x="16015" y="15655"/>
                    <a:pt x="16211" y="14886"/>
                    <a:pt x="16408" y="14117"/>
                  </a:cubicBezTo>
                  <a:cubicBezTo>
                    <a:pt x="16505" y="13733"/>
                    <a:pt x="16603" y="13348"/>
                    <a:pt x="16676" y="13059"/>
                  </a:cubicBezTo>
                  <a:cubicBezTo>
                    <a:pt x="16742" y="12767"/>
                    <a:pt x="16785" y="12572"/>
                    <a:pt x="16785" y="12572"/>
                  </a:cubicBezTo>
                  <a:close/>
                  <a:moveTo>
                    <a:pt x="13255" y="13997"/>
                  </a:moveTo>
                  <a:cubicBezTo>
                    <a:pt x="13255" y="13997"/>
                    <a:pt x="13437" y="13278"/>
                    <a:pt x="13620" y="12559"/>
                  </a:cubicBezTo>
                  <a:cubicBezTo>
                    <a:pt x="13711" y="12200"/>
                    <a:pt x="13802" y="11841"/>
                    <a:pt x="13871" y="11571"/>
                  </a:cubicBezTo>
                  <a:cubicBezTo>
                    <a:pt x="13937" y="11301"/>
                    <a:pt x="13974" y="11116"/>
                    <a:pt x="13973" y="11116"/>
                  </a:cubicBezTo>
                  <a:lnTo>
                    <a:pt x="12148" y="10166"/>
                  </a:lnTo>
                  <a:cubicBezTo>
                    <a:pt x="12148" y="10166"/>
                    <a:pt x="12114" y="10343"/>
                    <a:pt x="12049" y="10600"/>
                  </a:cubicBezTo>
                  <a:cubicBezTo>
                    <a:pt x="11984" y="10857"/>
                    <a:pt x="11897" y="11200"/>
                    <a:pt x="11810" y="11543"/>
                  </a:cubicBezTo>
                  <a:cubicBezTo>
                    <a:pt x="11635" y="12229"/>
                    <a:pt x="11461" y="12915"/>
                    <a:pt x="11461" y="12915"/>
                  </a:cubicBezTo>
                  <a:cubicBezTo>
                    <a:pt x="11461" y="12915"/>
                    <a:pt x="13255" y="13997"/>
                    <a:pt x="13255" y="13997"/>
                  </a:cubicBezTo>
                  <a:close/>
                  <a:moveTo>
                    <a:pt x="10496" y="12332"/>
                  </a:moveTo>
                  <a:cubicBezTo>
                    <a:pt x="10496" y="12332"/>
                    <a:pt x="10665" y="11663"/>
                    <a:pt x="10835" y="10995"/>
                  </a:cubicBezTo>
                  <a:cubicBezTo>
                    <a:pt x="10919" y="10660"/>
                    <a:pt x="11005" y="10327"/>
                    <a:pt x="11068" y="10076"/>
                  </a:cubicBezTo>
                  <a:cubicBezTo>
                    <a:pt x="11133" y="9826"/>
                    <a:pt x="11165" y="9654"/>
                    <a:pt x="11165" y="9654"/>
                  </a:cubicBezTo>
                  <a:lnTo>
                    <a:pt x="9339" y="8700"/>
                  </a:lnTo>
                  <a:cubicBezTo>
                    <a:pt x="9339" y="8700"/>
                    <a:pt x="9310" y="8864"/>
                    <a:pt x="9247" y="9100"/>
                  </a:cubicBezTo>
                  <a:cubicBezTo>
                    <a:pt x="9186" y="9339"/>
                    <a:pt x="9106" y="9656"/>
                    <a:pt x="9025" y="9974"/>
                  </a:cubicBezTo>
                  <a:cubicBezTo>
                    <a:pt x="8864" y="10609"/>
                    <a:pt x="8704" y="11245"/>
                    <a:pt x="8704" y="11245"/>
                  </a:cubicBezTo>
                  <a:cubicBezTo>
                    <a:pt x="8704" y="11245"/>
                    <a:pt x="10496" y="12332"/>
                    <a:pt x="10496" y="12332"/>
                  </a:cubicBezTo>
                  <a:close/>
                  <a:moveTo>
                    <a:pt x="7739" y="10659"/>
                  </a:moveTo>
                  <a:cubicBezTo>
                    <a:pt x="7739" y="10659"/>
                    <a:pt x="7895" y="10041"/>
                    <a:pt x="8051" y="9423"/>
                  </a:cubicBezTo>
                  <a:cubicBezTo>
                    <a:pt x="8130" y="9114"/>
                    <a:pt x="8208" y="8806"/>
                    <a:pt x="8267" y="8574"/>
                  </a:cubicBezTo>
                  <a:cubicBezTo>
                    <a:pt x="8328" y="8344"/>
                    <a:pt x="8358" y="8184"/>
                    <a:pt x="8357" y="8184"/>
                  </a:cubicBezTo>
                  <a:lnTo>
                    <a:pt x="6533" y="7226"/>
                  </a:lnTo>
                  <a:cubicBezTo>
                    <a:pt x="6533" y="7226"/>
                    <a:pt x="6505" y="7377"/>
                    <a:pt x="6446" y="7594"/>
                  </a:cubicBezTo>
                  <a:cubicBezTo>
                    <a:pt x="6391" y="7813"/>
                    <a:pt x="6317" y="8106"/>
                    <a:pt x="6243" y="8398"/>
                  </a:cubicBezTo>
                  <a:cubicBezTo>
                    <a:pt x="6096" y="8983"/>
                    <a:pt x="5948" y="9569"/>
                    <a:pt x="5948" y="9569"/>
                  </a:cubicBezTo>
                  <a:cubicBezTo>
                    <a:pt x="5948" y="9569"/>
                    <a:pt x="7739" y="10659"/>
                    <a:pt x="7739" y="10659"/>
                  </a:cubicBezTo>
                  <a:close/>
                  <a:moveTo>
                    <a:pt x="4985" y="8981"/>
                  </a:moveTo>
                  <a:cubicBezTo>
                    <a:pt x="4985" y="8981"/>
                    <a:pt x="5127" y="8413"/>
                    <a:pt x="5269" y="7845"/>
                  </a:cubicBezTo>
                  <a:cubicBezTo>
                    <a:pt x="5341" y="7561"/>
                    <a:pt x="5413" y="7278"/>
                    <a:pt x="5467" y="7066"/>
                  </a:cubicBezTo>
                  <a:cubicBezTo>
                    <a:pt x="5524" y="6855"/>
                    <a:pt x="5551" y="6709"/>
                    <a:pt x="5551" y="6709"/>
                  </a:cubicBezTo>
                  <a:lnTo>
                    <a:pt x="3728" y="5745"/>
                  </a:lnTo>
                  <a:cubicBezTo>
                    <a:pt x="3728" y="5745"/>
                    <a:pt x="3702" y="5882"/>
                    <a:pt x="3648" y="6081"/>
                  </a:cubicBezTo>
                  <a:cubicBezTo>
                    <a:pt x="3597" y="6281"/>
                    <a:pt x="3529" y="6549"/>
                    <a:pt x="3462" y="6815"/>
                  </a:cubicBezTo>
                  <a:cubicBezTo>
                    <a:pt x="3328" y="7351"/>
                    <a:pt x="3195" y="7886"/>
                    <a:pt x="3195" y="7886"/>
                  </a:cubicBezTo>
                  <a:cubicBezTo>
                    <a:pt x="3195" y="7886"/>
                    <a:pt x="4985" y="8981"/>
                    <a:pt x="4985" y="8981"/>
                  </a:cubicBezTo>
                  <a:close/>
                  <a:moveTo>
                    <a:pt x="1726" y="0"/>
                  </a:moveTo>
                  <a:cubicBezTo>
                    <a:pt x="1726" y="0"/>
                    <a:pt x="6031" y="1541"/>
                    <a:pt x="10336" y="3082"/>
                  </a:cubicBezTo>
                  <a:cubicBezTo>
                    <a:pt x="14647" y="4592"/>
                    <a:pt x="18957" y="6103"/>
                    <a:pt x="18957" y="6103"/>
                  </a:cubicBezTo>
                  <a:cubicBezTo>
                    <a:pt x="18957" y="6103"/>
                    <a:pt x="19208" y="6997"/>
                    <a:pt x="19513" y="8370"/>
                  </a:cubicBezTo>
                  <a:cubicBezTo>
                    <a:pt x="19669" y="9059"/>
                    <a:pt x="19850" y="9873"/>
                    <a:pt x="20039" y="10761"/>
                  </a:cubicBezTo>
                  <a:cubicBezTo>
                    <a:pt x="20221" y="11648"/>
                    <a:pt x="20385" y="12597"/>
                    <a:pt x="20557" y="13570"/>
                  </a:cubicBezTo>
                  <a:cubicBezTo>
                    <a:pt x="20915" y="15523"/>
                    <a:pt x="21148" y="17502"/>
                    <a:pt x="21344" y="19040"/>
                  </a:cubicBezTo>
                  <a:cubicBezTo>
                    <a:pt x="21444" y="19810"/>
                    <a:pt x="21489" y="20439"/>
                    <a:pt x="21536" y="20891"/>
                  </a:cubicBezTo>
                  <a:cubicBezTo>
                    <a:pt x="21577" y="21342"/>
                    <a:pt x="21600" y="21600"/>
                    <a:pt x="21600" y="21600"/>
                  </a:cubicBezTo>
                  <a:cubicBezTo>
                    <a:pt x="21600" y="21600"/>
                    <a:pt x="16192" y="18065"/>
                    <a:pt x="10784" y="14531"/>
                  </a:cubicBezTo>
                  <a:cubicBezTo>
                    <a:pt x="5392" y="10945"/>
                    <a:pt x="0" y="7358"/>
                    <a:pt x="0" y="7358"/>
                  </a:cubicBezTo>
                  <a:cubicBezTo>
                    <a:pt x="0" y="7358"/>
                    <a:pt x="153" y="6855"/>
                    <a:pt x="306" y="6352"/>
                  </a:cubicBezTo>
                  <a:cubicBezTo>
                    <a:pt x="443" y="5838"/>
                    <a:pt x="578" y="5324"/>
                    <a:pt x="578" y="5324"/>
                  </a:cubicBezTo>
                  <a:lnTo>
                    <a:pt x="2175" y="6247"/>
                  </a:lnTo>
                  <a:cubicBezTo>
                    <a:pt x="2175" y="6247"/>
                    <a:pt x="2225" y="6047"/>
                    <a:pt x="2301" y="5745"/>
                  </a:cubicBezTo>
                  <a:cubicBezTo>
                    <a:pt x="2381" y="5445"/>
                    <a:pt x="2480" y="5043"/>
                    <a:pt x="2560" y="4629"/>
                  </a:cubicBezTo>
                  <a:cubicBezTo>
                    <a:pt x="2648" y="4220"/>
                    <a:pt x="2735" y="3812"/>
                    <a:pt x="2801" y="3505"/>
                  </a:cubicBezTo>
                  <a:cubicBezTo>
                    <a:pt x="2868" y="3199"/>
                    <a:pt x="2909" y="2994"/>
                    <a:pt x="2909" y="2994"/>
                  </a:cubicBezTo>
                  <a:lnTo>
                    <a:pt x="1307" y="2273"/>
                  </a:lnTo>
                  <a:cubicBezTo>
                    <a:pt x="1307" y="2273"/>
                    <a:pt x="1413" y="1704"/>
                    <a:pt x="1519" y="1137"/>
                  </a:cubicBezTo>
                  <a:cubicBezTo>
                    <a:pt x="1574" y="854"/>
                    <a:pt x="1629" y="571"/>
                    <a:pt x="1670" y="358"/>
                  </a:cubicBezTo>
                  <a:cubicBezTo>
                    <a:pt x="1708" y="145"/>
                    <a:pt x="1726" y="0"/>
                    <a:pt x="172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Freeform: Shape 24"/>
            <p:cNvSpPr/>
            <p:nvPr/>
          </p:nvSpPr>
          <p:spPr>
            <a:xfrm>
              <a:off x="6216505" y="6277851"/>
              <a:ext cx="1184926" cy="87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24" y="3463"/>
                  </a:moveTo>
                  <a:cubicBezTo>
                    <a:pt x="5124" y="3463"/>
                    <a:pt x="4893" y="3839"/>
                    <a:pt x="4664" y="4215"/>
                  </a:cubicBezTo>
                  <a:cubicBezTo>
                    <a:pt x="4549" y="4404"/>
                    <a:pt x="4434" y="4593"/>
                    <a:pt x="4348" y="4734"/>
                  </a:cubicBezTo>
                  <a:cubicBezTo>
                    <a:pt x="4265" y="4878"/>
                    <a:pt x="4199" y="4962"/>
                    <a:pt x="4199" y="4962"/>
                  </a:cubicBezTo>
                  <a:lnTo>
                    <a:pt x="5644" y="6625"/>
                  </a:lnTo>
                  <a:cubicBezTo>
                    <a:pt x="5644" y="6625"/>
                    <a:pt x="5712" y="6536"/>
                    <a:pt x="5800" y="6388"/>
                  </a:cubicBezTo>
                  <a:cubicBezTo>
                    <a:pt x="5889" y="6242"/>
                    <a:pt x="6008" y="6046"/>
                    <a:pt x="6127" y="5850"/>
                  </a:cubicBezTo>
                  <a:cubicBezTo>
                    <a:pt x="6365" y="5460"/>
                    <a:pt x="6604" y="5069"/>
                    <a:pt x="6604" y="5069"/>
                  </a:cubicBezTo>
                  <a:cubicBezTo>
                    <a:pt x="6604" y="5069"/>
                    <a:pt x="5124" y="3463"/>
                    <a:pt x="5124" y="3463"/>
                  </a:cubicBezTo>
                  <a:close/>
                  <a:moveTo>
                    <a:pt x="7400" y="5935"/>
                  </a:moveTo>
                  <a:cubicBezTo>
                    <a:pt x="7400" y="5935"/>
                    <a:pt x="7157" y="6333"/>
                    <a:pt x="6914" y="6732"/>
                  </a:cubicBezTo>
                  <a:cubicBezTo>
                    <a:pt x="6792" y="6931"/>
                    <a:pt x="6672" y="7131"/>
                    <a:pt x="6581" y="7280"/>
                  </a:cubicBezTo>
                  <a:cubicBezTo>
                    <a:pt x="6490" y="7429"/>
                    <a:pt x="6422" y="7520"/>
                    <a:pt x="6422" y="7520"/>
                  </a:cubicBezTo>
                  <a:lnTo>
                    <a:pt x="7865" y="9186"/>
                  </a:lnTo>
                  <a:cubicBezTo>
                    <a:pt x="7865" y="9186"/>
                    <a:pt x="7931" y="9087"/>
                    <a:pt x="8031" y="8938"/>
                  </a:cubicBezTo>
                  <a:cubicBezTo>
                    <a:pt x="8125" y="8783"/>
                    <a:pt x="8250" y="8577"/>
                    <a:pt x="8375" y="8370"/>
                  </a:cubicBezTo>
                  <a:cubicBezTo>
                    <a:pt x="8627" y="7957"/>
                    <a:pt x="8878" y="7545"/>
                    <a:pt x="8878" y="7545"/>
                  </a:cubicBezTo>
                  <a:cubicBezTo>
                    <a:pt x="8878" y="7545"/>
                    <a:pt x="7400" y="5935"/>
                    <a:pt x="7400" y="5935"/>
                  </a:cubicBezTo>
                  <a:close/>
                  <a:moveTo>
                    <a:pt x="9673" y="8413"/>
                  </a:moveTo>
                  <a:cubicBezTo>
                    <a:pt x="9673" y="8413"/>
                    <a:pt x="9418" y="8832"/>
                    <a:pt x="9163" y="9253"/>
                  </a:cubicBezTo>
                  <a:cubicBezTo>
                    <a:pt x="9035" y="9464"/>
                    <a:pt x="8907" y="9673"/>
                    <a:pt x="8812" y="9832"/>
                  </a:cubicBezTo>
                  <a:cubicBezTo>
                    <a:pt x="8710" y="9983"/>
                    <a:pt x="8642" y="10084"/>
                    <a:pt x="8642" y="10084"/>
                  </a:cubicBezTo>
                  <a:lnTo>
                    <a:pt x="10084" y="11752"/>
                  </a:lnTo>
                  <a:cubicBezTo>
                    <a:pt x="10084" y="11752"/>
                    <a:pt x="10154" y="11648"/>
                    <a:pt x="10259" y="11493"/>
                  </a:cubicBezTo>
                  <a:cubicBezTo>
                    <a:pt x="10358" y="11329"/>
                    <a:pt x="10490" y="11112"/>
                    <a:pt x="10622" y="10894"/>
                  </a:cubicBezTo>
                  <a:cubicBezTo>
                    <a:pt x="10886" y="10459"/>
                    <a:pt x="11150" y="10024"/>
                    <a:pt x="11150" y="10024"/>
                  </a:cubicBezTo>
                  <a:cubicBezTo>
                    <a:pt x="11150" y="10024"/>
                    <a:pt x="9673" y="8413"/>
                    <a:pt x="9673" y="8413"/>
                  </a:cubicBezTo>
                  <a:close/>
                  <a:moveTo>
                    <a:pt x="11946" y="10894"/>
                  </a:moveTo>
                  <a:cubicBezTo>
                    <a:pt x="11946" y="10894"/>
                    <a:pt x="11677" y="11337"/>
                    <a:pt x="11408" y="11779"/>
                  </a:cubicBezTo>
                  <a:cubicBezTo>
                    <a:pt x="11273" y="12000"/>
                    <a:pt x="11139" y="12221"/>
                    <a:pt x="11038" y="12386"/>
                  </a:cubicBezTo>
                  <a:cubicBezTo>
                    <a:pt x="10931" y="12546"/>
                    <a:pt x="10859" y="12651"/>
                    <a:pt x="10859" y="12651"/>
                  </a:cubicBezTo>
                  <a:lnTo>
                    <a:pt x="12299" y="14323"/>
                  </a:lnTo>
                  <a:cubicBezTo>
                    <a:pt x="12299" y="14323"/>
                    <a:pt x="12373" y="14212"/>
                    <a:pt x="12483" y="14049"/>
                  </a:cubicBezTo>
                  <a:cubicBezTo>
                    <a:pt x="12588" y="13877"/>
                    <a:pt x="12726" y="13650"/>
                    <a:pt x="12865" y="13423"/>
                  </a:cubicBezTo>
                  <a:cubicBezTo>
                    <a:pt x="13144" y="12967"/>
                    <a:pt x="13420" y="12509"/>
                    <a:pt x="13420" y="12509"/>
                  </a:cubicBezTo>
                  <a:cubicBezTo>
                    <a:pt x="13420" y="12509"/>
                    <a:pt x="11946" y="10894"/>
                    <a:pt x="11946" y="10894"/>
                  </a:cubicBezTo>
                  <a:close/>
                  <a:moveTo>
                    <a:pt x="14215" y="13379"/>
                  </a:moveTo>
                  <a:cubicBezTo>
                    <a:pt x="14215" y="13379"/>
                    <a:pt x="13932" y="13845"/>
                    <a:pt x="13651" y="14309"/>
                  </a:cubicBezTo>
                  <a:cubicBezTo>
                    <a:pt x="13376" y="14780"/>
                    <a:pt x="13074" y="15222"/>
                    <a:pt x="13074" y="15222"/>
                  </a:cubicBezTo>
                  <a:lnTo>
                    <a:pt x="14513" y="16897"/>
                  </a:lnTo>
                  <a:cubicBezTo>
                    <a:pt x="14513" y="16897"/>
                    <a:pt x="14824" y="16442"/>
                    <a:pt x="15107" y="15956"/>
                  </a:cubicBezTo>
                  <a:cubicBezTo>
                    <a:pt x="15397" y="15478"/>
                    <a:pt x="15688" y="14999"/>
                    <a:pt x="15688" y="14999"/>
                  </a:cubicBezTo>
                  <a:cubicBezTo>
                    <a:pt x="15688" y="14999"/>
                    <a:pt x="14215" y="13379"/>
                    <a:pt x="14215" y="13379"/>
                  </a:cubicBezTo>
                  <a:close/>
                  <a:moveTo>
                    <a:pt x="3640" y="5783"/>
                  </a:moveTo>
                  <a:lnTo>
                    <a:pt x="2670" y="7228"/>
                  </a:lnTo>
                  <a:lnTo>
                    <a:pt x="4060" y="8976"/>
                  </a:lnTo>
                  <a:lnTo>
                    <a:pt x="5065" y="7478"/>
                  </a:lnTo>
                  <a:cubicBezTo>
                    <a:pt x="5065" y="7478"/>
                    <a:pt x="3640" y="5783"/>
                    <a:pt x="3640" y="5783"/>
                  </a:cubicBezTo>
                  <a:close/>
                  <a:moveTo>
                    <a:pt x="5832" y="8391"/>
                  </a:moveTo>
                  <a:lnTo>
                    <a:pt x="4806" y="9918"/>
                  </a:lnTo>
                  <a:lnTo>
                    <a:pt x="6193" y="11669"/>
                  </a:lnTo>
                  <a:lnTo>
                    <a:pt x="7256" y="10089"/>
                  </a:lnTo>
                  <a:cubicBezTo>
                    <a:pt x="7256" y="10089"/>
                    <a:pt x="5832" y="8391"/>
                    <a:pt x="5832" y="8391"/>
                  </a:cubicBezTo>
                  <a:close/>
                  <a:moveTo>
                    <a:pt x="8021" y="11003"/>
                  </a:moveTo>
                  <a:lnTo>
                    <a:pt x="6938" y="12612"/>
                  </a:lnTo>
                  <a:lnTo>
                    <a:pt x="8324" y="14366"/>
                  </a:lnTo>
                  <a:cubicBezTo>
                    <a:pt x="8324" y="14366"/>
                    <a:pt x="8399" y="14269"/>
                    <a:pt x="8502" y="14109"/>
                  </a:cubicBezTo>
                  <a:cubicBezTo>
                    <a:pt x="8606" y="13953"/>
                    <a:pt x="8745" y="13745"/>
                    <a:pt x="8885" y="13536"/>
                  </a:cubicBezTo>
                  <a:cubicBezTo>
                    <a:pt x="9164" y="13120"/>
                    <a:pt x="9443" y="12703"/>
                    <a:pt x="9443" y="12703"/>
                  </a:cubicBezTo>
                  <a:cubicBezTo>
                    <a:pt x="9443" y="12703"/>
                    <a:pt x="8021" y="11003"/>
                    <a:pt x="8021" y="11003"/>
                  </a:cubicBezTo>
                  <a:close/>
                  <a:moveTo>
                    <a:pt x="10208" y="13618"/>
                  </a:moveTo>
                  <a:cubicBezTo>
                    <a:pt x="10208" y="13618"/>
                    <a:pt x="9924" y="14043"/>
                    <a:pt x="9640" y="14467"/>
                  </a:cubicBezTo>
                  <a:cubicBezTo>
                    <a:pt x="9499" y="14680"/>
                    <a:pt x="9357" y="14891"/>
                    <a:pt x="9251" y="15051"/>
                  </a:cubicBezTo>
                  <a:cubicBezTo>
                    <a:pt x="9147" y="15213"/>
                    <a:pt x="9069" y="15311"/>
                    <a:pt x="9069" y="15311"/>
                  </a:cubicBezTo>
                  <a:lnTo>
                    <a:pt x="10451" y="17068"/>
                  </a:lnTo>
                  <a:cubicBezTo>
                    <a:pt x="10451" y="17068"/>
                    <a:pt x="10532" y="16968"/>
                    <a:pt x="10640" y="16800"/>
                  </a:cubicBezTo>
                  <a:cubicBezTo>
                    <a:pt x="10750" y="16636"/>
                    <a:pt x="10896" y="16417"/>
                    <a:pt x="11043" y="16197"/>
                  </a:cubicBezTo>
                  <a:cubicBezTo>
                    <a:pt x="11336" y="15760"/>
                    <a:pt x="11629" y="15323"/>
                    <a:pt x="11629" y="15323"/>
                  </a:cubicBezTo>
                  <a:cubicBezTo>
                    <a:pt x="11629" y="15323"/>
                    <a:pt x="10208" y="13618"/>
                    <a:pt x="10208" y="13618"/>
                  </a:cubicBezTo>
                  <a:close/>
                  <a:moveTo>
                    <a:pt x="12392" y="16241"/>
                  </a:moveTo>
                  <a:cubicBezTo>
                    <a:pt x="12392" y="16241"/>
                    <a:pt x="12094" y="16686"/>
                    <a:pt x="11796" y="17131"/>
                  </a:cubicBezTo>
                  <a:cubicBezTo>
                    <a:pt x="11648" y="17353"/>
                    <a:pt x="11499" y="17576"/>
                    <a:pt x="11387" y="17743"/>
                  </a:cubicBezTo>
                  <a:cubicBezTo>
                    <a:pt x="11278" y="17913"/>
                    <a:pt x="11195" y="18013"/>
                    <a:pt x="11195" y="18013"/>
                  </a:cubicBezTo>
                  <a:lnTo>
                    <a:pt x="12576" y="19773"/>
                  </a:lnTo>
                  <a:cubicBezTo>
                    <a:pt x="12576" y="19773"/>
                    <a:pt x="12660" y="19667"/>
                    <a:pt x="12775" y="19495"/>
                  </a:cubicBezTo>
                  <a:cubicBezTo>
                    <a:pt x="12890" y="19322"/>
                    <a:pt x="13043" y="19094"/>
                    <a:pt x="13196" y="18863"/>
                  </a:cubicBezTo>
                  <a:cubicBezTo>
                    <a:pt x="13503" y="18405"/>
                    <a:pt x="13810" y="17945"/>
                    <a:pt x="13810" y="17945"/>
                  </a:cubicBezTo>
                  <a:cubicBezTo>
                    <a:pt x="13810" y="17945"/>
                    <a:pt x="12392" y="16241"/>
                    <a:pt x="12392" y="16241"/>
                  </a:cubicBezTo>
                  <a:close/>
                  <a:moveTo>
                    <a:pt x="3323" y="0"/>
                  </a:moveTo>
                  <a:cubicBezTo>
                    <a:pt x="3323" y="0"/>
                    <a:pt x="7902" y="4796"/>
                    <a:pt x="12481" y="9591"/>
                  </a:cubicBezTo>
                  <a:cubicBezTo>
                    <a:pt x="17041" y="14424"/>
                    <a:pt x="21600" y="19256"/>
                    <a:pt x="21600" y="19256"/>
                  </a:cubicBezTo>
                  <a:cubicBezTo>
                    <a:pt x="21600" y="19256"/>
                    <a:pt x="21022" y="19453"/>
                    <a:pt x="20155" y="19746"/>
                  </a:cubicBezTo>
                  <a:cubicBezTo>
                    <a:pt x="19291" y="20031"/>
                    <a:pt x="18167" y="20403"/>
                    <a:pt x="17005" y="20672"/>
                  </a:cubicBezTo>
                  <a:cubicBezTo>
                    <a:pt x="15852" y="20954"/>
                    <a:pt x="14735" y="21220"/>
                    <a:pt x="13886" y="21375"/>
                  </a:cubicBezTo>
                  <a:cubicBezTo>
                    <a:pt x="13034" y="21511"/>
                    <a:pt x="12465" y="21600"/>
                    <a:pt x="12465" y="21600"/>
                  </a:cubicBezTo>
                  <a:cubicBezTo>
                    <a:pt x="12465" y="21600"/>
                    <a:pt x="9356" y="17518"/>
                    <a:pt x="6245" y="13436"/>
                  </a:cubicBezTo>
                  <a:cubicBezTo>
                    <a:pt x="3123" y="9372"/>
                    <a:pt x="0" y="5307"/>
                    <a:pt x="0" y="5307"/>
                  </a:cubicBezTo>
                  <a:cubicBezTo>
                    <a:pt x="0" y="5307"/>
                    <a:pt x="269" y="4929"/>
                    <a:pt x="538" y="4549"/>
                  </a:cubicBezTo>
                  <a:cubicBezTo>
                    <a:pt x="791" y="4151"/>
                    <a:pt x="1044" y="3752"/>
                    <a:pt x="1044" y="3752"/>
                  </a:cubicBezTo>
                  <a:lnTo>
                    <a:pt x="2246" y="5212"/>
                  </a:lnTo>
                  <a:cubicBezTo>
                    <a:pt x="2246" y="5212"/>
                    <a:pt x="2620" y="4662"/>
                    <a:pt x="2993" y="4112"/>
                  </a:cubicBezTo>
                  <a:cubicBezTo>
                    <a:pt x="3185" y="3842"/>
                    <a:pt x="3367" y="3560"/>
                    <a:pt x="3494" y="3340"/>
                  </a:cubicBezTo>
                  <a:cubicBezTo>
                    <a:pt x="3625" y="3124"/>
                    <a:pt x="3713" y="2979"/>
                    <a:pt x="3713" y="2979"/>
                  </a:cubicBezTo>
                  <a:lnTo>
                    <a:pt x="2419" y="1544"/>
                  </a:lnTo>
                  <a:cubicBezTo>
                    <a:pt x="2419" y="1544"/>
                    <a:pt x="3323" y="0"/>
                    <a:pt x="3323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Freeform: Shape 25"/>
            <p:cNvSpPr/>
            <p:nvPr/>
          </p:nvSpPr>
          <p:spPr>
            <a:xfrm>
              <a:off x="6860647" y="4713500"/>
              <a:ext cx="1331765" cy="77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622" y="1491"/>
                  </a:moveTo>
                  <a:lnTo>
                    <a:pt x="3559" y="3714"/>
                  </a:lnTo>
                  <a:lnTo>
                    <a:pt x="5247" y="3891"/>
                  </a:lnTo>
                  <a:lnTo>
                    <a:pt x="5311" y="1585"/>
                  </a:lnTo>
                  <a:cubicBezTo>
                    <a:pt x="5311" y="1585"/>
                    <a:pt x="3622" y="1491"/>
                    <a:pt x="3622" y="1491"/>
                  </a:cubicBezTo>
                  <a:close/>
                  <a:moveTo>
                    <a:pt x="6220" y="1637"/>
                  </a:moveTo>
                  <a:cubicBezTo>
                    <a:pt x="6220" y="1637"/>
                    <a:pt x="6209" y="2329"/>
                    <a:pt x="6191" y="3367"/>
                  </a:cubicBezTo>
                  <a:cubicBezTo>
                    <a:pt x="6198" y="4409"/>
                    <a:pt x="6086" y="5779"/>
                    <a:pt x="6037" y="7158"/>
                  </a:cubicBezTo>
                  <a:cubicBezTo>
                    <a:pt x="5997" y="8540"/>
                    <a:pt x="5851" y="9898"/>
                    <a:pt x="5784" y="10927"/>
                  </a:cubicBezTo>
                  <a:cubicBezTo>
                    <a:pt x="5746" y="11438"/>
                    <a:pt x="5713" y="11866"/>
                    <a:pt x="5691" y="12165"/>
                  </a:cubicBezTo>
                  <a:cubicBezTo>
                    <a:pt x="5672" y="12465"/>
                    <a:pt x="5650" y="12634"/>
                    <a:pt x="5650" y="12634"/>
                  </a:cubicBezTo>
                  <a:lnTo>
                    <a:pt x="7316" y="13119"/>
                  </a:lnTo>
                  <a:cubicBezTo>
                    <a:pt x="7316" y="13119"/>
                    <a:pt x="7340" y="12946"/>
                    <a:pt x="7359" y="12635"/>
                  </a:cubicBezTo>
                  <a:cubicBezTo>
                    <a:pt x="7383" y="12325"/>
                    <a:pt x="7416" y="11883"/>
                    <a:pt x="7455" y="11352"/>
                  </a:cubicBezTo>
                  <a:cubicBezTo>
                    <a:pt x="7524" y="10287"/>
                    <a:pt x="7677" y="8882"/>
                    <a:pt x="7719" y="7450"/>
                  </a:cubicBezTo>
                  <a:cubicBezTo>
                    <a:pt x="7752" y="6738"/>
                    <a:pt x="7786" y="6025"/>
                    <a:pt x="7817" y="5356"/>
                  </a:cubicBezTo>
                  <a:cubicBezTo>
                    <a:pt x="7834" y="5022"/>
                    <a:pt x="7850" y="4699"/>
                    <a:pt x="7865" y="4393"/>
                  </a:cubicBezTo>
                  <a:cubicBezTo>
                    <a:pt x="7869" y="4086"/>
                    <a:pt x="7875" y="3795"/>
                    <a:pt x="7879" y="3525"/>
                  </a:cubicBezTo>
                  <a:cubicBezTo>
                    <a:pt x="7897" y="2451"/>
                    <a:pt x="7909" y="1735"/>
                    <a:pt x="7909" y="1735"/>
                  </a:cubicBezTo>
                  <a:cubicBezTo>
                    <a:pt x="7909" y="1735"/>
                    <a:pt x="6220" y="1637"/>
                    <a:pt x="6220" y="1637"/>
                  </a:cubicBezTo>
                  <a:close/>
                  <a:moveTo>
                    <a:pt x="8819" y="1789"/>
                  </a:moveTo>
                  <a:cubicBezTo>
                    <a:pt x="8818" y="1789"/>
                    <a:pt x="8796" y="4710"/>
                    <a:pt x="8625" y="7609"/>
                  </a:cubicBezTo>
                  <a:cubicBezTo>
                    <a:pt x="8582" y="9066"/>
                    <a:pt x="8426" y="10498"/>
                    <a:pt x="8357" y="11582"/>
                  </a:cubicBezTo>
                  <a:cubicBezTo>
                    <a:pt x="8316" y="12123"/>
                    <a:pt x="8282" y="12574"/>
                    <a:pt x="8258" y="12889"/>
                  </a:cubicBezTo>
                  <a:cubicBezTo>
                    <a:pt x="8238" y="13206"/>
                    <a:pt x="8214" y="13383"/>
                    <a:pt x="8214" y="13383"/>
                  </a:cubicBezTo>
                  <a:lnTo>
                    <a:pt x="9879" y="13873"/>
                  </a:lnTo>
                  <a:cubicBezTo>
                    <a:pt x="9879" y="13873"/>
                    <a:pt x="9906" y="13690"/>
                    <a:pt x="9927" y="13363"/>
                  </a:cubicBezTo>
                  <a:cubicBezTo>
                    <a:pt x="9951" y="13037"/>
                    <a:pt x="9986" y="12571"/>
                    <a:pt x="10028" y="12012"/>
                  </a:cubicBezTo>
                  <a:cubicBezTo>
                    <a:pt x="10099" y="10892"/>
                    <a:pt x="10261" y="9411"/>
                    <a:pt x="10306" y="7905"/>
                  </a:cubicBezTo>
                  <a:cubicBezTo>
                    <a:pt x="10362" y="6402"/>
                    <a:pt x="10475" y="4908"/>
                    <a:pt x="10476" y="3775"/>
                  </a:cubicBezTo>
                  <a:cubicBezTo>
                    <a:pt x="10495" y="2645"/>
                    <a:pt x="10508" y="1891"/>
                    <a:pt x="10508" y="1891"/>
                  </a:cubicBezTo>
                  <a:cubicBezTo>
                    <a:pt x="10508" y="1891"/>
                    <a:pt x="8819" y="1789"/>
                    <a:pt x="8819" y="1789"/>
                  </a:cubicBezTo>
                  <a:close/>
                  <a:moveTo>
                    <a:pt x="11417" y="1948"/>
                  </a:moveTo>
                  <a:cubicBezTo>
                    <a:pt x="11417" y="1948"/>
                    <a:pt x="11405" y="2714"/>
                    <a:pt x="11385" y="3865"/>
                  </a:cubicBezTo>
                  <a:cubicBezTo>
                    <a:pt x="11382" y="5016"/>
                    <a:pt x="11270" y="6537"/>
                    <a:pt x="11212" y="8066"/>
                  </a:cubicBezTo>
                  <a:cubicBezTo>
                    <a:pt x="11183" y="8831"/>
                    <a:pt x="11141" y="9592"/>
                    <a:pt x="11077" y="10302"/>
                  </a:cubicBezTo>
                  <a:cubicBezTo>
                    <a:pt x="11023" y="11012"/>
                    <a:pt x="10971" y="11677"/>
                    <a:pt x="10928" y="12245"/>
                  </a:cubicBezTo>
                  <a:cubicBezTo>
                    <a:pt x="10886" y="12814"/>
                    <a:pt x="10850" y="13288"/>
                    <a:pt x="10824" y="13620"/>
                  </a:cubicBezTo>
                  <a:cubicBezTo>
                    <a:pt x="10803" y="13952"/>
                    <a:pt x="10775" y="14138"/>
                    <a:pt x="10775" y="14138"/>
                  </a:cubicBezTo>
                  <a:lnTo>
                    <a:pt x="12441" y="14633"/>
                  </a:lnTo>
                  <a:cubicBezTo>
                    <a:pt x="12441" y="14633"/>
                    <a:pt x="12467" y="14441"/>
                    <a:pt x="12492" y="14099"/>
                  </a:cubicBezTo>
                  <a:cubicBezTo>
                    <a:pt x="12518" y="13756"/>
                    <a:pt x="12555" y="13267"/>
                    <a:pt x="12599" y="12680"/>
                  </a:cubicBezTo>
                  <a:cubicBezTo>
                    <a:pt x="12645" y="12093"/>
                    <a:pt x="12697" y="11408"/>
                    <a:pt x="12753" y="10674"/>
                  </a:cubicBezTo>
                  <a:cubicBezTo>
                    <a:pt x="12781" y="10306"/>
                    <a:pt x="12810" y="9928"/>
                    <a:pt x="12840" y="9542"/>
                  </a:cubicBezTo>
                  <a:cubicBezTo>
                    <a:pt x="12857" y="9155"/>
                    <a:pt x="12875" y="8760"/>
                    <a:pt x="12893" y="8367"/>
                  </a:cubicBezTo>
                  <a:cubicBezTo>
                    <a:pt x="12955" y="6790"/>
                    <a:pt x="13066" y="5219"/>
                    <a:pt x="13073" y="4032"/>
                  </a:cubicBezTo>
                  <a:cubicBezTo>
                    <a:pt x="13093" y="2845"/>
                    <a:pt x="13106" y="2054"/>
                    <a:pt x="13106" y="2054"/>
                  </a:cubicBezTo>
                  <a:cubicBezTo>
                    <a:pt x="13106" y="2054"/>
                    <a:pt x="11417" y="1948"/>
                    <a:pt x="11417" y="1948"/>
                  </a:cubicBezTo>
                  <a:close/>
                  <a:moveTo>
                    <a:pt x="14016" y="2113"/>
                  </a:moveTo>
                  <a:cubicBezTo>
                    <a:pt x="14016" y="2113"/>
                    <a:pt x="14002" y="2916"/>
                    <a:pt x="13982" y="4122"/>
                  </a:cubicBezTo>
                  <a:cubicBezTo>
                    <a:pt x="13973" y="5329"/>
                    <a:pt x="13861" y="6927"/>
                    <a:pt x="13798" y="8530"/>
                  </a:cubicBezTo>
                  <a:cubicBezTo>
                    <a:pt x="13780" y="8930"/>
                    <a:pt x="13762" y="9331"/>
                    <a:pt x="13744" y="9725"/>
                  </a:cubicBezTo>
                  <a:cubicBezTo>
                    <a:pt x="13714" y="10116"/>
                    <a:pt x="13684" y="10502"/>
                    <a:pt x="13655" y="10875"/>
                  </a:cubicBezTo>
                  <a:cubicBezTo>
                    <a:pt x="13598" y="11621"/>
                    <a:pt x="13545" y="12318"/>
                    <a:pt x="13500" y="12915"/>
                  </a:cubicBezTo>
                  <a:cubicBezTo>
                    <a:pt x="13455" y="13512"/>
                    <a:pt x="13417" y="14009"/>
                    <a:pt x="13391" y="14357"/>
                  </a:cubicBezTo>
                  <a:cubicBezTo>
                    <a:pt x="13362" y="14706"/>
                    <a:pt x="13336" y="14901"/>
                    <a:pt x="13336" y="14901"/>
                  </a:cubicBezTo>
                  <a:lnTo>
                    <a:pt x="15002" y="15401"/>
                  </a:lnTo>
                  <a:cubicBezTo>
                    <a:pt x="15002" y="15401"/>
                    <a:pt x="15022" y="15197"/>
                    <a:pt x="15059" y="14841"/>
                  </a:cubicBezTo>
                  <a:cubicBezTo>
                    <a:pt x="15086" y="14482"/>
                    <a:pt x="15124" y="13969"/>
                    <a:pt x="15171" y="13354"/>
                  </a:cubicBezTo>
                  <a:cubicBezTo>
                    <a:pt x="15218" y="12738"/>
                    <a:pt x="15273" y="12020"/>
                    <a:pt x="15332" y="11251"/>
                  </a:cubicBezTo>
                  <a:cubicBezTo>
                    <a:pt x="15361" y="10867"/>
                    <a:pt x="15391" y="10469"/>
                    <a:pt x="15422" y="10066"/>
                  </a:cubicBezTo>
                  <a:cubicBezTo>
                    <a:pt x="15441" y="9660"/>
                    <a:pt x="15461" y="9247"/>
                    <a:pt x="15480" y="8834"/>
                  </a:cubicBezTo>
                  <a:cubicBezTo>
                    <a:pt x="15546" y="7183"/>
                    <a:pt x="15657" y="5536"/>
                    <a:pt x="15670" y="4293"/>
                  </a:cubicBezTo>
                  <a:cubicBezTo>
                    <a:pt x="15691" y="3051"/>
                    <a:pt x="15704" y="2224"/>
                    <a:pt x="15704" y="2224"/>
                  </a:cubicBezTo>
                  <a:cubicBezTo>
                    <a:pt x="15704" y="2224"/>
                    <a:pt x="14016" y="2113"/>
                    <a:pt x="14016" y="2113"/>
                  </a:cubicBezTo>
                  <a:close/>
                  <a:moveTo>
                    <a:pt x="2936" y="13128"/>
                  </a:moveTo>
                  <a:lnTo>
                    <a:pt x="2682" y="15293"/>
                  </a:lnTo>
                  <a:lnTo>
                    <a:pt x="4335" y="15904"/>
                  </a:lnTo>
                  <a:lnTo>
                    <a:pt x="4598" y="13657"/>
                  </a:lnTo>
                  <a:cubicBezTo>
                    <a:pt x="4598" y="13657"/>
                    <a:pt x="2936" y="13128"/>
                    <a:pt x="2936" y="13128"/>
                  </a:cubicBezTo>
                  <a:close/>
                  <a:moveTo>
                    <a:pt x="5494" y="13943"/>
                  </a:moveTo>
                  <a:lnTo>
                    <a:pt x="5225" y="16236"/>
                  </a:lnTo>
                  <a:lnTo>
                    <a:pt x="6877" y="16851"/>
                  </a:lnTo>
                  <a:lnTo>
                    <a:pt x="7155" y="14477"/>
                  </a:lnTo>
                  <a:cubicBezTo>
                    <a:pt x="7155" y="14477"/>
                    <a:pt x="5494" y="13943"/>
                    <a:pt x="5494" y="13943"/>
                  </a:cubicBezTo>
                  <a:close/>
                  <a:moveTo>
                    <a:pt x="8049" y="14766"/>
                  </a:moveTo>
                  <a:lnTo>
                    <a:pt x="7766" y="17184"/>
                  </a:lnTo>
                  <a:lnTo>
                    <a:pt x="9420" y="17806"/>
                  </a:lnTo>
                  <a:lnTo>
                    <a:pt x="9710" y="15303"/>
                  </a:lnTo>
                  <a:cubicBezTo>
                    <a:pt x="9710" y="15303"/>
                    <a:pt x="8049" y="14766"/>
                    <a:pt x="8049" y="14766"/>
                  </a:cubicBezTo>
                  <a:close/>
                  <a:moveTo>
                    <a:pt x="10604" y="15594"/>
                  </a:moveTo>
                  <a:lnTo>
                    <a:pt x="10309" y="18140"/>
                  </a:lnTo>
                  <a:lnTo>
                    <a:pt x="11961" y="18765"/>
                  </a:lnTo>
                  <a:lnTo>
                    <a:pt x="12265" y="16137"/>
                  </a:lnTo>
                  <a:cubicBezTo>
                    <a:pt x="12265" y="16137"/>
                    <a:pt x="10604" y="15594"/>
                    <a:pt x="10604" y="15594"/>
                  </a:cubicBezTo>
                  <a:close/>
                  <a:moveTo>
                    <a:pt x="13159" y="16429"/>
                  </a:moveTo>
                  <a:lnTo>
                    <a:pt x="12849" y="19103"/>
                  </a:lnTo>
                  <a:lnTo>
                    <a:pt x="14501" y="19730"/>
                  </a:lnTo>
                  <a:lnTo>
                    <a:pt x="14819" y="16976"/>
                  </a:lnTo>
                  <a:cubicBezTo>
                    <a:pt x="14819" y="16976"/>
                    <a:pt x="13159" y="16429"/>
                    <a:pt x="13159" y="16429"/>
                  </a:cubicBezTo>
                  <a:close/>
                  <a:moveTo>
                    <a:pt x="4761" y="12300"/>
                  </a:moveTo>
                  <a:lnTo>
                    <a:pt x="4961" y="10027"/>
                  </a:lnTo>
                  <a:lnTo>
                    <a:pt x="3287" y="9631"/>
                  </a:lnTo>
                  <a:lnTo>
                    <a:pt x="3095" y="11821"/>
                  </a:lnTo>
                  <a:cubicBezTo>
                    <a:pt x="3095" y="11821"/>
                    <a:pt x="4761" y="12300"/>
                    <a:pt x="4761" y="12300"/>
                  </a:cubicBezTo>
                  <a:close/>
                  <a:moveTo>
                    <a:pt x="5068" y="8131"/>
                  </a:moveTo>
                  <a:lnTo>
                    <a:pt x="5199" y="5839"/>
                  </a:lnTo>
                  <a:lnTo>
                    <a:pt x="3515" y="5593"/>
                  </a:lnTo>
                  <a:lnTo>
                    <a:pt x="3388" y="7802"/>
                  </a:lnTo>
                  <a:cubicBezTo>
                    <a:pt x="3388" y="7802"/>
                    <a:pt x="5068" y="8131"/>
                    <a:pt x="5068" y="8131"/>
                  </a:cubicBezTo>
                  <a:close/>
                  <a:moveTo>
                    <a:pt x="974" y="0"/>
                  </a:moveTo>
                  <a:cubicBezTo>
                    <a:pt x="974" y="0"/>
                    <a:pt x="6130" y="134"/>
                    <a:pt x="11286" y="267"/>
                  </a:cubicBezTo>
                  <a:cubicBezTo>
                    <a:pt x="16444" y="452"/>
                    <a:pt x="21600" y="637"/>
                    <a:pt x="21600" y="637"/>
                  </a:cubicBezTo>
                  <a:cubicBezTo>
                    <a:pt x="21600" y="637"/>
                    <a:pt x="21254" y="2059"/>
                    <a:pt x="20736" y="4189"/>
                  </a:cubicBezTo>
                  <a:cubicBezTo>
                    <a:pt x="20491" y="5242"/>
                    <a:pt x="20148" y="6452"/>
                    <a:pt x="19784" y="7728"/>
                  </a:cubicBezTo>
                  <a:cubicBezTo>
                    <a:pt x="19410" y="9002"/>
                    <a:pt x="19067" y="10350"/>
                    <a:pt x="18624" y="11657"/>
                  </a:cubicBezTo>
                  <a:cubicBezTo>
                    <a:pt x="18201" y="12946"/>
                    <a:pt x="17780" y="14235"/>
                    <a:pt x="17383" y="15444"/>
                  </a:cubicBezTo>
                  <a:cubicBezTo>
                    <a:pt x="16955" y="16604"/>
                    <a:pt x="16556" y="17687"/>
                    <a:pt x="16213" y="18616"/>
                  </a:cubicBezTo>
                  <a:cubicBezTo>
                    <a:pt x="15871" y="19530"/>
                    <a:pt x="15593" y="20281"/>
                    <a:pt x="15368" y="20794"/>
                  </a:cubicBezTo>
                  <a:cubicBezTo>
                    <a:pt x="15154" y="21307"/>
                    <a:pt x="15031" y="21600"/>
                    <a:pt x="15031" y="21600"/>
                  </a:cubicBezTo>
                  <a:cubicBezTo>
                    <a:pt x="15031" y="21600"/>
                    <a:pt x="11275" y="20066"/>
                    <a:pt x="7519" y="18531"/>
                  </a:cubicBezTo>
                  <a:cubicBezTo>
                    <a:pt x="3760" y="17025"/>
                    <a:pt x="0" y="15520"/>
                    <a:pt x="0" y="15520"/>
                  </a:cubicBezTo>
                  <a:cubicBezTo>
                    <a:pt x="0" y="15520"/>
                    <a:pt x="20" y="15375"/>
                    <a:pt x="50" y="15158"/>
                  </a:cubicBezTo>
                  <a:cubicBezTo>
                    <a:pt x="79" y="14942"/>
                    <a:pt x="124" y="14655"/>
                    <a:pt x="148" y="14360"/>
                  </a:cubicBezTo>
                  <a:cubicBezTo>
                    <a:pt x="207" y="13774"/>
                    <a:pt x="266" y="13189"/>
                    <a:pt x="266" y="13189"/>
                  </a:cubicBezTo>
                  <a:lnTo>
                    <a:pt x="1678" y="13666"/>
                  </a:lnTo>
                  <a:cubicBezTo>
                    <a:pt x="1678" y="13666"/>
                    <a:pt x="1754" y="12969"/>
                    <a:pt x="1869" y="11922"/>
                  </a:cubicBezTo>
                  <a:cubicBezTo>
                    <a:pt x="1980" y="10874"/>
                    <a:pt x="2061" y="9456"/>
                    <a:pt x="2186" y="8050"/>
                  </a:cubicBezTo>
                  <a:cubicBezTo>
                    <a:pt x="2272" y="6634"/>
                    <a:pt x="2323" y="5208"/>
                    <a:pt x="2387" y="4144"/>
                  </a:cubicBezTo>
                  <a:cubicBezTo>
                    <a:pt x="2413" y="3610"/>
                    <a:pt x="2406" y="3161"/>
                    <a:pt x="2416" y="2849"/>
                  </a:cubicBezTo>
                  <a:cubicBezTo>
                    <a:pt x="2421" y="2536"/>
                    <a:pt x="2424" y="2356"/>
                    <a:pt x="2424" y="2356"/>
                  </a:cubicBezTo>
                  <a:lnTo>
                    <a:pt x="935" y="2247"/>
                  </a:lnTo>
                  <a:cubicBezTo>
                    <a:pt x="935" y="2247"/>
                    <a:pt x="974" y="0"/>
                    <a:pt x="974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Freeform: Shape 26"/>
            <p:cNvSpPr/>
            <p:nvPr/>
          </p:nvSpPr>
          <p:spPr>
            <a:xfrm>
              <a:off x="5613257" y="6748178"/>
              <a:ext cx="652323" cy="679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886" y="17965"/>
                  </a:moveTo>
                  <a:cubicBezTo>
                    <a:pt x="8886" y="17965"/>
                    <a:pt x="9041" y="17891"/>
                    <a:pt x="9294" y="17728"/>
                  </a:cubicBezTo>
                  <a:cubicBezTo>
                    <a:pt x="9548" y="17569"/>
                    <a:pt x="9912" y="17345"/>
                    <a:pt x="10351" y="17074"/>
                  </a:cubicBezTo>
                  <a:cubicBezTo>
                    <a:pt x="11218" y="16522"/>
                    <a:pt x="12410" y="15838"/>
                    <a:pt x="13551" y="15080"/>
                  </a:cubicBezTo>
                  <a:cubicBezTo>
                    <a:pt x="14684" y="14308"/>
                    <a:pt x="15814" y="13536"/>
                    <a:pt x="16663" y="12958"/>
                  </a:cubicBezTo>
                  <a:cubicBezTo>
                    <a:pt x="17095" y="12678"/>
                    <a:pt x="17428" y="12411"/>
                    <a:pt x="17667" y="12231"/>
                  </a:cubicBezTo>
                  <a:cubicBezTo>
                    <a:pt x="17905" y="12050"/>
                    <a:pt x="18042" y="11946"/>
                    <a:pt x="18042" y="11946"/>
                  </a:cubicBezTo>
                  <a:lnTo>
                    <a:pt x="16432" y="9931"/>
                  </a:lnTo>
                  <a:cubicBezTo>
                    <a:pt x="16432" y="9931"/>
                    <a:pt x="16299" y="10032"/>
                    <a:pt x="16068" y="10207"/>
                  </a:cubicBezTo>
                  <a:cubicBezTo>
                    <a:pt x="15834" y="10383"/>
                    <a:pt x="15510" y="10645"/>
                    <a:pt x="15089" y="10916"/>
                  </a:cubicBezTo>
                  <a:cubicBezTo>
                    <a:pt x="14263" y="11481"/>
                    <a:pt x="13161" y="12232"/>
                    <a:pt x="12061" y="12985"/>
                  </a:cubicBezTo>
                  <a:cubicBezTo>
                    <a:pt x="10947" y="13721"/>
                    <a:pt x="9787" y="14386"/>
                    <a:pt x="8941" y="14923"/>
                  </a:cubicBezTo>
                  <a:cubicBezTo>
                    <a:pt x="8517" y="15187"/>
                    <a:pt x="8161" y="15407"/>
                    <a:pt x="7912" y="15561"/>
                  </a:cubicBezTo>
                  <a:cubicBezTo>
                    <a:pt x="7668" y="15720"/>
                    <a:pt x="7516" y="15793"/>
                    <a:pt x="7516" y="15793"/>
                  </a:cubicBezTo>
                  <a:cubicBezTo>
                    <a:pt x="7516" y="15793"/>
                    <a:pt x="8886" y="17965"/>
                    <a:pt x="8886" y="17965"/>
                  </a:cubicBezTo>
                  <a:close/>
                  <a:moveTo>
                    <a:pt x="6469" y="14131"/>
                  </a:moveTo>
                  <a:cubicBezTo>
                    <a:pt x="6469" y="14131"/>
                    <a:pt x="6618" y="14059"/>
                    <a:pt x="6858" y="13902"/>
                  </a:cubicBezTo>
                  <a:cubicBezTo>
                    <a:pt x="7100" y="13753"/>
                    <a:pt x="7447" y="13536"/>
                    <a:pt x="7863" y="13278"/>
                  </a:cubicBezTo>
                  <a:cubicBezTo>
                    <a:pt x="8692" y="12753"/>
                    <a:pt x="9828" y="12101"/>
                    <a:pt x="10918" y="11378"/>
                  </a:cubicBezTo>
                  <a:cubicBezTo>
                    <a:pt x="11996" y="10643"/>
                    <a:pt x="13076" y="9907"/>
                    <a:pt x="13885" y="9355"/>
                  </a:cubicBezTo>
                  <a:cubicBezTo>
                    <a:pt x="14298" y="9089"/>
                    <a:pt x="14615" y="8831"/>
                    <a:pt x="14843" y="8661"/>
                  </a:cubicBezTo>
                  <a:cubicBezTo>
                    <a:pt x="15070" y="8490"/>
                    <a:pt x="15199" y="8390"/>
                    <a:pt x="15199" y="8390"/>
                  </a:cubicBezTo>
                  <a:lnTo>
                    <a:pt x="13588" y="6375"/>
                  </a:lnTo>
                  <a:cubicBezTo>
                    <a:pt x="13588" y="6375"/>
                    <a:pt x="13462" y="6470"/>
                    <a:pt x="13241" y="6638"/>
                  </a:cubicBezTo>
                  <a:cubicBezTo>
                    <a:pt x="13020" y="6804"/>
                    <a:pt x="12713" y="7055"/>
                    <a:pt x="12310" y="7313"/>
                  </a:cubicBezTo>
                  <a:cubicBezTo>
                    <a:pt x="11524" y="7850"/>
                    <a:pt x="10475" y="8567"/>
                    <a:pt x="9425" y="9282"/>
                  </a:cubicBezTo>
                  <a:cubicBezTo>
                    <a:pt x="8367" y="9985"/>
                    <a:pt x="7260" y="10615"/>
                    <a:pt x="6456" y="11128"/>
                  </a:cubicBezTo>
                  <a:cubicBezTo>
                    <a:pt x="6051" y="11381"/>
                    <a:pt x="5714" y="11589"/>
                    <a:pt x="5477" y="11737"/>
                  </a:cubicBezTo>
                  <a:cubicBezTo>
                    <a:pt x="5244" y="11888"/>
                    <a:pt x="5100" y="11958"/>
                    <a:pt x="5100" y="11958"/>
                  </a:cubicBezTo>
                  <a:cubicBezTo>
                    <a:pt x="5100" y="11958"/>
                    <a:pt x="6469" y="14131"/>
                    <a:pt x="6469" y="14131"/>
                  </a:cubicBezTo>
                  <a:close/>
                  <a:moveTo>
                    <a:pt x="4051" y="10296"/>
                  </a:moveTo>
                  <a:cubicBezTo>
                    <a:pt x="4051" y="10296"/>
                    <a:pt x="4193" y="10226"/>
                    <a:pt x="4421" y="10079"/>
                  </a:cubicBezTo>
                  <a:cubicBezTo>
                    <a:pt x="4652" y="9935"/>
                    <a:pt x="4983" y="9730"/>
                    <a:pt x="5379" y="9485"/>
                  </a:cubicBezTo>
                  <a:cubicBezTo>
                    <a:pt x="6163" y="8981"/>
                    <a:pt x="7248" y="8365"/>
                    <a:pt x="8283" y="7677"/>
                  </a:cubicBezTo>
                  <a:cubicBezTo>
                    <a:pt x="9310" y="6977"/>
                    <a:pt x="10337" y="6278"/>
                    <a:pt x="11107" y="5752"/>
                  </a:cubicBezTo>
                  <a:cubicBezTo>
                    <a:pt x="11499" y="5500"/>
                    <a:pt x="11801" y="5255"/>
                    <a:pt x="12018" y="5092"/>
                  </a:cubicBezTo>
                  <a:cubicBezTo>
                    <a:pt x="12233" y="4927"/>
                    <a:pt x="12356" y="4834"/>
                    <a:pt x="12356" y="4834"/>
                  </a:cubicBezTo>
                  <a:lnTo>
                    <a:pt x="10746" y="2818"/>
                  </a:lnTo>
                  <a:cubicBezTo>
                    <a:pt x="10746" y="2818"/>
                    <a:pt x="10626" y="2910"/>
                    <a:pt x="10417" y="3069"/>
                  </a:cubicBezTo>
                  <a:cubicBezTo>
                    <a:pt x="10207" y="3228"/>
                    <a:pt x="9914" y="3468"/>
                    <a:pt x="9533" y="3710"/>
                  </a:cubicBezTo>
                  <a:cubicBezTo>
                    <a:pt x="8785" y="4220"/>
                    <a:pt x="7788" y="4900"/>
                    <a:pt x="6791" y="5580"/>
                  </a:cubicBezTo>
                  <a:cubicBezTo>
                    <a:pt x="5786" y="6247"/>
                    <a:pt x="4734" y="6846"/>
                    <a:pt x="3971" y="7334"/>
                  </a:cubicBezTo>
                  <a:cubicBezTo>
                    <a:pt x="3585" y="7573"/>
                    <a:pt x="3266" y="7771"/>
                    <a:pt x="3042" y="7912"/>
                  </a:cubicBezTo>
                  <a:cubicBezTo>
                    <a:pt x="2820" y="8057"/>
                    <a:pt x="2683" y="8121"/>
                    <a:pt x="2683" y="8121"/>
                  </a:cubicBezTo>
                  <a:cubicBezTo>
                    <a:pt x="2683" y="8121"/>
                    <a:pt x="4051" y="10296"/>
                    <a:pt x="4051" y="10296"/>
                  </a:cubicBezTo>
                  <a:close/>
                  <a:moveTo>
                    <a:pt x="15979" y="16944"/>
                  </a:moveTo>
                  <a:cubicBezTo>
                    <a:pt x="15631" y="16464"/>
                    <a:pt x="15033" y="16294"/>
                    <a:pt x="14641" y="16563"/>
                  </a:cubicBezTo>
                  <a:cubicBezTo>
                    <a:pt x="14257" y="16838"/>
                    <a:pt x="14200" y="17427"/>
                    <a:pt x="14538" y="17913"/>
                  </a:cubicBezTo>
                  <a:cubicBezTo>
                    <a:pt x="14876" y="18397"/>
                    <a:pt x="15491" y="18592"/>
                    <a:pt x="15886" y="18310"/>
                  </a:cubicBezTo>
                  <a:cubicBezTo>
                    <a:pt x="16286" y="18034"/>
                    <a:pt x="16329" y="17423"/>
                    <a:pt x="15979" y="16944"/>
                  </a:cubicBezTo>
                  <a:close/>
                  <a:moveTo>
                    <a:pt x="8848" y="21600"/>
                  </a:moveTo>
                  <a:lnTo>
                    <a:pt x="0" y="6928"/>
                  </a:lnTo>
                  <a:lnTo>
                    <a:pt x="1436" y="6145"/>
                  </a:lnTo>
                  <a:lnTo>
                    <a:pt x="1635" y="6459"/>
                  </a:lnTo>
                  <a:cubicBezTo>
                    <a:pt x="1635" y="6459"/>
                    <a:pt x="1770" y="6396"/>
                    <a:pt x="1986" y="6255"/>
                  </a:cubicBezTo>
                  <a:cubicBezTo>
                    <a:pt x="2204" y="6118"/>
                    <a:pt x="2517" y="5922"/>
                    <a:pt x="2894" y="5689"/>
                  </a:cubicBezTo>
                  <a:cubicBezTo>
                    <a:pt x="3638" y="5212"/>
                    <a:pt x="4666" y="4628"/>
                    <a:pt x="5650" y="3976"/>
                  </a:cubicBezTo>
                  <a:cubicBezTo>
                    <a:pt x="6624" y="3312"/>
                    <a:pt x="7597" y="2646"/>
                    <a:pt x="8327" y="2149"/>
                  </a:cubicBezTo>
                  <a:cubicBezTo>
                    <a:pt x="8701" y="1910"/>
                    <a:pt x="8986" y="1678"/>
                    <a:pt x="9192" y="1523"/>
                  </a:cubicBezTo>
                  <a:cubicBezTo>
                    <a:pt x="9397" y="1365"/>
                    <a:pt x="9514" y="1276"/>
                    <a:pt x="9514" y="1276"/>
                  </a:cubicBezTo>
                  <a:lnTo>
                    <a:pt x="9281" y="985"/>
                  </a:lnTo>
                  <a:lnTo>
                    <a:pt x="10582" y="0"/>
                  </a:lnTo>
                  <a:lnTo>
                    <a:pt x="21600" y="13254"/>
                  </a:lnTo>
                  <a:cubicBezTo>
                    <a:pt x="21600" y="13254"/>
                    <a:pt x="21346" y="13682"/>
                    <a:pt x="20964" y="14325"/>
                  </a:cubicBezTo>
                  <a:cubicBezTo>
                    <a:pt x="20573" y="14961"/>
                    <a:pt x="20085" y="15862"/>
                    <a:pt x="19521" y="16690"/>
                  </a:cubicBezTo>
                  <a:cubicBezTo>
                    <a:pt x="18389" y="18378"/>
                    <a:pt x="17256" y="20067"/>
                    <a:pt x="17256" y="20067"/>
                  </a:cubicBezTo>
                  <a:cubicBezTo>
                    <a:pt x="17256" y="20069"/>
                    <a:pt x="16746" y="20213"/>
                    <a:pt x="15940" y="20359"/>
                  </a:cubicBezTo>
                  <a:cubicBezTo>
                    <a:pt x="15148" y="20512"/>
                    <a:pt x="14093" y="20716"/>
                    <a:pt x="13039" y="20920"/>
                  </a:cubicBezTo>
                  <a:cubicBezTo>
                    <a:pt x="11996" y="21126"/>
                    <a:pt x="10963" y="21322"/>
                    <a:pt x="10161" y="21418"/>
                  </a:cubicBezTo>
                  <a:cubicBezTo>
                    <a:pt x="9374" y="21527"/>
                    <a:pt x="8848" y="21600"/>
                    <a:pt x="8848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Freeform: Shape 27"/>
            <p:cNvSpPr/>
            <p:nvPr/>
          </p:nvSpPr>
          <p:spPr>
            <a:xfrm>
              <a:off x="3997784" y="7300301"/>
              <a:ext cx="553982" cy="1228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51" y="1890"/>
                  </a:moveTo>
                  <a:cubicBezTo>
                    <a:pt x="17151" y="1890"/>
                    <a:pt x="16420" y="1897"/>
                    <a:pt x="15325" y="1909"/>
                  </a:cubicBezTo>
                  <a:cubicBezTo>
                    <a:pt x="14228" y="1913"/>
                    <a:pt x="12766" y="1963"/>
                    <a:pt x="11305" y="1924"/>
                  </a:cubicBezTo>
                  <a:cubicBezTo>
                    <a:pt x="9844" y="1909"/>
                    <a:pt x="8382" y="1894"/>
                    <a:pt x="7287" y="1883"/>
                  </a:cubicBezTo>
                  <a:cubicBezTo>
                    <a:pt x="6198" y="1843"/>
                    <a:pt x="5471" y="1817"/>
                    <a:pt x="5471" y="1817"/>
                  </a:cubicBezTo>
                  <a:lnTo>
                    <a:pt x="5261" y="3219"/>
                  </a:lnTo>
                  <a:cubicBezTo>
                    <a:pt x="5261" y="3219"/>
                    <a:pt x="6009" y="3246"/>
                    <a:pt x="7130" y="3287"/>
                  </a:cubicBezTo>
                  <a:cubicBezTo>
                    <a:pt x="8258" y="3298"/>
                    <a:pt x="9762" y="3315"/>
                    <a:pt x="11264" y="3330"/>
                  </a:cubicBezTo>
                  <a:cubicBezTo>
                    <a:pt x="12769" y="3370"/>
                    <a:pt x="14273" y="3320"/>
                    <a:pt x="15400" y="3313"/>
                  </a:cubicBezTo>
                  <a:cubicBezTo>
                    <a:pt x="16528" y="3303"/>
                    <a:pt x="17281" y="3295"/>
                    <a:pt x="17281" y="3295"/>
                  </a:cubicBezTo>
                  <a:cubicBezTo>
                    <a:pt x="17281" y="3295"/>
                    <a:pt x="17151" y="1890"/>
                    <a:pt x="17151" y="1890"/>
                  </a:cubicBezTo>
                  <a:close/>
                  <a:moveTo>
                    <a:pt x="17380" y="4368"/>
                  </a:moveTo>
                  <a:cubicBezTo>
                    <a:pt x="17380" y="4368"/>
                    <a:pt x="16612" y="4376"/>
                    <a:pt x="15459" y="4387"/>
                  </a:cubicBezTo>
                  <a:cubicBezTo>
                    <a:pt x="14308" y="4394"/>
                    <a:pt x="12771" y="4444"/>
                    <a:pt x="11236" y="4404"/>
                  </a:cubicBezTo>
                  <a:cubicBezTo>
                    <a:pt x="9699" y="4387"/>
                    <a:pt x="8163" y="4371"/>
                    <a:pt x="7011" y="4359"/>
                  </a:cubicBezTo>
                  <a:cubicBezTo>
                    <a:pt x="5865" y="4318"/>
                    <a:pt x="5101" y="4291"/>
                    <a:pt x="5101" y="4291"/>
                  </a:cubicBezTo>
                  <a:lnTo>
                    <a:pt x="4891" y="5694"/>
                  </a:lnTo>
                  <a:cubicBezTo>
                    <a:pt x="4891" y="5694"/>
                    <a:pt x="5676" y="5722"/>
                    <a:pt x="6854" y="5764"/>
                  </a:cubicBezTo>
                  <a:cubicBezTo>
                    <a:pt x="8039" y="5776"/>
                    <a:pt x="9617" y="5793"/>
                    <a:pt x="11195" y="5810"/>
                  </a:cubicBezTo>
                  <a:cubicBezTo>
                    <a:pt x="12774" y="5850"/>
                    <a:pt x="14352" y="5800"/>
                    <a:pt x="15536" y="5793"/>
                  </a:cubicBezTo>
                  <a:cubicBezTo>
                    <a:pt x="16720" y="5781"/>
                    <a:pt x="17510" y="5773"/>
                    <a:pt x="17510" y="5773"/>
                  </a:cubicBezTo>
                  <a:cubicBezTo>
                    <a:pt x="17510" y="5773"/>
                    <a:pt x="17380" y="4368"/>
                    <a:pt x="17380" y="4368"/>
                  </a:cubicBezTo>
                  <a:close/>
                  <a:moveTo>
                    <a:pt x="17608" y="6847"/>
                  </a:moveTo>
                  <a:cubicBezTo>
                    <a:pt x="17608" y="6847"/>
                    <a:pt x="16803" y="6855"/>
                    <a:pt x="15594" y="6867"/>
                  </a:cubicBezTo>
                  <a:cubicBezTo>
                    <a:pt x="14386" y="6875"/>
                    <a:pt x="12775" y="6925"/>
                    <a:pt x="11165" y="6885"/>
                  </a:cubicBezTo>
                  <a:cubicBezTo>
                    <a:pt x="9553" y="6867"/>
                    <a:pt x="7943" y="6850"/>
                    <a:pt x="6735" y="6837"/>
                  </a:cubicBezTo>
                  <a:cubicBezTo>
                    <a:pt x="5533" y="6795"/>
                    <a:pt x="4731" y="6766"/>
                    <a:pt x="4731" y="6766"/>
                  </a:cubicBezTo>
                  <a:lnTo>
                    <a:pt x="4521" y="8168"/>
                  </a:lnTo>
                  <a:cubicBezTo>
                    <a:pt x="4521" y="8168"/>
                    <a:pt x="5344" y="8197"/>
                    <a:pt x="6578" y="8240"/>
                  </a:cubicBezTo>
                  <a:cubicBezTo>
                    <a:pt x="7818" y="8254"/>
                    <a:pt x="9472" y="8271"/>
                    <a:pt x="11125" y="8290"/>
                  </a:cubicBezTo>
                  <a:cubicBezTo>
                    <a:pt x="12778" y="8330"/>
                    <a:pt x="14432" y="8280"/>
                    <a:pt x="15672" y="8273"/>
                  </a:cubicBezTo>
                  <a:cubicBezTo>
                    <a:pt x="16911" y="8259"/>
                    <a:pt x="17738" y="8251"/>
                    <a:pt x="17738" y="8251"/>
                  </a:cubicBezTo>
                  <a:cubicBezTo>
                    <a:pt x="17738" y="8251"/>
                    <a:pt x="17608" y="6847"/>
                    <a:pt x="17608" y="6847"/>
                  </a:cubicBezTo>
                  <a:close/>
                  <a:moveTo>
                    <a:pt x="17837" y="9323"/>
                  </a:moveTo>
                  <a:cubicBezTo>
                    <a:pt x="17837" y="9323"/>
                    <a:pt x="16995" y="9332"/>
                    <a:pt x="15731" y="9346"/>
                  </a:cubicBezTo>
                  <a:cubicBezTo>
                    <a:pt x="14466" y="9353"/>
                    <a:pt x="12780" y="9404"/>
                    <a:pt x="11095" y="9364"/>
                  </a:cubicBezTo>
                  <a:cubicBezTo>
                    <a:pt x="9408" y="9345"/>
                    <a:pt x="7723" y="9327"/>
                    <a:pt x="6459" y="9313"/>
                  </a:cubicBezTo>
                  <a:cubicBezTo>
                    <a:pt x="5200" y="9268"/>
                    <a:pt x="4360" y="9240"/>
                    <a:pt x="4360" y="9240"/>
                  </a:cubicBezTo>
                  <a:lnTo>
                    <a:pt x="4150" y="10643"/>
                  </a:lnTo>
                  <a:cubicBezTo>
                    <a:pt x="4150" y="10643"/>
                    <a:pt x="5011" y="10673"/>
                    <a:pt x="6303" y="10717"/>
                  </a:cubicBezTo>
                  <a:cubicBezTo>
                    <a:pt x="7599" y="10732"/>
                    <a:pt x="9326" y="10750"/>
                    <a:pt x="11054" y="10769"/>
                  </a:cubicBezTo>
                  <a:cubicBezTo>
                    <a:pt x="12783" y="10811"/>
                    <a:pt x="14511" y="10760"/>
                    <a:pt x="15807" y="10751"/>
                  </a:cubicBezTo>
                  <a:cubicBezTo>
                    <a:pt x="17103" y="10738"/>
                    <a:pt x="17967" y="10728"/>
                    <a:pt x="17967" y="10728"/>
                  </a:cubicBezTo>
                  <a:cubicBezTo>
                    <a:pt x="17967" y="10728"/>
                    <a:pt x="17837" y="9323"/>
                    <a:pt x="17837" y="9323"/>
                  </a:cubicBezTo>
                  <a:close/>
                  <a:moveTo>
                    <a:pt x="18067" y="11803"/>
                  </a:moveTo>
                  <a:cubicBezTo>
                    <a:pt x="18067" y="11803"/>
                    <a:pt x="17186" y="11812"/>
                    <a:pt x="15866" y="11826"/>
                  </a:cubicBezTo>
                  <a:cubicBezTo>
                    <a:pt x="14546" y="11834"/>
                    <a:pt x="12784" y="11885"/>
                    <a:pt x="11024" y="11844"/>
                  </a:cubicBezTo>
                  <a:cubicBezTo>
                    <a:pt x="9264" y="11825"/>
                    <a:pt x="7503" y="11806"/>
                    <a:pt x="6183" y="11791"/>
                  </a:cubicBezTo>
                  <a:cubicBezTo>
                    <a:pt x="4868" y="11746"/>
                    <a:pt x="3991" y="11714"/>
                    <a:pt x="3991" y="11714"/>
                  </a:cubicBezTo>
                  <a:lnTo>
                    <a:pt x="3781" y="13116"/>
                  </a:lnTo>
                  <a:cubicBezTo>
                    <a:pt x="3781" y="13116"/>
                    <a:pt x="4679" y="13148"/>
                    <a:pt x="6027" y="13194"/>
                  </a:cubicBezTo>
                  <a:cubicBezTo>
                    <a:pt x="7378" y="13208"/>
                    <a:pt x="9182" y="13229"/>
                    <a:pt x="10985" y="13249"/>
                  </a:cubicBezTo>
                  <a:cubicBezTo>
                    <a:pt x="12788" y="13291"/>
                    <a:pt x="14590" y="13238"/>
                    <a:pt x="15943" y="13231"/>
                  </a:cubicBezTo>
                  <a:cubicBezTo>
                    <a:pt x="17294" y="13216"/>
                    <a:pt x="18196" y="13205"/>
                    <a:pt x="18196" y="13205"/>
                  </a:cubicBezTo>
                  <a:cubicBezTo>
                    <a:pt x="18196" y="13205"/>
                    <a:pt x="18067" y="11803"/>
                    <a:pt x="18067" y="11803"/>
                  </a:cubicBezTo>
                  <a:close/>
                  <a:moveTo>
                    <a:pt x="18295" y="14279"/>
                  </a:moveTo>
                  <a:cubicBezTo>
                    <a:pt x="18295" y="14279"/>
                    <a:pt x="17377" y="14289"/>
                    <a:pt x="16000" y="14304"/>
                  </a:cubicBezTo>
                  <a:cubicBezTo>
                    <a:pt x="14624" y="14312"/>
                    <a:pt x="12789" y="14365"/>
                    <a:pt x="10954" y="14323"/>
                  </a:cubicBezTo>
                  <a:cubicBezTo>
                    <a:pt x="9119" y="14302"/>
                    <a:pt x="7283" y="14281"/>
                    <a:pt x="5906" y="14267"/>
                  </a:cubicBezTo>
                  <a:cubicBezTo>
                    <a:pt x="4535" y="14219"/>
                    <a:pt x="3621" y="14188"/>
                    <a:pt x="3621" y="14188"/>
                  </a:cubicBezTo>
                  <a:lnTo>
                    <a:pt x="3410" y="15591"/>
                  </a:lnTo>
                  <a:cubicBezTo>
                    <a:pt x="3410" y="15591"/>
                    <a:pt x="4347" y="15623"/>
                    <a:pt x="5751" y="15671"/>
                  </a:cubicBezTo>
                  <a:cubicBezTo>
                    <a:pt x="7159" y="15686"/>
                    <a:pt x="9037" y="15708"/>
                    <a:pt x="10914" y="15728"/>
                  </a:cubicBezTo>
                  <a:cubicBezTo>
                    <a:pt x="12792" y="15771"/>
                    <a:pt x="14670" y="15718"/>
                    <a:pt x="16078" y="15710"/>
                  </a:cubicBezTo>
                  <a:cubicBezTo>
                    <a:pt x="17487" y="15695"/>
                    <a:pt x="18425" y="15683"/>
                    <a:pt x="18425" y="15683"/>
                  </a:cubicBezTo>
                  <a:cubicBezTo>
                    <a:pt x="18425" y="15683"/>
                    <a:pt x="18295" y="14279"/>
                    <a:pt x="18295" y="14279"/>
                  </a:cubicBezTo>
                  <a:close/>
                  <a:moveTo>
                    <a:pt x="18524" y="16757"/>
                  </a:moveTo>
                  <a:cubicBezTo>
                    <a:pt x="18524" y="16757"/>
                    <a:pt x="17569" y="16768"/>
                    <a:pt x="16136" y="16784"/>
                  </a:cubicBezTo>
                  <a:cubicBezTo>
                    <a:pt x="14704" y="16793"/>
                    <a:pt x="12794" y="16846"/>
                    <a:pt x="10883" y="16804"/>
                  </a:cubicBezTo>
                  <a:cubicBezTo>
                    <a:pt x="8974" y="16782"/>
                    <a:pt x="7064" y="16760"/>
                    <a:pt x="5631" y="16745"/>
                  </a:cubicBezTo>
                  <a:cubicBezTo>
                    <a:pt x="4202" y="16696"/>
                    <a:pt x="3250" y="16664"/>
                    <a:pt x="3250" y="16664"/>
                  </a:cubicBezTo>
                  <a:lnTo>
                    <a:pt x="3041" y="18066"/>
                  </a:lnTo>
                  <a:cubicBezTo>
                    <a:pt x="3041" y="18066"/>
                    <a:pt x="4014" y="18098"/>
                    <a:pt x="5475" y="18148"/>
                  </a:cubicBezTo>
                  <a:cubicBezTo>
                    <a:pt x="6939" y="18164"/>
                    <a:pt x="8892" y="18186"/>
                    <a:pt x="10844" y="18208"/>
                  </a:cubicBezTo>
                  <a:cubicBezTo>
                    <a:pt x="12797" y="18251"/>
                    <a:pt x="14748" y="18198"/>
                    <a:pt x="16214" y="18189"/>
                  </a:cubicBezTo>
                  <a:cubicBezTo>
                    <a:pt x="17678" y="18172"/>
                    <a:pt x="18653" y="18161"/>
                    <a:pt x="18653" y="18161"/>
                  </a:cubicBezTo>
                  <a:cubicBezTo>
                    <a:pt x="18653" y="18161"/>
                    <a:pt x="18524" y="16757"/>
                    <a:pt x="18524" y="16757"/>
                  </a:cubicBezTo>
                  <a:close/>
                  <a:moveTo>
                    <a:pt x="18941" y="91"/>
                  </a:moveTo>
                  <a:lnTo>
                    <a:pt x="21600" y="19831"/>
                  </a:lnTo>
                  <a:cubicBezTo>
                    <a:pt x="21600" y="19831"/>
                    <a:pt x="20949" y="19955"/>
                    <a:pt x="19970" y="20141"/>
                  </a:cubicBezTo>
                  <a:cubicBezTo>
                    <a:pt x="18978" y="20307"/>
                    <a:pt x="17655" y="20529"/>
                    <a:pt x="16332" y="20752"/>
                  </a:cubicBezTo>
                  <a:cubicBezTo>
                    <a:pt x="14986" y="20973"/>
                    <a:pt x="13640" y="21194"/>
                    <a:pt x="12630" y="21360"/>
                  </a:cubicBezTo>
                  <a:cubicBezTo>
                    <a:pt x="11608" y="21504"/>
                    <a:pt x="10927" y="21600"/>
                    <a:pt x="10927" y="21600"/>
                  </a:cubicBezTo>
                  <a:cubicBezTo>
                    <a:pt x="10927" y="21600"/>
                    <a:pt x="8158" y="21154"/>
                    <a:pt x="5389" y="20709"/>
                  </a:cubicBezTo>
                  <a:cubicBezTo>
                    <a:pt x="2656" y="20214"/>
                    <a:pt x="0" y="19702"/>
                    <a:pt x="0" y="19702"/>
                  </a:cubicBezTo>
                  <a:lnTo>
                    <a:pt x="3785" y="0"/>
                  </a:lnTo>
                  <a:cubicBezTo>
                    <a:pt x="3785" y="0"/>
                    <a:pt x="4729" y="32"/>
                    <a:pt x="6144" y="81"/>
                  </a:cubicBezTo>
                  <a:cubicBezTo>
                    <a:pt x="7553" y="159"/>
                    <a:pt x="9461" y="131"/>
                    <a:pt x="11356" y="169"/>
                  </a:cubicBezTo>
                  <a:cubicBezTo>
                    <a:pt x="11831" y="176"/>
                    <a:pt x="12305" y="182"/>
                    <a:pt x="12772" y="188"/>
                  </a:cubicBezTo>
                  <a:cubicBezTo>
                    <a:pt x="13239" y="181"/>
                    <a:pt x="13699" y="175"/>
                    <a:pt x="14143" y="167"/>
                  </a:cubicBezTo>
                  <a:cubicBezTo>
                    <a:pt x="15033" y="158"/>
                    <a:pt x="15863" y="149"/>
                    <a:pt x="16576" y="141"/>
                  </a:cubicBezTo>
                  <a:cubicBezTo>
                    <a:pt x="18002" y="141"/>
                    <a:pt x="18941" y="91"/>
                    <a:pt x="18941" y="9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8" name="Freeform: Shape 28"/>
            <p:cNvSpPr/>
            <p:nvPr/>
          </p:nvSpPr>
          <p:spPr>
            <a:xfrm>
              <a:off x="2832190" y="7157159"/>
              <a:ext cx="805601" cy="1768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11" y="3809"/>
                  </a:moveTo>
                  <a:cubicBezTo>
                    <a:pt x="18111" y="3809"/>
                    <a:pt x="17443" y="3720"/>
                    <a:pt x="16774" y="3631"/>
                  </a:cubicBezTo>
                  <a:cubicBezTo>
                    <a:pt x="16117" y="3526"/>
                    <a:pt x="15459" y="3421"/>
                    <a:pt x="15459" y="3421"/>
                  </a:cubicBezTo>
                  <a:lnTo>
                    <a:pt x="13983" y="5415"/>
                  </a:lnTo>
                  <a:cubicBezTo>
                    <a:pt x="13983" y="5415"/>
                    <a:pt x="14680" y="5525"/>
                    <a:pt x="15378" y="5636"/>
                  </a:cubicBezTo>
                  <a:cubicBezTo>
                    <a:pt x="16082" y="5736"/>
                    <a:pt x="16794" y="5826"/>
                    <a:pt x="16794" y="5826"/>
                  </a:cubicBezTo>
                  <a:cubicBezTo>
                    <a:pt x="16794" y="5826"/>
                    <a:pt x="18111" y="3809"/>
                    <a:pt x="18111" y="3809"/>
                  </a:cubicBezTo>
                  <a:close/>
                  <a:moveTo>
                    <a:pt x="16213" y="6715"/>
                  </a:moveTo>
                  <a:cubicBezTo>
                    <a:pt x="16213" y="6716"/>
                    <a:pt x="15482" y="6624"/>
                    <a:pt x="14761" y="6520"/>
                  </a:cubicBezTo>
                  <a:cubicBezTo>
                    <a:pt x="14045" y="6407"/>
                    <a:pt x="13331" y="6294"/>
                    <a:pt x="13331" y="6294"/>
                  </a:cubicBezTo>
                  <a:lnTo>
                    <a:pt x="11850" y="8285"/>
                  </a:lnTo>
                  <a:cubicBezTo>
                    <a:pt x="11850" y="8285"/>
                    <a:pt x="12606" y="8405"/>
                    <a:pt x="13362" y="8524"/>
                  </a:cubicBezTo>
                  <a:cubicBezTo>
                    <a:pt x="14123" y="8635"/>
                    <a:pt x="14895" y="8731"/>
                    <a:pt x="14895" y="8731"/>
                  </a:cubicBezTo>
                  <a:cubicBezTo>
                    <a:pt x="14895" y="8731"/>
                    <a:pt x="16213" y="6715"/>
                    <a:pt x="16213" y="6715"/>
                  </a:cubicBezTo>
                  <a:close/>
                  <a:moveTo>
                    <a:pt x="14312" y="9620"/>
                  </a:moveTo>
                  <a:cubicBezTo>
                    <a:pt x="14312" y="9620"/>
                    <a:pt x="13522" y="9522"/>
                    <a:pt x="12744" y="9408"/>
                  </a:cubicBezTo>
                  <a:cubicBezTo>
                    <a:pt x="11970" y="9287"/>
                    <a:pt x="11197" y="9164"/>
                    <a:pt x="11197" y="9164"/>
                  </a:cubicBezTo>
                  <a:lnTo>
                    <a:pt x="9715" y="11156"/>
                  </a:lnTo>
                  <a:cubicBezTo>
                    <a:pt x="9715" y="11156"/>
                    <a:pt x="10528" y="11284"/>
                    <a:pt x="11341" y="11412"/>
                  </a:cubicBezTo>
                  <a:cubicBezTo>
                    <a:pt x="12160" y="11532"/>
                    <a:pt x="12990" y="11636"/>
                    <a:pt x="12990" y="11636"/>
                  </a:cubicBezTo>
                  <a:cubicBezTo>
                    <a:pt x="12990" y="11636"/>
                    <a:pt x="14312" y="9620"/>
                    <a:pt x="14312" y="9620"/>
                  </a:cubicBezTo>
                  <a:close/>
                  <a:moveTo>
                    <a:pt x="12406" y="12525"/>
                  </a:moveTo>
                  <a:cubicBezTo>
                    <a:pt x="12406" y="12525"/>
                    <a:pt x="11558" y="12419"/>
                    <a:pt x="10722" y="12296"/>
                  </a:cubicBezTo>
                  <a:cubicBezTo>
                    <a:pt x="9891" y="12165"/>
                    <a:pt x="9060" y="12035"/>
                    <a:pt x="9060" y="12035"/>
                  </a:cubicBezTo>
                  <a:lnTo>
                    <a:pt x="7575" y="14026"/>
                  </a:lnTo>
                  <a:cubicBezTo>
                    <a:pt x="7575" y="14026"/>
                    <a:pt x="8446" y="14163"/>
                    <a:pt x="9318" y="14299"/>
                  </a:cubicBezTo>
                  <a:cubicBezTo>
                    <a:pt x="10193" y="14429"/>
                    <a:pt x="11083" y="14540"/>
                    <a:pt x="11083" y="14540"/>
                  </a:cubicBezTo>
                  <a:cubicBezTo>
                    <a:pt x="11083" y="14540"/>
                    <a:pt x="12406" y="12525"/>
                    <a:pt x="12406" y="12525"/>
                  </a:cubicBezTo>
                  <a:close/>
                  <a:moveTo>
                    <a:pt x="10497" y="15428"/>
                  </a:moveTo>
                  <a:cubicBezTo>
                    <a:pt x="10497" y="15428"/>
                    <a:pt x="9590" y="15316"/>
                    <a:pt x="8697" y="15183"/>
                  </a:cubicBezTo>
                  <a:cubicBezTo>
                    <a:pt x="7809" y="15044"/>
                    <a:pt x="6920" y="14905"/>
                    <a:pt x="6920" y="14905"/>
                  </a:cubicBezTo>
                  <a:lnTo>
                    <a:pt x="5432" y="16896"/>
                  </a:lnTo>
                  <a:cubicBezTo>
                    <a:pt x="5432" y="16896"/>
                    <a:pt x="6361" y="17041"/>
                    <a:pt x="7290" y="17185"/>
                  </a:cubicBezTo>
                  <a:cubicBezTo>
                    <a:pt x="7751" y="17262"/>
                    <a:pt x="8230" y="17315"/>
                    <a:pt x="8581" y="17364"/>
                  </a:cubicBezTo>
                  <a:cubicBezTo>
                    <a:pt x="8935" y="17411"/>
                    <a:pt x="9170" y="17442"/>
                    <a:pt x="9170" y="17442"/>
                  </a:cubicBezTo>
                  <a:cubicBezTo>
                    <a:pt x="9170" y="17442"/>
                    <a:pt x="10497" y="15428"/>
                    <a:pt x="10497" y="15428"/>
                  </a:cubicBezTo>
                  <a:close/>
                  <a:moveTo>
                    <a:pt x="8584" y="18331"/>
                  </a:moveTo>
                  <a:cubicBezTo>
                    <a:pt x="8584" y="18331"/>
                    <a:pt x="8344" y="18299"/>
                    <a:pt x="7984" y="18252"/>
                  </a:cubicBezTo>
                  <a:cubicBezTo>
                    <a:pt x="7626" y="18201"/>
                    <a:pt x="7138" y="18147"/>
                    <a:pt x="6668" y="18069"/>
                  </a:cubicBezTo>
                  <a:cubicBezTo>
                    <a:pt x="5721" y="17922"/>
                    <a:pt x="4774" y="17775"/>
                    <a:pt x="4774" y="17775"/>
                  </a:cubicBezTo>
                  <a:lnTo>
                    <a:pt x="3284" y="19765"/>
                  </a:lnTo>
                  <a:cubicBezTo>
                    <a:pt x="3284" y="19765"/>
                    <a:pt x="4271" y="19919"/>
                    <a:pt x="5257" y="20072"/>
                  </a:cubicBezTo>
                  <a:cubicBezTo>
                    <a:pt x="5748" y="20153"/>
                    <a:pt x="6254" y="20210"/>
                    <a:pt x="6628" y="20263"/>
                  </a:cubicBezTo>
                  <a:cubicBezTo>
                    <a:pt x="7004" y="20313"/>
                    <a:pt x="7254" y="20346"/>
                    <a:pt x="7254" y="20346"/>
                  </a:cubicBezTo>
                  <a:cubicBezTo>
                    <a:pt x="7254" y="20346"/>
                    <a:pt x="8584" y="18331"/>
                    <a:pt x="8584" y="18331"/>
                  </a:cubicBezTo>
                  <a:close/>
                  <a:moveTo>
                    <a:pt x="21600" y="756"/>
                  </a:moveTo>
                  <a:lnTo>
                    <a:pt x="8961" y="21600"/>
                  </a:lnTo>
                  <a:cubicBezTo>
                    <a:pt x="8961" y="21600"/>
                    <a:pt x="8396" y="21526"/>
                    <a:pt x="7547" y="21414"/>
                  </a:cubicBezTo>
                  <a:cubicBezTo>
                    <a:pt x="6703" y="21298"/>
                    <a:pt x="5563" y="21164"/>
                    <a:pt x="4450" y="20992"/>
                  </a:cubicBezTo>
                  <a:cubicBezTo>
                    <a:pt x="2225" y="20644"/>
                    <a:pt x="0" y="20296"/>
                    <a:pt x="0" y="20296"/>
                  </a:cubicBezTo>
                  <a:lnTo>
                    <a:pt x="16284" y="0"/>
                  </a:lnTo>
                  <a:cubicBezTo>
                    <a:pt x="16284" y="0"/>
                    <a:pt x="17603" y="203"/>
                    <a:pt x="18922" y="407"/>
                  </a:cubicBezTo>
                  <a:cubicBezTo>
                    <a:pt x="20260" y="582"/>
                    <a:pt x="21600" y="756"/>
                    <a:pt x="21600" y="75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Freeform: Shape 29"/>
            <p:cNvSpPr/>
            <p:nvPr/>
          </p:nvSpPr>
          <p:spPr>
            <a:xfrm>
              <a:off x="4570357" y="7208282"/>
              <a:ext cx="924471" cy="221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978" y="15020"/>
                  </a:moveTo>
                  <a:cubicBezTo>
                    <a:pt x="13978" y="15020"/>
                    <a:pt x="15110" y="14906"/>
                    <a:pt x="16241" y="14793"/>
                  </a:cubicBezTo>
                  <a:cubicBezTo>
                    <a:pt x="16807" y="14735"/>
                    <a:pt x="17372" y="14678"/>
                    <a:pt x="17796" y="14635"/>
                  </a:cubicBezTo>
                  <a:cubicBezTo>
                    <a:pt x="18221" y="14593"/>
                    <a:pt x="18499" y="14558"/>
                    <a:pt x="18499" y="14558"/>
                  </a:cubicBezTo>
                  <a:lnTo>
                    <a:pt x="17421" y="12909"/>
                  </a:lnTo>
                  <a:cubicBezTo>
                    <a:pt x="17421" y="12909"/>
                    <a:pt x="17154" y="12943"/>
                    <a:pt x="16748" y="12982"/>
                  </a:cubicBezTo>
                  <a:cubicBezTo>
                    <a:pt x="16342" y="13023"/>
                    <a:pt x="15801" y="13078"/>
                    <a:pt x="15260" y="13134"/>
                  </a:cubicBezTo>
                  <a:cubicBezTo>
                    <a:pt x="14177" y="13243"/>
                    <a:pt x="13094" y="13352"/>
                    <a:pt x="13094" y="13352"/>
                  </a:cubicBezTo>
                  <a:cubicBezTo>
                    <a:pt x="13094" y="13352"/>
                    <a:pt x="13978" y="15020"/>
                    <a:pt x="13978" y="15020"/>
                  </a:cubicBezTo>
                  <a:close/>
                  <a:moveTo>
                    <a:pt x="12620" y="12453"/>
                  </a:moveTo>
                  <a:cubicBezTo>
                    <a:pt x="12620" y="12453"/>
                    <a:pt x="13677" y="12347"/>
                    <a:pt x="14733" y="12239"/>
                  </a:cubicBezTo>
                  <a:cubicBezTo>
                    <a:pt x="15261" y="12186"/>
                    <a:pt x="15789" y="12132"/>
                    <a:pt x="16185" y="12092"/>
                  </a:cubicBezTo>
                  <a:cubicBezTo>
                    <a:pt x="16582" y="12053"/>
                    <a:pt x="16843" y="12021"/>
                    <a:pt x="16843" y="12021"/>
                  </a:cubicBezTo>
                  <a:lnTo>
                    <a:pt x="15772" y="10372"/>
                  </a:lnTo>
                  <a:lnTo>
                    <a:pt x="11742" y="10785"/>
                  </a:lnTo>
                  <a:cubicBezTo>
                    <a:pt x="11742" y="10785"/>
                    <a:pt x="12620" y="12453"/>
                    <a:pt x="12620" y="12453"/>
                  </a:cubicBezTo>
                  <a:close/>
                  <a:moveTo>
                    <a:pt x="11271" y="9885"/>
                  </a:moveTo>
                  <a:lnTo>
                    <a:pt x="15197" y="9484"/>
                  </a:lnTo>
                  <a:lnTo>
                    <a:pt x="14133" y="7834"/>
                  </a:lnTo>
                  <a:lnTo>
                    <a:pt x="10400" y="8216"/>
                  </a:lnTo>
                  <a:cubicBezTo>
                    <a:pt x="10400" y="8216"/>
                    <a:pt x="11271" y="9885"/>
                    <a:pt x="11271" y="9885"/>
                  </a:cubicBezTo>
                  <a:close/>
                  <a:moveTo>
                    <a:pt x="9932" y="7317"/>
                  </a:moveTo>
                  <a:lnTo>
                    <a:pt x="13561" y="6946"/>
                  </a:lnTo>
                  <a:lnTo>
                    <a:pt x="12502" y="5295"/>
                  </a:lnTo>
                  <a:lnTo>
                    <a:pt x="9067" y="5647"/>
                  </a:lnTo>
                  <a:cubicBezTo>
                    <a:pt x="9067" y="5647"/>
                    <a:pt x="9932" y="7317"/>
                    <a:pt x="9932" y="7317"/>
                  </a:cubicBezTo>
                  <a:close/>
                  <a:moveTo>
                    <a:pt x="8603" y="4747"/>
                  </a:moveTo>
                  <a:lnTo>
                    <a:pt x="11933" y="4405"/>
                  </a:lnTo>
                  <a:lnTo>
                    <a:pt x="10881" y="2753"/>
                  </a:lnTo>
                  <a:lnTo>
                    <a:pt x="7744" y="3077"/>
                  </a:lnTo>
                  <a:cubicBezTo>
                    <a:pt x="7744" y="3077"/>
                    <a:pt x="8603" y="4747"/>
                    <a:pt x="8603" y="4747"/>
                  </a:cubicBezTo>
                  <a:close/>
                  <a:moveTo>
                    <a:pt x="11369" y="15237"/>
                  </a:moveTo>
                  <a:lnTo>
                    <a:pt x="10596" y="13558"/>
                  </a:lnTo>
                  <a:cubicBezTo>
                    <a:pt x="10596" y="13558"/>
                    <a:pt x="9501" y="13644"/>
                    <a:pt x="8406" y="13731"/>
                  </a:cubicBezTo>
                  <a:cubicBezTo>
                    <a:pt x="7302" y="13797"/>
                    <a:pt x="6199" y="13863"/>
                    <a:pt x="6199" y="13863"/>
                  </a:cubicBezTo>
                  <a:lnTo>
                    <a:pt x="6778" y="15555"/>
                  </a:lnTo>
                  <a:cubicBezTo>
                    <a:pt x="6778" y="15555"/>
                    <a:pt x="7932" y="15493"/>
                    <a:pt x="9081" y="15417"/>
                  </a:cubicBezTo>
                  <a:cubicBezTo>
                    <a:pt x="10225" y="15327"/>
                    <a:pt x="11369" y="15237"/>
                    <a:pt x="11369" y="15237"/>
                  </a:cubicBezTo>
                  <a:close/>
                  <a:moveTo>
                    <a:pt x="5890" y="12951"/>
                  </a:moveTo>
                  <a:cubicBezTo>
                    <a:pt x="5890" y="12951"/>
                    <a:pt x="6967" y="12887"/>
                    <a:pt x="8044" y="12823"/>
                  </a:cubicBezTo>
                  <a:cubicBezTo>
                    <a:pt x="9112" y="12738"/>
                    <a:pt x="10181" y="12654"/>
                    <a:pt x="10181" y="12654"/>
                  </a:cubicBezTo>
                  <a:lnTo>
                    <a:pt x="9414" y="10975"/>
                  </a:lnTo>
                  <a:cubicBezTo>
                    <a:pt x="9414" y="10975"/>
                    <a:pt x="8394" y="11057"/>
                    <a:pt x="7374" y="11138"/>
                  </a:cubicBezTo>
                  <a:cubicBezTo>
                    <a:pt x="6346" y="11198"/>
                    <a:pt x="5319" y="11259"/>
                    <a:pt x="5319" y="11259"/>
                  </a:cubicBezTo>
                  <a:cubicBezTo>
                    <a:pt x="5319" y="11259"/>
                    <a:pt x="5890" y="12951"/>
                    <a:pt x="5890" y="12951"/>
                  </a:cubicBezTo>
                  <a:close/>
                  <a:moveTo>
                    <a:pt x="5012" y="10348"/>
                  </a:moveTo>
                  <a:cubicBezTo>
                    <a:pt x="5012" y="10348"/>
                    <a:pt x="6014" y="10289"/>
                    <a:pt x="7016" y="10230"/>
                  </a:cubicBezTo>
                  <a:cubicBezTo>
                    <a:pt x="8009" y="10151"/>
                    <a:pt x="9003" y="10071"/>
                    <a:pt x="9003" y="10071"/>
                  </a:cubicBezTo>
                  <a:lnTo>
                    <a:pt x="8242" y="8392"/>
                  </a:lnTo>
                  <a:cubicBezTo>
                    <a:pt x="8242" y="8392"/>
                    <a:pt x="7298" y="8468"/>
                    <a:pt x="6353" y="8544"/>
                  </a:cubicBezTo>
                  <a:cubicBezTo>
                    <a:pt x="5400" y="8599"/>
                    <a:pt x="4448" y="8655"/>
                    <a:pt x="4448" y="8655"/>
                  </a:cubicBezTo>
                  <a:cubicBezTo>
                    <a:pt x="4448" y="8655"/>
                    <a:pt x="5012" y="10348"/>
                    <a:pt x="5012" y="10348"/>
                  </a:cubicBezTo>
                  <a:close/>
                  <a:moveTo>
                    <a:pt x="4145" y="7744"/>
                  </a:moveTo>
                  <a:cubicBezTo>
                    <a:pt x="4145" y="7744"/>
                    <a:pt x="5072" y="7690"/>
                    <a:pt x="5999" y="7636"/>
                  </a:cubicBezTo>
                  <a:cubicBezTo>
                    <a:pt x="6917" y="7561"/>
                    <a:pt x="7835" y="7487"/>
                    <a:pt x="7835" y="7487"/>
                  </a:cubicBezTo>
                  <a:lnTo>
                    <a:pt x="7081" y="5807"/>
                  </a:lnTo>
                  <a:cubicBezTo>
                    <a:pt x="7081" y="5807"/>
                    <a:pt x="6212" y="5878"/>
                    <a:pt x="5342" y="5948"/>
                  </a:cubicBezTo>
                  <a:cubicBezTo>
                    <a:pt x="4464" y="5999"/>
                    <a:pt x="3586" y="6050"/>
                    <a:pt x="3586" y="6050"/>
                  </a:cubicBezTo>
                  <a:cubicBezTo>
                    <a:pt x="3586" y="6050"/>
                    <a:pt x="4145" y="7744"/>
                    <a:pt x="4145" y="7744"/>
                  </a:cubicBezTo>
                  <a:close/>
                  <a:moveTo>
                    <a:pt x="3288" y="5138"/>
                  </a:moveTo>
                  <a:cubicBezTo>
                    <a:pt x="3288" y="5138"/>
                    <a:pt x="4140" y="5089"/>
                    <a:pt x="4991" y="5039"/>
                  </a:cubicBezTo>
                  <a:cubicBezTo>
                    <a:pt x="5834" y="4971"/>
                    <a:pt x="6677" y="4903"/>
                    <a:pt x="6677" y="4903"/>
                  </a:cubicBezTo>
                  <a:lnTo>
                    <a:pt x="5930" y="3222"/>
                  </a:lnTo>
                  <a:cubicBezTo>
                    <a:pt x="5930" y="3222"/>
                    <a:pt x="5135" y="3287"/>
                    <a:pt x="4341" y="3351"/>
                  </a:cubicBezTo>
                  <a:cubicBezTo>
                    <a:pt x="3538" y="3398"/>
                    <a:pt x="2736" y="3445"/>
                    <a:pt x="2736" y="3445"/>
                  </a:cubicBezTo>
                  <a:cubicBezTo>
                    <a:pt x="2736" y="3445"/>
                    <a:pt x="3288" y="5138"/>
                    <a:pt x="3288" y="5138"/>
                  </a:cubicBezTo>
                  <a:close/>
                  <a:moveTo>
                    <a:pt x="10863" y="0"/>
                  </a:moveTo>
                  <a:cubicBezTo>
                    <a:pt x="10863" y="0"/>
                    <a:pt x="13525" y="3752"/>
                    <a:pt x="16188" y="7505"/>
                  </a:cubicBezTo>
                  <a:cubicBezTo>
                    <a:pt x="18894" y="11252"/>
                    <a:pt x="21600" y="14999"/>
                    <a:pt x="21600" y="14999"/>
                  </a:cubicBezTo>
                  <a:cubicBezTo>
                    <a:pt x="21600" y="14999"/>
                    <a:pt x="20757" y="15438"/>
                    <a:pt x="19413" y="16102"/>
                  </a:cubicBezTo>
                  <a:cubicBezTo>
                    <a:pt x="18735" y="16427"/>
                    <a:pt x="17921" y="16793"/>
                    <a:pt x="17027" y="17194"/>
                  </a:cubicBezTo>
                  <a:cubicBezTo>
                    <a:pt x="16131" y="17590"/>
                    <a:pt x="15158" y="18031"/>
                    <a:pt x="14138" y="18429"/>
                  </a:cubicBezTo>
                  <a:cubicBezTo>
                    <a:pt x="13122" y="18837"/>
                    <a:pt x="12078" y="19245"/>
                    <a:pt x="11076" y="19627"/>
                  </a:cubicBezTo>
                  <a:cubicBezTo>
                    <a:pt x="10075" y="20013"/>
                    <a:pt x="9105" y="20337"/>
                    <a:pt x="8266" y="20633"/>
                  </a:cubicBezTo>
                  <a:cubicBezTo>
                    <a:pt x="6583" y="21214"/>
                    <a:pt x="5408" y="21600"/>
                    <a:pt x="5408" y="21600"/>
                  </a:cubicBezTo>
                  <a:cubicBezTo>
                    <a:pt x="5408" y="21600"/>
                    <a:pt x="4016" y="16415"/>
                    <a:pt x="2625" y="11232"/>
                  </a:cubicBezTo>
                  <a:cubicBezTo>
                    <a:pt x="1312" y="6044"/>
                    <a:pt x="0" y="856"/>
                    <a:pt x="0" y="856"/>
                  </a:cubicBezTo>
                  <a:cubicBezTo>
                    <a:pt x="0" y="856"/>
                    <a:pt x="196" y="850"/>
                    <a:pt x="490" y="841"/>
                  </a:cubicBezTo>
                  <a:cubicBezTo>
                    <a:pt x="781" y="825"/>
                    <a:pt x="1171" y="803"/>
                    <a:pt x="1560" y="781"/>
                  </a:cubicBezTo>
                  <a:cubicBezTo>
                    <a:pt x="2338" y="741"/>
                    <a:pt x="3117" y="701"/>
                    <a:pt x="3117" y="701"/>
                  </a:cubicBezTo>
                  <a:lnTo>
                    <a:pt x="3674" y="2196"/>
                  </a:lnTo>
                  <a:cubicBezTo>
                    <a:pt x="3674" y="2196"/>
                    <a:pt x="3978" y="2183"/>
                    <a:pt x="4424" y="2141"/>
                  </a:cubicBezTo>
                  <a:cubicBezTo>
                    <a:pt x="4871" y="2104"/>
                    <a:pt x="5469" y="2055"/>
                    <a:pt x="6066" y="2006"/>
                  </a:cubicBezTo>
                  <a:cubicBezTo>
                    <a:pt x="6664" y="1958"/>
                    <a:pt x="7263" y="1915"/>
                    <a:pt x="7702" y="1861"/>
                  </a:cubicBezTo>
                  <a:cubicBezTo>
                    <a:pt x="8143" y="1815"/>
                    <a:pt x="8439" y="1784"/>
                    <a:pt x="8439" y="1784"/>
                  </a:cubicBezTo>
                  <a:lnTo>
                    <a:pt x="7629" y="344"/>
                  </a:lnTo>
                  <a:cubicBezTo>
                    <a:pt x="7629" y="344"/>
                    <a:pt x="8443" y="267"/>
                    <a:pt x="9258" y="190"/>
                  </a:cubicBezTo>
                  <a:cubicBezTo>
                    <a:pt x="10060" y="95"/>
                    <a:pt x="10863" y="0"/>
                    <a:pt x="10863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Freeform: Shape 30"/>
            <p:cNvSpPr/>
            <p:nvPr/>
          </p:nvSpPr>
          <p:spPr>
            <a:xfrm>
              <a:off x="3496783" y="7249179"/>
              <a:ext cx="507892" cy="1309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26" y="3396"/>
                  </a:moveTo>
                  <a:cubicBezTo>
                    <a:pt x="18526" y="3396"/>
                    <a:pt x="17694" y="3347"/>
                    <a:pt x="16862" y="3297"/>
                  </a:cubicBezTo>
                  <a:cubicBezTo>
                    <a:pt x="16039" y="3229"/>
                    <a:pt x="15215" y="3162"/>
                    <a:pt x="15215" y="3162"/>
                  </a:cubicBezTo>
                  <a:lnTo>
                    <a:pt x="14420" y="4853"/>
                  </a:lnTo>
                  <a:cubicBezTo>
                    <a:pt x="14420" y="4853"/>
                    <a:pt x="15275" y="4922"/>
                    <a:pt x="16129" y="4992"/>
                  </a:cubicBezTo>
                  <a:cubicBezTo>
                    <a:pt x="16990" y="5051"/>
                    <a:pt x="17856" y="5096"/>
                    <a:pt x="17856" y="5096"/>
                  </a:cubicBezTo>
                  <a:cubicBezTo>
                    <a:pt x="17856" y="5096"/>
                    <a:pt x="18526" y="3396"/>
                    <a:pt x="18526" y="3396"/>
                  </a:cubicBezTo>
                  <a:close/>
                  <a:moveTo>
                    <a:pt x="17492" y="6011"/>
                  </a:moveTo>
                  <a:cubicBezTo>
                    <a:pt x="17492" y="6011"/>
                    <a:pt x="16608" y="5966"/>
                    <a:pt x="15733" y="5904"/>
                  </a:cubicBezTo>
                  <a:cubicBezTo>
                    <a:pt x="14861" y="5834"/>
                    <a:pt x="13989" y="5763"/>
                    <a:pt x="13989" y="5763"/>
                  </a:cubicBezTo>
                  <a:lnTo>
                    <a:pt x="13189" y="7454"/>
                  </a:lnTo>
                  <a:cubicBezTo>
                    <a:pt x="13189" y="7454"/>
                    <a:pt x="14091" y="7526"/>
                    <a:pt x="14993" y="7599"/>
                  </a:cubicBezTo>
                  <a:cubicBezTo>
                    <a:pt x="15900" y="7665"/>
                    <a:pt x="16815" y="7711"/>
                    <a:pt x="16815" y="7711"/>
                  </a:cubicBezTo>
                  <a:cubicBezTo>
                    <a:pt x="16815" y="7711"/>
                    <a:pt x="17492" y="6011"/>
                    <a:pt x="17492" y="6011"/>
                  </a:cubicBezTo>
                  <a:close/>
                  <a:moveTo>
                    <a:pt x="16450" y="8625"/>
                  </a:moveTo>
                  <a:cubicBezTo>
                    <a:pt x="16450" y="8625"/>
                    <a:pt x="15516" y="8580"/>
                    <a:pt x="14595" y="8511"/>
                  </a:cubicBezTo>
                  <a:cubicBezTo>
                    <a:pt x="13674" y="8438"/>
                    <a:pt x="12754" y="8365"/>
                    <a:pt x="12754" y="8365"/>
                  </a:cubicBezTo>
                  <a:lnTo>
                    <a:pt x="11945" y="10055"/>
                  </a:lnTo>
                  <a:cubicBezTo>
                    <a:pt x="11945" y="10055"/>
                    <a:pt x="12897" y="10131"/>
                    <a:pt x="13849" y="10206"/>
                  </a:cubicBezTo>
                  <a:cubicBezTo>
                    <a:pt x="14322" y="10248"/>
                    <a:pt x="14807" y="10267"/>
                    <a:pt x="15166" y="10290"/>
                  </a:cubicBezTo>
                  <a:cubicBezTo>
                    <a:pt x="15526" y="10311"/>
                    <a:pt x="15766" y="10324"/>
                    <a:pt x="15766" y="10324"/>
                  </a:cubicBezTo>
                  <a:cubicBezTo>
                    <a:pt x="15766" y="10324"/>
                    <a:pt x="16450" y="8625"/>
                    <a:pt x="16450" y="8625"/>
                  </a:cubicBezTo>
                  <a:close/>
                  <a:moveTo>
                    <a:pt x="15396" y="11240"/>
                  </a:moveTo>
                  <a:cubicBezTo>
                    <a:pt x="15396" y="11240"/>
                    <a:pt x="15151" y="11227"/>
                    <a:pt x="14785" y="11205"/>
                  </a:cubicBezTo>
                  <a:cubicBezTo>
                    <a:pt x="14418" y="11182"/>
                    <a:pt x="13927" y="11161"/>
                    <a:pt x="13446" y="11118"/>
                  </a:cubicBezTo>
                  <a:cubicBezTo>
                    <a:pt x="12476" y="11042"/>
                    <a:pt x="11509" y="10965"/>
                    <a:pt x="11509" y="10965"/>
                  </a:cubicBezTo>
                  <a:lnTo>
                    <a:pt x="10693" y="12655"/>
                  </a:lnTo>
                  <a:cubicBezTo>
                    <a:pt x="10693" y="12655"/>
                    <a:pt x="11692" y="12734"/>
                    <a:pt x="12693" y="12811"/>
                  </a:cubicBezTo>
                  <a:cubicBezTo>
                    <a:pt x="13191" y="12855"/>
                    <a:pt x="13697" y="12881"/>
                    <a:pt x="14075" y="12903"/>
                  </a:cubicBezTo>
                  <a:cubicBezTo>
                    <a:pt x="14454" y="12924"/>
                    <a:pt x="14706" y="12938"/>
                    <a:pt x="14706" y="12938"/>
                  </a:cubicBezTo>
                  <a:cubicBezTo>
                    <a:pt x="14706" y="12938"/>
                    <a:pt x="15396" y="11240"/>
                    <a:pt x="15396" y="11240"/>
                  </a:cubicBezTo>
                  <a:close/>
                  <a:moveTo>
                    <a:pt x="14333" y="13853"/>
                  </a:moveTo>
                  <a:cubicBezTo>
                    <a:pt x="14333" y="13853"/>
                    <a:pt x="14077" y="13839"/>
                    <a:pt x="13691" y="13816"/>
                  </a:cubicBezTo>
                  <a:cubicBezTo>
                    <a:pt x="13307" y="13795"/>
                    <a:pt x="12794" y="13768"/>
                    <a:pt x="12286" y="13723"/>
                  </a:cubicBezTo>
                  <a:cubicBezTo>
                    <a:pt x="11270" y="13643"/>
                    <a:pt x="10253" y="13564"/>
                    <a:pt x="10253" y="13564"/>
                  </a:cubicBezTo>
                  <a:lnTo>
                    <a:pt x="9431" y="15255"/>
                  </a:lnTo>
                  <a:cubicBezTo>
                    <a:pt x="9431" y="15255"/>
                    <a:pt x="10479" y="15336"/>
                    <a:pt x="11527" y="15417"/>
                  </a:cubicBezTo>
                  <a:cubicBezTo>
                    <a:pt x="12049" y="15462"/>
                    <a:pt x="12578" y="15493"/>
                    <a:pt x="12975" y="15514"/>
                  </a:cubicBezTo>
                  <a:cubicBezTo>
                    <a:pt x="13372" y="15536"/>
                    <a:pt x="13636" y="15551"/>
                    <a:pt x="13636" y="15551"/>
                  </a:cubicBezTo>
                  <a:cubicBezTo>
                    <a:pt x="13636" y="15551"/>
                    <a:pt x="14333" y="13853"/>
                    <a:pt x="14333" y="13853"/>
                  </a:cubicBezTo>
                  <a:close/>
                  <a:moveTo>
                    <a:pt x="13334" y="3011"/>
                  </a:moveTo>
                  <a:cubicBezTo>
                    <a:pt x="13334" y="3011"/>
                    <a:pt x="12510" y="2948"/>
                    <a:pt x="11687" y="2883"/>
                  </a:cubicBezTo>
                  <a:cubicBezTo>
                    <a:pt x="11272" y="2857"/>
                    <a:pt x="10870" y="2810"/>
                    <a:pt x="10564" y="2779"/>
                  </a:cubicBezTo>
                  <a:cubicBezTo>
                    <a:pt x="10260" y="2749"/>
                    <a:pt x="10057" y="2728"/>
                    <a:pt x="10057" y="2728"/>
                  </a:cubicBezTo>
                  <a:lnTo>
                    <a:pt x="9066" y="4403"/>
                  </a:lnTo>
                  <a:cubicBezTo>
                    <a:pt x="9066" y="4403"/>
                    <a:pt x="9277" y="4425"/>
                    <a:pt x="9593" y="4457"/>
                  </a:cubicBezTo>
                  <a:cubicBezTo>
                    <a:pt x="9910" y="4487"/>
                    <a:pt x="10327" y="4538"/>
                    <a:pt x="10757" y="4566"/>
                  </a:cubicBezTo>
                  <a:cubicBezTo>
                    <a:pt x="11612" y="4632"/>
                    <a:pt x="12466" y="4698"/>
                    <a:pt x="12466" y="4698"/>
                  </a:cubicBezTo>
                  <a:cubicBezTo>
                    <a:pt x="12466" y="4698"/>
                    <a:pt x="13334" y="3011"/>
                    <a:pt x="13334" y="3011"/>
                  </a:cubicBezTo>
                  <a:close/>
                  <a:moveTo>
                    <a:pt x="11998" y="5607"/>
                  </a:moveTo>
                  <a:cubicBezTo>
                    <a:pt x="11998" y="5607"/>
                    <a:pt x="11127" y="5539"/>
                    <a:pt x="10255" y="5471"/>
                  </a:cubicBezTo>
                  <a:cubicBezTo>
                    <a:pt x="9385" y="5400"/>
                    <a:pt x="8530" y="5305"/>
                    <a:pt x="8530" y="5305"/>
                  </a:cubicBezTo>
                  <a:lnTo>
                    <a:pt x="7531" y="6979"/>
                  </a:lnTo>
                  <a:cubicBezTo>
                    <a:pt x="7531" y="6979"/>
                    <a:pt x="8419" y="7076"/>
                    <a:pt x="9318" y="7152"/>
                  </a:cubicBezTo>
                  <a:cubicBezTo>
                    <a:pt x="10220" y="7222"/>
                    <a:pt x="11124" y="7292"/>
                    <a:pt x="11124" y="7292"/>
                  </a:cubicBezTo>
                  <a:cubicBezTo>
                    <a:pt x="11124" y="7292"/>
                    <a:pt x="11998" y="5607"/>
                    <a:pt x="11998" y="5607"/>
                  </a:cubicBezTo>
                  <a:close/>
                  <a:moveTo>
                    <a:pt x="10650" y="8200"/>
                  </a:moveTo>
                  <a:cubicBezTo>
                    <a:pt x="10650" y="8200"/>
                    <a:pt x="9732" y="8128"/>
                    <a:pt x="8811" y="8057"/>
                  </a:cubicBezTo>
                  <a:cubicBezTo>
                    <a:pt x="7897" y="7978"/>
                    <a:pt x="6993" y="7881"/>
                    <a:pt x="6993" y="7880"/>
                  </a:cubicBezTo>
                  <a:lnTo>
                    <a:pt x="5987" y="9556"/>
                  </a:lnTo>
                  <a:cubicBezTo>
                    <a:pt x="5987" y="9556"/>
                    <a:pt x="6924" y="9654"/>
                    <a:pt x="7868" y="9739"/>
                  </a:cubicBezTo>
                  <a:cubicBezTo>
                    <a:pt x="8820" y="9811"/>
                    <a:pt x="9769" y="9885"/>
                    <a:pt x="9769" y="9885"/>
                  </a:cubicBezTo>
                  <a:cubicBezTo>
                    <a:pt x="9769" y="9885"/>
                    <a:pt x="10650" y="8200"/>
                    <a:pt x="10650" y="8200"/>
                  </a:cubicBezTo>
                  <a:close/>
                  <a:moveTo>
                    <a:pt x="9295" y="10792"/>
                  </a:moveTo>
                  <a:cubicBezTo>
                    <a:pt x="9295" y="10792"/>
                    <a:pt x="8327" y="10717"/>
                    <a:pt x="7360" y="10642"/>
                  </a:cubicBezTo>
                  <a:cubicBezTo>
                    <a:pt x="6403" y="10550"/>
                    <a:pt x="5445" y="10457"/>
                    <a:pt x="5445" y="10457"/>
                  </a:cubicBezTo>
                  <a:lnTo>
                    <a:pt x="4433" y="12131"/>
                  </a:lnTo>
                  <a:cubicBezTo>
                    <a:pt x="4433" y="12131"/>
                    <a:pt x="5421" y="12227"/>
                    <a:pt x="6410" y="12324"/>
                  </a:cubicBezTo>
                  <a:cubicBezTo>
                    <a:pt x="7409" y="12400"/>
                    <a:pt x="8408" y="12478"/>
                    <a:pt x="8408" y="12478"/>
                  </a:cubicBezTo>
                  <a:cubicBezTo>
                    <a:pt x="8408" y="12478"/>
                    <a:pt x="9295" y="10792"/>
                    <a:pt x="9295" y="10792"/>
                  </a:cubicBezTo>
                  <a:close/>
                  <a:moveTo>
                    <a:pt x="7928" y="13386"/>
                  </a:moveTo>
                  <a:cubicBezTo>
                    <a:pt x="7928" y="13386"/>
                    <a:pt x="6913" y="13306"/>
                    <a:pt x="5897" y="13228"/>
                  </a:cubicBezTo>
                  <a:cubicBezTo>
                    <a:pt x="4891" y="13130"/>
                    <a:pt x="3887" y="13032"/>
                    <a:pt x="3887" y="13032"/>
                  </a:cubicBezTo>
                  <a:lnTo>
                    <a:pt x="2869" y="14704"/>
                  </a:lnTo>
                  <a:cubicBezTo>
                    <a:pt x="2869" y="14704"/>
                    <a:pt x="3905" y="14806"/>
                    <a:pt x="4941" y="14907"/>
                  </a:cubicBezTo>
                  <a:cubicBezTo>
                    <a:pt x="5987" y="14988"/>
                    <a:pt x="7035" y="15069"/>
                    <a:pt x="7035" y="15069"/>
                  </a:cubicBezTo>
                  <a:cubicBezTo>
                    <a:pt x="7035" y="15069"/>
                    <a:pt x="7928" y="13386"/>
                    <a:pt x="7928" y="13386"/>
                  </a:cubicBezTo>
                  <a:close/>
                  <a:moveTo>
                    <a:pt x="21600" y="803"/>
                  </a:moveTo>
                  <a:cubicBezTo>
                    <a:pt x="21600" y="803"/>
                    <a:pt x="19788" y="6004"/>
                    <a:pt x="17977" y="11205"/>
                  </a:cubicBezTo>
                  <a:cubicBezTo>
                    <a:pt x="16085" y="16403"/>
                    <a:pt x="14194" y="21600"/>
                    <a:pt x="14194" y="21600"/>
                  </a:cubicBezTo>
                  <a:cubicBezTo>
                    <a:pt x="14194" y="21600"/>
                    <a:pt x="13222" y="21218"/>
                    <a:pt x="11764" y="20647"/>
                  </a:cubicBezTo>
                  <a:cubicBezTo>
                    <a:pt x="10318" y="20094"/>
                    <a:pt x="8474" y="19269"/>
                    <a:pt x="6697" y="18482"/>
                  </a:cubicBezTo>
                  <a:cubicBezTo>
                    <a:pt x="4916" y="17693"/>
                    <a:pt x="3218" y="16901"/>
                    <a:pt x="2004" y="16269"/>
                  </a:cubicBezTo>
                  <a:cubicBezTo>
                    <a:pt x="802" y="15653"/>
                    <a:pt x="0" y="15242"/>
                    <a:pt x="0" y="15242"/>
                  </a:cubicBezTo>
                  <a:cubicBezTo>
                    <a:pt x="0" y="15242"/>
                    <a:pt x="2475" y="11433"/>
                    <a:pt x="4949" y="7625"/>
                  </a:cubicBezTo>
                  <a:cubicBezTo>
                    <a:pt x="7381" y="3813"/>
                    <a:pt x="9811" y="0"/>
                    <a:pt x="9811" y="0"/>
                  </a:cubicBezTo>
                  <a:cubicBezTo>
                    <a:pt x="9811" y="0"/>
                    <a:pt x="10691" y="80"/>
                    <a:pt x="11570" y="159"/>
                  </a:cubicBezTo>
                  <a:cubicBezTo>
                    <a:pt x="12443" y="250"/>
                    <a:pt x="13337" y="304"/>
                    <a:pt x="13336" y="304"/>
                  </a:cubicBezTo>
                  <a:lnTo>
                    <a:pt x="12558" y="1737"/>
                  </a:lnTo>
                  <a:lnTo>
                    <a:pt x="17596" y="2139"/>
                  </a:lnTo>
                  <a:lnTo>
                    <a:pt x="18231" y="642"/>
                  </a:lnTo>
                  <a:cubicBezTo>
                    <a:pt x="18231" y="642"/>
                    <a:pt x="21600" y="803"/>
                    <a:pt x="21600" y="80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Freeform: Shape 31"/>
            <p:cNvSpPr/>
            <p:nvPr/>
          </p:nvSpPr>
          <p:spPr>
            <a:xfrm>
              <a:off x="5112256" y="6962893"/>
              <a:ext cx="1125307" cy="1152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10455" y="3168"/>
                  </a:moveTo>
                  <a:cubicBezTo>
                    <a:pt x="10455" y="3168"/>
                    <a:pt x="10127" y="3355"/>
                    <a:pt x="9779" y="3505"/>
                  </a:cubicBezTo>
                  <a:cubicBezTo>
                    <a:pt x="9436" y="3664"/>
                    <a:pt x="9093" y="3823"/>
                    <a:pt x="9093" y="3823"/>
                  </a:cubicBezTo>
                  <a:lnTo>
                    <a:pt x="9987" y="5567"/>
                  </a:lnTo>
                  <a:cubicBezTo>
                    <a:pt x="9987" y="5567"/>
                    <a:pt x="10342" y="5402"/>
                    <a:pt x="10698" y="5236"/>
                  </a:cubicBezTo>
                  <a:cubicBezTo>
                    <a:pt x="11059" y="5080"/>
                    <a:pt x="11400" y="4886"/>
                    <a:pt x="11400" y="4886"/>
                  </a:cubicBezTo>
                  <a:cubicBezTo>
                    <a:pt x="11400" y="4886"/>
                    <a:pt x="10455" y="3168"/>
                    <a:pt x="10455" y="3168"/>
                  </a:cubicBezTo>
                  <a:close/>
                  <a:moveTo>
                    <a:pt x="11908" y="5813"/>
                  </a:moveTo>
                  <a:cubicBezTo>
                    <a:pt x="11908" y="5813"/>
                    <a:pt x="11806" y="5870"/>
                    <a:pt x="11626" y="5970"/>
                  </a:cubicBezTo>
                  <a:cubicBezTo>
                    <a:pt x="11442" y="6061"/>
                    <a:pt x="11177" y="6192"/>
                    <a:pt x="10861" y="6348"/>
                  </a:cubicBezTo>
                  <a:cubicBezTo>
                    <a:pt x="10545" y="6503"/>
                    <a:pt x="10175" y="6685"/>
                    <a:pt x="9780" y="6881"/>
                  </a:cubicBezTo>
                  <a:cubicBezTo>
                    <a:pt x="9582" y="6979"/>
                    <a:pt x="9379" y="7080"/>
                    <a:pt x="9172" y="7184"/>
                  </a:cubicBezTo>
                  <a:cubicBezTo>
                    <a:pt x="8959" y="7275"/>
                    <a:pt x="8742" y="7369"/>
                    <a:pt x="8527" y="7462"/>
                  </a:cubicBezTo>
                  <a:cubicBezTo>
                    <a:pt x="7656" y="7821"/>
                    <a:pt x="6814" y="8244"/>
                    <a:pt x="6143" y="8469"/>
                  </a:cubicBezTo>
                  <a:cubicBezTo>
                    <a:pt x="5483" y="8718"/>
                    <a:pt x="5043" y="8884"/>
                    <a:pt x="5043" y="8884"/>
                  </a:cubicBezTo>
                  <a:lnTo>
                    <a:pt x="5738" y="10713"/>
                  </a:lnTo>
                  <a:cubicBezTo>
                    <a:pt x="5738" y="10713"/>
                    <a:pt x="6194" y="10540"/>
                    <a:pt x="6878" y="10282"/>
                  </a:cubicBezTo>
                  <a:cubicBezTo>
                    <a:pt x="7573" y="10049"/>
                    <a:pt x="8447" y="9613"/>
                    <a:pt x="9347" y="9239"/>
                  </a:cubicBezTo>
                  <a:cubicBezTo>
                    <a:pt x="9571" y="9143"/>
                    <a:pt x="9795" y="9047"/>
                    <a:pt x="10015" y="8952"/>
                  </a:cubicBezTo>
                  <a:cubicBezTo>
                    <a:pt x="10230" y="8845"/>
                    <a:pt x="10442" y="8741"/>
                    <a:pt x="10646" y="8639"/>
                  </a:cubicBezTo>
                  <a:cubicBezTo>
                    <a:pt x="11056" y="8436"/>
                    <a:pt x="11438" y="8248"/>
                    <a:pt x="11766" y="8086"/>
                  </a:cubicBezTo>
                  <a:cubicBezTo>
                    <a:pt x="12093" y="7925"/>
                    <a:pt x="12367" y="7791"/>
                    <a:pt x="12558" y="7696"/>
                  </a:cubicBezTo>
                  <a:cubicBezTo>
                    <a:pt x="12744" y="7593"/>
                    <a:pt x="12850" y="7533"/>
                    <a:pt x="12850" y="7533"/>
                  </a:cubicBezTo>
                  <a:cubicBezTo>
                    <a:pt x="12850" y="7533"/>
                    <a:pt x="11908" y="5813"/>
                    <a:pt x="11908" y="5813"/>
                  </a:cubicBezTo>
                  <a:close/>
                  <a:moveTo>
                    <a:pt x="13358" y="8459"/>
                  </a:moveTo>
                  <a:cubicBezTo>
                    <a:pt x="13358" y="8459"/>
                    <a:pt x="13249" y="8520"/>
                    <a:pt x="13059" y="8626"/>
                  </a:cubicBezTo>
                  <a:cubicBezTo>
                    <a:pt x="12865" y="8722"/>
                    <a:pt x="12587" y="8858"/>
                    <a:pt x="12252" y="9022"/>
                  </a:cubicBezTo>
                  <a:cubicBezTo>
                    <a:pt x="11918" y="9188"/>
                    <a:pt x="11529" y="9379"/>
                    <a:pt x="11112" y="9585"/>
                  </a:cubicBezTo>
                  <a:cubicBezTo>
                    <a:pt x="10904" y="9689"/>
                    <a:pt x="10688" y="9796"/>
                    <a:pt x="10469" y="9905"/>
                  </a:cubicBezTo>
                  <a:cubicBezTo>
                    <a:pt x="10245" y="10002"/>
                    <a:pt x="10017" y="10099"/>
                    <a:pt x="9789" y="10198"/>
                  </a:cubicBezTo>
                  <a:cubicBezTo>
                    <a:pt x="8872" y="10579"/>
                    <a:pt x="7981" y="11020"/>
                    <a:pt x="7273" y="11260"/>
                  </a:cubicBezTo>
                  <a:cubicBezTo>
                    <a:pt x="6577" y="11523"/>
                    <a:pt x="6112" y="11699"/>
                    <a:pt x="6112" y="11699"/>
                  </a:cubicBezTo>
                  <a:lnTo>
                    <a:pt x="6805" y="13529"/>
                  </a:lnTo>
                  <a:cubicBezTo>
                    <a:pt x="6805" y="13529"/>
                    <a:pt x="7285" y="13347"/>
                    <a:pt x="8005" y="13074"/>
                  </a:cubicBezTo>
                  <a:cubicBezTo>
                    <a:pt x="8737" y="12825"/>
                    <a:pt x="9660" y="12373"/>
                    <a:pt x="10606" y="11977"/>
                  </a:cubicBezTo>
                  <a:cubicBezTo>
                    <a:pt x="11561" y="11593"/>
                    <a:pt x="12456" y="11088"/>
                    <a:pt x="13153" y="10762"/>
                  </a:cubicBezTo>
                  <a:cubicBezTo>
                    <a:pt x="13499" y="10593"/>
                    <a:pt x="13787" y="10452"/>
                    <a:pt x="13989" y="10353"/>
                  </a:cubicBezTo>
                  <a:cubicBezTo>
                    <a:pt x="14185" y="10244"/>
                    <a:pt x="14297" y="10181"/>
                    <a:pt x="14297" y="10181"/>
                  </a:cubicBezTo>
                  <a:cubicBezTo>
                    <a:pt x="14297" y="10181"/>
                    <a:pt x="13358" y="8459"/>
                    <a:pt x="13358" y="8459"/>
                  </a:cubicBezTo>
                  <a:close/>
                  <a:moveTo>
                    <a:pt x="14803" y="11110"/>
                  </a:moveTo>
                  <a:cubicBezTo>
                    <a:pt x="14803" y="11110"/>
                    <a:pt x="14689" y="11173"/>
                    <a:pt x="14489" y="11284"/>
                  </a:cubicBezTo>
                  <a:cubicBezTo>
                    <a:pt x="14283" y="11384"/>
                    <a:pt x="13991" y="11528"/>
                    <a:pt x="13639" y="11701"/>
                  </a:cubicBezTo>
                  <a:cubicBezTo>
                    <a:pt x="12929" y="12033"/>
                    <a:pt x="12017" y="12544"/>
                    <a:pt x="11046" y="12936"/>
                  </a:cubicBezTo>
                  <a:cubicBezTo>
                    <a:pt x="10083" y="13340"/>
                    <a:pt x="9142" y="13797"/>
                    <a:pt x="8398" y="14051"/>
                  </a:cubicBezTo>
                  <a:cubicBezTo>
                    <a:pt x="7665" y="14328"/>
                    <a:pt x="7176" y="14513"/>
                    <a:pt x="7176" y="14513"/>
                  </a:cubicBezTo>
                  <a:lnTo>
                    <a:pt x="7866" y="16344"/>
                  </a:lnTo>
                  <a:cubicBezTo>
                    <a:pt x="7866" y="16344"/>
                    <a:pt x="8370" y="16153"/>
                    <a:pt x="9127" y="15866"/>
                  </a:cubicBezTo>
                  <a:cubicBezTo>
                    <a:pt x="9894" y="15603"/>
                    <a:pt x="10868" y="15135"/>
                    <a:pt x="11861" y="14716"/>
                  </a:cubicBezTo>
                  <a:cubicBezTo>
                    <a:pt x="12863" y="14310"/>
                    <a:pt x="13806" y="13786"/>
                    <a:pt x="14539" y="13443"/>
                  </a:cubicBezTo>
                  <a:cubicBezTo>
                    <a:pt x="14901" y="13264"/>
                    <a:pt x="15203" y="13115"/>
                    <a:pt x="15415" y="13011"/>
                  </a:cubicBezTo>
                  <a:cubicBezTo>
                    <a:pt x="15622" y="12897"/>
                    <a:pt x="15739" y="12833"/>
                    <a:pt x="15739" y="12833"/>
                  </a:cubicBezTo>
                  <a:cubicBezTo>
                    <a:pt x="15739" y="12833"/>
                    <a:pt x="14803" y="11110"/>
                    <a:pt x="14803" y="11110"/>
                  </a:cubicBezTo>
                  <a:close/>
                  <a:moveTo>
                    <a:pt x="16244" y="13761"/>
                  </a:moveTo>
                  <a:cubicBezTo>
                    <a:pt x="16244" y="13761"/>
                    <a:pt x="16124" y="13827"/>
                    <a:pt x="15913" y="13941"/>
                  </a:cubicBezTo>
                  <a:cubicBezTo>
                    <a:pt x="15698" y="14047"/>
                    <a:pt x="15390" y="14198"/>
                    <a:pt x="15022" y="14380"/>
                  </a:cubicBezTo>
                  <a:cubicBezTo>
                    <a:pt x="14279" y="14731"/>
                    <a:pt x="13317" y="15261"/>
                    <a:pt x="12299" y="15674"/>
                  </a:cubicBezTo>
                  <a:cubicBezTo>
                    <a:pt x="11289" y="16103"/>
                    <a:pt x="10299" y="16575"/>
                    <a:pt x="9519" y="16844"/>
                  </a:cubicBezTo>
                  <a:cubicBezTo>
                    <a:pt x="8749" y="17136"/>
                    <a:pt x="8236" y="17329"/>
                    <a:pt x="8236" y="17329"/>
                  </a:cubicBezTo>
                  <a:lnTo>
                    <a:pt x="8923" y="19162"/>
                  </a:lnTo>
                  <a:cubicBezTo>
                    <a:pt x="8923" y="19162"/>
                    <a:pt x="9452" y="18962"/>
                    <a:pt x="10246" y="18661"/>
                  </a:cubicBezTo>
                  <a:cubicBezTo>
                    <a:pt x="11049" y="18383"/>
                    <a:pt x="12072" y="17900"/>
                    <a:pt x="13112" y="17456"/>
                  </a:cubicBezTo>
                  <a:cubicBezTo>
                    <a:pt x="14160" y="17029"/>
                    <a:pt x="15153" y="16487"/>
                    <a:pt x="15918" y="16122"/>
                  </a:cubicBezTo>
                  <a:cubicBezTo>
                    <a:pt x="16299" y="15935"/>
                    <a:pt x="16615" y="15779"/>
                    <a:pt x="16837" y="15670"/>
                  </a:cubicBezTo>
                  <a:cubicBezTo>
                    <a:pt x="17058" y="15560"/>
                    <a:pt x="17179" y="15486"/>
                    <a:pt x="17179" y="15486"/>
                  </a:cubicBezTo>
                  <a:cubicBezTo>
                    <a:pt x="17179" y="15486"/>
                    <a:pt x="16244" y="13761"/>
                    <a:pt x="16244" y="13761"/>
                  </a:cubicBezTo>
                  <a:close/>
                  <a:moveTo>
                    <a:pt x="3158" y="6366"/>
                  </a:moveTo>
                  <a:cubicBezTo>
                    <a:pt x="3158" y="6366"/>
                    <a:pt x="3071" y="6402"/>
                    <a:pt x="2934" y="6440"/>
                  </a:cubicBezTo>
                  <a:cubicBezTo>
                    <a:pt x="2798" y="6479"/>
                    <a:pt x="2617" y="6533"/>
                    <a:pt x="2435" y="6587"/>
                  </a:cubicBezTo>
                  <a:cubicBezTo>
                    <a:pt x="2074" y="6695"/>
                    <a:pt x="1712" y="6804"/>
                    <a:pt x="1712" y="6804"/>
                  </a:cubicBezTo>
                  <a:lnTo>
                    <a:pt x="2324" y="8660"/>
                  </a:lnTo>
                  <a:cubicBezTo>
                    <a:pt x="2324" y="8660"/>
                    <a:pt x="2700" y="8547"/>
                    <a:pt x="3075" y="8433"/>
                  </a:cubicBezTo>
                  <a:cubicBezTo>
                    <a:pt x="3263" y="8378"/>
                    <a:pt x="3451" y="8322"/>
                    <a:pt x="3592" y="8279"/>
                  </a:cubicBezTo>
                  <a:cubicBezTo>
                    <a:pt x="3734" y="8241"/>
                    <a:pt x="3825" y="8204"/>
                    <a:pt x="3825" y="8204"/>
                  </a:cubicBezTo>
                  <a:cubicBezTo>
                    <a:pt x="3825" y="8204"/>
                    <a:pt x="3158" y="6366"/>
                    <a:pt x="3158" y="6366"/>
                  </a:cubicBezTo>
                  <a:close/>
                  <a:moveTo>
                    <a:pt x="4184" y="9195"/>
                  </a:moveTo>
                  <a:lnTo>
                    <a:pt x="2653" y="9660"/>
                  </a:lnTo>
                  <a:lnTo>
                    <a:pt x="3262" y="11517"/>
                  </a:lnTo>
                  <a:lnTo>
                    <a:pt x="4849" y="11036"/>
                  </a:lnTo>
                  <a:cubicBezTo>
                    <a:pt x="4849" y="11036"/>
                    <a:pt x="4184" y="9195"/>
                    <a:pt x="4184" y="9195"/>
                  </a:cubicBezTo>
                  <a:close/>
                  <a:moveTo>
                    <a:pt x="5205" y="12027"/>
                  </a:moveTo>
                  <a:lnTo>
                    <a:pt x="3589" y="12517"/>
                  </a:lnTo>
                  <a:lnTo>
                    <a:pt x="4196" y="14377"/>
                  </a:lnTo>
                  <a:lnTo>
                    <a:pt x="5867" y="13868"/>
                  </a:lnTo>
                  <a:cubicBezTo>
                    <a:pt x="5867" y="13868"/>
                    <a:pt x="5205" y="12027"/>
                    <a:pt x="5205" y="12027"/>
                  </a:cubicBezTo>
                  <a:close/>
                  <a:moveTo>
                    <a:pt x="6221" y="14859"/>
                  </a:moveTo>
                  <a:lnTo>
                    <a:pt x="4522" y="15378"/>
                  </a:lnTo>
                  <a:lnTo>
                    <a:pt x="5125" y="17236"/>
                  </a:lnTo>
                  <a:lnTo>
                    <a:pt x="6880" y="16700"/>
                  </a:lnTo>
                  <a:cubicBezTo>
                    <a:pt x="6880" y="16700"/>
                    <a:pt x="6221" y="14859"/>
                    <a:pt x="6221" y="14859"/>
                  </a:cubicBezTo>
                  <a:close/>
                  <a:moveTo>
                    <a:pt x="7234" y="17691"/>
                  </a:moveTo>
                  <a:lnTo>
                    <a:pt x="5449" y="18238"/>
                  </a:lnTo>
                  <a:lnTo>
                    <a:pt x="6050" y="20098"/>
                  </a:lnTo>
                  <a:lnTo>
                    <a:pt x="7889" y="19532"/>
                  </a:lnTo>
                  <a:cubicBezTo>
                    <a:pt x="7889" y="19532"/>
                    <a:pt x="7234" y="17691"/>
                    <a:pt x="7234" y="17691"/>
                  </a:cubicBezTo>
                  <a:close/>
                  <a:moveTo>
                    <a:pt x="4715" y="7882"/>
                  </a:moveTo>
                  <a:lnTo>
                    <a:pt x="6196" y="7358"/>
                  </a:lnTo>
                  <a:lnTo>
                    <a:pt x="5442" y="5553"/>
                  </a:lnTo>
                  <a:lnTo>
                    <a:pt x="4015" y="6055"/>
                  </a:lnTo>
                  <a:cubicBezTo>
                    <a:pt x="4015" y="6055"/>
                    <a:pt x="4715" y="7882"/>
                    <a:pt x="4715" y="7882"/>
                  </a:cubicBezTo>
                  <a:close/>
                  <a:moveTo>
                    <a:pt x="7369" y="6798"/>
                  </a:moveTo>
                  <a:cubicBezTo>
                    <a:pt x="7369" y="6798"/>
                    <a:pt x="7732" y="6649"/>
                    <a:pt x="8095" y="6500"/>
                  </a:cubicBezTo>
                  <a:cubicBezTo>
                    <a:pt x="8277" y="6426"/>
                    <a:pt x="8459" y="6352"/>
                    <a:pt x="8595" y="6297"/>
                  </a:cubicBezTo>
                  <a:cubicBezTo>
                    <a:pt x="8733" y="6245"/>
                    <a:pt x="8819" y="6197"/>
                    <a:pt x="8819" y="6197"/>
                  </a:cubicBezTo>
                  <a:lnTo>
                    <a:pt x="7969" y="4431"/>
                  </a:lnTo>
                  <a:cubicBezTo>
                    <a:pt x="7969" y="4431"/>
                    <a:pt x="7886" y="4477"/>
                    <a:pt x="7754" y="4529"/>
                  </a:cubicBezTo>
                  <a:cubicBezTo>
                    <a:pt x="7623" y="4583"/>
                    <a:pt x="7447" y="4653"/>
                    <a:pt x="7271" y="4724"/>
                  </a:cubicBezTo>
                  <a:cubicBezTo>
                    <a:pt x="6922" y="4867"/>
                    <a:pt x="6572" y="5009"/>
                    <a:pt x="6572" y="5009"/>
                  </a:cubicBezTo>
                  <a:cubicBezTo>
                    <a:pt x="6572" y="5009"/>
                    <a:pt x="7369" y="6798"/>
                    <a:pt x="7369" y="6798"/>
                  </a:cubicBezTo>
                  <a:close/>
                  <a:moveTo>
                    <a:pt x="9751" y="0"/>
                  </a:moveTo>
                  <a:cubicBezTo>
                    <a:pt x="9751" y="0"/>
                    <a:pt x="12729" y="5196"/>
                    <a:pt x="15707" y="10392"/>
                  </a:cubicBezTo>
                  <a:cubicBezTo>
                    <a:pt x="18653" y="15607"/>
                    <a:pt x="21600" y="20820"/>
                    <a:pt x="21600" y="20820"/>
                  </a:cubicBezTo>
                  <a:cubicBezTo>
                    <a:pt x="21600" y="20820"/>
                    <a:pt x="21339" y="20859"/>
                    <a:pt x="20881" y="20926"/>
                  </a:cubicBezTo>
                  <a:cubicBezTo>
                    <a:pt x="20427" y="20997"/>
                    <a:pt x="19776" y="21089"/>
                    <a:pt x="18983" y="21157"/>
                  </a:cubicBezTo>
                  <a:cubicBezTo>
                    <a:pt x="18205" y="21230"/>
                    <a:pt x="17297" y="21315"/>
                    <a:pt x="16324" y="21406"/>
                  </a:cubicBezTo>
                  <a:cubicBezTo>
                    <a:pt x="15348" y="21465"/>
                    <a:pt x="14310" y="21502"/>
                    <a:pt x="13293" y="21542"/>
                  </a:cubicBezTo>
                  <a:cubicBezTo>
                    <a:pt x="12281" y="21600"/>
                    <a:pt x="11243" y="21554"/>
                    <a:pt x="10302" y="21550"/>
                  </a:cubicBezTo>
                  <a:cubicBezTo>
                    <a:pt x="9357" y="21541"/>
                    <a:pt x="8487" y="21522"/>
                    <a:pt x="7732" y="21459"/>
                  </a:cubicBezTo>
                  <a:cubicBezTo>
                    <a:pt x="6250" y="21354"/>
                    <a:pt x="5262" y="21285"/>
                    <a:pt x="5262" y="21285"/>
                  </a:cubicBezTo>
                  <a:cubicBezTo>
                    <a:pt x="5262" y="21285"/>
                    <a:pt x="3957" y="17015"/>
                    <a:pt x="2651" y="12745"/>
                  </a:cubicBezTo>
                  <a:cubicBezTo>
                    <a:pt x="1325" y="8482"/>
                    <a:pt x="0" y="4218"/>
                    <a:pt x="0" y="4218"/>
                  </a:cubicBezTo>
                  <a:lnTo>
                    <a:pt x="1543" y="3708"/>
                  </a:lnTo>
                  <a:lnTo>
                    <a:pt x="2093" y="5278"/>
                  </a:lnTo>
                  <a:cubicBezTo>
                    <a:pt x="2093" y="5278"/>
                    <a:pt x="2560" y="5146"/>
                    <a:pt x="3235" y="4874"/>
                  </a:cubicBezTo>
                  <a:cubicBezTo>
                    <a:pt x="3910" y="4604"/>
                    <a:pt x="4839" y="4310"/>
                    <a:pt x="5717" y="3896"/>
                  </a:cubicBezTo>
                  <a:cubicBezTo>
                    <a:pt x="6163" y="3705"/>
                    <a:pt x="6609" y="3514"/>
                    <a:pt x="7028" y="3336"/>
                  </a:cubicBezTo>
                  <a:cubicBezTo>
                    <a:pt x="7444" y="3154"/>
                    <a:pt x="7817" y="2949"/>
                    <a:pt x="8146" y="2794"/>
                  </a:cubicBezTo>
                  <a:cubicBezTo>
                    <a:pt x="8800" y="2475"/>
                    <a:pt x="9237" y="2262"/>
                    <a:pt x="9237" y="2262"/>
                  </a:cubicBezTo>
                  <a:lnTo>
                    <a:pt x="8421" y="740"/>
                  </a:lnTo>
                  <a:cubicBezTo>
                    <a:pt x="8421" y="740"/>
                    <a:pt x="8506" y="696"/>
                    <a:pt x="8633" y="633"/>
                  </a:cubicBezTo>
                  <a:cubicBezTo>
                    <a:pt x="8757" y="562"/>
                    <a:pt x="8923" y="467"/>
                    <a:pt x="9087" y="374"/>
                  </a:cubicBezTo>
                  <a:cubicBezTo>
                    <a:pt x="9419" y="186"/>
                    <a:pt x="9751" y="0"/>
                    <a:pt x="975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Freeform: Shape 32"/>
            <p:cNvSpPr/>
            <p:nvPr/>
          </p:nvSpPr>
          <p:spPr>
            <a:xfrm>
              <a:off x="2750393" y="6962893"/>
              <a:ext cx="614750" cy="665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extrusionOk="0">
                  <a:moveTo>
                    <a:pt x="3511" y="13159"/>
                  </a:moveTo>
                  <a:cubicBezTo>
                    <a:pt x="3511" y="13159"/>
                    <a:pt x="4137" y="13520"/>
                    <a:pt x="5131" y="13965"/>
                  </a:cubicBezTo>
                  <a:cubicBezTo>
                    <a:pt x="6112" y="14431"/>
                    <a:pt x="7421" y="15052"/>
                    <a:pt x="8729" y="15673"/>
                  </a:cubicBezTo>
                  <a:cubicBezTo>
                    <a:pt x="10070" y="16232"/>
                    <a:pt x="11410" y="16789"/>
                    <a:pt x="12415" y="17210"/>
                  </a:cubicBezTo>
                  <a:cubicBezTo>
                    <a:pt x="13413" y="17647"/>
                    <a:pt x="14102" y="17884"/>
                    <a:pt x="14102" y="17884"/>
                  </a:cubicBezTo>
                  <a:lnTo>
                    <a:pt x="15180" y="15489"/>
                  </a:lnTo>
                  <a:cubicBezTo>
                    <a:pt x="15180" y="15489"/>
                    <a:pt x="14509" y="15260"/>
                    <a:pt x="13539" y="14832"/>
                  </a:cubicBezTo>
                  <a:cubicBezTo>
                    <a:pt x="12560" y="14425"/>
                    <a:pt x="11256" y="13881"/>
                    <a:pt x="9951" y="13337"/>
                  </a:cubicBezTo>
                  <a:cubicBezTo>
                    <a:pt x="8676" y="12731"/>
                    <a:pt x="7403" y="12128"/>
                    <a:pt x="6447" y="11675"/>
                  </a:cubicBezTo>
                  <a:cubicBezTo>
                    <a:pt x="5480" y="11241"/>
                    <a:pt x="4871" y="10890"/>
                    <a:pt x="4871" y="10890"/>
                  </a:cubicBezTo>
                  <a:cubicBezTo>
                    <a:pt x="4871" y="10890"/>
                    <a:pt x="3511" y="13159"/>
                    <a:pt x="3511" y="13159"/>
                  </a:cubicBezTo>
                  <a:close/>
                  <a:moveTo>
                    <a:pt x="5910" y="9153"/>
                  </a:moveTo>
                  <a:cubicBezTo>
                    <a:pt x="5912" y="9153"/>
                    <a:pt x="6507" y="9497"/>
                    <a:pt x="7454" y="9921"/>
                  </a:cubicBezTo>
                  <a:cubicBezTo>
                    <a:pt x="8390" y="10365"/>
                    <a:pt x="9638" y="10957"/>
                    <a:pt x="10885" y="11549"/>
                  </a:cubicBezTo>
                  <a:cubicBezTo>
                    <a:pt x="12163" y="12082"/>
                    <a:pt x="13440" y="12615"/>
                    <a:pt x="14398" y="13014"/>
                  </a:cubicBezTo>
                  <a:cubicBezTo>
                    <a:pt x="15348" y="13432"/>
                    <a:pt x="16005" y="13657"/>
                    <a:pt x="16005" y="13657"/>
                  </a:cubicBezTo>
                  <a:lnTo>
                    <a:pt x="17084" y="11263"/>
                  </a:lnTo>
                  <a:cubicBezTo>
                    <a:pt x="17084" y="11263"/>
                    <a:pt x="16445" y="11044"/>
                    <a:pt x="15522" y="10638"/>
                  </a:cubicBezTo>
                  <a:cubicBezTo>
                    <a:pt x="14591" y="10248"/>
                    <a:pt x="13349" y="9730"/>
                    <a:pt x="12106" y="9213"/>
                  </a:cubicBezTo>
                  <a:cubicBezTo>
                    <a:pt x="10894" y="8638"/>
                    <a:pt x="9681" y="8061"/>
                    <a:pt x="8771" y="7629"/>
                  </a:cubicBezTo>
                  <a:cubicBezTo>
                    <a:pt x="7849" y="7221"/>
                    <a:pt x="7271" y="6884"/>
                    <a:pt x="7271" y="6884"/>
                  </a:cubicBezTo>
                  <a:cubicBezTo>
                    <a:pt x="7271" y="6884"/>
                    <a:pt x="5910" y="9153"/>
                    <a:pt x="5910" y="9153"/>
                  </a:cubicBezTo>
                  <a:close/>
                  <a:moveTo>
                    <a:pt x="8311" y="5146"/>
                  </a:moveTo>
                  <a:cubicBezTo>
                    <a:pt x="8311" y="5146"/>
                    <a:pt x="8876" y="5477"/>
                    <a:pt x="9778" y="5877"/>
                  </a:cubicBezTo>
                  <a:cubicBezTo>
                    <a:pt x="10668" y="6300"/>
                    <a:pt x="11854" y="6863"/>
                    <a:pt x="13041" y="7425"/>
                  </a:cubicBezTo>
                  <a:cubicBezTo>
                    <a:pt x="14256" y="7932"/>
                    <a:pt x="15471" y="8439"/>
                    <a:pt x="16382" y="8818"/>
                  </a:cubicBezTo>
                  <a:cubicBezTo>
                    <a:pt x="17284" y="9218"/>
                    <a:pt x="17910" y="9431"/>
                    <a:pt x="17910" y="9431"/>
                  </a:cubicBezTo>
                  <a:lnTo>
                    <a:pt x="18989" y="7035"/>
                  </a:lnTo>
                  <a:cubicBezTo>
                    <a:pt x="18989" y="7035"/>
                    <a:pt x="18381" y="6829"/>
                    <a:pt x="17505" y="6441"/>
                  </a:cubicBezTo>
                  <a:cubicBezTo>
                    <a:pt x="16620" y="6073"/>
                    <a:pt x="15441" y="5582"/>
                    <a:pt x="14262" y="5091"/>
                  </a:cubicBezTo>
                  <a:cubicBezTo>
                    <a:pt x="13110" y="4542"/>
                    <a:pt x="11958" y="3997"/>
                    <a:pt x="11095" y="3585"/>
                  </a:cubicBezTo>
                  <a:cubicBezTo>
                    <a:pt x="10218" y="3198"/>
                    <a:pt x="9670" y="2877"/>
                    <a:pt x="9670" y="2877"/>
                  </a:cubicBezTo>
                  <a:cubicBezTo>
                    <a:pt x="9670" y="2877"/>
                    <a:pt x="8311" y="5146"/>
                    <a:pt x="8311" y="5146"/>
                  </a:cubicBezTo>
                  <a:close/>
                  <a:moveTo>
                    <a:pt x="8227" y="18682"/>
                  </a:moveTo>
                  <a:cubicBezTo>
                    <a:pt x="8503" y="18140"/>
                    <a:pt x="8347" y="17550"/>
                    <a:pt x="7885" y="17354"/>
                  </a:cubicBezTo>
                  <a:cubicBezTo>
                    <a:pt x="7434" y="17137"/>
                    <a:pt x="6835" y="17395"/>
                    <a:pt x="6548" y="17932"/>
                  </a:cubicBezTo>
                  <a:cubicBezTo>
                    <a:pt x="6262" y="18467"/>
                    <a:pt x="6405" y="19080"/>
                    <a:pt x="6869" y="19302"/>
                  </a:cubicBezTo>
                  <a:cubicBezTo>
                    <a:pt x="7342" y="19502"/>
                    <a:pt x="7953" y="19219"/>
                    <a:pt x="8227" y="18682"/>
                  </a:cubicBezTo>
                  <a:close/>
                  <a:moveTo>
                    <a:pt x="0" y="14988"/>
                  </a:moveTo>
                  <a:lnTo>
                    <a:pt x="9390" y="0"/>
                  </a:lnTo>
                  <a:lnTo>
                    <a:pt x="10908" y="810"/>
                  </a:lnTo>
                  <a:lnTo>
                    <a:pt x="10710" y="1141"/>
                  </a:lnTo>
                  <a:cubicBezTo>
                    <a:pt x="10710" y="1141"/>
                    <a:pt x="11246" y="1454"/>
                    <a:pt x="12103" y="1832"/>
                  </a:cubicBezTo>
                  <a:cubicBezTo>
                    <a:pt x="12946" y="2233"/>
                    <a:pt x="14071" y="2768"/>
                    <a:pt x="15197" y="3303"/>
                  </a:cubicBezTo>
                  <a:cubicBezTo>
                    <a:pt x="16348" y="3782"/>
                    <a:pt x="17501" y="4262"/>
                    <a:pt x="18366" y="4623"/>
                  </a:cubicBezTo>
                  <a:cubicBezTo>
                    <a:pt x="19220" y="5002"/>
                    <a:pt x="19814" y="5204"/>
                    <a:pt x="19814" y="5204"/>
                  </a:cubicBezTo>
                  <a:lnTo>
                    <a:pt x="19970" y="4856"/>
                  </a:lnTo>
                  <a:lnTo>
                    <a:pt x="21600" y="5441"/>
                  </a:lnTo>
                  <a:lnTo>
                    <a:pt x="14736" y="21558"/>
                  </a:lnTo>
                  <a:cubicBezTo>
                    <a:pt x="14736" y="21558"/>
                    <a:pt x="14189" y="21563"/>
                    <a:pt x="13369" y="21573"/>
                  </a:cubicBezTo>
                  <a:cubicBezTo>
                    <a:pt x="12544" y="21588"/>
                    <a:pt x="11439" y="21600"/>
                    <a:pt x="10351" y="21540"/>
                  </a:cubicBezTo>
                  <a:cubicBezTo>
                    <a:pt x="8129" y="21450"/>
                    <a:pt x="5907" y="21363"/>
                    <a:pt x="5907" y="21363"/>
                  </a:cubicBezTo>
                  <a:cubicBezTo>
                    <a:pt x="5907" y="21363"/>
                    <a:pt x="4385" y="19785"/>
                    <a:pt x="2863" y="18207"/>
                  </a:cubicBezTo>
                  <a:cubicBezTo>
                    <a:pt x="2104" y="17447"/>
                    <a:pt x="1400" y="16616"/>
                    <a:pt x="873" y="16003"/>
                  </a:cubicBezTo>
                  <a:cubicBezTo>
                    <a:pt x="349" y="15395"/>
                    <a:pt x="0" y="14988"/>
                    <a:pt x="0" y="1498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Freeform: Shape 33"/>
            <p:cNvSpPr/>
            <p:nvPr/>
          </p:nvSpPr>
          <p:spPr>
            <a:xfrm>
              <a:off x="940655" y="5807523"/>
              <a:ext cx="1208461" cy="95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15" y="7846"/>
                  </a:moveTo>
                  <a:cubicBezTo>
                    <a:pt x="19615" y="7846"/>
                    <a:pt x="19433" y="7494"/>
                    <a:pt x="19162" y="6966"/>
                  </a:cubicBezTo>
                  <a:cubicBezTo>
                    <a:pt x="18898" y="6431"/>
                    <a:pt x="18583" y="5691"/>
                    <a:pt x="18245" y="4968"/>
                  </a:cubicBezTo>
                  <a:cubicBezTo>
                    <a:pt x="17893" y="4255"/>
                    <a:pt x="17614" y="3492"/>
                    <a:pt x="17382" y="2935"/>
                  </a:cubicBezTo>
                  <a:cubicBezTo>
                    <a:pt x="17153" y="2377"/>
                    <a:pt x="17001" y="2004"/>
                    <a:pt x="17001" y="2004"/>
                  </a:cubicBezTo>
                  <a:lnTo>
                    <a:pt x="15717" y="2798"/>
                  </a:lnTo>
                  <a:cubicBezTo>
                    <a:pt x="15717" y="2798"/>
                    <a:pt x="15874" y="3182"/>
                    <a:pt x="16110" y="3757"/>
                  </a:cubicBezTo>
                  <a:cubicBezTo>
                    <a:pt x="16348" y="4330"/>
                    <a:pt x="16637" y="5115"/>
                    <a:pt x="16997" y="5851"/>
                  </a:cubicBezTo>
                  <a:cubicBezTo>
                    <a:pt x="17346" y="6594"/>
                    <a:pt x="17671" y="7356"/>
                    <a:pt x="17943" y="7906"/>
                  </a:cubicBezTo>
                  <a:cubicBezTo>
                    <a:pt x="18222" y="8451"/>
                    <a:pt x="18408" y="8814"/>
                    <a:pt x="18408" y="8814"/>
                  </a:cubicBezTo>
                  <a:cubicBezTo>
                    <a:pt x="18408" y="8814"/>
                    <a:pt x="19615" y="7846"/>
                    <a:pt x="19615" y="7846"/>
                  </a:cubicBezTo>
                  <a:close/>
                  <a:moveTo>
                    <a:pt x="17487" y="9552"/>
                  </a:moveTo>
                  <a:cubicBezTo>
                    <a:pt x="17487" y="9552"/>
                    <a:pt x="17297" y="9181"/>
                    <a:pt x="17012" y="8625"/>
                  </a:cubicBezTo>
                  <a:cubicBezTo>
                    <a:pt x="16734" y="8063"/>
                    <a:pt x="16401" y="7285"/>
                    <a:pt x="16045" y="6525"/>
                  </a:cubicBezTo>
                  <a:cubicBezTo>
                    <a:pt x="15677" y="5771"/>
                    <a:pt x="15381" y="4970"/>
                    <a:pt x="15138" y="4383"/>
                  </a:cubicBezTo>
                  <a:cubicBezTo>
                    <a:pt x="14897" y="3796"/>
                    <a:pt x="14737" y="3403"/>
                    <a:pt x="14737" y="3403"/>
                  </a:cubicBezTo>
                  <a:lnTo>
                    <a:pt x="13453" y="4197"/>
                  </a:lnTo>
                  <a:cubicBezTo>
                    <a:pt x="13453" y="4197"/>
                    <a:pt x="13618" y="4600"/>
                    <a:pt x="13865" y="5205"/>
                  </a:cubicBezTo>
                  <a:cubicBezTo>
                    <a:pt x="14116" y="5808"/>
                    <a:pt x="14421" y="6631"/>
                    <a:pt x="14798" y="7406"/>
                  </a:cubicBezTo>
                  <a:cubicBezTo>
                    <a:pt x="15164" y="8188"/>
                    <a:pt x="15507" y="8987"/>
                    <a:pt x="15792" y="9566"/>
                  </a:cubicBezTo>
                  <a:cubicBezTo>
                    <a:pt x="16085" y="10138"/>
                    <a:pt x="16281" y="10519"/>
                    <a:pt x="16281" y="10519"/>
                  </a:cubicBezTo>
                  <a:cubicBezTo>
                    <a:pt x="16281" y="10519"/>
                    <a:pt x="17487" y="9552"/>
                    <a:pt x="17487" y="9552"/>
                  </a:cubicBezTo>
                  <a:close/>
                  <a:moveTo>
                    <a:pt x="15359" y="11259"/>
                  </a:moveTo>
                  <a:cubicBezTo>
                    <a:pt x="15359" y="11259"/>
                    <a:pt x="15159" y="10869"/>
                    <a:pt x="14860" y="10285"/>
                  </a:cubicBezTo>
                  <a:cubicBezTo>
                    <a:pt x="14569" y="9694"/>
                    <a:pt x="14218" y="8879"/>
                    <a:pt x="13845" y="8079"/>
                  </a:cubicBezTo>
                  <a:cubicBezTo>
                    <a:pt x="13460" y="7288"/>
                    <a:pt x="13148" y="6449"/>
                    <a:pt x="12892" y="5833"/>
                  </a:cubicBezTo>
                  <a:cubicBezTo>
                    <a:pt x="12640" y="5215"/>
                    <a:pt x="12472" y="4803"/>
                    <a:pt x="12472" y="4803"/>
                  </a:cubicBezTo>
                  <a:lnTo>
                    <a:pt x="11189" y="5596"/>
                  </a:lnTo>
                  <a:cubicBezTo>
                    <a:pt x="11189" y="5596"/>
                    <a:pt x="11362" y="6019"/>
                    <a:pt x="11621" y="6654"/>
                  </a:cubicBezTo>
                  <a:cubicBezTo>
                    <a:pt x="11883" y="7286"/>
                    <a:pt x="12205" y="8148"/>
                    <a:pt x="12599" y="8961"/>
                  </a:cubicBezTo>
                  <a:cubicBezTo>
                    <a:pt x="12982" y="9781"/>
                    <a:pt x="13342" y="10618"/>
                    <a:pt x="13642" y="11224"/>
                  </a:cubicBezTo>
                  <a:cubicBezTo>
                    <a:pt x="13948" y="11825"/>
                    <a:pt x="14153" y="12226"/>
                    <a:pt x="14153" y="12226"/>
                  </a:cubicBezTo>
                  <a:cubicBezTo>
                    <a:pt x="14153" y="12226"/>
                    <a:pt x="15359" y="11259"/>
                    <a:pt x="15359" y="11259"/>
                  </a:cubicBezTo>
                  <a:close/>
                  <a:moveTo>
                    <a:pt x="13232" y="12964"/>
                  </a:moveTo>
                  <a:cubicBezTo>
                    <a:pt x="13232" y="12964"/>
                    <a:pt x="13023" y="12556"/>
                    <a:pt x="12710" y="11943"/>
                  </a:cubicBezTo>
                  <a:cubicBezTo>
                    <a:pt x="12405" y="11325"/>
                    <a:pt x="12036" y="10472"/>
                    <a:pt x="11647" y="9634"/>
                  </a:cubicBezTo>
                  <a:cubicBezTo>
                    <a:pt x="11245" y="8805"/>
                    <a:pt x="10916" y="7926"/>
                    <a:pt x="10649" y="7281"/>
                  </a:cubicBezTo>
                  <a:cubicBezTo>
                    <a:pt x="10385" y="6634"/>
                    <a:pt x="10208" y="6202"/>
                    <a:pt x="10208" y="6202"/>
                  </a:cubicBezTo>
                  <a:lnTo>
                    <a:pt x="8925" y="6996"/>
                  </a:lnTo>
                  <a:cubicBezTo>
                    <a:pt x="8925" y="6996"/>
                    <a:pt x="9105" y="7438"/>
                    <a:pt x="9376" y="8102"/>
                  </a:cubicBezTo>
                  <a:cubicBezTo>
                    <a:pt x="9650" y="8763"/>
                    <a:pt x="9988" y="9665"/>
                    <a:pt x="10400" y="10516"/>
                  </a:cubicBezTo>
                  <a:cubicBezTo>
                    <a:pt x="10800" y="11375"/>
                    <a:pt x="11178" y="12250"/>
                    <a:pt x="11491" y="12884"/>
                  </a:cubicBezTo>
                  <a:cubicBezTo>
                    <a:pt x="11812" y="13513"/>
                    <a:pt x="12026" y="13931"/>
                    <a:pt x="12026" y="13931"/>
                  </a:cubicBezTo>
                  <a:cubicBezTo>
                    <a:pt x="12026" y="13931"/>
                    <a:pt x="13232" y="12964"/>
                    <a:pt x="13232" y="12964"/>
                  </a:cubicBezTo>
                  <a:close/>
                  <a:moveTo>
                    <a:pt x="11103" y="14671"/>
                  </a:moveTo>
                  <a:cubicBezTo>
                    <a:pt x="11103" y="14671"/>
                    <a:pt x="10885" y="14244"/>
                    <a:pt x="10559" y="13603"/>
                  </a:cubicBezTo>
                  <a:cubicBezTo>
                    <a:pt x="10240" y="12957"/>
                    <a:pt x="9854" y="12065"/>
                    <a:pt x="9447" y="11189"/>
                  </a:cubicBezTo>
                  <a:cubicBezTo>
                    <a:pt x="9028" y="10322"/>
                    <a:pt x="8683" y="9404"/>
                    <a:pt x="8403" y="8730"/>
                  </a:cubicBezTo>
                  <a:cubicBezTo>
                    <a:pt x="8128" y="8053"/>
                    <a:pt x="7943" y="7602"/>
                    <a:pt x="7943" y="7602"/>
                  </a:cubicBezTo>
                  <a:lnTo>
                    <a:pt x="6661" y="8395"/>
                  </a:lnTo>
                  <a:cubicBezTo>
                    <a:pt x="6661" y="8395"/>
                    <a:pt x="6849" y="8856"/>
                    <a:pt x="7132" y="9550"/>
                  </a:cubicBezTo>
                  <a:cubicBezTo>
                    <a:pt x="7418" y="10241"/>
                    <a:pt x="7772" y="11182"/>
                    <a:pt x="8201" y="12071"/>
                  </a:cubicBezTo>
                  <a:cubicBezTo>
                    <a:pt x="8617" y="12968"/>
                    <a:pt x="9014" y="13881"/>
                    <a:pt x="9340" y="14543"/>
                  </a:cubicBezTo>
                  <a:cubicBezTo>
                    <a:pt x="9675" y="15200"/>
                    <a:pt x="9898" y="15637"/>
                    <a:pt x="9898" y="15637"/>
                  </a:cubicBezTo>
                  <a:cubicBezTo>
                    <a:pt x="9898" y="15637"/>
                    <a:pt x="11103" y="14671"/>
                    <a:pt x="11103" y="14671"/>
                  </a:cubicBezTo>
                  <a:close/>
                  <a:moveTo>
                    <a:pt x="8977" y="16376"/>
                  </a:moveTo>
                  <a:cubicBezTo>
                    <a:pt x="8977" y="16376"/>
                    <a:pt x="8750" y="15931"/>
                    <a:pt x="8409" y="15262"/>
                  </a:cubicBezTo>
                  <a:cubicBezTo>
                    <a:pt x="8077" y="14587"/>
                    <a:pt x="7672" y="13658"/>
                    <a:pt x="7249" y="12744"/>
                  </a:cubicBezTo>
                  <a:cubicBezTo>
                    <a:pt x="6812" y="11839"/>
                    <a:pt x="6451" y="10882"/>
                    <a:pt x="6160" y="10178"/>
                  </a:cubicBezTo>
                  <a:cubicBezTo>
                    <a:pt x="5872" y="9471"/>
                    <a:pt x="5680" y="9000"/>
                    <a:pt x="5680" y="9000"/>
                  </a:cubicBezTo>
                  <a:lnTo>
                    <a:pt x="4397" y="9793"/>
                  </a:lnTo>
                  <a:cubicBezTo>
                    <a:pt x="4397" y="9793"/>
                    <a:pt x="4593" y="10276"/>
                    <a:pt x="4887" y="10998"/>
                  </a:cubicBezTo>
                  <a:cubicBezTo>
                    <a:pt x="5185" y="11719"/>
                    <a:pt x="5556" y="12698"/>
                    <a:pt x="6002" y="13625"/>
                  </a:cubicBezTo>
                  <a:cubicBezTo>
                    <a:pt x="6435" y="14562"/>
                    <a:pt x="6850" y="15512"/>
                    <a:pt x="7190" y="16203"/>
                  </a:cubicBezTo>
                  <a:cubicBezTo>
                    <a:pt x="7538" y="16887"/>
                    <a:pt x="7771" y="17343"/>
                    <a:pt x="7771" y="17343"/>
                  </a:cubicBezTo>
                  <a:cubicBezTo>
                    <a:pt x="7771" y="17343"/>
                    <a:pt x="8977" y="16376"/>
                    <a:pt x="8977" y="16376"/>
                  </a:cubicBezTo>
                  <a:close/>
                  <a:moveTo>
                    <a:pt x="6849" y="18082"/>
                  </a:moveTo>
                  <a:cubicBezTo>
                    <a:pt x="6849" y="18082"/>
                    <a:pt x="6612" y="17618"/>
                    <a:pt x="6257" y="16922"/>
                  </a:cubicBezTo>
                  <a:cubicBezTo>
                    <a:pt x="5912" y="16220"/>
                    <a:pt x="5489" y="15253"/>
                    <a:pt x="5049" y="14300"/>
                  </a:cubicBezTo>
                  <a:cubicBezTo>
                    <a:pt x="4595" y="13356"/>
                    <a:pt x="4217" y="12360"/>
                    <a:pt x="3914" y="11627"/>
                  </a:cubicBezTo>
                  <a:cubicBezTo>
                    <a:pt x="3615" y="10891"/>
                    <a:pt x="3415" y="10399"/>
                    <a:pt x="3415" y="10399"/>
                  </a:cubicBezTo>
                  <a:lnTo>
                    <a:pt x="2132" y="11192"/>
                  </a:lnTo>
                  <a:cubicBezTo>
                    <a:pt x="2132" y="11192"/>
                    <a:pt x="2336" y="11695"/>
                    <a:pt x="2643" y="12447"/>
                  </a:cubicBezTo>
                  <a:cubicBezTo>
                    <a:pt x="2953" y="13197"/>
                    <a:pt x="3340" y="14215"/>
                    <a:pt x="3803" y="15181"/>
                  </a:cubicBezTo>
                  <a:cubicBezTo>
                    <a:pt x="4253" y="16155"/>
                    <a:pt x="4685" y="17143"/>
                    <a:pt x="5039" y="17863"/>
                  </a:cubicBezTo>
                  <a:cubicBezTo>
                    <a:pt x="5401" y="18574"/>
                    <a:pt x="5643" y="19049"/>
                    <a:pt x="5643" y="19049"/>
                  </a:cubicBezTo>
                  <a:cubicBezTo>
                    <a:pt x="5643" y="19049"/>
                    <a:pt x="6849" y="18082"/>
                    <a:pt x="6849" y="18082"/>
                  </a:cubicBezTo>
                  <a:close/>
                  <a:moveTo>
                    <a:pt x="21600" y="7588"/>
                  </a:moveTo>
                  <a:lnTo>
                    <a:pt x="4844" y="21600"/>
                  </a:lnTo>
                  <a:cubicBezTo>
                    <a:pt x="4844" y="21600"/>
                    <a:pt x="3828" y="20583"/>
                    <a:pt x="2811" y="19566"/>
                  </a:cubicBezTo>
                  <a:cubicBezTo>
                    <a:pt x="1819" y="18511"/>
                    <a:pt x="838" y="17396"/>
                    <a:pt x="838" y="17396"/>
                  </a:cubicBezTo>
                  <a:cubicBezTo>
                    <a:pt x="838" y="17396"/>
                    <a:pt x="770" y="16980"/>
                    <a:pt x="667" y="16355"/>
                  </a:cubicBezTo>
                  <a:cubicBezTo>
                    <a:pt x="566" y="15731"/>
                    <a:pt x="472" y="14880"/>
                    <a:pt x="364" y="14047"/>
                  </a:cubicBezTo>
                  <a:cubicBezTo>
                    <a:pt x="264" y="13216"/>
                    <a:pt x="163" y="12386"/>
                    <a:pt x="88" y="11764"/>
                  </a:cubicBezTo>
                  <a:cubicBezTo>
                    <a:pt x="35" y="11135"/>
                    <a:pt x="0" y="10717"/>
                    <a:pt x="0" y="10717"/>
                  </a:cubicBezTo>
                  <a:lnTo>
                    <a:pt x="18223" y="0"/>
                  </a:lnTo>
                  <a:cubicBezTo>
                    <a:pt x="18223" y="0"/>
                    <a:pt x="18267" y="124"/>
                    <a:pt x="18344" y="341"/>
                  </a:cubicBezTo>
                  <a:cubicBezTo>
                    <a:pt x="18414" y="563"/>
                    <a:pt x="18539" y="864"/>
                    <a:pt x="18690" y="1225"/>
                  </a:cubicBezTo>
                  <a:cubicBezTo>
                    <a:pt x="18837" y="1588"/>
                    <a:pt x="19010" y="2011"/>
                    <a:pt x="19194" y="2465"/>
                  </a:cubicBezTo>
                  <a:cubicBezTo>
                    <a:pt x="19286" y="2693"/>
                    <a:pt x="19380" y="2929"/>
                    <a:pt x="19475" y="3168"/>
                  </a:cubicBezTo>
                  <a:cubicBezTo>
                    <a:pt x="19582" y="3399"/>
                    <a:pt x="19691" y="3633"/>
                    <a:pt x="19800" y="3869"/>
                  </a:cubicBezTo>
                  <a:cubicBezTo>
                    <a:pt x="20235" y="4810"/>
                    <a:pt x="20646" y="5768"/>
                    <a:pt x="21018" y="6440"/>
                  </a:cubicBezTo>
                  <a:cubicBezTo>
                    <a:pt x="21367" y="7129"/>
                    <a:pt x="21600" y="7588"/>
                    <a:pt x="21600" y="758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4" name="Freeform: Shape 34"/>
            <p:cNvSpPr/>
            <p:nvPr/>
          </p:nvSpPr>
          <p:spPr>
            <a:xfrm>
              <a:off x="20449" y="5173603"/>
              <a:ext cx="1787567" cy="646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200" y="7186"/>
                  </a:moveTo>
                  <a:lnTo>
                    <a:pt x="17925" y="3796"/>
                  </a:lnTo>
                  <a:lnTo>
                    <a:pt x="15885" y="4923"/>
                  </a:lnTo>
                  <a:lnTo>
                    <a:pt x="16175" y="8518"/>
                  </a:lnTo>
                  <a:cubicBezTo>
                    <a:pt x="16175" y="8518"/>
                    <a:pt x="18200" y="7186"/>
                    <a:pt x="18200" y="7186"/>
                  </a:cubicBezTo>
                  <a:close/>
                  <a:moveTo>
                    <a:pt x="15282" y="9104"/>
                  </a:moveTo>
                  <a:lnTo>
                    <a:pt x="14984" y="5419"/>
                  </a:lnTo>
                  <a:lnTo>
                    <a:pt x="12943" y="6540"/>
                  </a:lnTo>
                  <a:cubicBezTo>
                    <a:pt x="12943" y="6540"/>
                    <a:pt x="12958" y="6786"/>
                    <a:pt x="12990" y="7150"/>
                  </a:cubicBezTo>
                  <a:cubicBezTo>
                    <a:pt x="13020" y="7515"/>
                    <a:pt x="13059" y="8001"/>
                    <a:pt x="13099" y="8487"/>
                  </a:cubicBezTo>
                  <a:cubicBezTo>
                    <a:pt x="13178" y="9460"/>
                    <a:pt x="13257" y="10432"/>
                    <a:pt x="13257" y="10432"/>
                  </a:cubicBezTo>
                  <a:cubicBezTo>
                    <a:pt x="13257" y="10432"/>
                    <a:pt x="15282" y="9104"/>
                    <a:pt x="15282" y="9104"/>
                  </a:cubicBezTo>
                  <a:close/>
                  <a:moveTo>
                    <a:pt x="12363" y="11017"/>
                  </a:moveTo>
                  <a:cubicBezTo>
                    <a:pt x="12363" y="11017"/>
                    <a:pt x="12283" y="10022"/>
                    <a:pt x="12202" y="9027"/>
                  </a:cubicBezTo>
                  <a:cubicBezTo>
                    <a:pt x="12161" y="8529"/>
                    <a:pt x="12120" y="8032"/>
                    <a:pt x="12090" y="7659"/>
                  </a:cubicBezTo>
                  <a:cubicBezTo>
                    <a:pt x="12057" y="7288"/>
                    <a:pt x="12043" y="7036"/>
                    <a:pt x="12043" y="7036"/>
                  </a:cubicBezTo>
                  <a:lnTo>
                    <a:pt x="10002" y="8154"/>
                  </a:lnTo>
                  <a:cubicBezTo>
                    <a:pt x="10002" y="8154"/>
                    <a:pt x="10016" y="8419"/>
                    <a:pt x="10051" y="8810"/>
                  </a:cubicBezTo>
                  <a:cubicBezTo>
                    <a:pt x="10083" y="9203"/>
                    <a:pt x="10125" y="9725"/>
                    <a:pt x="10168" y="10249"/>
                  </a:cubicBezTo>
                  <a:cubicBezTo>
                    <a:pt x="10253" y="11295"/>
                    <a:pt x="10338" y="12341"/>
                    <a:pt x="10338" y="12341"/>
                  </a:cubicBezTo>
                  <a:cubicBezTo>
                    <a:pt x="10338" y="12341"/>
                    <a:pt x="12363" y="11017"/>
                    <a:pt x="12363" y="11017"/>
                  </a:cubicBezTo>
                  <a:close/>
                  <a:moveTo>
                    <a:pt x="9444" y="12925"/>
                  </a:moveTo>
                  <a:cubicBezTo>
                    <a:pt x="9444" y="12925"/>
                    <a:pt x="9358" y="11856"/>
                    <a:pt x="9270" y="10787"/>
                  </a:cubicBezTo>
                  <a:cubicBezTo>
                    <a:pt x="9227" y="10253"/>
                    <a:pt x="9183" y="9719"/>
                    <a:pt x="9151" y="9317"/>
                  </a:cubicBezTo>
                  <a:cubicBezTo>
                    <a:pt x="9116" y="8918"/>
                    <a:pt x="9101" y="8647"/>
                    <a:pt x="9101" y="8647"/>
                  </a:cubicBezTo>
                  <a:lnTo>
                    <a:pt x="7059" y="9763"/>
                  </a:lnTo>
                  <a:cubicBezTo>
                    <a:pt x="7059" y="9763"/>
                    <a:pt x="7075" y="10047"/>
                    <a:pt x="7111" y="10466"/>
                  </a:cubicBezTo>
                  <a:cubicBezTo>
                    <a:pt x="7145" y="10886"/>
                    <a:pt x="7191" y="11446"/>
                    <a:pt x="7236" y="12006"/>
                  </a:cubicBezTo>
                  <a:cubicBezTo>
                    <a:pt x="7328" y="13127"/>
                    <a:pt x="7419" y="14246"/>
                    <a:pt x="7419" y="14246"/>
                  </a:cubicBezTo>
                  <a:cubicBezTo>
                    <a:pt x="7419" y="14246"/>
                    <a:pt x="9444" y="12925"/>
                    <a:pt x="9444" y="12925"/>
                  </a:cubicBezTo>
                  <a:close/>
                  <a:moveTo>
                    <a:pt x="6525" y="14828"/>
                  </a:moveTo>
                  <a:cubicBezTo>
                    <a:pt x="6525" y="14828"/>
                    <a:pt x="6432" y="13686"/>
                    <a:pt x="6339" y="12543"/>
                  </a:cubicBezTo>
                  <a:cubicBezTo>
                    <a:pt x="6292" y="11971"/>
                    <a:pt x="6246" y="11401"/>
                    <a:pt x="6211" y="10972"/>
                  </a:cubicBezTo>
                  <a:cubicBezTo>
                    <a:pt x="6174" y="10546"/>
                    <a:pt x="6159" y="10254"/>
                    <a:pt x="6159" y="10254"/>
                  </a:cubicBezTo>
                  <a:lnTo>
                    <a:pt x="4117" y="11367"/>
                  </a:lnTo>
                  <a:cubicBezTo>
                    <a:pt x="4117" y="11367"/>
                    <a:pt x="4133" y="11669"/>
                    <a:pt x="4171" y="12116"/>
                  </a:cubicBezTo>
                  <a:cubicBezTo>
                    <a:pt x="4208" y="12564"/>
                    <a:pt x="4256" y="13161"/>
                    <a:pt x="4305" y="13758"/>
                  </a:cubicBezTo>
                  <a:cubicBezTo>
                    <a:pt x="4402" y="14951"/>
                    <a:pt x="4500" y="16144"/>
                    <a:pt x="4500" y="16144"/>
                  </a:cubicBezTo>
                  <a:cubicBezTo>
                    <a:pt x="4500" y="16144"/>
                    <a:pt x="6525" y="14828"/>
                    <a:pt x="6525" y="14828"/>
                  </a:cubicBezTo>
                  <a:close/>
                  <a:moveTo>
                    <a:pt x="3606" y="16726"/>
                  </a:moveTo>
                  <a:cubicBezTo>
                    <a:pt x="3606" y="16726"/>
                    <a:pt x="3507" y="15509"/>
                    <a:pt x="3407" y="14293"/>
                  </a:cubicBezTo>
                  <a:cubicBezTo>
                    <a:pt x="3358" y="13684"/>
                    <a:pt x="3308" y="13077"/>
                    <a:pt x="3271" y="12619"/>
                  </a:cubicBezTo>
                  <a:cubicBezTo>
                    <a:pt x="3232" y="12165"/>
                    <a:pt x="3216" y="11856"/>
                    <a:pt x="3216" y="11856"/>
                  </a:cubicBezTo>
                  <a:lnTo>
                    <a:pt x="1174" y="12965"/>
                  </a:lnTo>
                  <a:cubicBezTo>
                    <a:pt x="1174" y="12965"/>
                    <a:pt x="1191" y="13287"/>
                    <a:pt x="1231" y="13762"/>
                  </a:cubicBezTo>
                  <a:cubicBezTo>
                    <a:pt x="1270" y="14237"/>
                    <a:pt x="1321" y="14871"/>
                    <a:pt x="1372" y="15505"/>
                  </a:cubicBezTo>
                  <a:cubicBezTo>
                    <a:pt x="1476" y="16772"/>
                    <a:pt x="1579" y="18040"/>
                    <a:pt x="1579" y="18040"/>
                  </a:cubicBezTo>
                  <a:cubicBezTo>
                    <a:pt x="1579" y="18040"/>
                    <a:pt x="3606" y="16726"/>
                    <a:pt x="3606" y="16726"/>
                  </a:cubicBezTo>
                  <a:close/>
                  <a:moveTo>
                    <a:pt x="21600" y="6788"/>
                  </a:moveTo>
                  <a:lnTo>
                    <a:pt x="880" y="21600"/>
                  </a:lnTo>
                  <a:cubicBezTo>
                    <a:pt x="880" y="21600"/>
                    <a:pt x="806" y="20896"/>
                    <a:pt x="722" y="19821"/>
                  </a:cubicBezTo>
                  <a:cubicBezTo>
                    <a:pt x="634" y="18748"/>
                    <a:pt x="517" y="17319"/>
                    <a:pt x="400" y="15889"/>
                  </a:cubicBezTo>
                  <a:cubicBezTo>
                    <a:pt x="343" y="15174"/>
                    <a:pt x="286" y="14457"/>
                    <a:pt x="232" y="13786"/>
                  </a:cubicBezTo>
                  <a:cubicBezTo>
                    <a:pt x="189" y="13110"/>
                    <a:pt x="149" y="12479"/>
                    <a:pt x="114" y="11938"/>
                  </a:cubicBezTo>
                  <a:cubicBezTo>
                    <a:pt x="46" y="10856"/>
                    <a:pt x="0" y="10133"/>
                    <a:pt x="0" y="10133"/>
                  </a:cubicBezTo>
                  <a:lnTo>
                    <a:pt x="21064" y="0"/>
                  </a:lnTo>
                  <a:cubicBezTo>
                    <a:pt x="21064" y="0"/>
                    <a:pt x="21092" y="428"/>
                    <a:pt x="21132" y="1070"/>
                  </a:cubicBezTo>
                  <a:cubicBezTo>
                    <a:pt x="21154" y="1391"/>
                    <a:pt x="21173" y="1769"/>
                    <a:pt x="21203" y="2167"/>
                  </a:cubicBezTo>
                  <a:cubicBezTo>
                    <a:pt x="21237" y="2564"/>
                    <a:pt x="21273" y="2986"/>
                    <a:pt x="21310" y="3409"/>
                  </a:cubicBezTo>
                  <a:cubicBezTo>
                    <a:pt x="21380" y="4256"/>
                    <a:pt x="21449" y="5101"/>
                    <a:pt x="21502" y="5737"/>
                  </a:cubicBezTo>
                  <a:cubicBezTo>
                    <a:pt x="21548" y="6377"/>
                    <a:pt x="21600" y="6788"/>
                    <a:pt x="21600" y="678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Freeform: Shape 35"/>
            <p:cNvSpPr/>
            <p:nvPr/>
          </p:nvSpPr>
          <p:spPr>
            <a:xfrm>
              <a:off x="480552" y="6216503"/>
              <a:ext cx="2034724" cy="152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45" y="17626"/>
                  </a:moveTo>
                  <a:cubicBezTo>
                    <a:pt x="8145" y="17626"/>
                    <a:pt x="8233" y="17757"/>
                    <a:pt x="8365" y="17954"/>
                  </a:cubicBezTo>
                  <a:cubicBezTo>
                    <a:pt x="8504" y="18143"/>
                    <a:pt x="8687" y="18395"/>
                    <a:pt x="8871" y="18648"/>
                  </a:cubicBezTo>
                  <a:cubicBezTo>
                    <a:pt x="9240" y="19151"/>
                    <a:pt x="9609" y="19654"/>
                    <a:pt x="9609" y="19654"/>
                  </a:cubicBezTo>
                  <a:lnTo>
                    <a:pt x="10919" y="17891"/>
                  </a:lnTo>
                  <a:cubicBezTo>
                    <a:pt x="10919" y="17891"/>
                    <a:pt x="10566" y="17409"/>
                    <a:pt x="10213" y="16927"/>
                  </a:cubicBezTo>
                  <a:cubicBezTo>
                    <a:pt x="10036" y="16687"/>
                    <a:pt x="9860" y="16446"/>
                    <a:pt x="9727" y="16264"/>
                  </a:cubicBezTo>
                  <a:cubicBezTo>
                    <a:pt x="9601" y="16075"/>
                    <a:pt x="9517" y="15950"/>
                    <a:pt x="9517" y="15950"/>
                  </a:cubicBezTo>
                  <a:cubicBezTo>
                    <a:pt x="9517" y="15950"/>
                    <a:pt x="8145" y="17626"/>
                    <a:pt x="8145" y="17626"/>
                  </a:cubicBezTo>
                  <a:close/>
                  <a:moveTo>
                    <a:pt x="10257" y="15048"/>
                  </a:moveTo>
                  <a:cubicBezTo>
                    <a:pt x="10257" y="15048"/>
                    <a:pt x="10339" y="15171"/>
                    <a:pt x="10462" y="15355"/>
                  </a:cubicBezTo>
                  <a:cubicBezTo>
                    <a:pt x="10591" y="15531"/>
                    <a:pt x="10763" y="15767"/>
                    <a:pt x="10935" y="16003"/>
                  </a:cubicBezTo>
                  <a:cubicBezTo>
                    <a:pt x="11280" y="16473"/>
                    <a:pt x="11625" y="16943"/>
                    <a:pt x="11625" y="16943"/>
                  </a:cubicBezTo>
                  <a:lnTo>
                    <a:pt x="12938" y="15183"/>
                  </a:lnTo>
                  <a:cubicBezTo>
                    <a:pt x="12938" y="15183"/>
                    <a:pt x="12608" y="14735"/>
                    <a:pt x="12279" y="14286"/>
                  </a:cubicBezTo>
                  <a:cubicBezTo>
                    <a:pt x="12114" y="14061"/>
                    <a:pt x="11950" y="13836"/>
                    <a:pt x="11826" y="13667"/>
                  </a:cubicBezTo>
                  <a:cubicBezTo>
                    <a:pt x="11709" y="13491"/>
                    <a:pt x="11631" y="13374"/>
                    <a:pt x="11631" y="13374"/>
                  </a:cubicBezTo>
                  <a:cubicBezTo>
                    <a:pt x="11631" y="13374"/>
                    <a:pt x="10257" y="15048"/>
                    <a:pt x="10257" y="15048"/>
                  </a:cubicBezTo>
                  <a:close/>
                  <a:moveTo>
                    <a:pt x="12372" y="12473"/>
                  </a:moveTo>
                  <a:cubicBezTo>
                    <a:pt x="12372" y="12473"/>
                    <a:pt x="12448" y="12588"/>
                    <a:pt x="12562" y="12759"/>
                  </a:cubicBezTo>
                  <a:cubicBezTo>
                    <a:pt x="12682" y="12923"/>
                    <a:pt x="12842" y="13143"/>
                    <a:pt x="13003" y="13362"/>
                  </a:cubicBezTo>
                  <a:cubicBezTo>
                    <a:pt x="13324" y="13799"/>
                    <a:pt x="13645" y="14237"/>
                    <a:pt x="13645" y="14237"/>
                  </a:cubicBezTo>
                  <a:lnTo>
                    <a:pt x="14959" y="12481"/>
                  </a:lnTo>
                  <a:cubicBezTo>
                    <a:pt x="14959" y="12481"/>
                    <a:pt x="14653" y="12064"/>
                    <a:pt x="14348" y="11648"/>
                  </a:cubicBezTo>
                  <a:cubicBezTo>
                    <a:pt x="14195" y="11440"/>
                    <a:pt x="14039" y="11235"/>
                    <a:pt x="13929" y="11075"/>
                  </a:cubicBezTo>
                  <a:cubicBezTo>
                    <a:pt x="13820" y="10911"/>
                    <a:pt x="13747" y="10803"/>
                    <a:pt x="13747" y="10803"/>
                  </a:cubicBezTo>
                  <a:cubicBezTo>
                    <a:pt x="13747" y="10803"/>
                    <a:pt x="12372" y="12473"/>
                    <a:pt x="12372" y="12473"/>
                  </a:cubicBezTo>
                  <a:close/>
                  <a:moveTo>
                    <a:pt x="14489" y="9903"/>
                  </a:moveTo>
                  <a:cubicBezTo>
                    <a:pt x="14489" y="9903"/>
                    <a:pt x="14560" y="10009"/>
                    <a:pt x="14665" y="10168"/>
                  </a:cubicBezTo>
                  <a:cubicBezTo>
                    <a:pt x="14772" y="10325"/>
                    <a:pt x="14925" y="10522"/>
                    <a:pt x="15073" y="10726"/>
                  </a:cubicBezTo>
                  <a:cubicBezTo>
                    <a:pt x="15370" y="11131"/>
                    <a:pt x="15667" y="11534"/>
                    <a:pt x="15667" y="11534"/>
                  </a:cubicBezTo>
                  <a:lnTo>
                    <a:pt x="16983" y="9781"/>
                  </a:lnTo>
                  <a:cubicBezTo>
                    <a:pt x="16983" y="9781"/>
                    <a:pt x="16702" y="9398"/>
                    <a:pt x="16420" y="9015"/>
                  </a:cubicBezTo>
                  <a:cubicBezTo>
                    <a:pt x="16280" y="8823"/>
                    <a:pt x="16134" y="8638"/>
                    <a:pt x="16034" y="8486"/>
                  </a:cubicBezTo>
                  <a:cubicBezTo>
                    <a:pt x="15934" y="8336"/>
                    <a:pt x="15867" y="8236"/>
                    <a:pt x="15867" y="8236"/>
                  </a:cubicBezTo>
                  <a:cubicBezTo>
                    <a:pt x="15867" y="8236"/>
                    <a:pt x="14489" y="9903"/>
                    <a:pt x="14489" y="9903"/>
                  </a:cubicBezTo>
                  <a:close/>
                  <a:moveTo>
                    <a:pt x="16610" y="7338"/>
                  </a:moveTo>
                  <a:cubicBezTo>
                    <a:pt x="16610" y="7338"/>
                    <a:pt x="16865" y="7731"/>
                    <a:pt x="17146" y="8094"/>
                  </a:cubicBezTo>
                  <a:cubicBezTo>
                    <a:pt x="17420" y="8466"/>
                    <a:pt x="17693" y="8837"/>
                    <a:pt x="17693" y="8837"/>
                  </a:cubicBezTo>
                  <a:lnTo>
                    <a:pt x="19011" y="7086"/>
                  </a:lnTo>
                  <a:cubicBezTo>
                    <a:pt x="19011" y="7086"/>
                    <a:pt x="18753" y="6736"/>
                    <a:pt x="18495" y="6386"/>
                  </a:cubicBezTo>
                  <a:cubicBezTo>
                    <a:pt x="18230" y="6046"/>
                    <a:pt x="17990" y="5673"/>
                    <a:pt x="17989" y="5673"/>
                  </a:cubicBezTo>
                  <a:cubicBezTo>
                    <a:pt x="17989" y="5673"/>
                    <a:pt x="16610" y="7338"/>
                    <a:pt x="16610" y="7338"/>
                  </a:cubicBezTo>
                  <a:close/>
                  <a:moveTo>
                    <a:pt x="7344" y="16423"/>
                  </a:moveTo>
                  <a:lnTo>
                    <a:pt x="8750" y="14798"/>
                  </a:lnTo>
                  <a:cubicBezTo>
                    <a:pt x="8750" y="14798"/>
                    <a:pt x="8406" y="14302"/>
                    <a:pt x="8096" y="13769"/>
                  </a:cubicBezTo>
                  <a:cubicBezTo>
                    <a:pt x="7778" y="13245"/>
                    <a:pt x="7461" y="12719"/>
                    <a:pt x="7461" y="12719"/>
                  </a:cubicBezTo>
                  <a:lnTo>
                    <a:pt x="5998" y="14253"/>
                  </a:lnTo>
                  <a:cubicBezTo>
                    <a:pt x="5998" y="14253"/>
                    <a:pt x="6329" y="14802"/>
                    <a:pt x="6661" y="15350"/>
                  </a:cubicBezTo>
                  <a:cubicBezTo>
                    <a:pt x="6826" y="15625"/>
                    <a:pt x="6991" y="15900"/>
                    <a:pt x="7126" y="16094"/>
                  </a:cubicBezTo>
                  <a:cubicBezTo>
                    <a:pt x="7257" y="16292"/>
                    <a:pt x="7344" y="16423"/>
                    <a:pt x="7344" y="16423"/>
                  </a:cubicBezTo>
                  <a:close/>
                  <a:moveTo>
                    <a:pt x="8249" y="11894"/>
                  </a:moveTo>
                  <a:cubicBezTo>
                    <a:pt x="8249" y="11894"/>
                    <a:pt x="8559" y="12406"/>
                    <a:pt x="8869" y="12919"/>
                  </a:cubicBezTo>
                  <a:cubicBezTo>
                    <a:pt x="9172" y="13439"/>
                    <a:pt x="9508" y="13923"/>
                    <a:pt x="9508" y="13923"/>
                  </a:cubicBezTo>
                  <a:lnTo>
                    <a:pt x="10915" y="12301"/>
                  </a:lnTo>
                  <a:cubicBezTo>
                    <a:pt x="10915" y="12301"/>
                    <a:pt x="10595" y="11839"/>
                    <a:pt x="10306" y="11342"/>
                  </a:cubicBezTo>
                  <a:cubicBezTo>
                    <a:pt x="10010" y="10853"/>
                    <a:pt x="9714" y="10363"/>
                    <a:pt x="9714" y="10363"/>
                  </a:cubicBezTo>
                  <a:cubicBezTo>
                    <a:pt x="9714" y="10363"/>
                    <a:pt x="8249" y="11894"/>
                    <a:pt x="8249" y="11894"/>
                  </a:cubicBezTo>
                  <a:close/>
                  <a:moveTo>
                    <a:pt x="10503" y="9540"/>
                  </a:moveTo>
                  <a:cubicBezTo>
                    <a:pt x="10503" y="9540"/>
                    <a:pt x="10791" y="10016"/>
                    <a:pt x="11080" y="10493"/>
                  </a:cubicBezTo>
                  <a:cubicBezTo>
                    <a:pt x="11361" y="10978"/>
                    <a:pt x="11673" y="11428"/>
                    <a:pt x="11673" y="11428"/>
                  </a:cubicBezTo>
                  <a:lnTo>
                    <a:pt x="13083" y="9808"/>
                  </a:lnTo>
                  <a:cubicBezTo>
                    <a:pt x="13083" y="9808"/>
                    <a:pt x="12787" y="9380"/>
                    <a:pt x="12519" y="8919"/>
                  </a:cubicBezTo>
                  <a:cubicBezTo>
                    <a:pt x="12244" y="8466"/>
                    <a:pt x="11969" y="8013"/>
                    <a:pt x="11969" y="8013"/>
                  </a:cubicBezTo>
                  <a:cubicBezTo>
                    <a:pt x="11969" y="8013"/>
                    <a:pt x="10503" y="9540"/>
                    <a:pt x="10503" y="9540"/>
                  </a:cubicBezTo>
                  <a:close/>
                  <a:moveTo>
                    <a:pt x="12759" y="7191"/>
                  </a:moveTo>
                  <a:cubicBezTo>
                    <a:pt x="12759" y="7191"/>
                    <a:pt x="13027" y="7632"/>
                    <a:pt x="13294" y="8071"/>
                  </a:cubicBezTo>
                  <a:cubicBezTo>
                    <a:pt x="13554" y="8520"/>
                    <a:pt x="13843" y="8937"/>
                    <a:pt x="13843" y="8937"/>
                  </a:cubicBezTo>
                  <a:lnTo>
                    <a:pt x="15254" y="7321"/>
                  </a:lnTo>
                  <a:cubicBezTo>
                    <a:pt x="15254" y="7321"/>
                    <a:pt x="14981" y="6925"/>
                    <a:pt x="14735" y="6500"/>
                  </a:cubicBezTo>
                  <a:cubicBezTo>
                    <a:pt x="14481" y="6083"/>
                    <a:pt x="14227" y="5666"/>
                    <a:pt x="14227" y="5666"/>
                  </a:cubicBezTo>
                  <a:cubicBezTo>
                    <a:pt x="14227" y="5666"/>
                    <a:pt x="12759" y="7191"/>
                    <a:pt x="12759" y="7191"/>
                  </a:cubicBezTo>
                  <a:close/>
                  <a:moveTo>
                    <a:pt x="15018" y="4847"/>
                  </a:moveTo>
                  <a:cubicBezTo>
                    <a:pt x="15018" y="4847"/>
                    <a:pt x="15265" y="5251"/>
                    <a:pt x="15511" y="5655"/>
                  </a:cubicBezTo>
                  <a:cubicBezTo>
                    <a:pt x="15750" y="6068"/>
                    <a:pt x="16015" y="6451"/>
                    <a:pt x="16015" y="6451"/>
                  </a:cubicBezTo>
                  <a:lnTo>
                    <a:pt x="17428" y="4837"/>
                  </a:lnTo>
                  <a:cubicBezTo>
                    <a:pt x="17428" y="4837"/>
                    <a:pt x="17366" y="4746"/>
                    <a:pt x="17274" y="4609"/>
                  </a:cubicBezTo>
                  <a:cubicBezTo>
                    <a:pt x="17181" y="4472"/>
                    <a:pt x="17071" y="4276"/>
                    <a:pt x="16953" y="4087"/>
                  </a:cubicBezTo>
                  <a:cubicBezTo>
                    <a:pt x="16721" y="3706"/>
                    <a:pt x="16488" y="3325"/>
                    <a:pt x="16488" y="3325"/>
                  </a:cubicBezTo>
                  <a:cubicBezTo>
                    <a:pt x="16488" y="3325"/>
                    <a:pt x="15018" y="4847"/>
                    <a:pt x="15018" y="4847"/>
                  </a:cubicBezTo>
                  <a:close/>
                  <a:moveTo>
                    <a:pt x="21600" y="5088"/>
                  </a:moveTo>
                  <a:cubicBezTo>
                    <a:pt x="21600" y="5088"/>
                    <a:pt x="18666" y="9207"/>
                    <a:pt x="15732" y="13325"/>
                  </a:cubicBezTo>
                  <a:cubicBezTo>
                    <a:pt x="12813" y="17463"/>
                    <a:pt x="9894" y="21600"/>
                    <a:pt x="9894" y="21600"/>
                  </a:cubicBezTo>
                  <a:cubicBezTo>
                    <a:pt x="9894" y="21600"/>
                    <a:pt x="9741" y="21568"/>
                    <a:pt x="9473" y="21512"/>
                  </a:cubicBezTo>
                  <a:cubicBezTo>
                    <a:pt x="9206" y="21454"/>
                    <a:pt x="8812" y="21382"/>
                    <a:pt x="8360" y="21254"/>
                  </a:cubicBezTo>
                  <a:cubicBezTo>
                    <a:pt x="7453" y="21003"/>
                    <a:pt x="6195" y="20667"/>
                    <a:pt x="4969" y="20189"/>
                  </a:cubicBezTo>
                  <a:cubicBezTo>
                    <a:pt x="4355" y="19954"/>
                    <a:pt x="3715" y="19725"/>
                    <a:pt x="3142" y="19463"/>
                  </a:cubicBezTo>
                  <a:cubicBezTo>
                    <a:pt x="2565" y="19205"/>
                    <a:pt x="2021" y="18952"/>
                    <a:pt x="1552" y="18728"/>
                  </a:cubicBezTo>
                  <a:cubicBezTo>
                    <a:pt x="1080" y="18506"/>
                    <a:pt x="690" y="18307"/>
                    <a:pt x="424" y="18158"/>
                  </a:cubicBezTo>
                  <a:cubicBezTo>
                    <a:pt x="154" y="18011"/>
                    <a:pt x="0" y="17926"/>
                    <a:pt x="0" y="17926"/>
                  </a:cubicBezTo>
                  <a:cubicBezTo>
                    <a:pt x="0" y="17926"/>
                    <a:pt x="4568" y="13426"/>
                    <a:pt x="9135" y="8925"/>
                  </a:cubicBezTo>
                  <a:cubicBezTo>
                    <a:pt x="13724" y="4462"/>
                    <a:pt x="18313" y="0"/>
                    <a:pt x="18313" y="0"/>
                  </a:cubicBezTo>
                  <a:cubicBezTo>
                    <a:pt x="18313" y="0"/>
                    <a:pt x="18364" y="97"/>
                    <a:pt x="18441" y="243"/>
                  </a:cubicBezTo>
                  <a:cubicBezTo>
                    <a:pt x="18521" y="386"/>
                    <a:pt x="18616" y="588"/>
                    <a:pt x="18728" y="773"/>
                  </a:cubicBezTo>
                  <a:cubicBezTo>
                    <a:pt x="18949" y="1146"/>
                    <a:pt x="19171" y="1519"/>
                    <a:pt x="19171" y="1519"/>
                  </a:cubicBezTo>
                  <a:lnTo>
                    <a:pt x="17889" y="2898"/>
                  </a:lnTo>
                  <a:cubicBezTo>
                    <a:pt x="17889" y="2898"/>
                    <a:pt x="18229" y="3483"/>
                    <a:pt x="18610" y="4021"/>
                  </a:cubicBezTo>
                  <a:cubicBezTo>
                    <a:pt x="18794" y="4297"/>
                    <a:pt x="18979" y="4572"/>
                    <a:pt x="19117" y="4779"/>
                  </a:cubicBezTo>
                  <a:cubicBezTo>
                    <a:pt x="19258" y="4982"/>
                    <a:pt x="19359" y="5109"/>
                    <a:pt x="19359" y="5109"/>
                  </a:cubicBezTo>
                  <a:lnTo>
                    <a:pt x="20532" y="3640"/>
                  </a:lnTo>
                  <a:cubicBezTo>
                    <a:pt x="20532" y="3640"/>
                    <a:pt x="20795" y="4007"/>
                    <a:pt x="21058" y="4374"/>
                  </a:cubicBezTo>
                  <a:cubicBezTo>
                    <a:pt x="21188" y="4561"/>
                    <a:pt x="21320" y="4744"/>
                    <a:pt x="21427" y="4870"/>
                  </a:cubicBezTo>
                  <a:cubicBezTo>
                    <a:pt x="21531" y="5001"/>
                    <a:pt x="21600" y="5088"/>
                    <a:pt x="21600" y="5088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Freeform: Shape 36"/>
            <p:cNvSpPr/>
            <p:nvPr/>
          </p:nvSpPr>
          <p:spPr>
            <a:xfrm>
              <a:off x="746389" y="5470114"/>
              <a:ext cx="1179080" cy="742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61" y="8137"/>
                  </a:moveTo>
                  <a:lnTo>
                    <a:pt x="17963" y="5979"/>
                  </a:lnTo>
                  <a:lnTo>
                    <a:pt x="16164" y="6997"/>
                  </a:lnTo>
                  <a:lnTo>
                    <a:pt x="16682" y="9235"/>
                  </a:lnTo>
                  <a:cubicBezTo>
                    <a:pt x="16682" y="9235"/>
                    <a:pt x="18461" y="8137"/>
                    <a:pt x="18461" y="8137"/>
                  </a:cubicBezTo>
                  <a:close/>
                  <a:moveTo>
                    <a:pt x="15724" y="9825"/>
                  </a:moveTo>
                  <a:lnTo>
                    <a:pt x="15195" y="7542"/>
                  </a:lnTo>
                  <a:lnTo>
                    <a:pt x="13395" y="8555"/>
                  </a:lnTo>
                  <a:lnTo>
                    <a:pt x="13944" y="10919"/>
                  </a:lnTo>
                  <a:cubicBezTo>
                    <a:pt x="13944" y="10919"/>
                    <a:pt x="15724" y="9825"/>
                    <a:pt x="15724" y="9825"/>
                  </a:cubicBezTo>
                  <a:close/>
                  <a:moveTo>
                    <a:pt x="12986" y="11507"/>
                  </a:moveTo>
                  <a:lnTo>
                    <a:pt x="12425" y="9100"/>
                  </a:lnTo>
                  <a:lnTo>
                    <a:pt x="10624" y="10108"/>
                  </a:lnTo>
                  <a:lnTo>
                    <a:pt x="11205" y="12597"/>
                  </a:lnTo>
                  <a:cubicBezTo>
                    <a:pt x="11205" y="12597"/>
                    <a:pt x="12986" y="11507"/>
                    <a:pt x="12986" y="11507"/>
                  </a:cubicBezTo>
                  <a:close/>
                  <a:moveTo>
                    <a:pt x="10245" y="13183"/>
                  </a:moveTo>
                  <a:lnTo>
                    <a:pt x="9655" y="10650"/>
                  </a:lnTo>
                  <a:lnTo>
                    <a:pt x="7853" y="11653"/>
                  </a:lnTo>
                  <a:lnTo>
                    <a:pt x="8463" y="14269"/>
                  </a:lnTo>
                  <a:cubicBezTo>
                    <a:pt x="8463" y="14269"/>
                    <a:pt x="10245" y="13183"/>
                    <a:pt x="10245" y="13183"/>
                  </a:cubicBezTo>
                  <a:close/>
                  <a:moveTo>
                    <a:pt x="7503" y="14852"/>
                  </a:moveTo>
                  <a:lnTo>
                    <a:pt x="6882" y="12193"/>
                  </a:lnTo>
                  <a:lnTo>
                    <a:pt x="5078" y="13193"/>
                  </a:lnTo>
                  <a:lnTo>
                    <a:pt x="5720" y="15933"/>
                  </a:lnTo>
                  <a:cubicBezTo>
                    <a:pt x="5720" y="15933"/>
                    <a:pt x="7503" y="14852"/>
                    <a:pt x="7503" y="14852"/>
                  </a:cubicBezTo>
                  <a:close/>
                  <a:moveTo>
                    <a:pt x="17710" y="4731"/>
                  </a:moveTo>
                  <a:lnTo>
                    <a:pt x="17281" y="2539"/>
                  </a:lnTo>
                  <a:lnTo>
                    <a:pt x="15455" y="3426"/>
                  </a:lnTo>
                  <a:lnTo>
                    <a:pt x="15902" y="5700"/>
                  </a:lnTo>
                  <a:cubicBezTo>
                    <a:pt x="15902" y="5700"/>
                    <a:pt x="17710" y="4731"/>
                    <a:pt x="17710" y="4731"/>
                  </a:cubicBezTo>
                  <a:close/>
                  <a:moveTo>
                    <a:pt x="14927" y="6221"/>
                  </a:moveTo>
                  <a:lnTo>
                    <a:pt x="14472" y="3902"/>
                  </a:lnTo>
                  <a:lnTo>
                    <a:pt x="12645" y="4783"/>
                  </a:lnTo>
                  <a:lnTo>
                    <a:pt x="13118" y="7185"/>
                  </a:lnTo>
                  <a:cubicBezTo>
                    <a:pt x="13118" y="7185"/>
                    <a:pt x="14927" y="6221"/>
                    <a:pt x="14927" y="6221"/>
                  </a:cubicBezTo>
                  <a:close/>
                  <a:moveTo>
                    <a:pt x="12144" y="7703"/>
                  </a:moveTo>
                  <a:lnTo>
                    <a:pt x="11661" y="5257"/>
                  </a:lnTo>
                  <a:lnTo>
                    <a:pt x="9833" y="6135"/>
                  </a:lnTo>
                  <a:lnTo>
                    <a:pt x="10334" y="8664"/>
                  </a:lnTo>
                  <a:cubicBezTo>
                    <a:pt x="10334" y="8664"/>
                    <a:pt x="12144" y="7703"/>
                    <a:pt x="12144" y="7703"/>
                  </a:cubicBezTo>
                  <a:close/>
                  <a:moveTo>
                    <a:pt x="9359" y="9180"/>
                  </a:moveTo>
                  <a:lnTo>
                    <a:pt x="8848" y="6606"/>
                  </a:lnTo>
                  <a:lnTo>
                    <a:pt x="7020" y="7479"/>
                  </a:lnTo>
                  <a:lnTo>
                    <a:pt x="7547" y="10136"/>
                  </a:lnTo>
                  <a:cubicBezTo>
                    <a:pt x="7547" y="10136"/>
                    <a:pt x="9359" y="9180"/>
                    <a:pt x="9359" y="9180"/>
                  </a:cubicBezTo>
                  <a:close/>
                  <a:moveTo>
                    <a:pt x="6572" y="10649"/>
                  </a:moveTo>
                  <a:lnTo>
                    <a:pt x="6035" y="7947"/>
                  </a:lnTo>
                  <a:lnTo>
                    <a:pt x="4206" y="8816"/>
                  </a:lnTo>
                  <a:lnTo>
                    <a:pt x="4760" y="11601"/>
                  </a:lnTo>
                  <a:cubicBezTo>
                    <a:pt x="4760" y="11601"/>
                    <a:pt x="6572" y="10649"/>
                    <a:pt x="6572" y="10649"/>
                  </a:cubicBezTo>
                  <a:close/>
                  <a:moveTo>
                    <a:pt x="21600" y="7682"/>
                  </a:moveTo>
                  <a:cubicBezTo>
                    <a:pt x="21600" y="7682"/>
                    <a:pt x="16205" y="11188"/>
                    <a:pt x="10809" y="14694"/>
                  </a:cubicBezTo>
                  <a:cubicBezTo>
                    <a:pt x="5405" y="18147"/>
                    <a:pt x="0" y="21600"/>
                    <a:pt x="0" y="21600"/>
                  </a:cubicBezTo>
                  <a:cubicBezTo>
                    <a:pt x="0" y="21600"/>
                    <a:pt x="166" y="20683"/>
                    <a:pt x="415" y="19307"/>
                  </a:cubicBezTo>
                  <a:cubicBezTo>
                    <a:pt x="678" y="17938"/>
                    <a:pt x="990" y="16170"/>
                    <a:pt x="1393" y="14409"/>
                  </a:cubicBezTo>
                  <a:cubicBezTo>
                    <a:pt x="1792" y="12647"/>
                    <a:pt x="2202" y="10936"/>
                    <a:pt x="2515" y="9680"/>
                  </a:cubicBezTo>
                  <a:cubicBezTo>
                    <a:pt x="2665" y="9053"/>
                    <a:pt x="2817" y="8524"/>
                    <a:pt x="2917" y="8159"/>
                  </a:cubicBezTo>
                  <a:cubicBezTo>
                    <a:pt x="3019" y="7795"/>
                    <a:pt x="3077" y="7587"/>
                    <a:pt x="3077" y="7587"/>
                  </a:cubicBezTo>
                  <a:cubicBezTo>
                    <a:pt x="3077" y="7587"/>
                    <a:pt x="7272" y="5704"/>
                    <a:pt x="11467" y="3823"/>
                  </a:cubicBezTo>
                  <a:cubicBezTo>
                    <a:pt x="15656" y="1912"/>
                    <a:pt x="19846" y="0"/>
                    <a:pt x="19846" y="0"/>
                  </a:cubicBezTo>
                  <a:cubicBezTo>
                    <a:pt x="19846" y="0"/>
                    <a:pt x="19942" y="598"/>
                    <a:pt x="20079" y="1177"/>
                  </a:cubicBezTo>
                  <a:cubicBezTo>
                    <a:pt x="20205" y="1761"/>
                    <a:pt x="20330" y="2344"/>
                    <a:pt x="20330" y="2344"/>
                  </a:cubicBezTo>
                  <a:lnTo>
                    <a:pt x="18785" y="3143"/>
                  </a:lnTo>
                  <a:cubicBezTo>
                    <a:pt x="18785" y="3143"/>
                    <a:pt x="18946" y="3983"/>
                    <a:pt x="19107" y="4823"/>
                  </a:cubicBezTo>
                  <a:cubicBezTo>
                    <a:pt x="19297" y="5648"/>
                    <a:pt x="19487" y="6473"/>
                    <a:pt x="19487" y="6473"/>
                  </a:cubicBezTo>
                  <a:lnTo>
                    <a:pt x="21062" y="5531"/>
                  </a:lnTo>
                  <a:cubicBezTo>
                    <a:pt x="21062" y="5531"/>
                    <a:pt x="21195" y="6070"/>
                    <a:pt x="21328" y="6608"/>
                  </a:cubicBezTo>
                  <a:cubicBezTo>
                    <a:pt x="21394" y="6879"/>
                    <a:pt x="21460" y="7149"/>
                    <a:pt x="21509" y="7351"/>
                  </a:cubicBezTo>
                  <a:cubicBezTo>
                    <a:pt x="21557" y="7554"/>
                    <a:pt x="21600" y="7682"/>
                    <a:pt x="21600" y="768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Freeform: Shape 37"/>
            <p:cNvSpPr/>
            <p:nvPr/>
          </p:nvSpPr>
          <p:spPr>
            <a:xfrm>
              <a:off x="1922208" y="6635708"/>
              <a:ext cx="1102981" cy="141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080" y="6778"/>
                  </a:moveTo>
                  <a:cubicBezTo>
                    <a:pt x="19080" y="6778"/>
                    <a:pt x="18995" y="6743"/>
                    <a:pt x="18876" y="6676"/>
                  </a:cubicBezTo>
                  <a:cubicBezTo>
                    <a:pt x="18757" y="6612"/>
                    <a:pt x="18597" y="6527"/>
                    <a:pt x="18436" y="6441"/>
                  </a:cubicBezTo>
                  <a:cubicBezTo>
                    <a:pt x="18116" y="6271"/>
                    <a:pt x="17795" y="6102"/>
                    <a:pt x="17795" y="6102"/>
                  </a:cubicBezTo>
                  <a:lnTo>
                    <a:pt x="16667" y="7424"/>
                  </a:lnTo>
                  <a:cubicBezTo>
                    <a:pt x="16667" y="7424"/>
                    <a:pt x="17000" y="7600"/>
                    <a:pt x="17333" y="7775"/>
                  </a:cubicBezTo>
                  <a:cubicBezTo>
                    <a:pt x="17500" y="7864"/>
                    <a:pt x="17665" y="7952"/>
                    <a:pt x="17790" y="8018"/>
                  </a:cubicBezTo>
                  <a:cubicBezTo>
                    <a:pt x="17914" y="8087"/>
                    <a:pt x="18001" y="8125"/>
                    <a:pt x="18001" y="8125"/>
                  </a:cubicBezTo>
                  <a:cubicBezTo>
                    <a:pt x="18001" y="8125"/>
                    <a:pt x="19080" y="6778"/>
                    <a:pt x="19080" y="6778"/>
                  </a:cubicBezTo>
                  <a:close/>
                  <a:moveTo>
                    <a:pt x="17420" y="8850"/>
                  </a:moveTo>
                  <a:cubicBezTo>
                    <a:pt x="17420" y="8850"/>
                    <a:pt x="17314" y="8804"/>
                    <a:pt x="17139" y="8712"/>
                  </a:cubicBezTo>
                  <a:cubicBezTo>
                    <a:pt x="16962" y="8622"/>
                    <a:pt x="16710" y="8494"/>
                    <a:pt x="16406" y="8340"/>
                  </a:cubicBezTo>
                  <a:cubicBezTo>
                    <a:pt x="15801" y="8030"/>
                    <a:pt x="14975" y="7640"/>
                    <a:pt x="14205" y="7185"/>
                  </a:cubicBezTo>
                  <a:cubicBezTo>
                    <a:pt x="13420" y="6746"/>
                    <a:pt x="12628" y="6317"/>
                    <a:pt x="12075" y="5951"/>
                  </a:cubicBezTo>
                  <a:cubicBezTo>
                    <a:pt x="11507" y="5602"/>
                    <a:pt x="11128" y="5368"/>
                    <a:pt x="11128" y="5368"/>
                  </a:cubicBezTo>
                  <a:lnTo>
                    <a:pt x="9824" y="6589"/>
                  </a:lnTo>
                  <a:cubicBezTo>
                    <a:pt x="9824" y="6589"/>
                    <a:pt x="10216" y="6831"/>
                    <a:pt x="10804" y="7193"/>
                  </a:cubicBezTo>
                  <a:cubicBezTo>
                    <a:pt x="11378" y="7570"/>
                    <a:pt x="12196" y="8018"/>
                    <a:pt x="13009" y="8471"/>
                  </a:cubicBezTo>
                  <a:cubicBezTo>
                    <a:pt x="13808" y="8941"/>
                    <a:pt x="14661" y="9348"/>
                    <a:pt x="15289" y="9667"/>
                  </a:cubicBezTo>
                  <a:cubicBezTo>
                    <a:pt x="15603" y="9827"/>
                    <a:pt x="15865" y="9959"/>
                    <a:pt x="16048" y="10052"/>
                  </a:cubicBezTo>
                  <a:cubicBezTo>
                    <a:pt x="16231" y="10146"/>
                    <a:pt x="16338" y="10196"/>
                    <a:pt x="16338" y="10196"/>
                  </a:cubicBezTo>
                  <a:cubicBezTo>
                    <a:pt x="16338" y="10196"/>
                    <a:pt x="17420" y="8850"/>
                    <a:pt x="17420" y="8850"/>
                  </a:cubicBezTo>
                  <a:close/>
                  <a:moveTo>
                    <a:pt x="15755" y="10920"/>
                  </a:moveTo>
                  <a:cubicBezTo>
                    <a:pt x="15755" y="10920"/>
                    <a:pt x="15328" y="10704"/>
                    <a:pt x="14686" y="10382"/>
                  </a:cubicBezTo>
                  <a:cubicBezTo>
                    <a:pt x="14046" y="10057"/>
                    <a:pt x="13179" y="9641"/>
                    <a:pt x="12365" y="9163"/>
                  </a:cubicBezTo>
                  <a:cubicBezTo>
                    <a:pt x="11536" y="8703"/>
                    <a:pt x="10704" y="8245"/>
                    <a:pt x="10119" y="7862"/>
                  </a:cubicBezTo>
                  <a:cubicBezTo>
                    <a:pt x="9520" y="7493"/>
                    <a:pt x="9121" y="7246"/>
                    <a:pt x="9121" y="7246"/>
                  </a:cubicBezTo>
                  <a:lnTo>
                    <a:pt x="7815" y="8466"/>
                  </a:lnTo>
                  <a:cubicBezTo>
                    <a:pt x="7815" y="8466"/>
                    <a:pt x="8228" y="8720"/>
                    <a:pt x="8847" y="9102"/>
                  </a:cubicBezTo>
                  <a:cubicBezTo>
                    <a:pt x="9159" y="9288"/>
                    <a:pt x="9507" y="9526"/>
                    <a:pt x="9911" y="9747"/>
                  </a:cubicBezTo>
                  <a:cubicBezTo>
                    <a:pt x="10311" y="9970"/>
                    <a:pt x="10740" y="10209"/>
                    <a:pt x="11168" y="10447"/>
                  </a:cubicBezTo>
                  <a:cubicBezTo>
                    <a:pt x="12009" y="10941"/>
                    <a:pt x="12903" y="11374"/>
                    <a:pt x="13566" y="11708"/>
                  </a:cubicBezTo>
                  <a:cubicBezTo>
                    <a:pt x="14229" y="12043"/>
                    <a:pt x="14670" y="12266"/>
                    <a:pt x="14670" y="12266"/>
                  </a:cubicBezTo>
                  <a:cubicBezTo>
                    <a:pt x="14670" y="12266"/>
                    <a:pt x="15755" y="10920"/>
                    <a:pt x="15755" y="10920"/>
                  </a:cubicBezTo>
                  <a:close/>
                  <a:moveTo>
                    <a:pt x="14085" y="12990"/>
                  </a:moveTo>
                  <a:cubicBezTo>
                    <a:pt x="14085" y="12990"/>
                    <a:pt x="13635" y="12763"/>
                    <a:pt x="12962" y="12422"/>
                  </a:cubicBezTo>
                  <a:cubicBezTo>
                    <a:pt x="12287" y="12083"/>
                    <a:pt x="11379" y="11640"/>
                    <a:pt x="10522" y="11139"/>
                  </a:cubicBezTo>
                  <a:cubicBezTo>
                    <a:pt x="10086" y="10896"/>
                    <a:pt x="9651" y="10653"/>
                    <a:pt x="9242" y="10426"/>
                  </a:cubicBezTo>
                  <a:cubicBezTo>
                    <a:pt x="8833" y="10199"/>
                    <a:pt x="8478" y="9959"/>
                    <a:pt x="8160" y="9769"/>
                  </a:cubicBezTo>
                  <a:cubicBezTo>
                    <a:pt x="7530" y="9380"/>
                    <a:pt x="7111" y="9121"/>
                    <a:pt x="7111" y="9121"/>
                  </a:cubicBezTo>
                  <a:lnTo>
                    <a:pt x="5802" y="10340"/>
                  </a:lnTo>
                  <a:cubicBezTo>
                    <a:pt x="5802" y="10340"/>
                    <a:pt x="6235" y="10607"/>
                    <a:pt x="6885" y="11007"/>
                  </a:cubicBezTo>
                  <a:cubicBezTo>
                    <a:pt x="7213" y="11204"/>
                    <a:pt x="7581" y="11450"/>
                    <a:pt x="8001" y="11686"/>
                  </a:cubicBezTo>
                  <a:cubicBezTo>
                    <a:pt x="8423" y="11921"/>
                    <a:pt x="8872" y="12172"/>
                    <a:pt x="9322" y="12422"/>
                  </a:cubicBezTo>
                  <a:cubicBezTo>
                    <a:pt x="10207" y="12939"/>
                    <a:pt x="11142" y="13398"/>
                    <a:pt x="11839" y="13748"/>
                  </a:cubicBezTo>
                  <a:cubicBezTo>
                    <a:pt x="12535" y="14099"/>
                    <a:pt x="12999" y="14333"/>
                    <a:pt x="12999" y="14333"/>
                  </a:cubicBezTo>
                  <a:cubicBezTo>
                    <a:pt x="12999" y="14333"/>
                    <a:pt x="14085" y="12990"/>
                    <a:pt x="14085" y="12990"/>
                  </a:cubicBezTo>
                  <a:close/>
                  <a:moveTo>
                    <a:pt x="12414" y="15055"/>
                  </a:moveTo>
                  <a:cubicBezTo>
                    <a:pt x="12414" y="15055"/>
                    <a:pt x="11942" y="14818"/>
                    <a:pt x="11234" y="14460"/>
                  </a:cubicBezTo>
                  <a:cubicBezTo>
                    <a:pt x="10525" y="14106"/>
                    <a:pt x="9575" y="13637"/>
                    <a:pt x="8674" y="13112"/>
                  </a:cubicBezTo>
                  <a:cubicBezTo>
                    <a:pt x="8218" y="12857"/>
                    <a:pt x="7761" y="12603"/>
                    <a:pt x="7332" y="12365"/>
                  </a:cubicBezTo>
                  <a:cubicBezTo>
                    <a:pt x="6906" y="12122"/>
                    <a:pt x="6531" y="11874"/>
                    <a:pt x="6198" y="11673"/>
                  </a:cubicBezTo>
                  <a:cubicBezTo>
                    <a:pt x="5537" y="11266"/>
                    <a:pt x="5096" y="10995"/>
                    <a:pt x="5096" y="10995"/>
                  </a:cubicBezTo>
                  <a:lnTo>
                    <a:pt x="3785" y="12212"/>
                  </a:lnTo>
                  <a:cubicBezTo>
                    <a:pt x="3785" y="12212"/>
                    <a:pt x="4238" y="12492"/>
                    <a:pt x="4920" y="12911"/>
                  </a:cubicBezTo>
                  <a:cubicBezTo>
                    <a:pt x="5263" y="13119"/>
                    <a:pt x="5651" y="13373"/>
                    <a:pt x="6088" y="13623"/>
                  </a:cubicBezTo>
                  <a:cubicBezTo>
                    <a:pt x="6530" y="13869"/>
                    <a:pt x="7001" y="14132"/>
                    <a:pt x="7471" y="14395"/>
                  </a:cubicBezTo>
                  <a:cubicBezTo>
                    <a:pt x="7946" y="14652"/>
                    <a:pt x="8405" y="14930"/>
                    <a:pt x="8862" y="15157"/>
                  </a:cubicBezTo>
                  <a:cubicBezTo>
                    <a:pt x="9319" y="15387"/>
                    <a:pt x="9744" y="15601"/>
                    <a:pt x="10109" y="15784"/>
                  </a:cubicBezTo>
                  <a:cubicBezTo>
                    <a:pt x="10839" y="16151"/>
                    <a:pt x="11325" y="16397"/>
                    <a:pt x="11325" y="16397"/>
                  </a:cubicBezTo>
                  <a:cubicBezTo>
                    <a:pt x="11325" y="16397"/>
                    <a:pt x="12414" y="15055"/>
                    <a:pt x="12414" y="15055"/>
                  </a:cubicBezTo>
                  <a:close/>
                  <a:moveTo>
                    <a:pt x="12456" y="3042"/>
                  </a:moveTo>
                  <a:lnTo>
                    <a:pt x="11310" y="2228"/>
                  </a:lnTo>
                  <a:lnTo>
                    <a:pt x="9940" y="3403"/>
                  </a:lnTo>
                  <a:lnTo>
                    <a:pt x="11129" y="4247"/>
                  </a:lnTo>
                  <a:cubicBezTo>
                    <a:pt x="11129" y="4247"/>
                    <a:pt x="12456" y="3042"/>
                    <a:pt x="12456" y="3042"/>
                  </a:cubicBezTo>
                  <a:close/>
                  <a:moveTo>
                    <a:pt x="10414" y="4896"/>
                  </a:moveTo>
                  <a:lnTo>
                    <a:pt x="9201" y="4036"/>
                  </a:lnTo>
                  <a:lnTo>
                    <a:pt x="7828" y="5210"/>
                  </a:lnTo>
                  <a:lnTo>
                    <a:pt x="9085" y="6100"/>
                  </a:lnTo>
                  <a:cubicBezTo>
                    <a:pt x="9085" y="6100"/>
                    <a:pt x="10414" y="4896"/>
                    <a:pt x="10414" y="4896"/>
                  </a:cubicBezTo>
                  <a:close/>
                  <a:moveTo>
                    <a:pt x="8369" y="6747"/>
                  </a:moveTo>
                  <a:lnTo>
                    <a:pt x="7088" y="5842"/>
                  </a:lnTo>
                  <a:lnTo>
                    <a:pt x="5712" y="7015"/>
                  </a:lnTo>
                  <a:lnTo>
                    <a:pt x="7038" y="7949"/>
                  </a:lnTo>
                  <a:cubicBezTo>
                    <a:pt x="7038" y="7949"/>
                    <a:pt x="8369" y="6747"/>
                    <a:pt x="8369" y="6747"/>
                  </a:cubicBezTo>
                  <a:close/>
                  <a:moveTo>
                    <a:pt x="6320" y="8596"/>
                  </a:moveTo>
                  <a:lnTo>
                    <a:pt x="4971" y="7646"/>
                  </a:lnTo>
                  <a:lnTo>
                    <a:pt x="3593" y="8816"/>
                  </a:lnTo>
                  <a:lnTo>
                    <a:pt x="4986" y="9796"/>
                  </a:lnTo>
                  <a:cubicBezTo>
                    <a:pt x="4986" y="9796"/>
                    <a:pt x="6320" y="8596"/>
                    <a:pt x="6320" y="8596"/>
                  </a:cubicBezTo>
                  <a:close/>
                  <a:moveTo>
                    <a:pt x="4268" y="10443"/>
                  </a:moveTo>
                  <a:lnTo>
                    <a:pt x="2851" y="9447"/>
                  </a:lnTo>
                  <a:lnTo>
                    <a:pt x="1471" y="10617"/>
                  </a:lnTo>
                  <a:lnTo>
                    <a:pt x="2932" y="11642"/>
                  </a:lnTo>
                  <a:cubicBezTo>
                    <a:pt x="2932" y="11642"/>
                    <a:pt x="4268" y="10443"/>
                    <a:pt x="4268" y="10443"/>
                  </a:cubicBezTo>
                  <a:close/>
                  <a:moveTo>
                    <a:pt x="11871" y="4735"/>
                  </a:moveTo>
                  <a:lnTo>
                    <a:pt x="13112" y="5534"/>
                  </a:lnTo>
                  <a:lnTo>
                    <a:pt x="14366" y="4283"/>
                  </a:lnTo>
                  <a:lnTo>
                    <a:pt x="13171" y="3512"/>
                  </a:lnTo>
                  <a:cubicBezTo>
                    <a:pt x="13171" y="3512"/>
                    <a:pt x="11871" y="4735"/>
                    <a:pt x="11871" y="4735"/>
                  </a:cubicBezTo>
                  <a:close/>
                  <a:moveTo>
                    <a:pt x="14214" y="6122"/>
                  </a:moveTo>
                  <a:lnTo>
                    <a:pt x="15501" y="6875"/>
                  </a:lnTo>
                  <a:lnTo>
                    <a:pt x="16669" y="5576"/>
                  </a:lnTo>
                  <a:lnTo>
                    <a:pt x="15430" y="4848"/>
                  </a:lnTo>
                  <a:cubicBezTo>
                    <a:pt x="15430" y="4848"/>
                    <a:pt x="14214" y="6122"/>
                    <a:pt x="14214" y="6122"/>
                  </a:cubicBezTo>
                  <a:close/>
                  <a:moveTo>
                    <a:pt x="21600" y="5004"/>
                  </a:moveTo>
                  <a:cubicBezTo>
                    <a:pt x="21600" y="5004"/>
                    <a:pt x="18400" y="9160"/>
                    <a:pt x="15199" y="13316"/>
                  </a:cubicBezTo>
                  <a:cubicBezTo>
                    <a:pt x="11967" y="17458"/>
                    <a:pt x="8735" y="21600"/>
                    <a:pt x="8735" y="21600"/>
                  </a:cubicBezTo>
                  <a:cubicBezTo>
                    <a:pt x="8735" y="21600"/>
                    <a:pt x="8566" y="21436"/>
                    <a:pt x="8271" y="21150"/>
                  </a:cubicBezTo>
                  <a:cubicBezTo>
                    <a:pt x="7971" y="20873"/>
                    <a:pt x="7576" y="20438"/>
                    <a:pt x="7102" y="19933"/>
                  </a:cubicBezTo>
                  <a:cubicBezTo>
                    <a:pt x="6632" y="19422"/>
                    <a:pt x="6078" y="18846"/>
                    <a:pt x="5523" y="18206"/>
                  </a:cubicBezTo>
                  <a:cubicBezTo>
                    <a:pt x="4990" y="17559"/>
                    <a:pt x="4421" y="16871"/>
                    <a:pt x="3852" y="16182"/>
                  </a:cubicBezTo>
                  <a:cubicBezTo>
                    <a:pt x="2779" y="14776"/>
                    <a:pt x="1763" y="13402"/>
                    <a:pt x="1101" y="12321"/>
                  </a:cubicBezTo>
                  <a:cubicBezTo>
                    <a:pt x="765" y="11792"/>
                    <a:pt x="485" y="11351"/>
                    <a:pt x="289" y="11042"/>
                  </a:cubicBezTo>
                  <a:cubicBezTo>
                    <a:pt x="190" y="10891"/>
                    <a:pt x="120" y="10767"/>
                    <a:pt x="73" y="10682"/>
                  </a:cubicBezTo>
                  <a:cubicBezTo>
                    <a:pt x="25" y="10597"/>
                    <a:pt x="0" y="10552"/>
                    <a:pt x="0" y="10552"/>
                  </a:cubicBezTo>
                  <a:cubicBezTo>
                    <a:pt x="0" y="10552"/>
                    <a:pt x="3202" y="7919"/>
                    <a:pt x="6403" y="5286"/>
                  </a:cubicBezTo>
                  <a:cubicBezTo>
                    <a:pt x="9590" y="2643"/>
                    <a:pt x="12776" y="0"/>
                    <a:pt x="12776" y="0"/>
                  </a:cubicBezTo>
                  <a:lnTo>
                    <a:pt x="14040" y="849"/>
                  </a:lnTo>
                  <a:lnTo>
                    <a:pt x="12897" y="1866"/>
                  </a:lnTo>
                  <a:cubicBezTo>
                    <a:pt x="12897" y="1866"/>
                    <a:pt x="12990" y="1930"/>
                    <a:pt x="13153" y="2042"/>
                  </a:cubicBezTo>
                  <a:cubicBezTo>
                    <a:pt x="13318" y="2155"/>
                    <a:pt x="13543" y="2323"/>
                    <a:pt x="13842" y="2497"/>
                  </a:cubicBezTo>
                  <a:cubicBezTo>
                    <a:pt x="14135" y="2678"/>
                    <a:pt x="14476" y="2889"/>
                    <a:pt x="14842" y="3115"/>
                  </a:cubicBezTo>
                  <a:cubicBezTo>
                    <a:pt x="15206" y="3344"/>
                    <a:pt x="15589" y="3592"/>
                    <a:pt x="16002" y="3810"/>
                  </a:cubicBezTo>
                  <a:cubicBezTo>
                    <a:pt x="16817" y="4256"/>
                    <a:pt x="17603" y="4736"/>
                    <a:pt x="18245" y="5033"/>
                  </a:cubicBezTo>
                  <a:cubicBezTo>
                    <a:pt x="18871" y="5351"/>
                    <a:pt x="19289" y="5564"/>
                    <a:pt x="19289" y="5564"/>
                  </a:cubicBezTo>
                  <a:lnTo>
                    <a:pt x="20256" y="4385"/>
                  </a:lnTo>
                  <a:cubicBezTo>
                    <a:pt x="20256" y="4385"/>
                    <a:pt x="20338" y="4426"/>
                    <a:pt x="20461" y="4488"/>
                  </a:cubicBezTo>
                  <a:cubicBezTo>
                    <a:pt x="20581" y="4553"/>
                    <a:pt x="20749" y="4630"/>
                    <a:pt x="20921" y="4703"/>
                  </a:cubicBezTo>
                  <a:cubicBezTo>
                    <a:pt x="21261" y="4853"/>
                    <a:pt x="21600" y="5004"/>
                    <a:pt x="21600" y="500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8" name="Freeform: Shape 38"/>
            <p:cNvSpPr/>
            <p:nvPr/>
          </p:nvSpPr>
          <p:spPr>
            <a:xfrm>
              <a:off x="1104247" y="4713500"/>
              <a:ext cx="646242" cy="465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157" y="2714"/>
                  </a:moveTo>
                  <a:cubicBezTo>
                    <a:pt x="6157" y="2714"/>
                    <a:pt x="6175" y="3689"/>
                    <a:pt x="6201" y="5151"/>
                  </a:cubicBezTo>
                  <a:cubicBezTo>
                    <a:pt x="6221" y="5881"/>
                    <a:pt x="6210" y="6737"/>
                    <a:pt x="6256" y="7648"/>
                  </a:cubicBezTo>
                  <a:cubicBezTo>
                    <a:pt x="6308" y="8558"/>
                    <a:pt x="6363" y="9529"/>
                    <a:pt x="6418" y="10499"/>
                  </a:cubicBezTo>
                  <a:cubicBezTo>
                    <a:pt x="6538" y="12439"/>
                    <a:pt x="6587" y="14388"/>
                    <a:pt x="6759" y="15830"/>
                  </a:cubicBezTo>
                  <a:cubicBezTo>
                    <a:pt x="6894" y="17275"/>
                    <a:pt x="6983" y="18240"/>
                    <a:pt x="6983" y="18240"/>
                  </a:cubicBezTo>
                  <a:lnTo>
                    <a:pt x="9632" y="17764"/>
                  </a:lnTo>
                  <a:cubicBezTo>
                    <a:pt x="9632" y="17764"/>
                    <a:pt x="9545" y="16825"/>
                    <a:pt x="9414" y="15418"/>
                  </a:cubicBezTo>
                  <a:cubicBezTo>
                    <a:pt x="9246" y="14017"/>
                    <a:pt x="9201" y="12114"/>
                    <a:pt x="9082" y="10227"/>
                  </a:cubicBezTo>
                  <a:cubicBezTo>
                    <a:pt x="9029" y="9281"/>
                    <a:pt x="8975" y="8336"/>
                    <a:pt x="8924" y="7450"/>
                  </a:cubicBezTo>
                  <a:cubicBezTo>
                    <a:pt x="8879" y="6564"/>
                    <a:pt x="8891" y="5729"/>
                    <a:pt x="8871" y="5018"/>
                  </a:cubicBezTo>
                  <a:cubicBezTo>
                    <a:pt x="8846" y="3592"/>
                    <a:pt x="8828" y="2644"/>
                    <a:pt x="8828" y="2644"/>
                  </a:cubicBezTo>
                  <a:cubicBezTo>
                    <a:pt x="8828" y="2644"/>
                    <a:pt x="6157" y="2714"/>
                    <a:pt x="6157" y="2714"/>
                  </a:cubicBezTo>
                  <a:close/>
                  <a:moveTo>
                    <a:pt x="10873" y="2590"/>
                  </a:moveTo>
                  <a:cubicBezTo>
                    <a:pt x="10873" y="2590"/>
                    <a:pt x="10889" y="3521"/>
                    <a:pt x="10914" y="4915"/>
                  </a:cubicBezTo>
                  <a:cubicBezTo>
                    <a:pt x="10933" y="5614"/>
                    <a:pt x="10920" y="6430"/>
                    <a:pt x="10966" y="7299"/>
                  </a:cubicBezTo>
                  <a:cubicBezTo>
                    <a:pt x="11015" y="8167"/>
                    <a:pt x="11068" y="9092"/>
                    <a:pt x="11121" y="10018"/>
                  </a:cubicBezTo>
                  <a:cubicBezTo>
                    <a:pt x="11237" y="11868"/>
                    <a:pt x="11279" y="13730"/>
                    <a:pt x="11446" y="15102"/>
                  </a:cubicBezTo>
                  <a:cubicBezTo>
                    <a:pt x="11574" y="16481"/>
                    <a:pt x="11660" y="17400"/>
                    <a:pt x="11660" y="17400"/>
                  </a:cubicBezTo>
                  <a:lnTo>
                    <a:pt x="14309" y="16924"/>
                  </a:lnTo>
                  <a:cubicBezTo>
                    <a:pt x="14309" y="16924"/>
                    <a:pt x="14226" y="16031"/>
                    <a:pt x="14101" y="14690"/>
                  </a:cubicBezTo>
                  <a:cubicBezTo>
                    <a:pt x="13938" y="13355"/>
                    <a:pt x="13898" y="11545"/>
                    <a:pt x="13785" y="9745"/>
                  </a:cubicBezTo>
                  <a:cubicBezTo>
                    <a:pt x="13734" y="8846"/>
                    <a:pt x="13682" y="7946"/>
                    <a:pt x="13633" y="7102"/>
                  </a:cubicBezTo>
                  <a:cubicBezTo>
                    <a:pt x="13589" y="6256"/>
                    <a:pt x="13602" y="5461"/>
                    <a:pt x="13584" y="4784"/>
                  </a:cubicBezTo>
                  <a:cubicBezTo>
                    <a:pt x="13560" y="3426"/>
                    <a:pt x="13544" y="2520"/>
                    <a:pt x="13544" y="2520"/>
                  </a:cubicBezTo>
                  <a:cubicBezTo>
                    <a:pt x="13544" y="2520"/>
                    <a:pt x="10873" y="2590"/>
                    <a:pt x="10873" y="2590"/>
                  </a:cubicBezTo>
                  <a:close/>
                  <a:moveTo>
                    <a:pt x="15587" y="2467"/>
                  </a:moveTo>
                  <a:cubicBezTo>
                    <a:pt x="15587" y="2467"/>
                    <a:pt x="15603" y="3353"/>
                    <a:pt x="15627" y="4681"/>
                  </a:cubicBezTo>
                  <a:cubicBezTo>
                    <a:pt x="15645" y="5344"/>
                    <a:pt x="15631" y="6123"/>
                    <a:pt x="15675" y="6950"/>
                  </a:cubicBezTo>
                  <a:cubicBezTo>
                    <a:pt x="15722" y="7776"/>
                    <a:pt x="15774" y="8657"/>
                    <a:pt x="15824" y="9538"/>
                  </a:cubicBezTo>
                  <a:cubicBezTo>
                    <a:pt x="15935" y="11297"/>
                    <a:pt x="15972" y="13070"/>
                    <a:pt x="16133" y="14375"/>
                  </a:cubicBezTo>
                  <a:cubicBezTo>
                    <a:pt x="16255" y="15686"/>
                    <a:pt x="16336" y="16562"/>
                    <a:pt x="16336" y="16562"/>
                  </a:cubicBezTo>
                  <a:lnTo>
                    <a:pt x="18986" y="16085"/>
                  </a:lnTo>
                  <a:cubicBezTo>
                    <a:pt x="18986" y="16085"/>
                    <a:pt x="18907" y="15238"/>
                    <a:pt x="18788" y="13963"/>
                  </a:cubicBezTo>
                  <a:cubicBezTo>
                    <a:pt x="18630" y="12696"/>
                    <a:pt x="18597" y="10974"/>
                    <a:pt x="18489" y="9265"/>
                  </a:cubicBezTo>
                  <a:cubicBezTo>
                    <a:pt x="18439" y="8409"/>
                    <a:pt x="18389" y="7554"/>
                    <a:pt x="18343" y="6753"/>
                  </a:cubicBezTo>
                  <a:cubicBezTo>
                    <a:pt x="18300" y="5950"/>
                    <a:pt x="18314" y="5194"/>
                    <a:pt x="18297" y="4548"/>
                  </a:cubicBezTo>
                  <a:cubicBezTo>
                    <a:pt x="18274" y="3257"/>
                    <a:pt x="18258" y="2395"/>
                    <a:pt x="18258" y="2395"/>
                  </a:cubicBezTo>
                  <a:cubicBezTo>
                    <a:pt x="18258" y="2395"/>
                    <a:pt x="15587" y="2467"/>
                    <a:pt x="15587" y="2467"/>
                  </a:cubicBezTo>
                  <a:close/>
                  <a:moveTo>
                    <a:pt x="3474" y="12081"/>
                  </a:moveTo>
                  <a:cubicBezTo>
                    <a:pt x="4087" y="12008"/>
                    <a:pt x="4554" y="11405"/>
                    <a:pt x="4517" y="10736"/>
                  </a:cubicBezTo>
                  <a:cubicBezTo>
                    <a:pt x="4480" y="10065"/>
                    <a:pt x="3953" y="9564"/>
                    <a:pt x="3338" y="9619"/>
                  </a:cubicBezTo>
                  <a:cubicBezTo>
                    <a:pt x="2725" y="9672"/>
                    <a:pt x="2258" y="10275"/>
                    <a:pt x="2296" y="10963"/>
                  </a:cubicBezTo>
                  <a:cubicBezTo>
                    <a:pt x="2334" y="11651"/>
                    <a:pt x="2862" y="12151"/>
                    <a:pt x="3474" y="12081"/>
                  </a:cubicBezTo>
                  <a:close/>
                  <a:moveTo>
                    <a:pt x="2801" y="0"/>
                  </a:moveTo>
                  <a:lnTo>
                    <a:pt x="20637" y="0"/>
                  </a:lnTo>
                  <a:lnTo>
                    <a:pt x="20690" y="2333"/>
                  </a:lnTo>
                  <a:lnTo>
                    <a:pt x="20302" y="2342"/>
                  </a:lnTo>
                  <a:cubicBezTo>
                    <a:pt x="20302" y="2342"/>
                    <a:pt x="20317" y="3184"/>
                    <a:pt x="20340" y="4447"/>
                  </a:cubicBezTo>
                  <a:cubicBezTo>
                    <a:pt x="20357" y="5076"/>
                    <a:pt x="20341" y="5816"/>
                    <a:pt x="20384" y="6601"/>
                  </a:cubicBezTo>
                  <a:cubicBezTo>
                    <a:pt x="20430" y="7385"/>
                    <a:pt x="20478" y="8220"/>
                    <a:pt x="20527" y="9057"/>
                  </a:cubicBezTo>
                  <a:cubicBezTo>
                    <a:pt x="20634" y="10727"/>
                    <a:pt x="20664" y="12411"/>
                    <a:pt x="20820" y="13648"/>
                  </a:cubicBezTo>
                  <a:cubicBezTo>
                    <a:pt x="20936" y="14892"/>
                    <a:pt x="21013" y="15722"/>
                    <a:pt x="21013" y="15722"/>
                  </a:cubicBezTo>
                  <a:lnTo>
                    <a:pt x="21398" y="15651"/>
                  </a:lnTo>
                  <a:lnTo>
                    <a:pt x="21600" y="17953"/>
                  </a:lnTo>
                  <a:lnTo>
                    <a:pt x="3958" y="21600"/>
                  </a:lnTo>
                  <a:cubicBezTo>
                    <a:pt x="3958" y="21600"/>
                    <a:pt x="2936" y="19080"/>
                    <a:pt x="1914" y="16559"/>
                  </a:cubicBezTo>
                  <a:cubicBezTo>
                    <a:pt x="1375" y="15284"/>
                    <a:pt x="932" y="13976"/>
                    <a:pt x="582" y="12989"/>
                  </a:cubicBezTo>
                  <a:cubicBezTo>
                    <a:pt x="233" y="11997"/>
                    <a:pt x="0" y="11336"/>
                    <a:pt x="0" y="11336"/>
                  </a:cubicBezTo>
                  <a:cubicBezTo>
                    <a:pt x="0" y="11336"/>
                    <a:pt x="157" y="10613"/>
                    <a:pt x="392" y="9527"/>
                  </a:cubicBezTo>
                  <a:cubicBezTo>
                    <a:pt x="509" y="8989"/>
                    <a:pt x="646" y="8361"/>
                    <a:pt x="792" y="7689"/>
                  </a:cubicBezTo>
                  <a:cubicBezTo>
                    <a:pt x="966" y="7020"/>
                    <a:pt x="1150" y="6308"/>
                    <a:pt x="1334" y="5594"/>
                  </a:cubicBezTo>
                  <a:cubicBezTo>
                    <a:pt x="2067" y="2797"/>
                    <a:pt x="2801" y="0"/>
                    <a:pt x="280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DCDEE0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69" name="Freeform: Shape 39"/>
            <p:cNvSpPr/>
            <p:nvPr/>
          </p:nvSpPr>
          <p:spPr>
            <a:xfrm>
              <a:off x="5511012" y="3026455"/>
              <a:ext cx="254815" cy="296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226" y="11337"/>
                  </a:moveTo>
                  <a:lnTo>
                    <a:pt x="8665" y="14322"/>
                  </a:lnTo>
                  <a:lnTo>
                    <a:pt x="3475" y="15245"/>
                  </a:lnTo>
                  <a:lnTo>
                    <a:pt x="2773" y="21600"/>
                  </a:lnTo>
                  <a:lnTo>
                    <a:pt x="9021" y="21600"/>
                  </a:lnTo>
                  <a:lnTo>
                    <a:pt x="17321" y="20915"/>
                  </a:lnTo>
                  <a:lnTo>
                    <a:pt x="21600" y="16539"/>
                  </a:lnTo>
                  <a:lnTo>
                    <a:pt x="17046" y="15017"/>
                  </a:lnTo>
                  <a:lnTo>
                    <a:pt x="14555" y="12561"/>
                  </a:lnTo>
                  <a:lnTo>
                    <a:pt x="10800" y="7355"/>
                  </a:lnTo>
                  <a:lnTo>
                    <a:pt x="9021" y="0"/>
                  </a:lnTo>
                  <a:lnTo>
                    <a:pt x="1970" y="1223"/>
                  </a:lnTo>
                  <a:lnTo>
                    <a:pt x="0" y="3822"/>
                  </a:lnTo>
                  <a:lnTo>
                    <a:pt x="0" y="6741"/>
                  </a:lnTo>
                  <a:lnTo>
                    <a:pt x="3390" y="8729"/>
                  </a:lnTo>
                  <a:cubicBezTo>
                    <a:pt x="3390" y="8729"/>
                    <a:pt x="8226" y="11337"/>
                    <a:pt x="8226" y="11337"/>
                  </a:cubicBezTo>
                  <a:close/>
                </a:path>
              </a:pathLst>
            </a:custGeom>
            <a:solidFill>
              <a:srgbClr val="E6E7EA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70" name="Freeform: Shape 40"/>
            <p:cNvSpPr/>
            <p:nvPr/>
          </p:nvSpPr>
          <p:spPr>
            <a:xfrm>
              <a:off x="5378093" y="3138925"/>
              <a:ext cx="167537" cy="149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28" y="10953"/>
                  </a:moveTo>
                  <a:lnTo>
                    <a:pt x="21600" y="3050"/>
                  </a:lnTo>
                  <a:lnTo>
                    <a:pt x="15327" y="0"/>
                  </a:lnTo>
                  <a:lnTo>
                    <a:pt x="6533" y="2284"/>
                  </a:lnTo>
                  <a:lnTo>
                    <a:pt x="0" y="14000"/>
                  </a:lnTo>
                  <a:lnTo>
                    <a:pt x="0" y="21600"/>
                  </a:lnTo>
                  <a:lnTo>
                    <a:pt x="7600" y="21600"/>
                  </a:lnTo>
                  <a:cubicBezTo>
                    <a:pt x="7600" y="21600"/>
                    <a:pt x="21028" y="10953"/>
                    <a:pt x="21028" y="10953"/>
                  </a:cubicBezTo>
                  <a:close/>
                </a:path>
              </a:pathLst>
            </a:custGeom>
            <a:solidFill>
              <a:srgbClr val="E6E7EA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71" name="Group 41"/>
            <p:cNvGrpSpPr/>
            <p:nvPr/>
          </p:nvGrpSpPr>
          <p:grpSpPr>
            <a:xfrm>
              <a:off x="1273630" y="1641712"/>
              <a:ext cx="6157710" cy="6157722"/>
              <a:chOff x="0" y="0"/>
              <a:chExt cx="6157708" cy="6157720"/>
            </a:xfrm>
          </p:grpSpPr>
          <p:sp>
            <p:nvSpPr>
              <p:cNvPr id="72" name="Oval 42"/>
              <p:cNvSpPr/>
              <p:nvPr/>
            </p:nvSpPr>
            <p:spPr>
              <a:xfrm>
                <a:off x="0" y="0"/>
                <a:ext cx="6157708" cy="6157720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3" name="Freeform: Shape 43"/>
              <p:cNvSpPr/>
              <p:nvPr/>
            </p:nvSpPr>
            <p:spPr>
              <a:xfrm>
                <a:off x="107431" y="513788"/>
                <a:ext cx="5919074" cy="53062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878" y="0"/>
                    </a:moveTo>
                    <a:lnTo>
                      <a:pt x="5241" y="531"/>
                    </a:lnTo>
                    <a:lnTo>
                      <a:pt x="5825" y="531"/>
                    </a:lnTo>
                    <a:lnTo>
                      <a:pt x="5878" y="722"/>
                    </a:lnTo>
                    <a:lnTo>
                      <a:pt x="5727" y="881"/>
                    </a:lnTo>
                    <a:lnTo>
                      <a:pt x="6373" y="902"/>
                    </a:lnTo>
                    <a:lnTo>
                      <a:pt x="6471" y="1161"/>
                    </a:lnTo>
                    <a:lnTo>
                      <a:pt x="5743" y="1132"/>
                    </a:lnTo>
                    <a:lnTo>
                      <a:pt x="5708" y="932"/>
                    </a:lnTo>
                    <a:lnTo>
                      <a:pt x="5251" y="821"/>
                    </a:lnTo>
                    <a:lnTo>
                      <a:pt x="5008" y="671"/>
                    </a:lnTo>
                    <a:lnTo>
                      <a:pt x="4480" y="676"/>
                    </a:lnTo>
                    <a:cubicBezTo>
                      <a:pt x="2900" y="1948"/>
                      <a:pt x="1644" y="3688"/>
                      <a:pt x="868" y="5710"/>
                    </a:cubicBezTo>
                    <a:lnTo>
                      <a:pt x="868" y="6391"/>
                    </a:lnTo>
                    <a:lnTo>
                      <a:pt x="1318" y="6632"/>
                    </a:lnTo>
                    <a:lnTo>
                      <a:pt x="1318" y="7585"/>
                    </a:lnTo>
                    <a:lnTo>
                      <a:pt x="1748" y="8404"/>
                    </a:lnTo>
                    <a:lnTo>
                      <a:pt x="2097" y="8465"/>
                    </a:lnTo>
                    <a:lnTo>
                      <a:pt x="2143" y="8183"/>
                    </a:lnTo>
                    <a:lnTo>
                      <a:pt x="1730" y="7472"/>
                    </a:lnTo>
                    <a:lnTo>
                      <a:pt x="1649" y="6781"/>
                    </a:lnTo>
                    <a:lnTo>
                      <a:pt x="1892" y="6781"/>
                    </a:lnTo>
                    <a:lnTo>
                      <a:pt x="1994" y="7493"/>
                    </a:lnTo>
                    <a:lnTo>
                      <a:pt x="2592" y="8465"/>
                    </a:lnTo>
                    <a:lnTo>
                      <a:pt x="2437" y="8779"/>
                    </a:lnTo>
                    <a:lnTo>
                      <a:pt x="2817" y="9426"/>
                    </a:lnTo>
                    <a:lnTo>
                      <a:pt x="3759" y="9686"/>
                    </a:lnTo>
                    <a:lnTo>
                      <a:pt x="3759" y="9516"/>
                    </a:lnTo>
                    <a:lnTo>
                      <a:pt x="4137" y="9577"/>
                    </a:lnTo>
                    <a:lnTo>
                      <a:pt x="4101" y="9877"/>
                    </a:lnTo>
                    <a:lnTo>
                      <a:pt x="4397" y="9937"/>
                    </a:lnTo>
                    <a:lnTo>
                      <a:pt x="4855" y="10076"/>
                    </a:lnTo>
                    <a:lnTo>
                      <a:pt x="5501" y="10899"/>
                    </a:lnTo>
                    <a:lnTo>
                      <a:pt x="6328" y="10969"/>
                    </a:lnTo>
                    <a:lnTo>
                      <a:pt x="6408" y="11721"/>
                    </a:lnTo>
                    <a:lnTo>
                      <a:pt x="5843" y="12161"/>
                    </a:lnTo>
                    <a:lnTo>
                      <a:pt x="5816" y="12831"/>
                    </a:lnTo>
                    <a:lnTo>
                      <a:pt x="5736" y="13242"/>
                    </a:lnTo>
                    <a:lnTo>
                      <a:pt x="6552" y="14384"/>
                    </a:lnTo>
                    <a:lnTo>
                      <a:pt x="6615" y="14775"/>
                    </a:lnTo>
                    <a:cubicBezTo>
                      <a:pt x="6615" y="14775"/>
                      <a:pt x="6911" y="14865"/>
                      <a:pt x="6947" y="14865"/>
                    </a:cubicBezTo>
                    <a:cubicBezTo>
                      <a:pt x="6983" y="14865"/>
                      <a:pt x="7612" y="15396"/>
                      <a:pt x="7612" y="15396"/>
                    </a:cubicBezTo>
                    <a:lnTo>
                      <a:pt x="7612" y="17460"/>
                    </a:lnTo>
                    <a:lnTo>
                      <a:pt x="7837" y="17530"/>
                    </a:lnTo>
                    <a:lnTo>
                      <a:pt x="7684" y="18482"/>
                    </a:lnTo>
                    <a:lnTo>
                      <a:pt x="8062" y="19042"/>
                    </a:lnTo>
                    <a:lnTo>
                      <a:pt x="7991" y="19987"/>
                    </a:lnTo>
                    <a:lnTo>
                      <a:pt x="8489" y="20964"/>
                    </a:lnTo>
                    <a:lnTo>
                      <a:pt x="9130" y="21586"/>
                    </a:lnTo>
                    <a:lnTo>
                      <a:pt x="9773" y="21600"/>
                    </a:lnTo>
                    <a:lnTo>
                      <a:pt x="9836" y="21369"/>
                    </a:lnTo>
                    <a:lnTo>
                      <a:pt x="9363" y="20926"/>
                    </a:lnTo>
                    <a:lnTo>
                      <a:pt x="9390" y="20706"/>
                    </a:lnTo>
                    <a:lnTo>
                      <a:pt x="9475" y="20434"/>
                    </a:lnTo>
                    <a:lnTo>
                      <a:pt x="9494" y="20160"/>
                    </a:lnTo>
                    <a:lnTo>
                      <a:pt x="9173" y="20150"/>
                    </a:lnTo>
                    <a:lnTo>
                      <a:pt x="9012" y="19923"/>
                    </a:lnTo>
                    <a:lnTo>
                      <a:pt x="9278" y="19638"/>
                    </a:lnTo>
                    <a:lnTo>
                      <a:pt x="9313" y="19422"/>
                    </a:lnTo>
                    <a:lnTo>
                      <a:pt x="9017" y="19328"/>
                    </a:lnTo>
                    <a:lnTo>
                      <a:pt x="9034" y="19128"/>
                    </a:lnTo>
                    <a:lnTo>
                      <a:pt x="9457" y="19056"/>
                    </a:lnTo>
                    <a:lnTo>
                      <a:pt x="10100" y="18713"/>
                    </a:lnTo>
                    <a:lnTo>
                      <a:pt x="10315" y="18271"/>
                    </a:lnTo>
                    <a:lnTo>
                      <a:pt x="10837" y="17527"/>
                    </a:lnTo>
                    <a:lnTo>
                      <a:pt x="10989" y="17309"/>
                    </a:lnTo>
                    <a:lnTo>
                      <a:pt x="10837" y="16560"/>
                    </a:lnTo>
                    <a:lnTo>
                      <a:pt x="10835" y="16558"/>
                    </a:lnTo>
                    <a:lnTo>
                      <a:pt x="10837" y="16556"/>
                    </a:lnTo>
                    <a:lnTo>
                      <a:pt x="11042" y="16158"/>
                    </a:lnTo>
                    <a:lnTo>
                      <a:pt x="11662" y="16177"/>
                    </a:lnTo>
                    <a:lnTo>
                      <a:pt x="12080" y="15810"/>
                    </a:lnTo>
                    <a:lnTo>
                      <a:pt x="12213" y="14359"/>
                    </a:lnTo>
                    <a:lnTo>
                      <a:pt x="12677" y="13704"/>
                    </a:lnTo>
                    <a:lnTo>
                      <a:pt x="12757" y="13282"/>
                    </a:lnTo>
                    <a:lnTo>
                      <a:pt x="12336" y="13131"/>
                    </a:lnTo>
                    <a:lnTo>
                      <a:pt x="12057" y="12622"/>
                    </a:lnTo>
                    <a:lnTo>
                      <a:pt x="11105" y="12612"/>
                    </a:lnTo>
                    <a:lnTo>
                      <a:pt x="10837" y="12498"/>
                    </a:lnTo>
                    <a:lnTo>
                      <a:pt x="10351" y="12291"/>
                    </a:lnTo>
                    <a:lnTo>
                      <a:pt x="10315" y="11690"/>
                    </a:lnTo>
                    <a:lnTo>
                      <a:pt x="10063" y="11200"/>
                    </a:lnTo>
                    <a:lnTo>
                      <a:pt x="9382" y="11189"/>
                    </a:lnTo>
                    <a:lnTo>
                      <a:pt x="8987" y="10497"/>
                    </a:lnTo>
                    <a:lnTo>
                      <a:pt x="8636" y="10307"/>
                    </a:lnTo>
                    <a:lnTo>
                      <a:pt x="8618" y="10518"/>
                    </a:lnTo>
                    <a:lnTo>
                      <a:pt x="7981" y="10559"/>
                    </a:lnTo>
                    <a:lnTo>
                      <a:pt x="7747" y="10197"/>
                    </a:lnTo>
                    <a:lnTo>
                      <a:pt x="7082" y="10047"/>
                    </a:lnTo>
                    <a:lnTo>
                      <a:pt x="6535" y="10754"/>
                    </a:lnTo>
                    <a:lnTo>
                      <a:pt x="5673" y="10590"/>
                    </a:lnTo>
                    <a:lnTo>
                      <a:pt x="5609" y="9506"/>
                    </a:lnTo>
                    <a:lnTo>
                      <a:pt x="4981" y="9387"/>
                    </a:lnTo>
                    <a:lnTo>
                      <a:pt x="5232" y="8855"/>
                    </a:lnTo>
                    <a:lnTo>
                      <a:pt x="5160" y="8549"/>
                    </a:lnTo>
                    <a:lnTo>
                      <a:pt x="4334" y="9166"/>
                    </a:lnTo>
                    <a:lnTo>
                      <a:pt x="3814" y="9095"/>
                    </a:lnTo>
                    <a:lnTo>
                      <a:pt x="3628" y="8642"/>
                    </a:lnTo>
                    <a:lnTo>
                      <a:pt x="3742" y="8175"/>
                    </a:lnTo>
                    <a:lnTo>
                      <a:pt x="4028" y="7585"/>
                    </a:lnTo>
                    <a:lnTo>
                      <a:pt x="4688" y="7212"/>
                    </a:lnTo>
                    <a:lnTo>
                      <a:pt x="5963" y="7212"/>
                    </a:lnTo>
                    <a:lnTo>
                      <a:pt x="5959" y="7645"/>
                    </a:lnTo>
                    <a:lnTo>
                      <a:pt x="6418" y="7883"/>
                    </a:lnTo>
                    <a:lnTo>
                      <a:pt x="6382" y="7141"/>
                    </a:lnTo>
                    <a:lnTo>
                      <a:pt x="6711" y="6771"/>
                    </a:lnTo>
                    <a:lnTo>
                      <a:pt x="7378" y="6283"/>
                    </a:lnTo>
                    <a:lnTo>
                      <a:pt x="7423" y="5939"/>
                    </a:lnTo>
                    <a:lnTo>
                      <a:pt x="8088" y="5169"/>
                    </a:lnTo>
                    <a:lnTo>
                      <a:pt x="8795" y="4733"/>
                    </a:lnTo>
                    <a:lnTo>
                      <a:pt x="8732" y="4675"/>
                    </a:lnTo>
                    <a:lnTo>
                      <a:pt x="9211" y="4172"/>
                    </a:lnTo>
                    <a:lnTo>
                      <a:pt x="9385" y="4225"/>
                    </a:lnTo>
                    <a:lnTo>
                      <a:pt x="9466" y="4337"/>
                    </a:lnTo>
                    <a:lnTo>
                      <a:pt x="9648" y="4112"/>
                    </a:lnTo>
                    <a:lnTo>
                      <a:pt x="9692" y="4091"/>
                    </a:lnTo>
                    <a:lnTo>
                      <a:pt x="9494" y="4058"/>
                    </a:lnTo>
                    <a:lnTo>
                      <a:pt x="9292" y="3984"/>
                    </a:lnTo>
                    <a:lnTo>
                      <a:pt x="9292" y="3766"/>
                    </a:lnTo>
                    <a:lnTo>
                      <a:pt x="9399" y="3669"/>
                    </a:lnTo>
                    <a:lnTo>
                      <a:pt x="9634" y="3669"/>
                    </a:lnTo>
                    <a:lnTo>
                      <a:pt x="9742" y="3721"/>
                    </a:lnTo>
                    <a:lnTo>
                      <a:pt x="9837" y="3932"/>
                    </a:lnTo>
                    <a:lnTo>
                      <a:pt x="9951" y="3912"/>
                    </a:lnTo>
                    <a:lnTo>
                      <a:pt x="9951" y="3894"/>
                    </a:lnTo>
                    <a:lnTo>
                      <a:pt x="9985" y="3906"/>
                    </a:lnTo>
                    <a:lnTo>
                      <a:pt x="10315" y="3849"/>
                    </a:lnTo>
                    <a:lnTo>
                      <a:pt x="10362" y="3669"/>
                    </a:lnTo>
                    <a:lnTo>
                      <a:pt x="10550" y="3721"/>
                    </a:lnTo>
                    <a:lnTo>
                      <a:pt x="10550" y="3916"/>
                    </a:lnTo>
                    <a:lnTo>
                      <a:pt x="10376" y="4051"/>
                    </a:lnTo>
                    <a:lnTo>
                      <a:pt x="10401" y="4267"/>
                    </a:lnTo>
                    <a:lnTo>
                      <a:pt x="10837" y="4416"/>
                    </a:lnTo>
                    <a:lnTo>
                      <a:pt x="11002" y="4472"/>
                    </a:lnTo>
                    <a:cubicBezTo>
                      <a:pt x="11002" y="4472"/>
                      <a:pt x="11003" y="4476"/>
                      <a:pt x="11003" y="4481"/>
                    </a:cubicBezTo>
                    <a:lnTo>
                      <a:pt x="11141" y="4468"/>
                    </a:lnTo>
                    <a:lnTo>
                      <a:pt x="11150" y="4178"/>
                    </a:lnTo>
                    <a:lnTo>
                      <a:pt x="10837" y="4018"/>
                    </a:lnTo>
                    <a:lnTo>
                      <a:pt x="10674" y="3936"/>
                    </a:lnTo>
                    <a:lnTo>
                      <a:pt x="10647" y="3797"/>
                    </a:lnTo>
                    <a:lnTo>
                      <a:pt x="10837" y="3725"/>
                    </a:lnTo>
                    <a:lnTo>
                      <a:pt x="11042" y="3646"/>
                    </a:lnTo>
                    <a:lnTo>
                      <a:pt x="11060" y="3225"/>
                    </a:lnTo>
                    <a:lnTo>
                      <a:pt x="10837" y="3073"/>
                    </a:lnTo>
                    <a:lnTo>
                      <a:pt x="10647" y="2945"/>
                    </a:lnTo>
                    <a:lnTo>
                      <a:pt x="10621" y="2234"/>
                    </a:lnTo>
                    <a:lnTo>
                      <a:pt x="10055" y="2544"/>
                    </a:lnTo>
                    <a:lnTo>
                      <a:pt x="9848" y="2544"/>
                    </a:lnTo>
                    <a:lnTo>
                      <a:pt x="9901" y="2003"/>
                    </a:lnTo>
                    <a:lnTo>
                      <a:pt x="9132" y="1800"/>
                    </a:lnTo>
                    <a:lnTo>
                      <a:pt x="8814" y="2068"/>
                    </a:lnTo>
                    <a:lnTo>
                      <a:pt x="8814" y="2887"/>
                    </a:lnTo>
                    <a:lnTo>
                      <a:pt x="8241" y="3090"/>
                    </a:lnTo>
                    <a:lnTo>
                      <a:pt x="8011" y="3623"/>
                    </a:lnTo>
                    <a:lnTo>
                      <a:pt x="7762" y="3669"/>
                    </a:lnTo>
                    <a:lnTo>
                      <a:pt x="7762" y="2986"/>
                    </a:lnTo>
                    <a:lnTo>
                      <a:pt x="7224" y="2903"/>
                    </a:lnTo>
                    <a:lnTo>
                      <a:pt x="6955" y="2707"/>
                    </a:lnTo>
                    <a:lnTo>
                      <a:pt x="6846" y="2264"/>
                    </a:lnTo>
                    <a:lnTo>
                      <a:pt x="7809" y="1634"/>
                    </a:lnTo>
                    <a:lnTo>
                      <a:pt x="8281" y="1475"/>
                    </a:lnTo>
                    <a:lnTo>
                      <a:pt x="8328" y="1829"/>
                    </a:lnTo>
                    <a:lnTo>
                      <a:pt x="8592" y="1813"/>
                    </a:lnTo>
                    <a:lnTo>
                      <a:pt x="8612" y="1634"/>
                    </a:lnTo>
                    <a:lnTo>
                      <a:pt x="8886" y="1591"/>
                    </a:lnTo>
                    <a:lnTo>
                      <a:pt x="8891" y="1529"/>
                    </a:lnTo>
                    <a:lnTo>
                      <a:pt x="8773" y="1475"/>
                    </a:lnTo>
                    <a:lnTo>
                      <a:pt x="8746" y="1287"/>
                    </a:lnTo>
                    <a:lnTo>
                      <a:pt x="9084" y="1256"/>
                    </a:lnTo>
                    <a:lnTo>
                      <a:pt x="9287" y="1019"/>
                    </a:lnTo>
                    <a:lnTo>
                      <a:pt x="9298" y="1002"/>
                    </a:lnTo>
                    <a:lnTo>
                      <a:pt x="9301" y="1002"/>
                    </a:lnTo>
                    <a:lnTo>
                      <a:pt x="9363" y="932"/>
                    </a:lnTo>
                    <a:lnTo>
                      <a:pt x="10073" y="831"/>
                    </a:lnTo>
                    <a:lnTo>
                      <a:pt x="10386" y="1129"/>
                    </a:lnTo>
                    <a:lnTo>
                      <a:pt x="9565" y="1617"/>
                    </a:lnTo>
                    <a:lnTo>
                      <a:pt x="10611" y="1893"/>
                    </a:lnTo>
                    <a:lnTo>
                      <a:pt x="10746" y="1502"/>
                    </a:lnTo>
                    <a:lnTo>
                      <a:pt x="10837" y="1502"/>
                    </a:lnTo>
                    <a:lnTo>
                      <a:pt x="11204" y="1502"/>
                    </a:lnTo>
                    <a:lnTo>
                      <a:pt x="11367" y="1161"/>
                    </a:lnTo>
                    <a:lnTo>
                      <a:pt x="11042" y="1071"/>
                    </a:lnTo>
                    <a:lnTo>
                      <a:pt x="11042" y="641"/>
                    </a:lnTo>
                    <a:lnTo>
                      <a:pt x="10837" y="539"/>
                    </a:lnTo>
                    <a:lnTo>
                      <a:pt x="10028" y="139"/>
                    </a:lnTo>
                    <a:lnTo>
                      <a:pt x="9327" y="229"/>
                    </a:lnTo>
                    <a:lnTo>
                      <a:pt x="8932" y="460"/>
                    </a:lnTo>
                    <a:lnTo>
                      <a:pt x="8959" y="1022"/>
                    </a:lnTo>
                    <a:lnTo>
                      <a:pt x="8546" y="952"/>
                    </a:lnTo>
                    <a:lnTo>
                      <a:pt x="8482" y="641"/>
                    </a:lnTo>
                    <a:lnTo>
                      <a:pt x="8878" y="241"/>
                    </a:lnTo>
                    <a:lnTo>
                      <a:pt x="8160" y="200"/>
                    </a:lnTo>
                    <a:lnTo>
                      <a:pt x="7953" y="270"/>
                    </a:lnTo>
                    <a:lnTo>
                      <a:pt x="7863" y="541"/>
                    </a:lnTo>
                    <a:lnTo>
                      <a:pt x="8133" y="591"/>
                    </a:lnTo>
                    <a:lnTo>
                      <a:pt x="8079" y="891"/>
                    </a:lnTo>
                    <a:lnTo>
                      <a:pt x="7621" y="922"/>
                    </a:lnTo>
                    <a:lnTo>
                      <a:pt x="7549" y="1122"/>
                    </a:lnTo>
                    <a:lnTo>
                      <a:pt x="6885" y="1142"/>
                    </a:lnTo>
                    <a:cubicBezTo>
                      <a:pt x="6885" y="1142"/>
                      <a:pt x="6867" y="722"/>
                      <a:pt x="6840" y="722"/>
                    </a:cubicBezTo>
                    <a:cubicBezTo>
                      <a:pt x="6813" y="722"/>
                      <a:pt x="7361" y="711"/>
                      <a:pt x="7361" y="711"/>
                    </a:cubicBezTo>
                    <a:lnTo>
                      <a:pt x="7756" y="280"/>
                    </a:lnTo>
                    <a:lnTo>
                      <a:pt x="7540" y="160"/>
                    </a:lnTo>
                    <a:lnTo>
                      <a:pt x="7254" y="470"/>
                    </a:lnTo>
                    <a:lnTo>
                      <a:pt x="6777" y="441"/>
                    </a:lnTo>
                    <a:lnTo>
                      <a:pt x="6489" y="0"/>
                    </a:lnTo>
                    <a:lnTo>
                      <a:pt x="5878" y="0"/>
                    </a:lnTo>
                    <a:close/>
                    <a:moveTo>
                      <a:pt x="868" y="5710"/>
                    </a:moveTo>
                    <a:lnTo>
                      <a:pt x="868" y="5704"/>
                    </a:lnTo>
                    <a:cubicBezTo>
                      <a:pt x="850" y="5751"/>
                      <a:pt x="834" y="5800"/>
                      <a:pt x="816" y="5848"/>
                    </a:cubicBezTo>
                    <a:cubicBezTo>
                      <a:pt x="834" y="5802"/>
                      <a:pt x="851" y="5755"/>
                      <a:pt x="868" y="5710"/>
                    </a:cubicBezTo>
                    <a:close/>
                    <a:moveTo>
                      <a:pt x="17957" y="1411"/>
                    </a:moveTo>
                    <a:lnTo>
                      <a:pt x="17841" y="1640"/>
                    </a:lnTo>
                    <a:cubicBezTo>
                      <a:pt x="17841" y="1640"/>
                      <a:pt x="17342" y="1858"/>
                      <a:pt x="17342" y="1858"/>
                    </a:cubicBezTo>
                    <a:lnTo>
                      <a:pt x="17133" y="2113"/>
                    </a:lnTo>
                    <a:lnTo>
                      <a:pt x="17181" y="2409"/>
                    </a:lnTo>
                    <a:lnTo>
                      <a:pt x="17438" y="2449"/>
                    </a:lnTo>
                    <a:lnTo>
                      <a:pt x="17593" y="2882"/>
                    </a:lnTo>
                    <a:lnTo>
                      <a:pt x="18036" y="2682"/>
                    </a:lnTo>
                    <a:lnTo>
                      <a:pt x="18109" y="3260"/>
                    </a:lnTo>
                    <a:lnTo>
                      <a:pt x="17976" y="3260"/>
                    </a:lnTo>
                    <a:lnTo>
                      <a:pt x="17611" y="3200"/>
                    </a:lnTo>
                    <a:lnTo>
                      <a:pt x="17207" y="3276"/>
                    </a:lnTo>
                    <a:lnTo>
                      <a:pt x="16817" y="3891"/>
                    </a:lnTo>
                    <a:lnTo>
                      <a:pt x="16258" y="3989"/>
                    </a:lnTo>
                    <a:lnTo>
                      <a:pt x="16177" y="4523"/>
                    </a:lnTo>
                    <a:lnTo>
                      <a:pt x="16413" y="4585"/>
                    </a:lnTo>
                    <a:lnTo>
                      <a:pt x="16345" y="4928"/>
                    </a:lnTo>
                    <a:lnTo>
                      <a:pt x="15790" y="4803"/>
                    </a:lnTo>
                    <a:lnTo>
                      <a:pt x="15281" y="4928"/>
                    </a:lnTo>
                    <a:lnTo>
                      <a:pt x="15173" y="5244"/>
                    </a:lnTo>
                    <a:lnTo>
                      <a:pt x="15261" y="5907"/>
                    </a:lnTo>
                    <a:lnTo>
                      <a:pt x="15560" y="6063"/>
                    </a:lnTo>
                    <a:lnTo>
                      <a:pt x="16061" y="6059"/>
                    </a:lnTo>
                    <a:lnTo>
                      <a:pt x="16399" y="6025"/>
                    </a:lnTo>
                    <a:lnTo>
                      <a:pt x="16503" y="5725"/>
                    </a:lnTo>
                    <a:lnTo>
                      <a:pt x="17032" y="4958"/>
                    </a:lnTo>
                    <a:lnTo>
                      <a:pt x="17380" y="5037"/>
                    </a:lnTo>
                    <a:lnTo>
                      <a:pt x="17722" y="4692"/>
                    </a:lnTo>
                    <a:lnTo>
                      <a:pt x="17786" y="4962"/>
                    </a:lnTo>
                    <a:lnTo>
                      <a:pt x="18631" y="5597"/>
                    </a:lnTo>
                    <a:lnTo>
                      <a:pt x="18528" y="5752"/>
                    </a:lnTo>
                    <a:lnTo>
                      <a:pt x="18147" y="5729"/>
                    </a:lnTo>
                    <a:lnTo>
                      <a:pt x="18294" y="5960"/>
                    </a:lnTo>
                    <a:lnTo>
                      <a:pt x="18528" y="6018"/>
                    </a:lnTo>
                    <a:lnTo>
                      <a:pt x="18801" y="5890"/>
                    </a:lnTo>
                    <a:lnTo>
                      <a:pt x="18797" y="5521"/>
                    </a:lnTo>
                    <a:lnTo>
                      <a:pt x="18918" y="5453"/>
                    </a:lnTo>
                    <a:lnTo>
                      <a:pt x="18821" y="5338"/>
                    </a:lnTo>
                    <a:lnTo>
                      <a:pt x="18258" y="4988"/>
                    </a:lnTo>
                    <a:lnTo>
                      <a:pt x="18109" y="4523"/>
                    </a:lnTo>
                    <a:lnTo>
                      <a:pt x="18578" y="4523"/>
                    </a:lnTo>
                    <a:lnTo>
                      <a:pt x="18726" y="4688"/>
                    </a:lnTo>
                    <a:lnTo>
                      <a:pt x="19130" y="5075"/>
                    </a:lnTo>
                    <a:lnTo>
                      <a:pt x="19147" y="5544"/>
                    </a:lnTo>
                    <a:lnTo>
                      <a:pt x="19564" y="6039"/>
                    </a:lnTo>
                    <a:lnTo>
                      <a:pt x="19720" y="5359"/>
                    </a:lnTo>
                    <a:lnTo>
                      <a:pt x="20009" y="5183"/>
                    </a:lnTo>
                    <a:lnTo>
                      <a:pt x="20063" y="5739"/>
                    </a:lnTo>
                    <a:lnTo>
                      <a:pt x="20346" y="6086"/>
                    </a:lnTo>
                    <a:lnTo>
                      <a:pt x="20884" y="6076"/>
                    </a:lnTo>
                    <a:cubicBezTo>
                      <a:pt x="20253" y="4268"/>
                      <a:pt x="19240" y="2672"/>
                      <a:pt x="17957" y="1411"/>
                    </a:cubicBezTo>
                    <a:close/>
                    <a:moveTo>
                      <a:pt x="10045" y="4377"/>
                    </a:moveTo>
                    <a:cubicBezTo>
                      <a:pt x="10045" y="4377"/>
                      <a:pt x="9923" y="4379"/>
                      <a:pt x="9923" y="4379"/>
                    </a:cubicBezTo>
                    <a:lnTo>
                      <a:pt x="9859" y="4564"/>
                    </a:lnTo>
                    <a:lnTo>
                      <a:pt x="9549" y="4564"/>
                    </a:lnTo>
                    <a:lnTo>
                      <a:pt x="9549" y="4743"/>
                    </a:lnTo>
                    <a:lnTo>
                      <a:pt x="9623" y="4743"/>
                    </a:lnTo>
                    <a:cubicBezTo>
                      <a:pt x="9623" y="4743"/>
                      <a:pt x="9626" y="4780"/>
                      <a:pt x="9633" y="4830"/>
                    </a:cubicBezTo>
                    <a:lnTo>
                      <a:pt x="9823" y="4812"/>
                    </a:lnTo>
                    <a:lnTo>
                      <a:pt x="9941" y="4730"/>
                    </a:lnTo>
                    <a:lnTo>
                      <a:pt x="9972" y="4564"/>
                    </a:lnTo>
                    <a:lnTo>
                      <a:pt x="10126" y="4548"/>
                    </a:lnTo>
                    <a:lnTo>
                      <a:pt x="10187" y="4409"/>
                    </a:lnTo>
                    <a:lnTo>
                      <a:pt x="10045" y="4377"/>
                    </a:lnTo>
                    <a:close/>
                    <a:moveTo>
                      <a:pt x="9226" y="4572"/>
                    </a:moveTo>
                    <a:cubicBezTo>
                      <a:pt x="9226" y="4572"/>
                      <a:pt x="9125" y="4712"/>
                      <a:pt x="9125" y="4712"/>
                    </a:cubicBezTo>
                    <a:lnTo>
                      <a:pt x="9113" y="4886"/>
                    </a:lnTo>
                    <a:lnTo>
                      <a:pt x="9337" y="4865"/>
                    </a:lnTo>
                    <a:lnTo>
                      <a:pt x="9360" y="4689"/>
                    </a:lnTo>
                    <a:lnTo>
                      <a:pt x="9226" y="4572"/>
                    </a:lnTo>
                    <a:close/>
                    <a:moveTo>
                      <a:pt x="17863" y="5981"/>
                    </a:moveTo>
                    <a:lnTo>
                      <a:pt x="16651" y="6087"/>
                    </a:lnTo>
                    <a:lnTo>
                      <a:pt x="16274" y="6314"/>
                    </a:lnTo>
                    <a:lnTo>
                      <a:pt x="15794" y="6314"/>
                    </a:lnTo>
                    <a:lnTo>
                      <a:pt x="15558" y="6287"/>
                    </a:lnTo>
                    <a:lnTo>
                      <a:pt x="14973" y="6649"/>
                    </a:lnTo>
                    <a:lnTo>
                      <a:pt x="14973" y="7330"/>
                    </a:lnTo>
                    <a:lnTo>
                      <a:pt x="13778" y="8291"/>
                    </a:lnTo>
                    <a:lnTo>
                      <a:pt x="13877" y="8703"/>
                    </a:lnTo>
                    <a:lnTo>
                      <a:pt x="14119" y="8703"/>
                    </a:lnTo>
                    <a:lnTo>
                      <a:pt x="14056" y="9092"/>
                    </a:lnTo>
                    <a:lnTo>
                      <a:pt x="13886" y="9163"/>
                    </a:lnTo>
                    <a:lnTo>
                      <a:pt x="13877" y="10185"/>
                    </a:lnTo>
                    <a:lnTo>
                      <a:pt x="14909" y="11497"/>
                    </a:lnTo>
                    <a:lnTo>
                      <a:pt x="15358" y="11497"/>
                    </a:lnTo>
                    <a:lnTo>
                      <a:pt x="15386" y="11417"/>
                    </a:lnTo>
                    <a:lnTo>
                      <a:pt x="16194" y="11417"/>
                    </a:lnTo>
                    <a:lnTo>
                      <a:pt x="16427" y="11176"/>
                    </a:lnTo>
                    <a:lnTo>
                      <a:pt x="16885" y="11176"/>
                    </a:lnTo>
                    <a:lnTo>
                      <a:pt x="17136" y="11456"/>
                    </a:lnTo>
                    <a:lnTo>
                      <a:pt x="17819" y="11536"/>
                    </a:lnTo>
                    <a:lnTo>
                      <a:pt x="17730" y="12548"/>
                    </a:lnTo>
                    <a:lnTo>
                      <a:pt x="18488" y="14041"/>
                    </a:lnTo>
                    <a:lnTo>
                      <a:pt x="18088" y="14892"/>
                    </a:lnTo>
                    <a:lnTo>
                      <a:pt x="18116" y="15293"/>
                    </a:lnTo>
                    <a:lnTo>
                      <a:pt x="18430" y="15644"/>
                    </a:lnTo>
                    <a:lnTo>
                      <a:pt x="18430" y="16607"/>
                    </a:lnTo>
                    <a:lnTo>
                      <a:pt x="18843" y="17226"/>
                    </a:lnTo>
                    <a:lnTo>
                      <a:pt x="18843" y="18029"/>
                    </a:lnTo>
                    <a:lnTo>
                      <a:pt x="19182" y="18029"/>
                    </a:lnTo>
                    <a:cubicBezTo>
                      <a:pt x="20693" y="15958"/>
                      <a:pt x="21600" y="13318"/>
                      <a:pt x="21600" y="10441"/>
                    </a:cubicBezTo>
                    <a:cubicBezTo>
                      <a:pt x="21600" y="9264"/>
                      <a:pt x="21447" y="8128"/>
                      <a:pt x="21165" y="7053"/>
                    </a:cubicBezTo>
                    <a:lnTo>
                      <a:pt x="21124" y="7095"/>
                    </a:lnTo>
                    <a:cubicBezTo>
                      <a:pt x="21124" y="7095"/>
                      <a:pt x="20262" y="7095"/>
                      <a:pt x="20262" y="7095"/>
                    </a:cubicBezTo>
                    <a:lnTo>
                      <a:pt x="19736" y="6658"/>
                    </a:lnTo>
                    <a:lnTo>
                      <a:pt x="19185" y="6718"/>
                    </a:lnTo>
                    <a:lnTo>
                      <a:pt x="19185" y="7095"/>
                    </a:lnTo>
                    <a:lnTo>
                      <a:pt x="19009" y="7095"/>
                    </a:lnTo>
                    <a:lnTo>
                      <a:pt x="18820" y="6944"/>
                    </a:lnTo>
                    <a:lnTo>
                      <a:pt x="17863" y="6674"/>
                    </a:lnTo>
                    <a:lnTo>
                      <a:pt x="17863" y="5981"/>
                    </a:lnTo>
                    <a:close/>
                    <a:moveTo>
                      <a:pt x="57" y="9260"/>
                    </a:moveTo>
                    <a:cubicBezTo>
                      <a:pt x="23" y="9647"/>
                      <a:pt x="0" y="10037"/>
                      <a:pt x="0" y="10434"/>
                    </a:cubicBezTo>
                    <a:cubicBezTo>
                      <a:pt x="0" y="15421"/>
                      <a:pt x="2723" y="19699"/>
                      <a:pt x="6601" y="21524"/>
                    </a:cubicBezTo>
                    <a:cubicBezTo>
                      <a:pt x="2729" y="19689"/>
                      <a:pt x="5" y="15404"/>
                      <a:pt x="5" y="10423"/>
                    </a:cubicBezTo>
                    <a:cubicBezTo>
                      <a:pt x="5" y="10031"/>
                      <a:pt x="24" y="9643"/>
                      <a:pt x="57" y="9260"/>
                    </a:cubicBezTo>
                    <a:close/>
                  </a:path>
                </a:pathLst>
              </a:custGeom>
              <a:solidFill>
                <a:srgbClr val="E6E7EA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1279738" y="1649638"/>
            <a:ext cx="2959480" cy="1156512"/>
            <a:chOff x="1279738" y="1649638"/>
            <a:chExt cx="2959480" cy="1156512"/>
          </a:xfrm>
        </p:grpSpPr>
        <p:sp>
          <p:nvSpPr>
            <p:cNvPr id="7" name="Rectangle 45"/>
            <p:cNvSpPr/>
            <p:nvPr/>
          </p:nvSpPr>
          <p:spPr>
            <a:xfrm>
              <a:off x="1872046" y="1649638"/>
              <a:ext cx="1670485" cy="320601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>
              <a:normAutofit/>
            </a:bodyPr>
            <a:lstStyle/>
            <a:p>
              <a:r>
                <a:rPr lang="en-US" altLang="zh-CN" sz="1750"/>
                <a:t>23% </a:t>
              </a:r>
              <a:r>
                <a:rPr lang="zh-CN" altLang="en-US" sz="1750"/>
                <a:t>关键词</a:t>
              </a:r>
              <a:endParaRPr lang="zh-CN" altLang="en-US" sz="1750"/>
            </a:p>
          </p:txBody>
        </p:sp>
        <p:grpSp>
          <p:nvGrpSpPr>
            <p:cNvPr id="9" name="Group 47"/>
            <p:cNvGrpSpPr/>
            <p:nvPr/>
          </p:nvGrpSpPr>
          <p:grpSpPr>
            <a:xfrm>
              <a:off x="1676232" y="2091557"/>
              <a:ext cx="2562986" cy="704815"/>
              <a:chOff x="1676232" y="2091559"/>
              <a:chExt cx="2562986" cy="704815"/>
            </a:xfrm>
          </p:grpSpPr>
          <p:grpSp>
            <p:nvGrpSpPr>
              <p:cNvPr id="29" name="Group 48"/>
              <p:cNvGrpSpPr/>
              <p:nvPr/>
            </p:nvGrpSpPr>
            <p:grpSpPr>
              <a:xfrm flipH="1">
                <a:off x="1775801" y="2161373"/>
                <a:ext cx="2463417" cy="635001"/>
                <a:chOff x="0" y="0"/>
                <a:chExt cx="4926834" cy="1270000"/>
              </a:xfrm>
            </p:grpSpPr>
            <p:sp>
              <p:nvSpPr>
                <p:cNvPr id="31" name="Straight Connector 50"/>
                <p:cNvSpPr/>
                <p:nvPr/>
              </p:nvSpPr>
              <p:spPr>
                <a:xfrm flipV="1">
                  <a:off x="0" y="0"/>
                  <a:ext cx="1270000" cy="127000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2" name="Straight Connector 51"/>
                <p:cNvSpPr/>
                <p:nvPr/>
              </p:nvSpPr>
              <p:spPr>
                <a:xfrm>
                  <a:off x="1253173" y="0"/>
                  <a:ext cx="3673661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30" name="Oval 49"/>
              <p:cNvSpPr/>
              <p:nvPr/>
            </p:nvSpPr>
            <p:spPr>
              <a:xfrm>
                <a:off x="1676232" y="2091559"/>
                <a:ext cx="125894" cy="125894"/>
              </a:xfrm>
              <a:prstGeom prst="ellipse">
                <a:avLst/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3" name="TextBox 67"/>
            <p:cNvSpPr txBox="1"/>
            <p:nvPr/>
          </p:nvSpPr>
          <p:spPr>
            <a:xfrm>
              <a:off x="1279738" y="2298319"/>
              <a:ext cx="2262793" cy="507831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  <p:grpSp>
        <p:nvGrpSpPr>
          <p:cNvPr id="76" name="千图PPT彼岸天：ID 8661124库_组合 75"/>
          <p:cNvGrpSpPr/>
          <p:nvPr>
            <p:custDataLst>
              <p:tags r:id="rId3"/>
            </p:custDataLst>
          </p:nvPr>
        </p:nvGrpSpPr>
        <p:grpSpPr>
          <a:xfrm>
            <a:off x="1279738" y="4334400"/>
            <a:ext cx="2959480" cy="1270003"/>
            <a:chOff x="1279738" y="4334400"/>
            <a:chExt cx="2959480" cy="1270003"/>
          </a:xfrm>
        </p:grpSpPr>
        <p:sp>
          <p:nvSpPr>
            <p:cNvPr id="8" name="Rectangle 46"/>
            <p:cNvSpPr/>
            <p:nvPr/>
          </p:nvSpPr>
          <p:spPr>
            <a:xfrm>
              <a:off x="1872046" y="4456342"/>
              <a:ext cx="1670485" cy="320601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>
              <a:normAutofit/>
            </a:bodyPr>
            <a:lstStyle/>
            <a:p>
              <a:r>
                <a:rPr lang="en-US" altLang="zh-CN" sz="1750"/>
                <a:t>45% </a:t>
              </a:r>
              <a:r>
                <a:rPr lang="zh-CN" altLang="en-US" sz="1750"/>
                <a:t>关键词</a:t>
              </a:r>
              <a:endParaRPr lang="zh-CN" altLang="en-US" sz="1750"/>
            </a:p>
          </p:txBody>
        </p:sp>
        <p:grpSp>
          <p:nvGrpSpPr>
            <p:cNvPr id="10" name="Group 52"/>
            <p:cNvGrpSpPr/>
            <p:nvPr/>
          </p:nvGrpSpPr>
          <p:grpSpPr>
            <a:xfrm>
              <a:off x="1676232" y="4334400"/>
              <a:ext cx="2562986" cy="691716"/>
              <a:chOff x="1676232" y="4334402"/>
              <a:chExt cx="2562986" cy="691716"/>
            </a:xfrm>
          </p:grpSpPr>
          <p:grpSp>
            <p:nvGrpSpPr>
              <p:cNvPr id="25" name="Group 53"/>
              <p:cNvGrpSpPr/>
              <p:nvPr/>
            </p:nvGrpSpPr>
            <p:grpSpPr>
              <a:xfrm rot="10800000">
                <a:off x="1775801" y="4334402"/>
                <a:ext cx="2463417" cy="635001"/>
                <a:chOff x="0" y="0"/>
                <a:chExt cx="4926834" cy="1270000"/>
              </a:xfrm>
            </p:grpSpPr>
            <p:sp>
              <p:nvSpPr>
                <p:cNvPr id="27" name="Straight Connector 55"/>
                <p:cNvSpPr/>
                <p:nvPr/>
              </p:nvSpPr>
              <p:spPr>
                <a:xfrm flipV="1">
                  <a:off x="0" y="0"/>
                  <a:ext cx="1270000" cy="127000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8" name="Straight Connector 56"/>
                <p:cNvSpPr/>
                <p:nvPr/>
              </p:nvSpPr>
              <p:spPr>
                <a:xfrm>
                  <a:off x="1253173" y="0"/>
                  <a:ext cx="3673661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6" name="Oval 54"/>
              <p:cNvSpPr/>
              <p:nvPr/>
            </p:nvSpPr>
            <p:spPr>
              <a:xfrm>
                <a:off x="1676232" y="4900224"/>
                <a:ext cx="125894" cy="125894"/>
              </a:xfrm>
              <a:prstGeom prst="ellipse">
                <a:avLst/>
              </a:pr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4" name="TextBox 69"/>
            <p:cNvSpPr txBox="1"/>
            <p:nvPr/>
          </p:nvSpPr>
          <p:spPr>
            <a:xfrm>
              <a:off x="1279738" y="5096572"/>
              <a:ext cx="2262793" cy="507831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  <p:grpSp>
        <p:nvGrpSpPr>
          <p:cNvPr id="74" name="千图PPT彼岸天：ID 8661124库_组合 73"/>
          <p:cNvGrpSpPr/>
          <p:nvPr>
            <p:custDataLst>
              <p:tags r:id="rId4"/>
            </p:custDataLst>
          </p:nvPr>
        </p:nvGrpSpPr>
        <p:grpSpPr>
          <a:xfrm>
            <a:off x="8125238" y="1633581"/>
            <a:ext cx="2925351" cy="1172569"/>
            <a:chOff x="8125238" y="1633581"/>
            <a:chExt cx="2925351" cy="1172569"/>
          </a:xfrm>
        </p:grpSpPr>
        <p:sp>
          <p:nvSpPr>
            <p:cNvPr id="4" name="TextBox 1"/>
            <p:cNvSpPr txBox="1"/>
            <p:nvPr/>
          </p:nvSpPr>
          <p:spPr>
            <a:xfrm>
              <a:off x="8787796" y="1633581"/>
              <a:ext cx="2183220" cy="408745"/>
            </a:xfrm>
            <a:prstGeom prst="rect">
              <a:avLst/>
            </a:prstGeom>
          </p:spPr>
          <p:txBody>
            <a:bodyPr anchor="ctr">
              <a:normAutofit/>
            </a:bodyPr>
            <a:lstStyle/>
            <a:p>
              <a:pPr marL="0" indent="0">
                <a:buNone/>
              </a:pPr>
              <a:r>
                <a:rPr lang="en-US" altLang="zh-CN"/>
                <a:t>45% </a:t>
              </a:r>
              <a:r>
                <a:rPr lang="zh-CN" altLang="en-US"/>
                <a:t>关键词</a:t>
              </a:r>
              <a:endParaRPr lang="zh-CN" altLang="en-US"/>
            </a:p>
          </p:txBody>
        </p:sp>
        <p:grpSp>
          <p:nvGrpSpPr>
            <p:cNvPr id="12" name="Group 62"/>
            <p:cNvGrpSpPr/>
            <p:nvPr/>
          </p:nvGrpSpPr>
          <p:grpSpPr>
            <a:xfrm>
              <a:off x="8125238" y="2091557"/>
              <a:ext cx="2499973" cy="704815"/>
              <a:chOff x="8125238" y="2091559"/>
              <a:chExt cx="2499973" cy="704815"/>
            </a:xfrm>
          </p:grpSpPr>
          <p:grpSp>
            <p:nvGrpSpPr>
              <p:cNvPr id="17" name="Group 63"/>
              <p:cNvGrpSpPr/>
              <p:nvPr/>
            </p:nvGrpSpPr>
            <p:grpSpPr>
              <a:xfrm>
                <a:off x="8125238" y="2161373"/>
                <a:ext cx="2463417" cy="635001"/>
                <a:chOff x="0" y="0"/>
                <a:chExt cx="4926834" cy="1270000"/>
              </a:xfrm>
            </p:grpSpPr>
            <p:sp>
              <p:nvSpPr>
                <p:cNvPr id="19" name="Straight Connector 65"/>
                <p:cNvSpPr/>
                <p:nvPr/>
              </p:nvSpPr>
              <p:spPr>
                <a:xfrm flipV="1">
                  <a:off x="0" y="0"/>
                  <a:ext cx="1270000" cy="127000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0" name="Straight Connector 66"/>
                <p:cNvSpPr/>
                <p:nvPr/>
              </p:nvSpPr>
              <p:spPr>
                <a:xfrm>
                  <a:off x="1253173" y="0"/>
                  <a:ext cx="3673661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18" name="Oval 64"/>
              <p:cNvSpPr/>
              <p:nvPr/>
            </p:nvSpPr>
            <p:spPr>
              <a:xfrm>
                <a:off x="10499317" y="2091559"/>
                <a:ext cx="125894" cy="125894"/>
              </a:xfrm>
              <a:prstGeom prst="ellipse">
                <a:avLst/>
              </a:pr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5" name="TextBox 70"/>
            <p:cNvSpPr txBox="1"/>
            <p:nvPr/>
          </p:nvSpPr>
          <p:spPr>
            <a:xfrm>
              <a:off x="8787796" y="2298319"/>
              <a:ext cx="2262793" cy="507831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  <p:grpSp>
        <p:nvGrpSpPr>
          <p:cNvPr id="75" name="千图PPT彼岸天：ID 8661124库_组合 74"/>
          <p:cNvGrpSpPr/>
          <p:nvPr>
            <p:custDataLst>
              <p:tags r:id="rId5"/>
            </p:custDataLst>
          </p:nvPr>
        </p:nvGrpSpPr>
        <p:grpSpPr>
          <a:xfrm>
            <a:off x="8125238" y="4334400"/>
            <a:ext cx="2925351" cy="1270003"/>
            <a:chOff x="8125238" y="4334400"/>
            <a:chExt cx="2925351" cy="1270003"/>
          </a:xfrm>
        </p:grpSpPr>
        <p:sp>
          <p:nvSpPr>
            <p:cNvPr id="6" name="Rectangle 44"/>
            <p:cNvSpPr/>
            <p:nvPr/>
          </p:nvSpPr>
          <p:spPr>
            <a:xfrm>
              <a:off x="8787796" y="4440856"/>
              <a:ext cx="1670485" cy="351571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>
              <a:normAutofit/>
            </a:bodyPr>
            <a:lstStyle/>
            <a:p>
              <a:r>
                <a:rPr lang="en-US" altLang="zh-CN" sz="1750"/>
                <a:t>50% </a:t>
              </a:r>
              <a:r>
                <a:rPr lang="zh-CN" altLang="en-US" sz="1750"/>
                <a:t>关键词</a:t>
              </a:r>
              <a:endParaRPr lang="zh-CN" altLang="en-US" sz="1750"/>
            </a:p>
          </p:txBody>
        </p:sp>
        <p:grpSp>
          <p:nvGrpSpPr>
            <p:cNvPr id="11" name="Group 57"/>
            <p:cNvGrpSpPr/>
            <p:nvPr/>
          </p:nvGrpSpPr>
          <p:grpSpPr>
            <a:xfrm>
              <a:off x="8125238" y="4334400"/>
              <a:ext cx="2499973" cy="691716"/>
              <a:chOff x="8125238" y="4334402"/>
              <a:chExt cx="2499973" cy="691716"/>
            </a:xfrm>
          </p:grpSpPr>
          <p:grpSp>
            <p:nvGrpSpPr>
              <p:cNvPr id="21" name="Group 58"/>
              <p:cNvGrpSpPr/>
              <p:nvPr/>
            </p:nvGrpSpPr>
            <p:grpSpPr>
              <a:xfrm rot="10800000" flipH="1">
                <a:off x="8125238" y="4334402"/>
                <a:ext cx="2463417" cy="635001"/>
                <a:chOff x="0" y="0"/>
                <a:chExt cx="4926834" cy="1270000"/>
              </a:xfrm>
            </p:grpSpPr>
            <p:sp>
              <p:nvSpPr>
                <p:cNvPr id="23" name="Straight Connector 60"/>
                <p:cNvSpPr/>
                <p:nvPr/>
              </p:nvSpPr>
              <p:spPr>
                <a:xfrm flipV="1">
                  <a:off x="0" y="0"/>
                  <a:ext cx="1270000" cy="127000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4" name="Straight Connector 61"/>
                <p:cNvSpPr/>
                <p:nvPr/>
              </p:nvSpPr>
              <p:spPr>
                <a:xfrm>
                  <a:off x="1253173" y="0"/>
                  <a:ext cx="3673661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2" name="Oval 59"/>
              <p:cNvSpPr/>
              <p:nvPr/>
            </p:nvSpPr>
            <p:spPr>
              <a:xfrm>
                <a:off x="10499317" y="4900224"/>
                <a:ext cx="125894" cy="125894"/>
              </a:xfrm>
              <a:prstGeom prst="ellipse">
                <a:avLst/>
              </a:pr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6" name="TextBox 71"/>
            <p:cNvSpPr txBox="1"/>
            <p:nvPr/>
          </p:nvSpPr>
          <p:spPr>
            <a:xfrm>
              <a:off x="8787796" y="5096572"/>
              <a:ext cx="2262793" cy="507831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千图PPT彼岸天：ID 8661124库_组合 2"/>
          <p:cNvGrpSpPr/>
          <p:nvPr>
            <p:custDataLst>
              <p:tags r:id="rId1"/>
            </p:custDataLst>
          </p:nvPr>
        </p:nvGrpSpPr>
        <p:grpSpPr>
          <a:xfrm>
            <a:off x="0" y="1654249"/>
            <a:ext cx="7439464" cy="3754971"/>
            <a:chOff x="0" y="1654249"/>
            <a:chExt cx="7439464" cy="3754971"/>
          </a:xfrm>
        </p:grpSpPr>
        <p:grpSp>
          <p:nvGrpSpPr>
            <p:cNvPr id="21" name="Group 40"/>
            <p:cNvGrpSpPr/>
            <p:nvPr/>
          </p:nvGrpSpPr>
          <p:grpSpPr>
            <a:xfrm>
              <a:off x="0" y="1654249"/>
              <a:ext cx="4840886" cy="1362571"/>
              <a:chOff x="0" y="1077913"/>
              <a:chExt cx="3592681" cy="1011237"/>
            </a:xfrm>
          </p:grpSpPr>
          <p:sp>
            <p:nvSpPr>
              <p:cNvPr id="71" name="Rectangle 41"/>
              <p:cNvSpPr/>
              <p:nvPr/>
            </p:nvSpPr>
            <p:spPr bwMode="auto">
              <a:xfrm>
                <a:off x="0" y="1077913"/>
                <a:ext cx="666750" cy="63023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2" name="Freeform: Shape 42"/>
              <p:cNvSpPr/>
              <p:nvPr/>
            </p:nvSpPr>
            <p:spPr bwMode="auto">
              <a:xfrm>
                <a:off x="1073151" y="1620838"/>
                <a:ext cx="2519530" cy="468312"/>
              </a:xfrm>
              <a:custGeom>
                <a:avLst/>
                <a:gdLst>
                  <a:gd name="T0" fmla="*/ 0 w 2603"/>
                  <a:gd name="T1" fmla="*/ 290 h 295"/>
                  <a:gd name="T2" fmla="*/ 0 w 2603"/>
                  <a:gd name="T3" fmla="*/ 0 h 295"/>
                  <a:gd name="T4" fmla="*/ 2603 w 2603"/>
                  <a:gd name="T5" fmla="*/ 0 h 295"/>
                  <a:gd name="T6" fmla="*/ 2603 w 2603"/>
                  <a:gd name="T7" fmla="*/ 295 h 295"/>
                  <a:gd name="T8" fmla="*/ 0 w 2603"/>
                  <a:gd name="T9" fmla="*/ 295 h 295"/>
                  <a:gd name="T10" fmla="*/ 0 w 2603"/>
                  <a:gd name="T11" fmla="*/ 290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03" h="295">
                    <a:moveTo>
                      <a:pt x="0" y="290"/>
                    </a:moveTo>
                    <a:lnTo>
                      <a:pt x="0" y="0"/>
                    </a:lnTo>
                    <a:lnTo>
                      <a:pt x="2603" y="0"/>
                    </a:lnTo>
                    <a:lnTo>
                      <a:pt x="2603" y="295"/>
                    </a:lnTo>
                    <a:lnTo>
                      <a:pt x="0" y="295"/>
                    </a:lnTo>
                    <a:lnTo>
                      <a:pt x="0" y="29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3" name="Freeform: Shape 43"/>
              <p:cNvSpPr/>
              <p:nvPr/>
            </p:nvSpPr>
            <p:spPr bwMode="auto">
              <a:xfrm>
                <a:off x="666750" y="1077913"/>
                <a:ext cx="406400" cy="1003300"/>
              </a:xfrm>
              <a:custGeom>
                <a:avLst/>
                <a:gdLst>
                  <a:gd name="T0" fmla="*/ 0 w 256"/>
                  <a:gd name="T1" fmla="*/ 397 h 632"/>
                  <a:gd name="T2" fmla="*/ 0 w 256"/>
                  <a:gd name="T3" fmla="*/ 0 h 632"/>
                  <a:gd name="T4" fmla="*/ 256 w 256"/>
                  <a:gd name="T5" fmla="*/ 342 h 632"/>
                  <a:gd name="T6" fmla="*/ 256 w 256"/>
                  <a:gd name="T7" fmla="*/ 632 h 632"/>
                  <a:gd name="T8" fmla="*/ 0 w 256"/>
                  <a:gd name="T9" fmla="*/ 397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6" h="632">
                    <a:moveTo>
                      <a:pt x="0" y="397"/>
                    </a:moveTo>
                    <a:lnTo>
                      <a:pt x="0" y="0"/>
                    </a:lnTo>
                    <a:lnTo>
                      <a:pt x="256" y="342"/>
                    </a:lnTo>
                    <a:lnTo>
                      <a:pt x="256" y="632"/>
                    </a:lnTo>
                    <a:lnTo>
                      <a:pt x="0" y="397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2" name="Group 44"/>
            <p:cNvGrpSpPr/>
            <p:nvPr/>
          </p:nvGrpSpPr>
          <p:grpSpPr>
            <a:xfrm>
              <a:off x="0" y="2503449"/>
              <a:ext cx="5849965" cy="1142250"/>
              <a:chOff x="0" y="1708150"/>
              <a:chExt cx="4341572" cy="847725"/>
            </a:xfrm>
          </p:grpSpPr>
          <p:sp>
            <p:nvSpPr>
              <p:cNvPr id="68" name="Rectangle 45"/>
              <p:cNvSpPr/>
              <p:nvPr/>
            </p:nvSpPr>
            <p:spPr bwMode="auto">
              <a:xfrm>
                <a:off x="1073151" y="2089150"/>
                <a:ext cx="3268421" cy="46672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9" name="Rectangle 46"/>
              <p:cNvSpPr/>
              <p:nvPr/>
            </p:nvSpPr>
            <p:spPr bwMode="auto">
              <a:xfrm>
                <a:off x="0" y="1708150"/>
                <a:ext cx="666750" cy="61753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0" name="Freeform: Shape 47"/>
              <p:cNvSpPr/>
              <p:nvPr/>
            </p:nvSpPr>
            <p:spPr bwMode="auto">
              <a:xfrm>
                <a:off x="666750" y="1708150"/>
                <a:ext cx="406400" cy="847725"/>
              </a:xfrm>
              <a:custGeom>
                <a:avLst/>
                <a:gdLst>
                  <a:gd name="T0" fmla="*/ 256 w 256"/>
                  <a:gd name="T1" fmla="*/ 534 h 534"/>
                  <a:gd name="T2" fmla="*/ 0 w 256"/>
                  <a:gd name="T3" fmla="*/ 389 h 534"/>
                  <a:gd name="T4" fmla="*/ 0 w 256"/>
                  <a:gd name="T5" fmla="*/ 0 h 534"/>
                  <a:gd name="T6" fmla="*/ 256 w 256"/>
                  <a:gd name="T7" fmla="*/ 235 h 534"/>
                  <a:gd name="T8" fmla="*/ 256 w 256"/>
                  <a:gd name="T9" fmla="*/ 240 h 534"/>
                  <a:gd name="T10" fmla="*/ 256 w 256"/>
                  <a:gd name="T11" fmla="*/ 534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534">
                    <a:moveTo>
                      <a:pt x="256" y="534"/>
                    </a:moveTo>
                    <a:lnTo>
                      <a:pt x="0" y="389"/>
                    </a:lnTo>
                    <a:lnTo>
                      <a:pt x="0" y="0"/>
                    </a:lnTo>
                    <a:lnTo>
                      <a:pt x="256" y="235"/>
                    </a:lnTo>
                    <a:lnTo>
                      <a:pt x="256" y="240"/>
                    </a:lnTo>
                    <a:lnTo>
                      <a:pt x="256" y="534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3" name="Group 48"/>
            <p:cNvGrpSpPr/>
            <p:nvPr/>
          </p:nvGrpSpPr>
          <p:grpSpPr>
            <a:xfrm>
              <a:off x="0" y="3335536"/>
              <a:ext cx="7013929" cy="1272730"/>
              <a:chOff x="0" y="2325688"/>
              <a:chExt cx="5205413" cy="944562"/>
            </a:xfrm>
          </p:grpSpPr>
          <p:sp>
            <p:nvSpPr>
              <p:cNvPr id="65" name="Rectangle 49"/>
              <p:cNvSpPr/>
              <p:nvPr/>
            </p:nvSpPr>
            <p:spPr bwMode="auto">
              <a:xfrm>
                <a:off x="1073150" y="2555875"/>
                <a:ext cx="4132263" cy="465137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6" name="Rectangle 50"/>
              <p:cNvSpPr/>
              <p:nvPr/>
            </p:nvSpPr>
            <p:spPr bwMode="auto">
              <a:xfrm>
                <a:off x="0" y="2325688"/>
                <a:ext cx="666750" cy="94456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7" name="Freeform: Shape 51"/>
              <p:cNvSpPr/>
              <p:nvPr/>
            </p:nvSpPr>
            <p:spPr bwMode="auto">
              <a:xfrm>
                <a:off x="666750" y="2325688"/>
                <a:ext cx="406400" cy="944562"/>
              </a:xfrm>
              <a:custGeom>
                <a:avLst/>
                <a:gdLst>
                  <a:gd name="T0" fmla="*/ 0 w 256"/>
                  <a:gd name="T1" fmla="*/ 0 h 595"/>
                  <a:gd name="T2" fmla="*/ 256 w 256"/>
                  <a:gd name="T3" fmla="*/ 145 h 595"/>
                  <a:gd name="T4" fmla="*/ 256 w 256"/>
                  <a:gd name="T5" fmla="*/ 438 h 595"/>
                  <a:gd name="T6" fmla="*/ 0 w 256"/>
                  <a:gd name="T7" fmla="*/ 595 h 595"/>
                  <a:gd name="T8" fmla="*/ 0 w 256"/>
                  <a:gd name="T9" fmla="*/ 0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6" h="595">
                    <a:moveTo>
                      <a:pt x="0" y="0"/>
                    </a:moveTo>
                    <a:lnTo>
                      <a:pt x="256" y="145"/>
                    </a:lnTo>
                    <a:lnTo>
                      <a:pt x="256" y="438"/>
                    </a:lnTo>
                    <a:lnTo>
                      <a:pt x="0" y="5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4" name="Oval 52"/>
            <p:cNvSpPr>
              <a:spLocks noChangeAspect="1"/>
            </p:cNvSpPr>
            <p:nvPr/>
          </p:nvSpPr>
          <p:spPr>
            <a:xfrm>
              <a:off x="4267143" y="2216431"/>
              <a:ext cx="969760" cy="96976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5" name="Oval 53"/>
            <p:cNvSpPr>
              <a:spLocks noChangeAspect="1"/>
            </p:cNvSpPr>
            <p:nvPr/>
          </p:nvSpPr>
          <p:spPr>
            <a:xfrm>
              <a:off x="5334282" y="2846378"/>
              <a:ext cx="969760" cy="96976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6" name="Oval 54"/>
            <p:cNvSpPr>
              <a:spLocks noChangeAspect="1"/>
            </p:cNvSpPr>
            <p:nvPr/>
          </p:nvSpPr>
          <p:spPr>
            <a:xfrm>
              <a:off x="6469704" y="3474188"/>
              <a:ext cx="969760" cy="96976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7" name="TextBox 55"/>
            <p:cNvSpPr txBox="1"/>
            <p:nvPr/>
          </p:nvSpPr>
          <p:spPr>
            <a:xfrm>
              <a:off x="2269403" y="2580454"/>
              <a:ext cx="1231106" cy="246221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fontScale="92500" lnSpcReduction="100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</a:rPr>
                <a:t>输入标题文本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56"/>
            <p:cNvSpPr txBox="1"/>
            <p:nvPr/>
          </p:nvSpPr>
          <p:spPr>
            <a:xfrm>
              <a:off x="2269403" y="3213994"/>
              <a:ext cx="1231106" cy="246221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fontScale="92500" lnSpcReduction="100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</a:rPr>
                <a:t>输入标题文本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57"/>
            <p:cNvSpPr txBox="1"/>
            <p:nvPr/>
          </p:nvSpPr>
          <p:spPr>
            <a:xfrm>
              <a:off x="2269403" y="3847535"/>
              <a:ext cx="1231106" cy="246221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fontScale="92500" lnSpcReduction="100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</a:rPr>
                <a:t>输入标题文本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grpSp>
          <p:nvGrpSpPr>
            <p:cNvPr id="30" name="Group 59"/>
            <p:cNvGrpSpPr/>
            <p:nvPr/>
          </p:nvGrpSpPr>
          <p:grpSpPr>
            <a:xfrm flipV="1">
              <a:off x="0" y="4266970"/>
              <a:ext cx="5849965" cy="1142250"/>
              <a:chOff x="0" y="1708150"/>
              <a:chExt cx="4341572" cy="847725"/>
            </a:xfrm>
          </p:grpSpPr>
          <p:sp>
            <p:nvSpPr>
              <p:cNvPr id="62" name="Rectangle 60"/>
              <p:cNvSpPr/>
              <p:nvPr/>
            </p:nvSpPr>
            <p:spPr bwMode="auto">
              <a:xfrm>
                <a:off x="1073151" y="2089150"/>
                <a:ext cx="3268421" cy="46672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3" name="Rectangle 61"/>
              <p:cNvSpPr/>
              <p:nvPr/>
            </p:nvSpPr>
            <p:spPr bwMode="auto">
              <a:xfrm>
                <a:off x="0" y="1708150"/>
                <a:ext cx="666750" cy="617537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4" name="Freeform: Shape 62"/>
              <p:cNvSpPr/>
              <p:nvPr/>
            </p:nvSpPr>
            <p:spPr bwMode="auto">
              <a:xfrm>
                <a:off x="666750" y="1708150"/>
                <a:ext cx="406400" cy="847725"/>
              </a:xfrm>
              <a:custGeom>
                <a:avLst/>
                <a:gdLst>
                  <a:gd name="T0" fmla="*/ 256 w 256"/>
                  <a:gd name="T1" fmla="*/ 534 h 534"/>
                  <a:gd name="T2" fmla="*/ 0 w 256"/>
                  <a:gd name="T3" fmla="*/ 389 h 534"/>
                  <a:gd name="T4" fmla="*/ 0 w 256"/>
                  <a:gd name="T5" fmla="*/ 0 h 534"/>
                  <a:gd name="T6" fmla="*/ 256 w 256"/>
                  <a:gd name="T7" fmla="*/ 235 h 534"/>
                  <a:gd name="T8" fmla="*/ 256 w 256"/>
                  <a:gd name="T9" fmla="*/ 240 h 534"/>
                  <a:gd name="T10" fmla="*/ 256 w 256"/>
                  <a:gd name="T11" fmla="*/ 534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534">
                    <a:moveTo>
                      <a:pt x="256" y="534"/>
                    </a:moveTo>
                    <a:lnTo>
                      <a:pt x="0" y="389"/>
                    </a:lnTo>
                    <a:lnTo>
                      <a:pt x="0" y="0"/>
                    </a:lnTo>
                    <a:lnTo>
                      <a:pt x="256" y="235"/>
                    </a:lnTo>
                    <a:lnTo>
                      <a:pt x="256" y="240"/>
                    </a:lnTo>
                    <a:lnTo>
                      <a:pt x="256" y="534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31" name="Oval 63"/>
            <p:cNvSpPr>
              <a:spLocks noChangeAspect="1"/>
            </p:cNvSpPr>
            <p:nvPr/>
          </p:nvSpPr>
          <p:spPr>
            <a:xfrm>
              <a:off x="5334282" y="4087627"/>
              <a:ext cx="969760" cy="96976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2" name="TextBox 64"/>
            <p:cNvSpPr txBox="1"/>
            <p:nvPr/>
          </p:nvSpPr>
          <p:spPr>
            <a:xfrm>
              <a:off x="2269403" y="4458463"/>
              <a:ext cx="1231106" cy="246221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fontScale="92500" lnSpcReduction="100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</a:rPr>
                <a:t>输入标题文本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grpSp>
          <p:nvGrpSpPr>
            <p:cNvPr id="33" name="Group 65"/>
            <p:cNvGrpSpPr/>
            <p:nvPr/>
          </p:nvGrpSpPr>
          <p:grpSpPr>
            <a:xfrm>
              <a:off x="5588458" y="4347976"/>
              <a:ext cx="461406" cy="449205"/>
              <a:chOff x="3636963" y="4027488"/>
              <a:chExt cx="300037" cy="292100"/>
            </a:xfrm>
            <a:solidFill>
              <a:schemeClr val="accent4"/>
            </a:solidFill>
          </p:grpSpPr>
          <p:sp>
            <p:nvSpPr>
              <p:cNvPr id="56" name="Freeform: Shape 66"/>
              <p:cNvSpPr/>
              <p:nvPr/>
            </p:nvSpPr>
            <p:spPr bwMode="auto">
              <a:xfrm>
                <a:off x="3759200" y="4229100"/>
                <a:ext cx="52388" cy="20638"/>
              </a:xfrm>
              <a:custGeom>
                <a:avLst/>
                <a:gdLst/>
                <a:ahLst/>
                <a:cxnLst>
                  <a:cxn ang="0">
                    <a:pos x="17" y="13"/>
                  </a:cxn>
                  <a:cxn ang="0">
                    <a:pos x="18" y="13"/>
                  </a:cxn>
                  <a:cxn ang="0">
                    <a:pos x="33" y="0"/>
                  </a:cxn>
                  <a:cxn ang="0">
                    <a:pos x="0" y="0"/>
                  </a:cxn>
                  <a:cxn ang="0">
                    <a:pos x="17" y="13"/>
                  </a:cxn>
                </a:cxnLst>
                <a:rect l="0" t="0" r="r" b="b"/>
                <a:pathLst>
                  <a:path w="33" h="13">
                    <a:moveTo>
                      <a:pt x="17" y="13"/>
                    </a:moveTo>
                    <a:lnTo>
                      <a:pt x="18" y="13"/>
                    </a:lnTo>
                    <a:lnTo>
                      <a:pt x="33" y="0"/>
                    </a:lnTo>
                    <a:lnTo>
                      <a:pt x="0" y="0"/>
                    </a:lnTo>
                    <a:lnTo>
                      <a:pt x="17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7" name="Freeform: Shape 67"/>
              <p:cNvSpPr/>
              <p:nvPr/>
            </p:nvSpPr>
            <p:spPr bwMode="auto">
              <a:xfrm>
                <a:off x="3657600" y="4027488"/>
                <a:ext cx="258763" cy="161925"/>
              </a:xfrm>
              <a:custGeom>
                <a:avLst/>
                <a:gdLst/>
                <a:ahLst/>
                <a:cxnLst>
                  <a:cxn ang="0">
                    <a:pos x="22" y="34"/>
                  </a:cxn>
                  <a:cxn ang="0">
                    <a:pos x="28" y="28"/>
                  </a:cxn>
                  <a:cxn ang="0">
                    <a:pos x="53" y="28"/>
                  </a:cxn>
                  <a:cxn ang="0">
                    <a:pos x="60" y="31"/>
                  </a:cxn>
                  <a:cxn ang="0">
                    <a:pos x="74" y="46"/>
                  </a:cxn>
                  <a:cxn ang="0">
                    <a:pos x="78" y="55"/>
                  </a:cxn>
                  <a:cxn ang="0">
                    <a:pos x="78" y="63"/>
                  </a:cxn>
                  <a:cxn ang="0">
                    <a:pos x="101" y="43"/>
                  </a:cxn>
                  <a:cxn ang="0">
                    <a:pos x="50" y="0"/>
                  </a:cxn>
                  <a:cxn ang="0">
                    <a:pos x="0" y="43"/>
                  </a:cxn>
                  <a:cxn ang="0">
                    <a:pos x="22" y="63"/>
                  </a:cxn>
                  <a:cxn ang="0">
                    <a:pos x="22" y="34"/>
                  </a:cxn>
                </a:cxnLst>
                <a:rect l="0" t="0" r="r" b="b"/>
                <a:pathLst>
                  <a:path w="101" h="63">
                    <a:moveTo>
                      <a:pt x="22" y="34"/>
                    </a:moveTo>
                    <a:cubicBezTo>
                      <a:pt x="22" y="31"/>
                      <a:pt x="25" y="28"/>
                      <a:pt x="28" y="28"/>
                    </a:cubicBezTo>
                    <a:cubicBezTo>
                      <a:pt x="53" y="28"/>
                      <a:pt x="53" y="28"/>
                      <a:pt x="53" y="28"/>
                    </a:cubicBezTo>
                    <a:cubicBezTo>
                      <a:pt x="55" y="28"/>
                      <a:pt x="58" y="30"/>
                      <a:pt x="60" y="31"/>
                    </a:cubicBezTo>
                    <a:cubicBezTo>
                      <a:pt x="74" y="46"/>
                      <a:pt x="74" y="46"/>
                      <a:pt x="74" y="46"/>
                    </a:cubicBezTo>
                    <a:cubicBezTo>
                      <a:pt x="77" y="48"/>
                      <a:pt x="78" y="52"/>
                      <a:pt x="78" y="55"/>
                    </a:cubicBezTo>
                    <a:cubicBezTo>
                      <a:pt x="78" y="63"/>
                      <a:pt x="78" y="63"/>
                      <a:pt x="78" y="63"/>
                    </a:cubicBezTo>
                    <a:cubicBezTo>
                      <a:pt x="101" y="43"/>
                      <a:pt x="101" y="43"/>
                      <a:pt x="101" y="4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22" y="63"/>
                      <a:pt x="22" y="63"/>
                      <a:pt x="22" y="63"/>
                    </a:cubicBezTo>
                    <a:lnTo>
                      <a:pt x="22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8" name="Freeform: Shape 68"/>
              <p:cNvSpPr/>
              <p:nvPr/>
            </p:nvSpPr>
            <p:spPr bwMode="auto">
              <a:xfrm>
                <a:off x="3729038" y="4114800"/>
                <a:ext cx="115888" cy="101600"/>
              </a:xfrm>
              <a:custGeom>
                <a:avLst/>
                <a:gdLst/>
                <a:ahLst/>
                <a:cxnLst>
                  <a:cxn ang="0">
                    <a:pos x="42" y="17"/>
                  </a:cxn>
                  <a:cxn ang="0">
                    <a:pos x="32" y="17"/>
                  </a:cxn>
                  <a:cxn ang="0">
                    <a:pos x="28" y="12"/>
                  </a:cxn>
                  <a:cxn ang="0">
                    <a:pos x="28" y="3"/>
                  </a:cxn>
                  <a:cxn ang="0">
                    <a:pos x="24" y="0"/>
                  </a:cxn>
                  <a:cxn ang="0">
                    <a:pos x="4" y="0"/>
                  </a:cxn>
                  <a:cxn ang="0">
                    <a:pos x="0" y="5"/>
                  </a:cxn>
                  <a:cxn ang="0">
                    <a:pos x="0" y="33"/>
                  </a:cxn>
                  <a:cxn ang="0">
                    <a:pos x="7" y="40"/>
                  </a:cxn>
                  <a:cxn ang="0">
                    <a:pos x="8" y="39"/>
                  </a:cxn>
                  <a:cxn ang="0">
                    <a:pos x="37" y="39"/>
                  </a:cxn>
                  <a:cxn ang="0">
                    <a:pos x="38" y="40"/>
                  </a:cxn>
                  <a:cxn ang="0">
                    <a:pos x="45" y="33"/>
                  </a:cxn>
                  <a:cxn ang="0">
                    <a:pos x="45" y="21"/>
                  </a:cxn>
                  <a:cxn ang="0">
                    <a:pos x="42" y="17"/>
                  </a:cxn>
                  <a:cxn ang="0">
                    <a:pos x="7" y="12"/>
                  </a:cxn>
                  <a:cxn ang="0">
                    <a:pos x="23" y="12"/>
                  </a:cxn>
                  <a:cxn ang="0">
                    <a:pos x="24" y="15"/>
                  </a:cxn>
                  <a:cxn ang="0">
                    <a:pos x="23" y="17"/>
                  </a:cxn>
                  <a:cxn ang="0">
                    <a:pos x="7" y="17"/>
                  </a:cxn>
                  <a:cxn ang="0">
                    <a:pos x="6" y="15"/>
                  </a:cxn>
                  <a:cxn ang="0">
                    <a:pos x="7" y="12"/>
                  </a:cxn>
                  <a:cxn ang="0">
                    <a:pos x="37" y="31"/>
                  </a:cxn>
                  <a:cxn ang="0">
                    <a:pos x="8" y="31"/>
                  </a:cxn>
                  <a:cxn ang="0">
                    <a:pos x="6" y="28"/>
                  </a:cxn>
                  <a:cxn ang="0">
                    <a:pos x="8" y="26"/>
                  </a:cxn>
                  <a:cxn ang="0">
                    <a:pos x="37" y="26"/>
                  </a:cxn>
                  <a:cxn ang="0">
                    <a:pos x="39" y="28"/>
                  </a:cxn>
                  <a:cxn ang="0">
                    <a:pos x="37" y="31"/>
                  </a:cxn>
                </a:cxnLst>
                <a:rect l="0" t="0" r="r" b="b"/>
                <a:pathLst>
                  <a:path w="45" h="40">
                    <a:moveTo>
                      <a:pt x="42" y="17"/>
                    </a:moveTo>
                    <a:cubicBezTo>
                      <a:pt x="32" y="17"/>
                      <a:pt x="32" y="17"/>
                      <a:pt x="32" y="17"/>
                    </a:cubicBezTo>
                    <a:cubicBezTo>
                      <a:pt x="30" y="17"/>
                      <a:pt x="28" y="15"/>
                      <a:pt x="28" y="12"/>
                    </a:cubicBezTo>
                    <a:cubicBezTo>
                      <a:pt x="28" y="3"/>
                      <a:pt x="28" y="3"/>
                      <a:pt x="28" y="3"/>
                    </a:cubicBezTo>
                    <a:cubicBezTo>
                      <a:pt x="28" y="1"/>
                      <a:pt x="26" y="0"/>
                      <a:pt x="2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7" y="40"/>
                      <a:pt x="8" y="39"/>
                      <a:pt x="8" y="39"/>
                    </a:cubicBezTo>
                    <a:cubicBezTo>
                      <a:pt x="37" y="39"/>
                      <a:pt x="37" y="39"/>
                      <a:pt x="37" y="39"/>
                    </a:cubicBezTo>
                    <a:cubicBezTo>
                      <a:pt x="37" y="39"/>
                      <a:pt x="37" y="40"/>
                      <a:pt x="38" y="40"/>
                    </a:cubicBezTo>
                    <a:cubicBezTo>
                      <a:pt x="45" y="33"/>
                      <a:pt x="45" y="33"/>
                      <a:pt x="45" y="33"/>
                    </a:cubicBezTo>
                    <a:cubicBezTo>
                      <a:pt x="45" y="21"/>
                      <a:pt x="45" y="21"/>
                      <a:pt x="45" y="21"/>
                    </a:cubicBezTo>
                    <a:cubicBezTo>
                      <a:pt x="45" y="19"/>
                      <a:pt x="44" y="17"/>
                      <a:pt x="42" y="17"/>
                    </a:cubicBezTo>
                    <a:close/>
                    <a:moveTo>
                      <a:pt x="7" y="12"/>
                    </a:moveTo>
                    <a:cubicBezTo>
                      <a:pt x="23" y="12"/>
                      <a:pt x="23" y="12"/>
                      <a:pt x="23" y="12"/>
                    </a:cubicBezTo>
                    <a:cubicBezTo>
                      <a:pt x="24" y="12"/>
                      <a:pt x="24" y="13"/>
                      <a:pt x="24" y="15"/>
                    </a:cubicBezTo>
                    <a:cubicBezTo>
                      <a:pt x="24" y="16"/>
                      <a:pt x="24" y="17"/>
                      <a:pt x="23" y="17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7" y="17"/>
                      <a:pt x="6" y="16"/>
                      <a:pt x="6" y="15"/>
                    </a:cubicBezTo>
                    <a:cubicBezTo>
                      <a:pt x="6" y="13"/>
                      <a:pt x="7" y="12"/>
                      <a:pt x="7" y="12"/>
                    </a:cubicBezTo>
                    <a:close/>
                    <a:moveTo>
                      <a:pt x="37" y="31"/>
                    </a:moveTo>
                    <a:cubicBezTo>
                      <a:pt x="8" y="31"/>
                      <a:pt x="8" y="31"/>
                      <a:pt x="8" y="31"/>
                    </a:cubicBezTo>
                    <a:cubicBezTo>
                      <a:pt x="7" y="31"/>
                      <a:pt x="6" y="30"/>
                      <a:pt x="6" y="28"/>
                    </a:cubicBezTo>
                    <a:cubicBezTo>
                      <a:pt x="6" y="27"/>
                      <a:pt x="7" y="26"/>
                      <a:pt x="8" y="26"/>
                    </a:cubicBezTo>
                    <a:cubicBezTo>
                      <a:pt x="37" y="26"/>
                      <a:pt x="37" y="26"/>
                      <a:pt x="37" y="26"/>
                    </a:cubicBezTo>
                    <a:cubicBezTo>
                      <a:pt x="38" y="26"/>
                      <a:pt x="39" y="27"/>
                      <a:pt x="39" y="28"/>
                    </a:cubicBezTo>
                    <a:cubicBezTo>
                      <a:pt x="39" y="30"/>
                      <a:pt x="38" y="31"/>
                      <a:pt x="37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9" name="Freeform: Shape 69"/>
              <p:cNvSpPr/>
              <p:nvPr/>
            </p:nvSpPr>
            <p:spPr bwMode="auto">
              <a:xfrm>
                <a:off x="3854450" y="4157663"/>
                <a:ext cx="82550" cy="141288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28"/>
                  </a:cxn>
                  <a:cxn ang="0">
                    <a:pos x="32" y="55"/>
                  </a:cxn>
                  <a:cxn ang="0">
                    <a:pos x="32" y="55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2" h="55">
                    <a:moveTo>
                      <a:pt x="32" y="0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0" name="Freeform: Shape 70"/>
              <p:cNvSpPr/>
              <p:nvPr/>
            </p:nvSpPr>
            <p:spPr bwMode="auto">
              <a:xfrm>
                <a:off x="3657600" y="4248150"/>
                <a:ext cx="258763" cy="71438"/>
              </a:xfrm>
              <a:custGeom>
                <a:avLst/>
                <a:gdLst/>
                <a:ahLst/>
                <a:cxnLst>
                  <a:cxn ang="0">
                    <a:pos x="54" y="13"/>
                  </a:cxn>
                  <a:cxn ang="0">
                    <a:pos x="50" y="14"/>
                  </a:cxn>
                  <a:cxn ang="0">
                    <a:pos x="47" y="13"/>
                  </a:cxn>
                  <a:cxn ang="0">
                    <a:pos x="32" y="0"/>
                  </a:cxn>
                  <a:cxn ang="0">
                    <a:pos x="0" y="28"/>
                  </a:cxn>
                  <a:cxn ang="0">
                    <a:pos x="101" y="28"/>
                  </a:cxn>
                  <a:cxn ang="0">
                    <a:pos x="69" y="0"/>
                  </a:cxn>
                  <a:cxn ang="0">
                    <a:pos x="54" y="13"/>
                  </a:cxn>
                </a:cxnLst>
                <a:rect l="0" t="0" r="r" b="b"/>
                <a:pathLst>
                  <a:path w="101" h="28">
                    <a:moveTo>
                      <a:pt x="54" y="13"/>
                    </a:moveTo>
                    <a:cubicBezTo>
                      <a:pt x="53" y="14"/>
                      <a:pt x="52" y="14"/>
                      <a:pt x="50" y="14"/>
                    </a:cubicBezTo>
                    <a:cubicBezTo>
                      <a:pt x="49" y="14"/>
                      <a:pt x="48" y="14"/>
                      <a:pt x="47" y="13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101" y="28"/>
                      <a:pt x="101" y="28"/>
                      <a:pt x="101" y="28"/>
                    </a:cubicBezTo>
                    <a:cubicBezTo>
                      <a:pt x="69" y="0"/>
                      <a:pt x="69" y="0"/>
                      <a:pt x="69" y="0"/>
                    </a:cubicBezTo>
                    <a:lnTo>
                      <a:pt x="54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1" name="Freeform: Shape 71"/>
              <p:cNvSpPr/>
              <p:nvPr/>
            </p:nvSpPr>
            <p:spPr bwMode="auto">
              <a:xfrm>
                <a:off x="3636963" y="4157663"/>
                <a:ext cx="82550" cy="1412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55"/>
                  </a:cxn>
                  <a:cxn ang="0">
                    <a:pos x="0" y="55"/>
                  </a:cxn>
                  <a:cxn ang="0">
                    <a:pos x="32" y="28"/>
                  </a:cxn>
                  <a:cxn ang="0">
                    <a:pos x="0" y="0"/>
                  </a:cxn>
                </a:cxnLst>
                <a:rect l="0" t="0" r="r" b="b"/>
                <a:pathLst>
                  <a:path w="32" h="5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32" y="28"/>
                      <a:pt x="32" y="28"/>
                      <a:pt x="32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4" name="Group 87"/>
            <p:cNvGrpSpPr/>
            <p:nvPr/>
          </p:nvGrpSpPr>
          <p:grpSpPr>
            <a:xfrm>
              <a:off x="4495335" y="2467965"/>
              <a:ext cx="513365" cy="466701"/>
              <a:chOff x="95249" y="1214437"/>
              <a:chExt cx="314326" cy="285750"/>
            </a:xfrm>
            <a:solidFill>
              <a:schemeClr val="accent1"/>
            </a:solidFill>
          </p:grpSpPr>
          <p:sp>
            <p:nvSpPr>
              <p:cNvPr id="49" name="Freeform: Shape 88"/>
              <p:cNvSpPr/>
              <p:nvPr/>
            </p:nvSpPr>
            <p:spPr bwMode="auto">
              <a:xfrm>
                <a:off x="336549" y="1357312"/>
                <a:ext cx="17463" cy="2063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3"/>
                  </a:cxn>
                  <a:cxn ang="0">
                    <a:pos x="0" y="8"/>
                  </a:cxn>
                  <a:cxn ang="0">
                    <a:pos x="2" y="8"/>
                  </a:cxn>
                  <a:cxn ang="0">
                    <a:pos x="7" y="3"/>
                  </a:cxn>
                  <a:cxn ang="0">
                    <a:pos x="3" y="0"/>
                  </a:cxn>
                </a:cxnLst>
                <a:rect l="0" t="0" r="r" b="b"/>
                <a:pathLst>
                  <a:path w="7" h="8">
                    <a:moveTo>
                      <a:pt x="3" y="0"/>
                    </a:moveTo>
                    <a:cubicBezTo>
                      <a:pt x="1" y="0"/>
                      <a:pt x="0" y="1"/>
                      <a:pt x="0" y="3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6" y="1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0" name="Freeform: Shape 89"/>
              <p:cNvSpPr/>
              <p:nvPr/>
            </p:nvSpPr>
            <p:spPr bwMode="auto">
              <a:xfrm>
                <a:off x="95249" y="1214437"/>
                <a:ext cx="287338" cy="285750"/>
              </a:xfrm>
              <a:custGeom>
                <a:avLst/>
                <a:gdLst/>
                <a:ahLst/>
                <a:cxnLst>
                  <a:cxn ang="0">
                    <a:pos x="74" y="64"/>
                  </a:cxn>
                  <a:cxn ang="0">
                    <a:pos x="74" y="59"/>
                  </a:cxn>
                  <a:cxn ang="0">
                    <a:pos x="97" y="36"/>
                  </a:cxn>
                  <a:cxn ang="0">
                    <a:pos x="112" y="41"/>
                  </a:cxn>
                  <a:cxn ang="0">
                    <a:pos x="110" y="38"/>
                  </a:cxn>
                  <a:cxn ang="0">
                    <a:pos x="75" y="3"/>
                  </a:cxn>
                  <a:cxn ang="0">
                    <a:pos x="63" y="3"/>
                  </a:cxn>
                  <a:cxn ang="0">
                    <a:pos x="4" y="62"/>
                  </a:cxn>
                  <a:cxn ang="0">
                    <a:pos x="4" y="74"/>
                  </a:cxn>
                  <a:cxn ang="0">
                    <a:pos x="39" y="109"/>
                  </a:cxn>
                  <a:cxn ang="0">
                    <a:pos x="50" y="109"/>
                  </a:cxn>
                  <a:cxn ang="0">
                    <a:pos x="66" y="93"/>
                  </a:cxn>
                  <a:cxn ang="0">
                    <a:pos x="65" y="89"/>
                  </a:cxn>
                  <a:cxn ang="0">
                    <a:pos x="68" y="82"/>
                  </a:cxn>
                  <a:cxn ang="0">
                    <a:pos x="65" y="75"/>
                  </a:cxn>
                  <a:cxn ang="0">
                    <a:pos x="74" y="64"/>
                  </a:cxn>
                  <a:cxn ang="0">
                    <a:pos x="25" y="90"/>
                  </a:cxn>
                  <a:cxn ang="0">
                    <a:pos x="25" y="88"/>
                  </a:cxn>
                  <a:cxn ang="0">
                    <a:pos x="54" y="59"/>
                  </a:cxn>
                  <a:cxn ang="0">
                    <a:pos x="56" y="59"/>
                  </a:cxn>
                  <a:cxn ang="0">
                    <a:pos x="56" y="61"/>
                  </a:cxn>
                  <a:cxn ang="0">
                    <a:pos x="27" y="90"/>
                  </a:cxn>
                  <a:cxn ang="0">
                    <a:pos x="25" y="90"/>
                  </a:cxn>
                  <a:cxn ang="0">
                    <a:pos x="55" y="83"/>
                  </a:cxn>
                  <a:cxn ang="0">
                    <a:pos x="38" y="101"/>
                  </a:cxn>
                  <a:cxn ang="0">
                    <a:pos x="36" y="100"/>
                  </a:cxn>
                  <a:cxn ang="0">
                    <a:pos x="36" y="99"/>
                  </a:cxn>
                  <a:cxn ang="0">
                    <a:pos x="53" y="81"/>
                  </a:cxn>
                  <a:cxn ang="0">
                    <a:pos x="55" y="82"/>
                  </a:cxn>
                  <a:cxn ang="0">
                    <a:pos x="55" y="83"/>
                  </a:cxn>
                  <a:cxn ang="0">
                    <a:pos x="59" y="69"/>
                  </a:cxn>
                  <a:cxn ang="0">
                    <a:pos x="33" y="95"/>
                  </a:cxn>
                  <a:cxn ang="0">
                    <a:pos x="31" y="95"/>
                  </a:cxn>
                  <a:cxn ang="0">
                    <a:pos x="31" y="93"/>
                  </a:cxn>
                  <a:cxn ang="0">
                    <a:pos x="57" y="67"/>
                  </a:cxn>
                  <a:cxn ang="0">
                    <a:pos x="59" y="67"/>
                  </a:cxn>
                  <a:cxn ang="0">
                    <a:pos x="59" y="69"/>
                  </a:cxn>
                  <a:cxn ang="0">
                    <a:pos x="19" y="80"/>
                  </a:cxn>
                  <a:cxn ang="0">
                    <a:pos x="15" y="80"/>
                  </a:cxn>
                  <a:cxn ang="0">
                    <a:pos x="9" y="73"/>
                  </a:cxn>
                  <a:cxn ang="0">
                    <a:pos x="9" y="69"/>
                  </a:cxn>
                  <a:cxn ang="0">
                    <a:pos x="70" y="8"/>
                  </a:cxn>
                  <a:cxn ang="0">
                    <a:pos x="73" y="8"/>
                  </a:cxn>
                  <a:cxn ang="0">
                    <a:pos x="80" y="15"/>
                  </a:cxn>
                  <a:cxn ang="0">
                    <a:pos x="80" y="19"/>
                  </a:cxn>
                  <a:cxn ang="0">
                    <a:pos x="19" y="80"/>
                  </a:cxn>
                </a:cxnLst>
                <a:rect l="0" t="0" r="r" b="b"/>
                <a:pathLst>
                  <a:path w="112" h="112">
                    <a:moveTo>
                      <a:pt x="74" y="64"/>
                    </a:moveTo>
                    <a:cubicBezTo>
                      <a:pt x="74" y="59"/>
                      <a:pt x="74" y="59"/>
                      <a:pt x="74" y="59"/>
                    </a:cubicBezTo>
                    <a:cubicBezTo>
                      <a:pt x="74" y="47"/>
                      <a:pt x="84" y="36"/>
                      <a:pt x="97" y="36"/>
                    </a:cubicBezTo>
                    <a:cubicBezTo>
                      <a:pt x="103" y="36"/>
                      <a:pt x="108" y="38"/>
                      <a:pt x="112" y="41"/>
                    </a:cubicBezTo>
                    <a:cubicBezTo>
                      <a:pt x="111" y="40"/>
                      <a:pt x="111" y="39"/>
                      <a:pt x="110" y="38"/>
                    </a:cubicBezTo>
                    <a:cubicBezTo>
                      <a:pt x="75" y="3"/>
                      <a:pt x="75" y="3"/>
                      <a:pt x="75" y="3"/>
                    </a:cubicBezTo>
                    <a:cubicBezTo>
                      <a:pt x="71" y="0"/>
                      <a:pt x="66" y="0"/>
                      <a:pt x="63" y="3"/>
                    </a:cubicBezTo>
                    <a:cubicBezTo>
                      <a:pt x="4" y="62"/>
                      <a:pt x="4" y="62"/>
                      <a:pt x="4" y="62"/>
                    </a:cubicBezTo>
                    <a:cubicBezTo>
                      <a:pt x="0" y="65"/>
                      <a:pt x="0" y="71"/>
                      <a:pt x="4" y="74"/>
                    </a:cubicBezTo>
                    <a:cubicBezTo>
                      <a:pt x="39" y="109"/>
                      <a:pt x="39" y="109"/>
                      <a:pt x="39" y="109"/>
                    </a:cubicBezTo>
                    <a:cubicBezTo>
                      <a:pt x="42" y="112"/>
                      <a:pt x="47" y="112"/>
                      <a:pt x="50" y="109"/>
                    </a:cubicBezTo>
                    <a:cubicBezTo>
                      <a:pt x="66" y="93"/>
                      <a:pt x="66" y="93"/>
                      <a:pt x="66" y="93"/>
                    </a:cubicBezTo>
                    <a:cubicBezTo>
                      <a:pt x="66" y="92"/>
                      <a:pt x="65" y="90"/>
                      <a:pt x="65" y="89"/>
                    </a:cubicBezTo>
                    <a:cubicBezTo>
                      <a:pt x="65" y="86"/>
                      <a:pt x="66" y="84"/>
                      <a:pt x="68" y="82"/>
                    </a:cubicBezTo>
                    <a:cubicBezTo>
                      <a:pt x="66" y="80"/>
                      <a:pt x="65" y="77"/>
                      <a:pt x="65" y="75"/>
                    </a:cubicBezTo>
                    <a:cubicBezTo>
                      <a:pt x="65" y="70"/>
                      <a:pt x="69" y="65"/>
                      <a:pt x="74" y="64"/>
                    </a:cubicBezTo>
                    <a:close/>
                    <a:moveTo>
                      <a:pt x="25" y="90"/>
                    </a:moveTo>
                    <a:cubicBezTo>
                      <a:pt x="25" y="89"/>
                      <a:pt x="25" y="88"/>
                      <a:pt x="25" y="88"/>
                    </a:cubicBezTo>
                    <a:cubicBezTo>
                      <a:pt x="54" y="59"/>
                      <a:pt x="54" y="59"/>
                      <a:pt x="54" y="59"/>
                    </a:cubicBezTo>
                    <a:cubicBezTo>
                      <a:pt x="54" y="59"/>
                      <a:pt x="55" y="59"/>
                      <a:pt x="56" y="59"/>
                    </a:cubicBezTo>
                    <a:cubicBezTo>
                      <a:pt x="56" y="60"/>
                      <a:pt x="56" y="61"/>
                      <a:pt x="56" y="61"/>
                    </a:cubicBezTo>
                    <a:cubicBezTo>
                      <a:pt x="27" y="90"/>
                      <a:pt x="27" y="90"/>
                      <a:pt x="27" y="90"/>
                    </a:cubicBezTo>
                    <a:cubicBezTo>
                      <a:pt x="27" y="90"/>
                      <a:pt x="26" y="90"/>
                      <a:pt x="25" y="90"/>
                    </a:cubicBezTo>
                    <a:close/>
                    <a:moveTo>
                      <a:pt x="55" y="83"/>
                    </a:moveTo>
                    <a:cubicBezTo>
                      <a:pt x="38" y="101"/>
                      <a:pt x="38" y="101"/>
                      <a:pt x="38" y="101"/>
                    </a:cubicBezTo>
                    <a:cubicBezTo>
                      <a:pt x="38" y="101"/>
                      <a:pt x="37" y="101"/>
                      <a:pt x="36" y="100"/>
                    </a:cubicBezTo>
                    <a:cubicBezTo>
                      <a:pt x="36" y="100"/>
                      <a:pt x="36" y="99"/>
                      <a:pt x="36" y="99"/>
                    </a:cubicBezTo>
                    <a:cubicBezTo>
                      <a:pt x="53" y="81"/>
                      <a:pt x="53" y="81"/>
                      <a:pt x="53" y="81"/>
                    </a:cubicBezTo>
                    <a:cubicBezTo>
                      <a:pt x="54" y="81"/>
                      <a:pt x="54" y="81"/>
                      <a:pt x="55" y="82"/>
                    </a:cubicBezTo>
                    <a:cubicBezTo>
                      <a:pt x="56" y="82"/>
                      <a:pt x="56" y="83"/>
                      <a:pt x="55" y="83"/>
                    </a:cubicBezTo>
                    <a:close/>
                    <a:moveTo>
                      <a:pt x="59" y="69"/>
                    </a:moveTo>
                    <a:cubicBezTo>
                      <a:pt x="33" y="95"/>
                      <a:pt x="33" y="95"/>
                      <a:pt x="33" y="95"/>
                    </a:cubicBezTo>
                    <a:cubicBezTo>
                      <a:pt x="32" y="96"/>
                      <a:pt x="31" y="96"/>
                      <a:pt x="31" y="95"/>
                    </a:cubicBezTo>
                    <a:cubicBezTo>
                      <a:pt x="30" y="94"/>
                      <a:pt x="30" y="94"/>
                      <a:pt x="31" y="93"/>
                    </a:cubicBezTo>
                    <a:cubicBezTo>
                      <a:pt x="57" y="67"/>
                      <a:pt x="57" y="67"/>
                      <a:pt x="57" y="67"/>
                    </a:cubicBezTo>
                    <a:cubicBezTo>
                      <a:pt x="58" y="66"/>
                      <a:pt x="58" y="66"/>
                      <a:pt x="59" y="67"/>
                    </a:cubicBezTo>
                    <a:cubicBezTo>
                      <a:pt x="59" y="68"/>
                      <a:pt x="60" y="68"/>
                      <a:pt x="59" y="69"/>
                    </a:cubicBezTo>
                    <a:close/>
                    <a:moveTo>
                      <a:pt x="19" y="80"/>
                    </a:moveTo>
                    <a:cubicBezTo>
                      <a:pt x="18" y="81"/>
                      <a:pt x="17" y="81"/>
                      <a:pt x="15" y="80"/>
                    </a:cubicBezTo>
                    <a:cubicBezTo>
                      <a:pt x="9" y="73"/>
                      <a:pt x="9" y="73"/>
                      <a:pt x="9" y="73"/>
                    </a:cubicBezTo>
                    <a:cubicBezTo>
                      <a:pt x="8" y="72"/>
                      <a:pt x="8" y="70"/>
                      <a:pt x="9" y="69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71" y="7"/>
                      <a:pt x="72" y="7"/>
                      <a:pt x="73" y="8"/>
                    </a:cubicBezTo>
                    <a:cubicBezTo>
                      <a:pt x="80" y="15"/>
                      <a:pt x="80" y="15"/>
                      <a:pt x="80" y="15"/>
                    </a:cubicBezTo>
                    <a:cubicBezTo>
                      <a:pt x="81" y="16"/>
                      <a:pt x="81" y="18"/>
                      <a:pt x="80" y="19"/>
                    </a:cubicBezTo>
                    <a:lnTo>
                      <a:pt x="19" y="8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1" name="Freeform: Shape 90"/>
              <p:cNvSpPr/>
              <p:nvPr/>
            </p:nvSpPr>
            <p:spPr bwMode="auto">
              <a:xfrm>
                <a:off x="296862" y="1319212"/>
                <a:ext cx="93663" cy="63500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18"/>
                  </a:cxn>
                  <a:cxn ang="0">
                    <a:pos x="0" y="25"/>
                  </a:cxn>
                  <a:cxn ang="0">
                    <a:pos x="10" y="25"/>
                  </a:cxn>
                  <a:cxn ang="0">
                    <a:pos x="10" y="18"/>
                  </a:cxn>
                  <a:cxn ang="0">
                    <a:pos x="18" y="10"/>
                  </a:cxn>
                  <a:cxn ang="0">
                    <a:pos x="27" y="18"/>
                  </a:cxn>
                  <a:cxn ang="0">
                    <a:pos x="27" y="25"/>
                  </a:cxn>
                  <a:cxn ang="0">
                    <a:pos x="36" y="25"/>
                  </a:cxn>
                  <a:cxn ang="0">
                    <a:pos x="36" y="18"/>
                  </a:cxn>
                  <a:cxn ang="0">
                    <a:pos x="18" y="0"/>
                  </a:cxn>
                </a:cxnLst>
                <a:rect l="0" t="0" r="r" b="b"/>
                <a:pathLst>
                  <a:path w="36" h="25">
                    <a:moveTo>
                      <a:pt x="18" y="0"/>
                    </a:moveTo>
                    <a:cubicBezTo>
                      <a:pt x="8" y="0"/>
                      <a:pt x="0" y="8"/>
                      <a:pt x="0" y="18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0" y="14"/>
                      <a:pt x="13" y="10"/>
                      <a:pt x="18" y="10"/>
                    </a:cubicBezTo>
                    <a:cubicBezTo>
                      <a:pt x="23" y="10"/>
                      <a:pt x="27" y="14"/>
                      <a:pt x="27" y="18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6" y="8"/>
                      <a:pt x="28" y="0"/>
                      <a:pt x="1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2" name="Freeform: Shape 91"/>
              <p:cNvSpPr/>
              <p:nvPr/>
            </p:nvSpPr>
            <p:spPr bwMode="auto">
              <a:xfrm>
                <a:off x="274637" y="1390649"/>
                <a:ext cx="134938" cy="3016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7" y="12"/>
                  </a:cxn>
                  <a:cxn ang="0">
                    <a:pos x="12" y="12"/>
                  </a:cxn>
                  <a:cxn ang="0">
                    <a:pos x="19" y="12"/>
                  </a:cxn>
                  <a:cxn ang="0">
                    <a:pos x="26" y="6"/>
                  </a:cxn>
                  <a:cxn ang="0">
                    <a:pos x="34" y="12"/>
                  </a:cxn>
                  <a:cxn ang="0">
                    <a:pos x="41" y="12"/>
                  </a:cxn>
                  <a:cxn ang="0">
                    <a:pos x="42" y="12"/>
                  </a:cxn>
                  <a:cxn ang="0">
                    <a:pos x="46" y="12"/>
                  </a:cxn>
                  <a:cxn ang="0">
                    <a:pos x="53" y="6"/>
                  </a:cxn>
                  <a:cxn ang="0">
                    <a:pos x="46" y="0"/>
                  </a:cxn>
                  <a:cxn ang="0">
                    <a:pos x="7" y="0"/>
                  </a:cxn>
                  <a:cxn ang="0">
                    <a:pos x="0" y="6"/>
                  </a:cxn>
                </a:cxnLst>
                <a:rect l="0" t="0" r="r" b="b"/>
                <a:pathLst>
                  <a:path w="53" h="12">
                    <a:moveTo>
                      <a:pt x="0" y="6"/>
                    </a:moveTo>
                    <a:cubicBezTo>
                      <a:pt x="0" y="9"/>
                      <a:pt x="3" y="12"/>
                      <a:pt x="7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20" y="9"/>
                      <a:pt x="23" y="6"/>
                      <a:pt x="26" y="6"/>
                    </a:cubicBezTo>
                    <a:cubicBezTo>
                      <a:pt x="30" y="6"/>
                      <a:pt x="33" y="9"/>
                      <a:pt x="34" y="12"/>
                    </a:cubicBezTo>
                    <a:cubicBezTo>
                      <a:pt x="41" y="12"/>
                      <a:pt x="41" y="12"/>
                      <a:pt x="41" y="12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6" y="12"/>
                      <a:pt x="46" y="12"/>
                      <a:pt x="46" y="12"/>
                    </a:cubicBezTo>
                    <a:cubicBezTo>
                      <a:pt x="50" y="12"/>
                      <a:pt x="53" y="9"/>
                      <a:pt x="53" y="6"/>
                    </a:cubicBezTo>
                    <a:cubicBezTo>
                      <a:pt x="53" y="2"/>
                      <a:pt x="50" y="0"/>
                      <a:pt x="46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2"/>
                      <a:pt x="0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3" name="Freeform: Shape 92"/>
              <p:cNvSpPr/>
              <p:nvPr/>
            </p:nvSpPr>
            <p:spPr bwMode="auto">
              <a:xfrm>
                <a:off x="354012" y="1423987"/>
                <a:ext cx="55563" cy="33338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0" y="7"/>
                  </a:cxn>
                  <a:cxn ang="0">
                    <a:pos x="0" y="13"/>
                  </a:cxn>
                  <a:cxn ang="0">
                    <a:pos x="11" y="13"/>
                  </a:cxn>
                  <a:cxn ang="0">
                    <a:pos x="14" y="13"/>
                  </a:cxn>
                  <a:cxn ang="0">
                    <a:pos x="15" y="13"/>
                  </a:cxn>
                  <a:cxn ang="0">
                    <a:pos x="22" y="7"/>
                  </a:cxn>
                  <a:cxn ang="0">
                    <a:pos x="15" y="0"/>
                  </a:cxn>
                </a:cxnLst>
                <a:rect l="0" t="0" r="r" b="b"/>
                <a:pathLst>
                  <a:path w="22" h="13">
                    <a:moveTo>
                      <a:pt x="15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4"/>
                      <a:pt x="2" y="6"/>
                      <a:pt x="0" y="7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9" y="13"/>
                      <a:pt x="22" y="10"/>
                      <a:pt x="22" y="7"/>
                    </a:cubicBezTo>
                    <a:cubicBezTo>
                      <a:pt x="22" y="3"/>
                      <a:pt x="19" y="0"/>
                      <a:pt x="1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4" name="Freeform: Shape 93"/>
              <p:cNvSpPr/>
              <p:nvPr/>
            </p:nvSpPr>
            <p:spPr bwMode="auto">
              <a:xfrm>
                <a:off x="274637" y="1423987"/>
                <a:ext cx="55563" cy="33338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9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13"/>
                  </a:cxn>
                  <a:cxn ang="0">
                    <a:pos x="9" y="13"/>
                  </a:cxn>
                  <a:cxn ang="0">
                    <a:pos x="11" y="13"/>
                  </a:cxn>
                  <a:cxn ang="0">
                    <a:pos x="22" y="13"/>
                  </a:cxn>
                  <a:cxn ang="0">
                    <a:pos x="22" y="7"/>
                  </a:cxn>
                  <a:cxn ang="0">
                    <a:pos x="19" y="1"/>
                  </a:cxn>
                  <a:cxn ang="0">
                    <a:pos x="19" y="0"/>
                  </a:cxn>
                  <a:cxn ang="0">
                    <a:pos x="11" y="0"/>
                  </a:cxn>
                </a:cxnLst>
                <a:rect l="0" t="0" r="r" b="b"/>
                <a:pathLst>
                  <a:path w="22" h="13">
                    <a:moveTo>
                      <a:pt x="11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10"/>
                      <a:pt x="3" y="13"/>
                      <a:pt x="7" y="13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0" y="6"/>
                      <a:pt x="19" y="4"/>
                      <a:pt x="19" y="1"/>
                    </a:cubicBezTo>
                    <a:cubicBezTo>
                      <a:pt x="19" y="1"/>
                      <a:pt x="19" y="1"/>
                      <a:pt x="19" y="0"/>
                    </a:cubicBezTo>
                    <a:lnTo>
                      <a:pt x="1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5" name="Freeform: Shape 94"/>
              <p:cNvSpPr/>
              <p:nvPr/>
            </p:nvSpPr>
            <p:spPr bwMode="auto">
              <a:xfrm>
                <a:off x="274637" y="1458912"/>
                <a:ext cx="134938" cy="33338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4" y="0"/>
                  </a:cxn>
                  <a:cxn ang="0">
                    <a:pos x="41" y="0"/>
                  </a:cxn>
                  <a:cxn ang="0">
                    <a:pos x="31" y="0"/>
                  </a:cxn>
                  <a:cxn ang="0">
                    <a:pos x="31" y="2"/>
                  </a:cxn>
                  <a:cxn ang="0">
                    <a:pos x="26" y="7"/>
                  </a:cxn>
                  <a:cxn ang="0">
                    <a:pos x="22" y="2"/>
                  </a:cxn>
                  <a:cxn ang="0">
                    <a:pos x="22" y="0"/>
                  </a:cxn>
                  <a:cxn ang="0">
                    <a:pos x="12" y="0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0" y="6"/>
                  </a:cxn>
                  <a:cxn ang="0">
                    <a:pos x="7" y="13"/>
                  </a:cxn>
                  <a:cxn ang="0">
                    <a:pos x="46" y="13"/>
                  </a:cxn>
                  <a:cxn ang="0">
                    <a:pos x="53" y="6"/>
                  </a:cxn>
                  <a:cxn ang="0">
                    <a:pos x="46" y="0"/>
                  </a:cxn>
                </a:cxnLst>
                <a:rect l="0" t="0" r="r" b="b"/>
                <a:pathLst>
                  <a:path w="53" h="13">
                    <a:moveTo>
                      <a:pt x="46" y="0"/>
                    </a:moveTo>
                    <a:cubicBezTo>
                      <a:pt x="44" y="0"/>
                      <a:pt x="44" y="0"/>
                      <a:pt x="44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4"/>
                      <a:pt x="29" y="7"/>
                      <a:pt x="26" y="7"/>
                    </a:cubicBezTo>
                    <a:cubicBezTo>
                      <a:pt x="24" y="7"/>
                      <a:pt x="22" y="4"/>
                      <a:pt x="22" y="2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0"/>
                      <a:pt x="3" y="13"/>
                      <a:pt x="7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50" y="13"/>
                      <a:pt x="53" y="10"/>
                      <a:pt x="53" y="6"/>
                    </a:cubicBezTo>
                    <a:cubicBezTo>
                      <a:pt x="53" y="3"/>
                      <a:pt x="50" y="0"/>
                      <a:pt x="4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5" name="Group 95"/>
            <p:cNvGrpSpPr/>
            <p:nvPr/>
          </p:nvGrpSpPr>
          <p:grpSpPr>
            <a:xfrm>
              <a:off x="5572845" y="3113465"/>
              <a:ext cx="492626" cy="435586"/>
              <a:chOff x="803275" y="788988"/>
              <a:chExt cx="301625" cy="266700"/>
            </a:xfrm>
            <a:solidFill>
              <a:schemeClr val="accent2"/>
            </a:solidFill>
          </p:grpSpPr>
          <p:sp>
            <p:nvSpPr>
              <p:cNvPr id="41" name="Freeform: Shape 96"/>
              <p:cNvSpPr/>
              <p:nvPr/>
            </p:nvSpPr>
            <p:spPr bwMode="auto">
              <a:xfrm>
                <a:off x="803275" y="788988"/>
                <a:ext cx="192088" cy="266700"/>
              </a:xfrm>
              <a:custGeom>
                <a:avLst/>
                <a:gdLst/>
                <a:ahLst/>
                <a:cxnLst>
                  <a:cxn ang="0">
                    <a:pos x="68" y="90"/>
                  </a:cxn>
                  <a:cxn ang="0">
                    <a:pos x="61" y="97"/>
                  </a:cxn>
                  <a:cxn ang="0">
                    <a:pos x="13" y="97"/>
                  </a:cxn>
                  <a:cxn ang="0">
                    <a:pos x="9" y="95"/>
                  </a:cxn>
                  <a:cxn ang="0">
                    <a:pos x="7" y="90"/>
                  </a:cxn>
                  <a:cxn ang="0">
                    <a:pos x="7" y="14"/>
                  </a:cxn>
                  <a:cxn ang="0">
                    <a:pos x="13" y="7"/>
                  </a:cxn>
                  <a:cxn ang="0">
                    <a:pos x="40" y="7"/>
                  </a:cxn>
                  <a:cxn ang="0">
                    <a:pos x="44" y="12"/>
                  </a:cxn>
                  <a:cxn ang="0">
                    <a:pos x="44" y="24"/>
                  </a:cxn>
                  <a:cxn ang="0">
                    <a:pos x="51" y="30"/>
                  </a:cxn>
                  <a:cxn ang="0">
                    <a:pos x="63" y="30"/>
                  </a:cxn>
                  <a:cxn ang="0">
                    <a:pos x="68" y="35"/>
                  </a:cxn>
                  <a:cxn ang="0">
                    <a:pos x="68" y="38"/>
                  </a:cxn>
                  <a:cxn ang="0">
                    <a:pos x="70" y="39"/>
                  </a:cxn>
                  <a:cxn ang="0">
                    <a:pos x="74" y="41"/>
                  </a:cxn>
                  <a:cxn ang="0">
                    <a:pos x="75" y="42"/>
                  </a:cxn>
                  <a:cxn ang="0">
                    <a:pos x="75" y="36"/>
                  </a:cxn>
                  <a:cxn ang="0">
                    <a:pos x="69" y="23"/>
                  </a:cxn>
                  <a:cxn ang="0">
                    <a:pos x="50" y="3"/>
                  </a:cxn>
                  <a:cxn ang="0">
                    <a:pos x="40" y="0"/>
                  </a:cxn>
                  <a:cxn ang="0">
                    <a:pos x="8" y="0"/>
                  </a:cxn>
                  <a:cxn ang="0">
                    <a:pos x="0" y="8"/>
                  </a:cxn>
                  <a:cxn ang="0">
                    <a:pos x="0" y="96"/>
                  </a:cxn>
                  <a:cxn ang="0">
                    <a:pos x="2" y="101"/>
                  </a:cxn>
                  <a:cxn ang="0">
                    <a:pos x="8" y="104"/>
                  </a:cxn>
                  <a:cxn ang="0">
                    <a:pos x="67" y="104"/>
                  </a:cxn>
                  <a:cxn ang="0">
                    <a:pos x="75" y="96"/>
                  </a:cxn>
                  <a:cxn ang="0">
                    <a:pos x="75" y="84"/>
                  </a:cxn>
                  <a:cxn ang="0">
                    <a:pos x="68" y="79"/>
                  </a:cxn>
                  <a:cxn ang="0">
                    <a:pos x="68" y="90"/>
                  </a:cxn>
                </a:cxnLst>
                <a:rect l="0" t="0" r="r" b="b"/>
                <a:pathLst>
                  <a:path w="75" h="104">
                    <a:moveTo>
                      <a:pt x="68" y="90"/>
                    </a:moveTo>
                    <a:cubicBezTo>
                      <a:pt x="68" y="94"/>
                      <a:pt x="65" y="97"/>
                      <a:pt x="61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1" y="97"/>
                      <a:pt x="10" y="96"/>
                      <a:pt x="9" y="95"/>
                    </a:cubicBezTo>
                    <a:cubicBezTo>
                      <a:pt x="7" y="93"/>
                      <a:pt x="7" y="92"/>
                      <a:pt x="7" y="90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0"/>
                      <a:pt x="10" y="7"/>
                      <a:pt x="13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2" y="7"/>
                      <a:pt x="44" y="9"/>
                      <a:pt x="44" y="12"/>
                    </a:cubicBezTo>
                    <a:cubicBezTo>
                      <a:pt x="44" y="24"/>
                      <a:pt x="44" y="24"/>
                      <a:pt x="44" y="24"/>
                    </a:cubicBezTo>
                    <a:cubicBezTo>
                      <a:pt x="44" y="28"/>
                      <a:pt x="47" y="30"/>
                      <a:pt x="51" y="30"/>
                    </a:cubicBezTo>
                    <a:cubicBezTo>
                      <a:pt x="63" y="30"/>
                      <a:pt x="63" y="30"/>
                      <a:pt x="63" y="30"/>
                    </a:cubicBezTo>
                    <a:cubicBezTo>
                      <a:pt x="66" y="30"/>
                      <a:pt x="68" y="33"/>
                      <a:pt x="68" y="35"/>
                    </a:cubicBezTo>
                    <a:cubicBezTo>
                      <a:pt x="68" y="38"/>
                      <a:pt x="68" y="38"/>
                      <a:pt x="68" y="38"/>
                    </a:cubicBezTo>
                    <a:cubicBezTo>
                      <a:pt x="70" y="39"/>
                      <a:pt x="70" y="39"/>
                      <a:pt x="70" y="39"/>
                    </a:cubicBezTo>
                    <a:cubicBezTo>
                      <a:pt x="72" y="39"/>
                      <a:pt x="73" y="40"/>
                      <a:pt x="74" y="41"/>
                    </a:cubicBezTo>
                    <a:cubicBezTo>
                      <a:pt x="75" y="42"/>
                      <a:pt x="75" y="42"/>
                      <a:pt x="75" y="42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1"/>
                      <a:pt x="73" y="26"/>
                      <a:pt x="69" y="23"/>
                    </a:cubicBezTo>
                    <a:cubicBezTo>
                      <a:pt x="50" y="3"/>
                      <a:pt x="50" y="3"/>
                      <a:pt x="50" y="3"/>
                    </a:cubicBezTo>
                    <a:cubicBezTo>
                      <a:pt x="47" y="1"/>
                      <a:pt x="44" y="0"/>
                      <a:pt x="40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8"/>
                      <a:pt x="1" y="100"/>
                      <a:pt x="2" y="101"/>
                    </a:cubicBezTo>
                    <a:cubicBezTo>
                      <a:pt x="4" y="103"/>
                      <a:pt x="6" y="104"/>
                      <a:pt x="8" y="104"/>
                    </a:cubicBezTo>
                    <a:cubicBezTo>
                      <a:pt x="67" y="104"/>
                      <a:pt x="67" y="104"/>
                      <a:pt x="67" y="104"/>
                    </a:cubicBezTo>
                    <a:cubicBezTo>
                      <a:pt x="71" y="104"/>
                      <a:pt x="75" y="100"/>
                      <a:pt x="75" y="96"/>
                    </a:cubicBezTo>
                    <a:cubicBezTo>
                      <a:pt x="75" y="84"/>
                      <a:pt x="75" y="84"/>
                      <a:pt x="75" y="84"/>
                    </a:cubicBezTo>
                    <a:cubicBezTo>
                      <a:pt x="68" y="79"/>
                      <a:pt x="68" y="79"/>
                      <a:pt x="68" y="79"/>
                    </a:cubicBezTo>
                    <a:lnTo>
                      <a:pt x="68" y="9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2" name="Freeform: Shape 97"/>
              <p:cNvSpPr/>
              <p:nvPr/>
            </p:nvSpPr>
            <p:spPr bwMode="auto">
              <a:xfrm>
                <a:off x="833438" y="876301"/>
                <a:ext cx="74613" cy="25400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6" y="1"/>
                  </a:cxn>
                  <a:cxn ang="0">
                    <a:pos x="5" y="2"/>
                  </a:cxn>
                  <a:cxn ang="0">
                    <a:pos x="1" y="3"/>
                  </a:cxn>
                  <a:cxn ang="0">
                    <a:pos x="2" y="7"/>
                  </a:cxn>
                  <a:cxn ang="0">
                    <a:pos x="18" y="7"/>
                  </a:cxn>
                  <a:cxn ang="0">
                    <a:pos x="27" y="6"/>
                  </a:cxn>
                  <a:cxn ang="0">
                    <a:pos x="29" y="6"/>
                  </a:cxn>
                  <a:cxn ang="0">
                    <a:pos x="28" y="6"/>
                  </a:cxn>
                  <a:cxn ang="0">
                    <a:pos x="28" y="1"/>
                  </a:cxn>
                  <a:cxn ang="0">
                    <a:pos x="29" y="0"/>
                  </a:cxn>
                </a:cxnLst>
                <a:rect l="0" t="0" r="r" b="b"/>
                <a:pathLst>
                  <a:path w="29" h="10">
                    <a:moveTo>
                      <a:pt x="29" y="0"/>
                    </a:moveTo>
                    <a:cubicBezTo>
                      <a:pt x="29" y="0"/>
                      <a:pt x="29" y="0"/>
                      <a:pt x="28" y="0"/>
                    </a:cubicBezTo>
                    <a:cubicBezTo>
                      <a:pt x="27" y="0"/>
                      <a:pt x="25" y="0"/>
                      <a:pt x="23" y="0"/>
                    </a:cubicBezTo>
                    <a:cubicBezTo>
                      <a:pt x="21" y="0"/>
                      <a:pt x="18" y="1"/>
                      <a:pt x="16" y="1"/>
                    </a:cubicBezTo>
                    <a:cubicBezTo>
                      <a:pt x="12" y="3"/>
                      <a:pt x="9" y="4"/>
                      <a:pt x="5" y="2"/>
                    </a:cubicBezTo>
                    <a:cubicBezTo>
                      <a:pt x="4" y="1"/>
                      <a:pt x="2" y="1"/>
                      <a:pt x="1" y="3"/>
                    </a:cubicBezTo>
                    <a:cubicBezTo>
                      <a:pt x="0" y="4"/>
                      <a:pt x="1" y="6"/>
                      <a:pt x="2" y="7"/>
                    </a:cubicBezTo>
                    <a:cubicBezTo>
                      <a:pt x="8" y="10"/>
                      <a:pt x="13" y="8"/>
                      <a:pt x="18" y="7"/>
                    </a:cubicBezTo>
                    <a:cubicBezTo>
                      <a:pt x="21" y="6"/>
                      <a:pt x="24" y="5"/>
                      <a:pt x="27" y="6"/>
                    </a:cubicBezTo>
                    <a:cubicBezTo>
                      <a:pt x="27" y="6"/>
                      <a:pt x="28" y="6"/>
                      <a:pt x="29" y="6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7" y="4"/>
                      <a:pt x="28" y="2"/>
                      <a:pt x="28" y="1"/>
                    </a:cubicBezTo>
                    <a:cubicBezTo>
                      <a:pt x="29" y="1"/>
                      <a:pt x="29" y="1"/>
                      <a:pt x="2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3" name="Freeform: Shape 98"/>
              <p:cNvSpPr/>
              <p:nvPr/>
            </p:nvSpPr>
            <p:spPr bwMode="auto">
              <a:xfrm>
                <a:off x="911225" y="882651"/>
                <a:ext cx="84138" cy="76200"/>
              </a:xfrm>
              <a:custGeom>
                <a:avLst/>
                <a:gdLst/>
                <a:ahLst/>
                <a:cxnLst>
                  <a:cxn ang="0">
                    <a:pos x="32" y="15"/>
                  </a:cxn>
                  <a:cxn ang="0">
                    <a:pos x="31" y="9"/>
                  </a:cxn>
                  <a:cxn ang="0">
                    <a:pos x="29" y="8"/>
                  </a:cxn>
                  <a:cxn ang="0">
                    <a:pos x="27" y="7"/>
                  </a:cxn>
                  <a:cxn ang="0">
                    <a:pos x="22" y="6"/>
                  </a:cxn>
                  <a:cxn ang="0">
                    <a:pos x="3" y="0"/>
                  </a:cxn>
                  <a:cxn ang="0">
                    <a:pos x="1" y="3"/>
                  </a:cxn>
                  <a:cxn ang="0">
                    <a:pos x="10" y="21"/>
                  </a:cxn>
                  <a:cxn ang="0">
                    <a:pos x="12" y="26"/>
                  </a:cxn>
                  <a:cxn ang="0">
                    <a:pos x="13" y="27"/>
                  </a:cxn>
                  <a:cxn ang="0">
                    <a:pos x="15" y="29"/>
                  </a:cxn>
                  <a:cxn ang="0">
                    <a:pos x="21" y="28"/>
                  </a:cxn>
                  <a:cxn ang="0">
                    <a:pos x="24" y="25"/>
                  </a:cxn>
                  <a:cxn ang="0">
                    <a:pos x="29" y="18"/>
                  </a:cxn>
                  <a:cxn ang="0">
                    <a:pos x="32" y="15"/>
                  </a:cxn>
                  <a:cxn ang="0">
                    <a:pos x="23" y="13"/>
                  </a:cxn>
                  <a:cxn ang="0">
                    <a:pos x="21" y="17"/>
                  </a:cxn>
                  <a:cxn ang="0">
                    <a:pos x="17" y="20"/>
                  </a:cxn>
                  <a:cxn ang="0">
                    <a:pos x="12" y="18"/>
                  </a:cxn>
                  <a:cxn ang="0">
                    <a:pos x="10" y="14"/>
                  </a:cxn>
                  <a:cxn ang="0">
                    <a:pos x="9" y="10"/>
                  </a:cxn>
                  <a:cxn ang="0">
                    <a:pos x="10" y="9"/>
                  </a:cxn>
                  <a:cxn ang="0">
                    <a:pos x="11" y="7"/>
                  </a:cxn>
                  <a:cxn ang="0">
                    <a:pos x="16" y="7"/>
                  </a:cxn>
                  <a:cxn ang="0">
                    <a:pos x="20" y="8"/>
                  </a:cxn>
                  <a:cxn ang="0">
                    <a:pos x="23" y="13"/>
                  </a:cxn>
                </a:cxnLst>
                <a:rect l="0" t="0" r="r" b="b"/>
                <a:pathLst>
                  <a:path w="33" h="30">
                    <a:moveTo>
                      <a:pt x="32" y="15"/>
                    </a:moveTo>
                    <a:cubicBezTo>
                      <a:pt x="33" y="13"/>
                      <a:pt x="33" y="11"/>
                      <a:pt x="31" y="9"/>
                    </a:cubicBezTo>
                    <a:cubicBezTo>
                      <a:pt x="31" y="9"/>
                      <a:pt x="30" y="8"/>
                      <a:pt x="29" y="8"/>
                    </a:cubicBezTo>
                    <a:cubicBezTo>
                      <a:pt x="29" y="8"/>
                      <a:pt x="28" y="7"/>
                      <a:pt x="27" y="7"/>
                    </a:cubicBezTo>
                    <a:cubicBezTo>
                      <a:pt x="27" y="7"/>
                      <a:pt x="25" y="6"/>
                      <a:pt x="22" y="6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1" y="3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1" y="23"/>
                      <a:pt x="12" y="25"/>
                      <a:pt x="12" y="26"/>
                    </a:cubicBezTo>
                    <a:cubicBezTo>
                      <a:pt x="12" y="26"/>
                      <a:pt x="13" y="27"/>
                      <a:pt x="13" y="27"/>
                    </a:cubicBezTo>
                    <a:cubicBezTo>
                      <a:pt x="14" y="28"/>
                      <a:pt x="15" y="29"/>
                      <a:pt x="15" y="29"/>
                    </a:cubicBezTo>
                    <a:cubicBezTo>
                      <a:pt x="17" y="30"/>
                      <a:pt x="19" y="30"/>
                      <a:pt x="21" y="28"/>
                    </a:cubicBezTo>
                    <a:cubicBezTo>
                      <a:pt x="24" y="25"/>
                      <a:pt x="24" y="25"/>
                      <a:pt x="24" y="25"/>
                    </a:cubicBezTo>
                    <a:cubicBezTo>
                      <a:pt x="29" y="18"/>
                      <a:pt x="29" y="18"/>
                      <a:pt x="29" y="18"/>
                    </a:cubicBezTo>
                    <a:lnTo>
                      <a:pt x="32" y="15"/>
                    </a:lnTo>
                    <a:close/>
                    <a:moveTo>
                      <a:pt x="23" y="13"/>
                    </a:moveTo>
                    <a:cubicBezTo>
                      <a:pt x="23" y="13"/>
                      <a:pt x="22" y="15"/>
                      <a:pt x="21" y="17"/>
                    </a:cubicBezTo>
                    <a:cubicBezTo>
                      <a:pt x="19" y="19"/>
                      <a:pt x="17" y="20"/>
                      <a:pt x="17" y="20"/>
                    </a:cubicBezTo>
                    <a:cubicBezTo>
                      <a:pt x="15" y="21"/>
                      <a:pt x="13" y="20"/>
                      <a:pt x="12" y="18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9" y="12"/>
                      <a:pt x="9" y="11"/>
                      <a:pt x="9" y="10"/>
                    </a:cubicBezTo>
                    <a:cubicBezTo>
                      <a:pt x="9" y="9"/>
                      <a:pt x="10" y="9"/>
                      <a:pt x="10" y="9"/>
                    </a:cubicBezTo>
                    <a:cubicBezTo>
                      <a:pt x="11" y="8"/>
                      <a:pt x="11" y="7"/>
                      <a:pt x="11" y="7"/>
                    </a:cubicBezTo>
                    <a:cubicBezTo>
                      <a:pt x="12" y="7"/>
                      <a:pt x="14" y="7"/>
                      <a:pt x="16" y="7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22" y="9"/>
                      <a:pt x="23" y="11"/>
                      <a:pt x="23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4" name="Freeform: Shape 99"/>
              <p:cNvSpPr/>
              <p:nvPr/>
            </p:nvSpPr>
            <p:spPr bwMode="auto">
              <a:xfrm>
                <a:off x="1050925" y="992188"/>
                <a:ext cx="53975" cy="58738"/>
              </a:xfrm>
              <a:custGeom>
                <a:avLst/>
                <a:gdLst/>
                <a:ahLst/>
                <a:cxnLst>
                  <a:cxn ang="0">
                    <a:pos x="19" y="2"/>
                  </a:cxn>
                  <a:cxn ang="0">
                    <a:pos x="18" y="1"/>
                  </a:cxn>
                  <a:cxn ang="0">
                    <a:pos x="12" y="2"/>
                  </a:cxn>
                  <a:cxn ang="0">
                    <a:pos x="9" y="5"/>
                  </a:cxn>
                  <a:cxn ang="0">
                    <a:pos x="4" y="12"/>
                  </a:cxn>
                  <a:cxn ang="0">
                    <a:pos x="1" y="15"/>
                  </a:cxn>
                  <a:cxn ang="0">
                    <a:pos x="2" y="21"/>
                  </a:cxn>
                  <a:cxn ang="0">
                    <a:pos x="3" y="21"/>
                  </a:cxn>
                  <a:cxn ang="0">
                    <a:pos x="8" y="21"/>
                  </a:cxn>
                  <a:cxn ang="0">
                    <a:pos x="11" y="17"/>
                  </a:cxn>
                  <a:cxn ang="0">
                    <a:pos x="17" y="11"/>
                  </a:cxn>
                  <a:cxn ang="0">
                    <a:pos x="19" y="8"/>
                  </a:cxn>
                  <a:cxn ang="0">
                    <a:pos x="19" y="2"/>
                  </a:cxn>
                </a:cxnLst>
                <a:rect l="0" t="0" r="r" b="b"/>
                <a:pathLst>
                  <a:path w="21" h="23">
                    <a:moveTo>
                      <a:pt x="19" y="2"/>
                    </a:moveTo>
                    <a:cubicBezTo>
                      <a:pt x="18" y="1"/>
                      <a:pt x="18" y="1"/>
                      <a:pt x="18" y="1"/>
                    </a:cubicBezTo>
                    <a:cubicBezTo>
                      <a:pt x="16" y="0"/>
                      <a:pt x="14" y="0"/>
                      <a:pt x="12" y="2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0" y="16"/>
                      <a:pt x="0" y="19"/>
                      <a:pt x="2" y="21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4" y="23"/>
                      <a:pt x="7" y="22"/>
                      <a:pt x="8" y="21"/>
                    </a:cubicBezTo>
                    <a:cubicBezTo>
                      <a:pt x="11" y="17"/>
                      <a:pt x="11" y="17"/>
                      <a:pt x="11" y="17"/>
                    </a:cubicBezTo>
                    <a:cubicBezTo>
                      <a:pt x="17" y="11"/>
                      <a:pt x="17" y="11"/>
                      <a:pt x="17" y="11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21" y="6"/>
                      <a:pt x="20" y="3"/>
                      <a:pt x="19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5" name="Freeform: Shape 100"/>
              <p:cNvSpPr/>
              <p:nvPr/>
            </p:nvSpPr>
            <p:spPr bwMode="auto">
              <a:xfrm>
                <a:off x="995363" y="917576"/>
                <a:ext cx="88900" cy="77788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34" y="29"/>
                  </a:cxn>
                  <a:cxn ang="0">
                    <a:pos x="34" y="25"/>
                  </a:cxn>
                  <a:cxn ang="0">
                    <a:pos x="5" y="1"/>
                  </a:cxn>
                  <a:cxn ang="0">
                    <a:pos x="1" y="1"/>
                  </a:cxn>
                  <a:cxn ang="0">
                    <a:pos x="1" y="5"/>
                  </a:cxn>
                  <a:cxn ang="0">
                    <a:pos x="30" y="29"/>
                  </a:cxn>
                </a:cxnLst>
                <a:rect l="0" t="0" r="r" b="b"/>
                <a:pathLst>
                  <a:path w="35" h="30">
                    <a:moveTo>
                      <a:pt x="30" y="29"/>
                    </a:moveTo>
                    <a:cubicBezTo>
                      <a:pt x="31" y="30"/>
                      <a:pt x="33" y="30"/>
                      <a:pt x="34" y="29"/>
                    </a:cubicBezTo>
                    <a:cubicBezTo>
                      <a:pt x="35" y="28"/>
                      <a:pt x="35" y="26"/>
                      <a:pt x="34" y="2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4"/>
                      <a:pt x="1" y="5"/>
                    </a:cubicBezTo>
                    <a:lnTo>
                      <a:pt x="30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" name="Freeform: Shape 101"/>
              <p:cNvSpPr/>
              <p:nvPr/>
            </p:nvSpPr>
            <p:spPr bwMode="auto">
              <a:xfrm>
                <a:off x="962025" y="955676"/>
                <a:ext cx="88900" cy="77788"/>
              </a:xfrm>
              <a:custGeom>
                <a:avLst/>
                <a:gdLst/>
                <a:ahLst/>
                <a:cxnLst>
                  <a:cxn ang="0">
                    <a:pos x="5" y="1"/>
                  </a:cxn>
                  <a:cxn ang="0">
                    <a:pos x="1" y="1"/>
                  </a:cxn>
                  <a:cxn ang="0">
                    <a:pos x="2" y="5"/>
                  </a:cxn>
                  <a:cxn ang="0">
                    <a:pos x="31" y="29"/>
                  </a:cxn>
                  <a:cxn ang="0">
                    <a:pos x="34" y="29"/>
                  </a:cxn>
                  <a:cxn ang="0">
                    <a:pos x="34" y="25"/>
                  </a:cxn>
                  <a:cxn ang="0">
                    <a:pos x="5" y="1"/>
                  </a:cxn>
                </a:cxnLst>
                <a:rect l="0" t="0" r="r" b="b"/>
                <a:pathLst>
                  <a:path w="35" h="30">
                    <a:moveTo>
                      <a:pt x="5" y="1"/>
                    </a:moveTo>
                    <a:cubicBezTo>
                      <a:pt x="4" y="0"/>
                      <a:pt x="2" y="0"/>
                      <a:pt x="1" y="1"/>
                    </a:cubicBezTo>
                    <a:cubicBezTo>
                      <a:pt x="0" y="2"/>
                      <a:pt x="0" y="4"/>
                      <a:pt x="2" y="5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2" y="30"/>
                      <a:pt x="33" y="30"/>
                      <a:pt x="34" y="29"/>
                    </a:cubicBezTo>
                    <a:cubicBezTo>
                      <a:pt x="35" y="28"/>
                      <a:pt x="35" y="26"/>
                      <a:pt x="34" y="25"/>
                    </a:cubicBezTo>
                    <a:lnTo>
                      <a:pt x="5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" name="Freeform: Shape 118"/>
              <p:cNvSpPr/>
              <p:nvPr/>
            </p:nvSpPr>
            <p:spPr bwMode="auto">
              <a:xfrm>
                <a:off x="974725" y="933451"/>
                <a:ext cx="96838" cy="84138"/>
              </a:xfrm>
              <a:custGeom>
                <a:avLst/>
                <a:gdLst/>
                <a:ahLst/>
                <a:cxnLst>
                  <a:cxn ang="0">
                    <a:pos x="31" y="32"/>
                  </a:cxn>
                  <a:cxn ang="0">
                    <a:pos x="35" y="32"/>
                  </a:cxn>
                  <a:cxn ang="0">
                    <a:pos x="37" y="29"/>
                  </a:cxn>
                  <a:cxn ang="0">
                    <a:pos x="37" y="25"/>
                  </a:cxn>
                  <a:cxn ang="0">
                    <a:pos x="8" y="1"/>
                  </a:cxn>
                  <a:cxn ang="0">
                    <a:pos x="4" y="1"/>
                  </a:cxn>
                  <a:cxn ang="0">
                    <a:pos x="1" y="4"/>
                  </a:cxn>
                  <a:cxn ang="0">
                    <a:pos x="2" y="8"/>
                  </a:cxn>
                  <a:cxn ang="0">
                    <a:pos x="31" y="32"/>
                  </a:cxn>
                </a:cxnLst>
                <a:rect l="0" t="0" r="r" b="b"/>
                <a:pathLst>
                  <a:path w="38" h="33">
                    <a:moveTo>
                      <a:pt x="31" y="32"/>
                    </a:moveTo>
                    <a:cubicBezTo>
                      <a:pt x="32" y="33"/>
                      <a:pt x="34" y="33"/>
                      <a:pt x="35" y="32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8" y="28"/>
                      <a:pt x="38" y="26"/>
                      <a:pt x="37" y="25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5"/>
                      <a:pt x="0" y="7"/>
                      <a:pt x="2" y="8"/>
                    </a:cubicBezTo>
                    <a:lnTo>
                      <a:pt x="31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" name="Freeform: Shape 119"/>
              <p:cNvSpPr/>
              <p:nvPr/>
            </p:nvSpPr>
            <p:spPr bwMode="auto">
              <a:xfrm>
                <a:off x="831850" y="833438"/>
                <a:ext cx="76200" cy="25400"/>
              </a:xfrm>
              <a:custGeom>
                <a:avLst/>
                <a:gdLst/>
                <a:ahLst/>
                <a:cxnLst>
                  <a:cxn ang="0">
                    <a:pos x="7" y="8"/>
                  </a:cxn>
                  <a:cxn ang="0">
                    <a:pos x="15" y="9"/>
                  </a:cxn>
                  <a:cxn ang="0">
                    <a:pos x="24" y="8"/>
                  </a:cxn>
                  <a:cxn ang="0">
                    <a:pos x="26" y="2"/>
                  </a:cxn>
                  <a:cxn ang="0">
                    <a:pos x="15" y="2"/>
                  </a:cxn>
                  <a:cxn ang="0">
                    <a:pos x="3" y="2"/>
                  </a:cxn>
                  <a:cxn ang="0">
                    <a:pos x="7" y="8"/>
                  </a:cxn>
                </a:cxnLst>
                <a:rect l="0" t="0" r="r" b="b"/>
                <a:pathLst>
                  <a:path w="30" h="10">
                    <a:moveTo>
                      <a:pt x="7" y="8"/>
                    </a:moveTo>
                    <a:cubicBezTo>
                      <a:pt x="8" y="7"/>
                      <a:pt x="12" y="9"/>
                      <a:pt x="15" y="9"/>
                    </a:cubicBezTo>
                    <a:cubicBezTo>
                      <a:pt x="18" y="9"/>
                      <a:pt x="20" y="7"/>
                      <a:pt x="24" y="8"/>
                    </a:cubicBezTo>
                    <a:cubicBezTo>
                      <a:pt x="28" y="9"/>
                      <a:pt x="30" y="3"/>
                      <a:pt x="26" y="2"/>
                    </a:cubicBezTo>
                    <a:cubicBezTo>
                      <a:pt x="22" y="1"/>
                      <a:pt x="19" y="1"/>
                      <a:pt x="15" y="2"/>
                    </a:cubicBezTo>
                    <a:cubicBezTo>
                      <a:pt x="11" y="3"/>
                      <a:pt x="7" y="0"/>
                      <a:pt x="3" y="2"/>
                    </a:cubicBezTo>
                    <a:cubicBezTo>
                      <a:pt x="0" y="4"/>
                      <a:pt x="3" y="10"/>
                      <a:pt x="7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6" name="Group 120"/>
            <p:cNvGrpSpPr/>
            <p:nvPr/>
          </p:nvGrpSpPr>
          <p:grpSpPr>
            <a:xfrm>
              <a:off x="6749756" y="3707569"/>
              <a:ext cx="409658" cy="502997"/>
              <a:chOff x="1347788" y="4019550"/>
              <a:chExt cx="250825" cy="307975"/>
            </a:xfrm>
            <a:solidFill>
              <a:schemeClr val="accent3"/>
            </a:solidFill>
          </p:grpSpPr>
          <p:sp>
            <p:nvSpPr>
              <p:cNvPr id="37" name="Freeform: Shape 121"/>
              <p:cNvSpPr/>
              <p:nvPr/>
            </p:nvSpPr>
            <p:spPr bwMode="auto">
              <a:xfrm>
                <a:off x="1347788" y="4019550"/>
                <a:ext cx="161925" cy="284163"/>
              </a:xfrm>
              <a:custGeom>
                <a:avLst/>
                <a:gdLst/>
                <a:ahLst/>
                <a:cxnLst>
                  <a:cxn ang="0">
                    <a:pos x="42" y="109"/>
                  </a:cxn>
                  <a:cxn ang="0">
                    <a:pos x="42" y="108"/>
                  </a:cxn>
                  <a:cxn ang="0">
                    <a:pos x="42" y="108"/>
                  </a:cxn>
                  <a:cxn ang="0">
                    <a:pos x="42" y="108"/>
                  </a:cxn>
                  <a:cxn ang="0">
                    <a:pos x="41" y="107"/>
                  </a:cxn>
                  <a:cxn ang="0">
                    <a:pos x="41" y="107"/>
                  </a:cxn>
                  <a:cxn ang="0">
                    <a:pos x="40" y="106"/>
                  </a:cxn>
                  <a:cxn ang="0">
                    <a:pos x="40" y="105"/>
                  </a:cxn>
                  <a:cxn ang="0">
                    <a:pos x="40" y="105"/>
                  </a:cxn>
                  <a:cxn ang="0">
                    <a:pos x="39" y="101"/>
                  </a:cxn>
                  <a:cxn ang="0">
                    <a:pos x="36" y="92"/>
                  </a:cxn>
                  <a:cxn ang="0">
                    <a:pos x="10" y="92"/>
                  </a:cxn>
                  <a:cxn ang="0">
                    <a:pos x="6" y="89"/>
                  </a:cxn>
                  <a:cxn ang="0">
                    <a:pos x="6" y="17"/>
                  </a:cxn>
                  <a:cxn ang="0">
                    <a:pos x="10" y="13"/>
                  </a:cxn>
                  <a:cxn ang="0">
                    <a:pos x="53" y="13"/>
                  </a:cxn>
                  <a:cxn ang="0">
                    <a:pos x="57" y="17"/>
                  </a:cxn>
                  <a:cxn ang="0">
                    <a:pos x="57" y="74"/>
                  </a:cxn>
                  <a:cxn ang="0">
                    <a:pos x="63" y="74"/>
                  </a:cxn>
                  <a:cxn ang="0">
                    <a:pos x="63" y="11"/>
                  </a:cxn>
                  <a:cxn ang="0">
                    <a:pos x="51" y="0"/>
                  </a:cxn>
                  <a:cxn ang="0">
                    <a:pos x="11" y="0"/>
                  </a:cxn>
                  <a:cxn ang="0">
                    <a:pos x="0" y="11"/>
                  </a:cxn>
                  <a:cxn ang="0">
                    <a:pos x="0" y="99"/>
                  </a:cxn>
                  <a:cxn ang="0">
                    <a:pos x="11" y="111"/>
                  </a:cxn>
                  <a:cxn ang="0">
                    <a:pos x="43" y="111"/>
                  </a:cxn>
                  <a:cxn ang="0">
                    <a:pos x="44" y="110"/>
                  </a:cxn>
                  <a:cxn ang="0">
                    <a:pos x="43" y="109"/>
                  </a:cxn>
                  <a:cxn ang="0">
                    <a:pos x="42" y="109"/>
                  </a:cxn>
                  <a:cxn ang="0">
                    <a:pos x="23" y="3"/>
                  </a:cxn>
                  <a:cxn ang="0">
                    <a:pos x="40" y="3"/>
                  </a:cxn>
                  <a:cxn ang="0">
                    <a:pos x="43" y="6"/>
                  </a:cxn>
                  <a:cxn ang="0">
                    <a:pos x="40" y="9"/>
                  </a:cxn>
                  <a:cxn ang="0">
                    <a:pos x="23" y="9"/>
                  </a:cxn>
                  <a:cxn ang="0">
                    <a:pos x="20" y="6"/>
                  </a:cxn>
                  <a:cxn ang="0">
                    <a:pos x="23" y="3"/>
                  </a:cxn>
                  <a:cxn ang="0">
                    <a:pos x="31" y="108"/>
                  </a:cxn>
                  <a:cxn ang="0">
                    <a:pos x="25" y="101"/>
                  </a:cxn>
                  <a:cxn ang="0">
                    <a:pos x="31" y="95"/>
                  </a:cxn>
                  <a:cxn ang="0">
                    <a:pos x="38" y="101"/>
                  </a:cxn>
                  <a:cxn ang="0">
                    <a:pos x="31" y="108"/>
                  </a:cxn>
                </a:cxnLst>
                <a:rect l="0" t="0" r="r" b="b"/>
                <a:pathLst>
                  <a:path w="63" h="111">
                    <a:moveTo>
                      <a:pt x="42" y="109"/>
                    </a:moveTo>
                    <a:cubicBezTo>
                      <a:pt x="42" y="108"/>
                      <a:pt x="42" y="108"/>
                      <a:pt x="42" y="108"/>
                    </a:cubicBezTo>
                    <a:cubicBezTo>
                      <a:pt x="42" y="108"/>
                      <a:pt x="42" y="108"/>
                      <a:pt x="42" y="108"/>
                    </a:cubicBezTo>
                    <a:cubicBezTo>
                      <a:pt x="42" y="108"/>
                      <a:pt x="42" y="108"/>
                      <a:pt x="42" y="108"/>
                    </a:cubicBezTo>
                    <a:cubicBezTo>
                      <a:pt x="42" y="108"/>
                      <a:pt x="41" y="107"/>
                      <a:pt x="41" y="107"/>
                    </a:cubicBezTo>
                    <a:cubicBezTo>
                      <a:pt x="41" y="107"/>
                      <a:pt x="41" y="107"/>
                      <a:pt x="41" y="107"/>
                    </a:cubicBezTo>
                    <a:cubicBezTo>
                      <a:pt x="41" y="106"/>
                      <a:pt x="41" y="106"/>
                      <a:pt x="40" y="106"/>
                    </a:cubicBezTo>
                    <a:cubicBezTo>
                      <a:pt x="40" y="106"/>
                      <a:pt x="40" y="105"/>
                      <a:pt x="40" y="105"/>
                    </a:cubicBezTo>
                    <a:cubicBezTo>
                      <a:pt x="40" y="105"/>
                      <a:pt x="40" y="105"/>
                      <a:pt x="40" y="105"/>
                    </a:cubicBezTo>
                    <a:cubicBezTo>
                      <a:pt x="40" y="105"/>
                      <a:pt x="40" y="105"/>
                      <a:pt x="39" y="101"/>
                    </a:cubicBezTo>
                    <a:cubicBezTo>
                      <a:pt x="36" y="92"/>
                      <a:pt x="36" y="92"/>
                      <a:pt x="36" y="92"/>
                    </a:cubicBezTo>
                    <a:cubicBezTo>
                      <a:pt x="10" y="92"/>
                      <a:pt x="10" y="92"/>
                      <a:pt x="10" y="92"/>
                    </a:cubicBezTo>
                    <a:cubicBezTo>
                      <a:pt x="8" y="92"/>
                      <a:pt x="6" y="91"/>
                      <a:pt x="6" y="89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6" y="15"/>
                      <a:pt x="8" y="13"/>
                      <a:pt x="10" y="13"/>
                    </a:cubicBezTo>
                    <a:cubicBezTo>
                      <a:pt x="53" y="13"/>
                      <a:pt x="53" y="13"/>
                      <a:pt x="53" y="13"/>
                    </a:cubicBezTo>
                    <a:cubicBezTo>
                      <a:pt x="55" y="13"/>
                      <a:pt x="57" y="15"/>
                      <a:pt x="57" y="17"/>
                    </a:cubicBezTo>
                    <a:cubicBezTo>
                      <a:pt x="57" y="74"/>
                      <a:pt x="57" y="74"/>
                      <a:pt x="57" y="74"/>
                    </a:cubicBezTo>
                    <a:cubicBezTo>
                      <a:pt x="63" y="74"/>
                      <a:pt x="63" y="74"/>
                      <a:pt x="63" y="74"/>
                    </a:cubicBezTo>
                    <a:cubicBezTo>
                      <a:pt x="63" y="11"/>
                      <a:pt x="63" y="11"/>
                      <a:pt x="63" y="11"/>
                    </a:cubicBezTo>
                    <a:cubicBezTo>
                      <a:pt x="63" y="5"/>
                      <a:pt x="58" y="0"/>
                      <a:pt x="5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106"/>
                      <a:pt x="5" y="111"/>
                      <a:pt x="11" y="111"/>
                    </a:cubicBezTo>
                    <a:cubicBezTo>
                      <a:pt x="43" y="111"/>
                      <a:pt x="43" y="111"/>
                      <a:pt x="43" y="111"/>
                    </a:cubicBezTo>
                    <a:cubicBezTo>
                      <a:pt x="43" y="110"/>
                      <a:pt x="44" y="110"/>
                      <a:pt x="44" y="110"/>
                    </a:cubicBezTo>
                    <a:cubicBezTo>
                      <a:pt x="44" y="110"/>
                      <a:pt x="44" y="109"/>
                      <a:pt x="43" y="109"/>
                    </a:cubicBezTo>
                    <a:cubicBezTo>
                      <a:pt x="43" y="109"/>
                      <a:pt x="43" y="109"/>
                      <a:pt x="42" y="109"/>
                    </a:cubicBezTo>
                    <a:close/>
                    <a:moveTo>
                      <a:pt x="23" y="3"/>
                    </a:moveTo>
                    <a:cubicBezTo>
                      <a:pt x="40" y="3"/>
                      <a:pt x="40" y="3"/>
                      <a:pt x="40" y="3"/>
                    </a:cubicBezTo>
                    <a:cubicBezTo>
                      <a:pt x="41" y="3"/>
                      <a:pt x="43" y="5"/>
                      <a:pt x="43" y="6"/>
                    </a:cubicBezTo>
                    <a:cubicBezTo>
                      <a:pt x="43" y="8"/>
                      <a:pt x="41" y="9"/>
                      <a:pt x="40" y="9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21" y="9"/>
                      <a:pt x="20" y="8"/>
                      <a:pt x="20" y="6"/>
                    </a:cubicBezTo>
                    <a:cubicBezTo>
                      <a:pt x="20" y="5"/>
                      <a:pt x="21" y="3"/>
                      <a:pt x="23" y="3"/>
                    </a:cubicBezTo>
                    <a:close/>
                    <a:moveTo>
                      <a:pt x="31" y="108"/>
                    </a:moveTo>
                    <a:cubicBezTo>
                      <a:pt x="28" y="108"/>
                      <a:pt x="25" y="105"/>
                      <a:pt x="25" y="101"/>
                    </a:cubicBezTo>
                    <a:cubicBezTo>
                      <a:pt x="25" y="98"/>
                      <a:pt x="28" y="95"/>
                      <a:pt x="31" y="95"/>
                    </a:cubicBezTo>
                    <a:cubicBezTo>
                      <a:pt x="35" y="95"/>
                      <a:pt x="38" y="98"/>
                      <a:pt x="38" y="101"/>
                    </a:cubicBezTo>
                    <a:cubicBezTo>
                      <a:pt x="38" y="105"/>
                      <a:pt x="35" y="108"/>
                      <a:pt x="31" y="10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8" name="Freeform: Shape 122"/>
              <p:cNvSpPr/>
              <p:nvPr/>
            </p:nvSpPr>
            <p:spPr bwMode="auto">
              <a:xfrm>
                <a:off x="1397000" y="4168775"/>
                <a:ext cx="201613" cy="122238"/>
              </a:xfrm>
              <a:custGeom>
                <a:avLst/>
                <a:gdLst/>
                <a:ahLst/>
                <a:cxnLst>
                  <a:cxn ang="0">
                    <a:pos x="79" y="24"/>
                  </a:cxn>
                  <a:cxn ang="0">
                    <a:pos x="79" y="24"/>
                  </a:cxn>
                  <a:cxn ang="0">
                    <a:pos x="78" y="23"/>
                  </a:cxn>
                  <a:cxn ang="0">
                    <a:pos x="78" y="22"/>
                  </a:cxn>
                  <a:cxn ang="0">
                    <a:pos x="77" y="22"/>
                  </a:cxn>
                  <a:cxn ang="0">
                    <a:pos x="77" y="21"/>
                  </a:cxn>
                  <a:cxn ang="0">
                    <a:pos x="76" y="21"/>
                  </a:cxn>
                  <a:cxn ang="0">
                    <a:pos x="75" y="21"/>
                  </a:cxn>
                  <a:cxn ang="0">
                    <a:pos x="75" y="21"/>
                  </a:cxn>
                  <a:cxn ang="0">
                    <a:pos x="32" y="21"/>
                  </a:cxn>
                  <a:cxn ang="0">
                    <a:pos x="27" y="20"/>
                  </a:cxn>
                  <a:cxn ang="0">
                    <a:pos x="23" y="6"/>
                  </a:cxn>
                  <a:cxn ang="0">
                    <a:pos x="21" y="3"/>
                  </a:cxn>
                  <a:cxn ang="0">
                    <a:pos x="21" y="2"/>
                  </a:cxn>
                  <a:cxn ang="0">
                    <a:pos x="21" y="1"/>
                  </a:cxn>
                  <a:cxn ang="0">
                    <a:pos x="20" y="1"/>
                  </a:cxn>
                  <a:cxn ang="0">
                    <a:pos x="19" y="0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2" y="8"/>
                  </a:cxn>
                  <a:cxn ang="0">
                    <a:pos x="5" y="9"/>
                  </a:cxn>
                  <a:cxn ang="0">
                    <a:pos x="13" y="9"/>
                  </a:cxn>
                  <a:cxn ang="0">
                    <a:pos x="16" y="14"/>
                  </a:cxn>
                  <a:cxn ang="0">
                    <a:pos x="26" y="45"/>
                  </a:cxn>
                  <a:cxn ang="0">
                    <a:pos x="26" y="46"/>
                  </a:cxn>
                  <a:cxn ang="0">
                    <a:pos x="26" y="46"/>
                  </a:cxn>
                  <a:cxn ang="0">
                    <a:pos x="27" y="47"/>
                  </a:cxn>
                  <a:cxn ang="0">
                    <a:pos x="28" y="48"/>
                  </a:cxn>
                  <a:cxn ang="0">
                    <a:pos x="28" y="48"/>
                  </a:cxn>
                  <a:cxn ang="0">
                    <a:pos x="29" y="48"/>
                  </a:cxn>
                  <a:cxn ang="0">
                    <a:pos x="30" y="48"/>
                  </a:cxn>
                  <a:cxn ang="0">
                    <a:pos x="68" y="48"/>
                  </a:cxn>
                  <a:cxn ang="0">
                    <a:pos x="72" y="48"/>
                  </a:cxn>
                  <a:cxn ang="0">
                    <a:pos x="73" y="48"/>
                  </a:cxn>
                  <a:cxn ang="0">
                    <a:pos x="74" y="48"/>
                  </a:cxn>
                  <a:cxn ang="0">
                    <a:pos x="74" y="47"/>
                  </a:cxn>
                  <a:cxn ang="0">
                    <a:pos x="75" y="47"/>
                  </a:cxn>
                  <a:cxn ang="0">
                    <a:pos x="75" y="46"/>
                  </a:cxn>
                  <a:cxn ang="0">
                    <a:pos x="76" y="46"/>
                  </a:cxn>
                  <a:cxn ang="0">
                    <a:pos x="76" y="45"/>
                  </a:cxn>
                  <a:cxn ang="0">
                    <a:pos x="76" y="44"/>
                  </a:cxn>
                  <a:cxn ang="0">
                    <a:pos x="78" y="29"/>
                  </a:cxn>
                  <a:cxn ang="0">
                    <a:pos x="79" y="25"/>
                  </a:cxn>
                  <a:cxn ang="0">
                    <a:pos x="79" y="25"/>
                  </a:cxn>
                  <a:cxn ang="0">
                    <a:pos x="68" y="39"/>
                  </a:cxn>
                  <a:cxn ang="0">
                    <a:pos x="62" y="39"/>
                  </a:cxn>
                  <a:cxn ang="0">
                    <a:pos x="34" y="39"/>
                  </a:cxn>
                  <a:cxn ang="0">
                    <a:pos x="31" y="34"/>
                  </a:cxn>
                  <a:cxn ang="0">
                    <a:pos x="31" y="29"/>
                  </a:cxn>
                  <a:cxn ang="0">
                    <a:pos x="64" y="29"/>
                  </a:cxn>
                  <a:cxn ang="0">
                    <a:pos x="69" y="31"/>
                  </a:cxn>
                </a:cxnLst>
                <a:rect l="0" t="0" r="r" b="b"/>
                <a:pathLst>
                  <a:path w="79" h="48">
                    <a:moveTo>
                      <a:pt x="79" y="25"/>
                    </a:moveTo>
                    <a:cubicBezTo>
                      <a:pt x="79" y="25"/>
                      <a:pt x="79" y="25"/>
                      <a:pt x="79" y="24"/>
                    </a:cubicBezTo>
                    <a:cubicBezTo>
                      <a:pt x="79" y="24"/>
                      <a:pt x="79" y="24"/>
                      <a:pt x="79" y="24"/>
                    </a:cubicBezTo>
                    <a:cubicBezTo>
                      <a:pt x="79" y="24"/>
                      <a:pt x="79" y="24"/>
                      <a:pt x="79" y="24"/>
                    </a:cubicBezTo>
                    <a:cubicBezTo>
                      <a:pt x="79" y="23"/>
                      <a:pt x="79" y="23"/>
                      <a:pt x="79" y="23"/>
                    </a:cubicBezTo>
                    <a:cubicBezTo>
                      <a:pt x="79" y="23"/>
                      <a:pt x="78" y="23"/>
                      <a:pt x="78" y="23"/>
                    </a:cubicBezTo>
                    <a:cubicBezTo>
                      <a:pt x="78" y="23"/>
                      <a:pt x="78" y="23"/>
                      <a:pt x="78" y="22"/>
                    </a:cubicBezTo>
                    <a:cubicBezTo>
                      <a:pt x="78" y="22"/>
                      <a:pt x="78" y="22"/>
                      <a:pt x="78" y="22"/>
                    </a:cubicBezTo>
                    <a:cubicBezTo>
                      <a:pt x="78" y="22"/>
                      <a:pt x="78" y="22"/>
                      <a:pt x="78" y="22"/>
                    </a:cubicBezTo>
                    <a:cubicBezTo>
                      <a:pt x="78" y="22"/>
                      <a:pt x="77" y="22"/>
                      <a:pt x="77" y="22"/>
                    </a:cubicBezTo>
                    <a:cubicBezTo>
                      <a:pt x="77" y="21"/>
                      <a:pt x="77" y="21"/>
                      <a:pt x="77" y="21"/>
                    </a:cubicBezTo>
                    <a:cubicBezTo>
                      <a:pt x="77" y="21"/>
                      <a:pt x="77" y="21"/>
                      <a:pt x="77" y="21"/>
                    </a:cubicBezTo>
                    <a:cubicBezTo>
                      <a:pt x="76" y="21"/>
                      <a:pt x="76" y="21"/>
                      <a:pt x="76" y="21"/>
                    </a:cubicBezTo>
                    <a:cubicBezTo>
                      <a:pt x="76" y="21"/>
                      <a:pt x="76" y="21"/>
                      <a:pt x="76" y="21"/>
                    </a:cubicBezTo>
                    <a:cubicBezTo>
                      <a:pt x="76" y="21"/>
                      <a:pt x="76" y="21"/>
                      <a:pt x="75" y="21"/>
                    </a:cubicBezTo>
                    <a:cubicBezTo>
                      <a:pt x="75" y="21"/>
                      <a:pt x="75" y="21"/>
                      <a:pt x="75" y="21"/>
                    </a:cubicBezTo>
                    <a:cubicBezTo>
                      <a:pt x="75" y="21"/>
                      <a:pt x="75" y="21"/>
                      <a:pt x="75" y="21"/>
                    </a:cubicBezTo>
                    <a:cubicBezTo>
                      <a:pt x="75" y="21"/>
                      <a:pt x="75" y="21"/>
                      <a:pt x="75" y="21"/>
                    </a:cubicBezTo>
                    <a:cubicBezTo>
                      <a:pt x="75" y="21"/>
                      <a:pt x="73" y="21"/>
                      <a:pt x="71" y="21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0" y="21"/>
                      <a:pt x="28" y="21"/>
                      <a:pt x="28" y="21"/>
                    </a:cubicBezTo>
                    <a:cubicBezTo>
                      <a:pt x="27" y="21"/>
                      <a:pt x="27" y="20"/>
                      <a:pt x="27" y="20"/>
                    </a:cubicBezTo>
                    <a:cubicBezTo>
                      <a:pt x="27" y="20"/>
                      <a:pt x="26" y="18"/>
                      <a:pt x="26" y="16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2" y="5"/>
                      <a:pt x="21" y="3"/>
                      <a:pt x="21" y="3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21" y="3"/>
                      <a:pt x="21" y="3"/>
                      <a:pt x="21" y="2"/>
                    </a:cubicBezTo>
                    <a:cubicBezTo>
                      <a:pt x="21" y="2"/>
                      <a:pt x="21" y="2"/>
                      <a:pt x="21" y="2"/>
                    </a:cubicBezTo>
                    <a:cubicBezTo>
                      <a:pt x="21" y="2"/>
                      <a:pt x="21" y="2"/>
                      <a:pt x="21" y="2"/>
                    </a:cubicBezTo>
                    <a:cubicBezTo>
                      <a:pt x="21" y="2"/>
                      <a:pt x="21" y="1"/>
                      <a:pt x="21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19" y="1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6" y="0"/>
                      <a:pt x="14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2" y="1"/>
                      <a:pt x="1" y="1"/>
                    </a:cubicBezTo>
                    <a:cubicBezTo>
                      <a:pt x="1" y="2"/>
                      <a:pt x="1" y="2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4" y="9"/>
                      <a:pt x="5" y="9"/>
                      <a:pt x="5" y="9"/>
                    </a:cubicBezTo>
                    <a:cubicBezTo>
                      <a:pt x="6" y="9"/>
                      <a:pt x="8" y="9"/>
                      <a:pt x="9" y="9"/>
                    </a:cubicBezTo>
                    <a:cubicBezTo>
                      <a:pt x="11" y="9"/>
                      <a:pt x="13" y="9"/>
                      <a:pt x="13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4" y="10"/>
                      <a:pt x="15" y="12"/>
                      <a:pt x="16" y="14"/>
                    </a:cubicBezTo>
                    <a:cubicBezTo>
                      <a:pt x="25" y="42"/>
                      <a:pt x="25" y="42"/>
                      <a:pt x="25" y="42"/>
                    </a:cubicBezTo>
                    <a:cubicBezTo>
                      <a:pt x="25" y="44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6"/>
                      <a:pt x="26" y="46"/>
                    </a:cubicBezTo>
                    <a:cubicBezTo>
                      <a:pt x="26" y="46"/>
                      <a:pt x="26" y="46"/>
                      <a:pt x="26" y="46"/>
                    </a:cubicBezTo>
                    <a:cubicBezTo>
                      <a:pt x="26" y="46"/>
                      <a:pt x="26" y="46"/>
                      <a:pt x="26" y="46"/>
                    </a:cubicBezTo>
                    <a:cubicBezTo>
                      <a:pt x="26" y="47"/>
                      <a:pt x="27" y="47"/>
                      <a:pt x="27" y="4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27" y="47"/>
                      <a:pt x="27" y="47"/>
                      <a:pt x="28" y="48"/>
                    </a:cubicBezTo>
                    <a:cubicBezTo>
                      <a:pt x="28" y="48"/>
                      <a:pt x="28" y="48"/>
                      <a:pt x="28" y="48"/>
                    </a:cubicBezTo>
                    <a:cubicBezTo>
                      <a:pt x="28" y="48"/>
                      <a:pt x="28" y="48"/>
                      <a:pt x="28" y="48"/>
                    </a:cubicBezTo>
                    <a:cubicBezTo>
                      <a:pt x="28" y="48"/>
                      <a:pt x="29" y="48"/>
                      <a:pt x="29" y="48"/>
                    </a:cubicBezTo>
                    <a:cubicBezTo>
                      <a:pt x="29" y="48"/>
                      <a:pt x="29" y="48"/>
                      <a:pt x="29" y="48"/>
                    </a:cubicBezTo>
                    <a:cubicBezTo>
                      <a:pt x="29" y="48"/>
                      <a:pt x="30" y="48"/>
                      <a:pt x="30" y="48"/>
                    </a:cubicBezTo>
                    <a:cubicBezTo>
                      <a:pt x="30" y="48"/>
                      <a:pt x="30" y="48"/>
                      <a:pt x="30" y="48"/>
                    </a:cubicBezTo>
                    <a:cubicBezTo>
                      <a:pt x="30" y="48"/>
                      <a:pt x="31" y="48"/>
                      <a:pt x="33" y="48"/>
                    </a:cubicBezTo>
                    <a:cubicBezTo>
                      <a:pt x="68" y="48"/>
                      <a:pt x="68" y="48"/>
                      <a:pt x="68" y="48"/>
                    </a:cubicBezTo>
                    <a:cubicBezTo>
                      <a:pt x="70" y="48"/>
                      <a:pt x="72" y="48"/>
                      <a:pt x="72" y="48"/>
                    </a:cubicBezTo>
                    <a:cubicBezTo>
                      <a:pt x="72" y="48"/>
                      <a:pt x="72" y="48"/>
                      <a:pt x="72" y="48"/>
                    </a:cubicBezTo>
                    <a:cubicBezTo>
                      <a:pt x="72" y="48"/>
                      <a:pt x="72" y="48"/>
                      <a:pt x="72" y="48"/>
                    </a:cubicBezTo>
                    <a:cubicBezTo>
                      <a:pt x="72" y="48"/>
                      <a:pt x="73" y="48"/>
                      <a:pt x="73" y="48"/>
                    </a:cubicBezTo>
                    <a:cubicBezTo>
                      <a:pt x="73" y="48"/>
                      <a:pt x="73" y="48"/>
                      <a:pt x="73" y="48"/>
                    </a:cubicBezTo>
                    <a:cubicBezTo>
                      <a:pt x="73" y="48"/>
                      <a:pt x="73" y="48"/>
                      <a:pt x="74" y="48"/>
                    </a:cubicBezTo>
                    <a:cubicBezTo>
                      <a:pt x="74" y="48"/>
                      <a:pt x="74" y="48"/>
                      <a:pt x="74" y="48"/>
                    </a:cubicBezTo>
                    <a:cubicBezTo>
                      <a:pt x="74" y="48"/>
                      <a:pt x="74" y="48"/>
                      <a:pt x="74" y="47"/>
                    </a:cubicBezTo>
                    <a:cubicBezTo>
                      <a:pt x="74" y="47"/>
                      <a:pt x="74" y="47"/>
                      <a:pt x="75" y="47"/>
                    </a:cubicBezTo>
                    <a:cubicBezTo>
                      <a:pt x="75" y="47"/>
                      <a:pt x="75" y="47"/>
                      <a:pt x="75" y="47"/>
                    </a:cubicBezTo>
                    <a:cubicBezTo>
                      <a:pt x="75" y="47"/>
                      <a:pt x="75" y="47"/>
                      <a:pt x="75" y="47"/>
                    </a:cubicBezTo>
                    <a:cubicBezTo>
                      <a:pt x="75" y="47"/>
                      <a:pt x="75" y="47"/>
                      <a:pt x="75" y="46"/>
                    </a:cubicBezTo>
                    <a:cubicBezTo>
                      <a:pt x="76" y="46"/>
                      <a:pt x="76" y="46"/>
                      <a:pt x="76" y="46"/>
                    </a:cubicBezTo>
                    <a:cubicBezTo>
                      <a:pt x="76" y="46"/>
                      <a:pt x="76" y="46"/>
                      <a:pt x="76" y="46"/>
                    </a:cubicBezTo>
                    <a:cubicBezTo>
                      <a:pt x="76" y="46"/>
                      <a:pt x="76" y="45"/>
                      <a:pt x="76" y="45"/>
                    </a:cubicBezTo>
                    <a:cubicBezTo>
                      <a:pt x="76" y="45"/>
                      <a:pt x="76" y="45"/>
                      <a:pt x="76" y="45"/>
                    </a:cubicBezTo>
                    <a:cubicBezTo>
                      <a:pt x="76" y="45"/>
                      <a:pt x="76" y="45"/>
                      <a:pt x="76" y="45"/>
                    </a:cubicBezTo>
                    <a:cubicBezTo>
                      <a:pt x="76" y="44"/>
                      <a:pt x="76" y="44"/>
                      <a:pt x="76" y="44"/>
                    </a:cubicBezTo>
                    <a:cubicBezTo>
                      <a:pt x="76" y="44"/>
                      <a:pt x="77" y="43"/>
                      <a:pt x="77" y="41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9" y="27"/>
                      <a:pt x="79" y="26"/>
                      <a:pt x="79" y="25"/>
                    </a:cubicBezTo>
                    <a:cubicBezTo>
                      <a:pt x="79" y="25"/>
                      <a:pt x="79" y="25"/>
                      <a:pt x="79" y="25"/>
                    </a:cubicBezTo>
                    <a:cubicBezTo>
                      <a:pt x="79" y="25"/>
                      <a:pt x="79" y="25"/>
                      <a:pt x="79" y="25"/>
                    </a:cubicBezTo>
                    <a:cubicBezTo>
                      <a:pt x="79" y="25"/>
                      <a:pt x="79" y="25"/>
                      <a:pt x="79" y="25"/>
                    </a:cubicBezTo>
                    <a:close/>
                    <a:moveTo>
                      <a:pt x="69" y="35"/>
                    </a:moveTo>
                    <a:cubicBezTo>
                      <a:pt x="69" y="36"/>
                      <a:pt x="68" y="38"/>
                      <a:pt x="68" y="39"/>
                    </a:cubicBezTo>
                    <a:cubicBezTo>
                      <a:pt x="68" y="39"/>
                      <a:pt x="68" y="39"/>
                      <a:pt x="67" y="39"/>
                    </a:cubicBezTo>
                    <a:cubicBezTo>
                      <a:pt x="66" y="39"/>
                      <a:pt x="64" y="39"/>
                      <a:pt x="62" y="39"/>
                    </a:cubicBezTo>
                    <a:cubicBezTo>
                      <a:pt x="39" y="39"/>
                      <a:pt x="39" y="39"/>
                      <a:pt x="39" y="39"/>
                    </a:cubicBezTo>
                    <a:cubicBezTo>
                      <a:pt x="37" y="39"/>
                      <a:pt x="35" y="39"/>
                      <a:pt x="34" y="39"/>
                    </a:cubicBezTo>
                    <a:cubicBezTo>
                      <a:pt x="33" y="39"/>
                      <a:pt x="33" y="39"/>
                      <a:pt x="33" y="38"/>
                    </a:cubicBezTo>
                    <a:cubicBezTo>
                      <a:pt x="33" y="38"/>
                      <a:pt x="32" y="36"/>
                      <a:pt x="31" y="34"/>
                    </a:cubicBezTo>
                    <a:cubicBezTo>
                      <a:pt x="31" y="33"/>
                      <a:pt x="30" y="31"/>
                      <a:pt x="30" y="30"/>
                    </a:cubicBezTo>
                    <a:cubicBezTo>
                      <a:pt x="30" y="30"/>
                      <a:pt x="30" y="29"/>
                      <a:pt x="31" y="29"/>
                    </a:cubicBezTo>
                    <a:cubicBezTo>
                      <a:pt x="31" y="29"/>
                      <a:pt x="34" y="29"/>
                      <a:pt x="35" y="29"/>
                    </a:cubicBezTo>
                    <a:cubicBezTo>
                      <a:pt x="64" y="29"/>
                      <a:pt x="64" y="29"/>
                      <a:pt x="64" y="29"/>
                    </a:cubicBezTo>
                    <a:cubicBezTo>
                      <a:pt x="66" y="29"/>
                      <a:pt x="68" y="29"/>
                      <a:pt x="68" y="29"/>
                    </a:cubicBezTo>
                    <a:cubicBezTo>
                      <a:pt x="69" y="29"/>
                      <a:pt x="69" y="30"/>
                      <a:pt x="69" y="31"/>
                    </a:cubicBezTo>
                    <a:cubicBezTo>
                      <a:pt x="69" y="31"/>
                      <a:pt x="69" y="33"/>
                      <a:pt x="69" y="3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9" name="Oval 123"/>
              <p:cNvSpPr/>
              <p:nvPr/>
            </p:nvSpPr>
            <p:spPr bwMode="auto">
              <a:xfrm>
                <a:off x="1471613" y="4298950"/>
                <a:ext cx="25400" cy="2857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0" name="Oval 124"/>
              <p:cNvSpPr/>
              <p:nvPr/>
            </p:nvSpPr>
            <p:spPr bwMode="auto">
              <a:xfrm>
                <a:off x="1552575" y="4298950"/>
                <a:ext cx="28575" cy="28575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7303038" y="1978414"/>
            <a:ext cx="3628941" cy="616877"/>
            <a:chOff x="7303038" y="1978414"/>
            <a:chExt cx="3628941" cy="616877"/>
          </a:xfrm>
        </p:grpSpPr>
        <p:sp>
          <p:nvSpPr>
            <p:cNvPr id="4" name="Freeform: Shape 58"/>
            <p:cNvSpPr/>
            <p:nvPr/>
          </p:nvSpPr>
          <p:spPr bwMode="auto">
            <a:xfrm>
              <a:off x="10572863" y="2108845"/>
              <a:ext cx="359116" cy="35911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9" name="Group 6"/>
            <p:cNvGrpSpPr/>
            <p:nvPr/>
          </p:nvGrpSpPr>
          <p:grpSpPr>
            <a:xfrm>
              <a:off x="7303038" y="1978414"/>
              <a:ext cx="3269824" cy="616877"/>
              <a:chOff x="7707731" y="2132855"/>
              <a:chExt cx="3269824" cy="616877"/>
            </a:xfrm>
          </p:grpSpPr>
          <p:sp>
            <p:nvSpPr>
              <p:cNvPr id="19" name="TextBox 103"/>
              <p:cNvSpPr txBox="1"/>
              <p:nvPr/>
            </p:nvSpPr>
            <p:spPr bwMode="auto">
              <a:xfrm>
                <a:off x="7707731" y="2132855"/>
                <a:ext cx="3269824" cy="255951"/>
              </a:xfrm>
              <a:prstGeom prst="rect">
                <a:avLst/>
              </a:prstGeom>
              <a:noFill/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600" dirty="0">
                    <a:solidFill>
                      <a:schemeClr val="accent1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600" dirty="0">
                  <a:solidFill>
                    <a:schemeClr val="accent1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20" name="TextBox 104"/>
              <p:cNvSpPr txBox="1"/>
              <p:nvPr/>
            </p:nvSpPr>
            <p:spPr bwMode="auto">
              <a:xfrm>
                <a:off x="7707731" y="2388808"/>
                <a:ext cx="3269824" cy="360924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ctr" anchorCtr="0">
                <a:normAutofit lnSpcReduction="1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5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5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5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74" name="千图PPT彼岸天：ID 8661124库_组合 73"/>
          <p:cNvGrpSpPr/>
          <p:nvPr>
            <p:custDataLst>
              <p:tags r:id="rId3"/>
            </p:custDataLst>
          </p:nvPr>
        </p:nvGrpSpPr>
        <p:grpSpPr>
          <a:xfrm>
            <a:off x="7303038" y="2825403"/>
            <a:ext cx="3628941" cy="616877"/>
            <a:chOff x="7303038" y="2825403"/>
            <a:chExt cx="3628941" cy="616877"/>
          </a:xfrm>
        </p:grpSpPr>
        <p:sp>
          <p:nvSpPr>
            <p:cNvPr id="5" name="Freeform: Shape 75"/>
            <p:cNvSpPr/>
            <p:nvPr/>
          </p:nvSpPr>
          <p:spPr bwMode="auto">
            <a:xfrm>
              <a:off x="10572863" y="2939269"/>
              <a:ext cx="359116" cy="35911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0" name="Group 105"/>
            <p:cNvGrpSpPr/>
            <p:nvPr/>
          </p:nvGrpSpPr>
          <p:grpSpPr>
            <a:xfrm>
              <a:off x="7303038" y="2825403"/>
              <a:ext cx="3269824" cy="616877"/>
              <a:chOff x="7707731" y="2132855"/>
              <a:chExt cx="3269824" cy="616877"/>
            </a:xfrm>
          </p:grpSpPr>
          <p:sp>
            <p:nvSpPr>
              <p:cNvPr id="17" name="TextBox 106"/>
              <p:cNvSpPr txBox="1"/>
              <p:nvPr/>
            </p:nvSpPr>
            <p:spPr bwMode="auto">
              <a:xfrm>
                <a:off x="7707731" y="2132855"/>
                <a:ext cx="3269824" cy="255951"/>
              </a:xfrm>
              <a:prstGeom prst="rect">
                <a:avLst/>
              </a:prstGeom>
              <a:noFill/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600" dirty="0">
                    <a:solidFill>
                      <a:schemeClr val="accent2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600" dirty="0">
                  <a:solidFill>
                    <a:schemeClr val="accent2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18" name="TextBox 107"/>
              <p:cNvSpPr txBox="1"/>
              <p:nvPr/>
            </p:nvSpPr>
            <p:spPr bwMode="auto">
              <a:xfrm>
                <a:off x="7707731" y="2388808"/>
                <a:ext cx="3269824" cy="360924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ctr" anchorCtr="0">
                <a:normAutofit lnSpcReduction="1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5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5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5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75" name="千图PPT彼岸天：ID 8661124库_组合 74"/>
          <p:cNvGrpSpPr/>
          <p:nvPr>
            <p:custDataLst>
              <p:tags r:id="rId4"/>
            </p:custDataLst>
          </p:nvPr>
        </p:nvGrpSpPr>
        <p:grpSpPr>
          <a:xfrm>
            <a:off x="7303038" y="3672392"/>
            <a:ext cx="3628941" cy="616877"/>
            <a:chOff x="7303038" y="3672392"/>
            <a:chExt cx="3628941" cy="616877"/>
          </a:xfrm>
        </p:grpSpPr>
        <p:sp>
          <p:nvSpPr>
            <p:cNvPr id="6" name="Freeform: Shape 79"/>
            <p:cNvSpPr/>
            <p:nvPr/>
          </p:nvSpPr>
          <p:spPr bwMode="auto">
            <a:xfrm>
              <a:off x="10572863" y="3769693"/>
              <a:ext cx="359116" cy="35911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1" name="Group 108"/>
            <p:cNvGrpSpPr/>
            <p:nvPr/>
          </p:nvGrpSpPr>
          <p:grpSpPr>
            <a:xfrm>
              <a:off x="7303038" y="3672392"/>
              <a:ext cx="3269824" cy="616877"/>
              <a:chOff x="7707731" y="2132855"/>
              <a:chExt cx="3269824" cy="616877"/>
            </a:xfrm>
          </p:grpSpPr>
          <p:sp>
            <p:nvSpPr>
              <p:cNvPr id="15" name="TextBox 109"/>
              <p:cNvSpPr txBox="1"/>
              <p:nvPr/>
            </p:nvSpPr>
            <p:spPr bwMode="auto">
              <a:xfrm>
                <a:off x="7707731" y="2132855"/>
                <a:ext cx="3269824" cy="255951"/>
              </a:xfrm>
              <a:prstGeom prst="rect">
                <a:avLst/>
              </a:prstGeom>
              <a:noFill/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600" dirty="0">
                    <a:solidFill>
                      <a:schemeClr val="accent3"/>
                    </a:solidFill>
                    <a:effectLst/>
                  </a:rPr>
                  <a:t>输入标题文本</a:t>
                </a:r>
                <a:endParaRPr lang="zh-CN" altLang="en-US" sz="1600" dirty="0">
                  <a:solidFill>
                    <a:schemeClr val="accent3"/>
                  </a:solidFill>
                  <a:effectLst/>
                </a:endParaRPr>
              </a:p>
            </p:txBody>
          </p:sp>
          <p:sp>
            <p:nvSpPr>
              <p:cNvPr id="16" name="TextBox 110"/>
              <p:cNvSpPr txBox="1"/>
              <p:nvPr/>
            </p:nvSpPr>
            <p:spPr bwMode="auto">
              <a:xfrm>
                <a:off x="7707731" y="2388808"/>
                <a:ext cx="3269824" cy="360924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ctr" anchorCtr="0">
                <a:normAutofit lnSpcReduction="1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5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5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5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76" name="千图PPT彼岸天：ID 8661124库_组合 75"/>
          <p:cNvGrpSpPr/>
          <p:nvPr>
            <p:custDataLst>
              <p:tags r:id="rId5"/>
            </p:custDataLst>
          </p:nvPr>
        </p:nvGrpSpPr>
        <p:grpSpPr>
          <a:xfrm>
            <a:off x="7303038" y="4519380"/>
            <a:ext cx="3628941" cy="616877"/>
            <a:chOff x="7303038" y="4519380"/>
            <a:chExt cx="3628941" cy="616877"/>
          </a:xfrm>
        </p:grpSpPr>
        <p:sp>
          <p:nvSpPr>
            <p:cNvPr id="7" name="Freeform: Shape 83"/>
            <p:cNvSpPr/>
            <p:nvPr/>
          </p:nvSpPr>
          <p:spPr bwMode="auto">
            <a:xfrm>
              <a:off x="10572863" y="4600119"/>
              <a:ext cx="359116" cy="35911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2" name="Group 111"/>
            <p:cNvGrpSpPr/>
            <p:nvPr/>
          </p:nvGrpSpPr>
          <p:grpSpPr>
            <a:xfrm>
              <a:off x="7303038" y="4519380"/>
              <a:ext cx="3269824" cy="616877"/>
              <a:chOff x="7707731" y="2132855"/>
              <a:chExt cx="3269824" cy="616877"/>
            </a:xfrm>
          </p:grpSpPr>
          <p:sp>
            <p:nvSpPr>
              <p:cNvPr id="13" name="TextBox 112"/>
              <p:cNvSpPr txBox="1"/>
              <p:nvPr/>
            </p:nvSpPr>
            <p:spPr bwMode="auto">
              <a:xfrm>
                <a:off x="7707731" y="2132855"/>
                <a:ext cx="3269824" cy="255951"/>
              </a:xfrm>
              <a:prstGeom prst="rect">
                <a:avLst/>
              </a:prstGeom>
              <a:noFill/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zh-CN" altLang="en-US" sz="1600" dirty="0">
                    <a:solidFill>
                      <a:schemeClr val="accent4"/>
                    </a:solidFill>
                    <a:effectLst/>
                  </a:rPr>
                  <a:t>输入标题文本</a:t>
                </a:r>
                <a:endParaRPr lang="zh-CN" altLang="en-US" sz="1600" dirty="0">
                  <a:solidFill>
                    <a:schemeClr val="accent4"/>
                  </a:solidFill>
                  <a:effectLst/>
                </a:endParaRPr>
              </a:p>
            </p:txBody>
          </p:sp>
          <p:sp>
            <p:nvSpPr>
              <p:cNvPr id="14" name="TextBox 113"/>
              <p:cNvSpPr txBox="1"/>
              <p:nvPr/>
            </p:nvSpPr>
            <p:spPr bwMode="auto">
              <a:xfrm>
                <a:off x="7707731" y="2388808"/>
                <a:ext cx="3269824" cy="360924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ctr" anchorCtr="0">
                <a:normAutofit lnSpcReduction="1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5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br>
                  <a:rPr lang="zh-CN" altLang="en-US" sz="1050" b="0" dirty="0">
                    <a:solidFill>
                      <a:schemeClr val="tx1"/>
                    </a:solidFill>
                    <a:effectLst/>
                  </a:rPr>
                </a:br>
                <a:endParaRPr lang="zh-CN" altLang="en-US" sz="105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42"/>
          <p:cNvGrpSpPr/>
          <p:nvPr>
            <p:custDataLst>
              <p:tags r:id="rId1"/>
            </p:custDataLst>
          </p:nvPr>
        </p:nvGrpSpPr>
        <p:grpSpPr>
          <a:xfrm>
            <a:off x="4691844" y="1404380"/>
            <a:ext cx="2296024" cy="5450595"/>
            <a:chOff x="4933477" y="1407402"/>
            <a:chExt cx="2296024" cy="5450595"/>
          </a:xfrm>
          <a:solidFill>
            <a:schemeClr val="accent3"/>
          </a:solidFill>
        </p:grpSpPr>
        <p:sp>
          <p:nvSpPr>
            <p:cNvPr id="38" name="Isosceles Triangle 2"/>
            <p:cNvSpPr/>
            <p:nvPr/>
          </p:nvSpPr>
          <p:spPr>
            <a:xfrm>
              <a:off x="4933477" y="1407402"/>
              <a:ext cx="2296024" cy="130866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9" name="Rectangle 3"/>
            <p:cNvSpPr/>
            <p:nvPr/>
          </p:nvSpPr>
          <p:spPr>
            <a:xfrm rot="16200000">
              <a:off x="4010522" y="4107892"/>
              <a:ext cx="4141935" cy="13582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千图PPT彼岸天：ID 8661124库_组合 24"/>
          <p:cNvGrpSpPr/>
          <p:nvPr>
            <p:custDataLst>
              <p:tags r:id="rId2"/>
            </p:custDataLst>
          </p:nvPr>
        </p:nvGrpSpPr>
        <p:grpSpPr>
          <a:xfrm>
            <a:off x="3018260" y="4199536"/>
            <a:ext cx="876434" cy="2652949"/>
            <a:chOff x="3122689" y="4202558"/>
            <a:chExt cx="876434" cy="2652949"/>
          </a:xfrm>
          <a:solidFill>
            <a:schemeClr val="accent1"/>
          </a:solidFill>
        </p:grpSpPr>
        <p:sp>
          <p:nvSpPr>
            <p:cNvPr id="34" name="Rectangle 10"/>
            <p:cNvSpPr/>
            <p:nvPr/>
          </p:nvSpPr>
          <p:spPr>
            <a:xfrm rot="16200000">
              <a:off x="2948918" y="5805302"/>
              <a:ext cx="1770117" cy="3302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35" name="Group 11"/>
            <p:cNvGrpSpPr/>
            <p:nvPr/>
          </p:nvGrpSpPr>
          <p:grpSpPr>
            <a:xfrm rot="18900000">
              <a:off x="3122689" y="4202558"/>
              <a:ext cx="695778" cy="1170121"/>
              <a:chOff x="4378193" y="2821330"/>
              <a:chExt cx="521834" cy="877591"/>
            </a:xfrm>
            <a:grpFill/>
          </p:grpSpPr>
          <p:sp>
            <p:nvSpPr>
              <p:cNvPr id="36" name="Isosceles Triangle 12"/>
              <p:cNvSpPr/>
              <p:nvPr/>
            </p:nvSpPr>
            <p:spPr>
              <a:xfrm>
                <a:off x="4378193" y="2821330"/>
                <a:ext cx="521834" cy="44985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Rectangle 13"/>
              <p:cNvSpPr/>
              <p:nvPr/>
            </p:nvSpPr>
            <p:spPr>
              <a:xfrm rot="16200000">
                <a:off x="4370209" y="3306161"/>
                <a:ext cx="537801" cy="2477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</p:grpSp>
      <p:sp>
        <p:nvSpPr>
          <p:cNvPr id="6" name="TextBox 22"/>
          <p:cNvSpPr txBox="1"/>
          <p:nvPr/>
        </p:nvSpPr>
        <p:spPr bwMode="auto">
          <a:xfrm>
            <a:off x="5674090" y="3493869"/>
            <a:ext cx="295402" cy="1644681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" h="1270"/>
          </a:sp3d>
        </p:spPr>
        <p:txBody>
          <a:bodyPr vert="eaVert" wrap="none" lIns="0" tIns="0" rIns="0" bIns="0" anchor="t" anchorCtr="0">
            <a:normAutofit lnSpcReduction="10000"/>
          </a:bodyPr>
          <a:lstStyle/>
          <a:p>
            <a:pPr algn="ctr">
              <a:buClr>
                <a:prstClr val="white"/>
              </a:buClr>
              <a:defRPr/>
            </a:pPr>
            <a:r>
              <a:rPr lang="zh-CN" altLang="en-US" sz="2135" b="1" dirty="0">
                <a:solidFill>
                  <a:schemeClr val="bg1"/>
                </a:solidFill>
              </a:rPr>
              <a:t>输入标题文本</a:t>
            </a:r>
            <a:endParaRPr lang="zh-CN" altLang="en-US" sz="2135" b="1" dirty="0">
              <a:solidFill>
                <a:schemeClr val="bg1"/>
              </a:solidFill>
            </a:endParaRPr>
          </a:p>
        </p:txBody>
      </p:sp>
      <p:grpSp>
        <p:nvGrpSpPr>
          <p:cNvPr id="7" name="千图PPT彼岸天：ID 8661124库_组合 31"/>
          <p:cNvGrpSpPr/>
          <p:nvPr>
            <p:custDataLst>
              <p:tags r:id="rId3"/>
            </p:custDataLst>
          </p:nvPr>
        </p:nvGrpSpPr>
        <p:grpSpPr>
          <a:xfrm>
            <a:off x="3827696" y="2977337"/>
            <a:ext cx="876433" cy="3875147"/>
            <a:chOff x="3897395" y="2980360"/>
            <a:chExt cx="876433" cy="3875146"/>
          </a:xfrm>
        </p:grpSpPr>
        <p:sp>
          <p:nvSpPr>
            <p:cNvPr id="30" name="Rectangle 27"/>
            <p:cNvSpPr/>
            <p:nvPr/>
          </p:nvSpPr>
          <p:spPr>
            <a:xfrm rot="5400000" flipH="1" flipV="1">
              <a:off x="3112522" y="5194200"/>
              <a:ext cx="2992319" cy="33029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31" name="Group 28"/>
            <p:cNvGrpSpPr/>
            <p:nvPr/>
          </p:nvGrpSpPr>
          <p:grpSpPr>
            <a:xfrm rot="8100000" flipH="1" flipV="1">
              <a:off x="3897395" y="2980360"/>
              <a:ext cx="695779" cy="1170121"/>
              <a:chOff x="4792710" y="2406814"/>
              <a:chExt cx="521834" cy="877591"/>
            </a:xfrm>
            <a:solidFill>
              <a:schemeClr val="accent2"/>
            </a:solidFill>
          </p:grpSpPr>
          <p:sp>
            <p:nvSpPr>
              <p:cNvPr id="32" name="Isosceles Triangle 29"/>
              <p:cNvSpPr/>
              <p:nvPr/>
            </p:nvSpPr>
            <p:spPr>
              <a:xfrm>
                <a:off x="4792710" y="2406814"/>
                <a:ext cx="521834" cy="44985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Rectangle 30"/>
              <p:cNvSpPr/>
              <p:nvPr/>
            </p:nvSpPr>
            <p:spPr>
              <a:xfrm rot="16200000">
                <a:off x="4784726" y="2891645"/>
                <a:ext cx="537801" cy="2477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8" name="千图PPT彼岸天：ID 8661124库_组合 32"/>
          <p:cNvGrpSpPr/>
          <p:nvPr>
            <p:custDataLst>
              <p:tags r:id="rId4"/>
            </p:custDataLst>
          </p:nvPr>
        </p:nvGrpSpPr>
        <p:grpSpPr>
          <a:xfrm flipH="1">
            <a:off x="7731650" y="4199535"/>
            <a:ext cx="876434" cy="2652949"/>
            <a:chOff x="3122689" y="4202558"/>
            <a:chExt cx="876434" cy="2652949"/>
          </a:xfrm>
          <a:solidFill>
            <a:schemeClr val="accent5"/>
          </a:solidFill>
        </p:grpSpPr>
        <p:sp>
          <p:nvSpPr>
            <p:cNvPr id="26" name="Rectangle 33"/>
            <p:cNvSpPr/>
            <p:nvPr/>
          </p:nvSpPr>
          <p:spPr>
            <a:xfrm rot="16200000">
              <a:off x="2948918" y="5805302"/>
              <a:ext cx="1770117" cy="3302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27" name="Group 34"/>
            <p:cNvGrpSpPr/>
            <p:nvPr/>
          </p:nvGrpSpPr>
          <p:grpSpPr>
            <a:xfrm rot="18900000">
              <a:off x="3122689" y="4202558"/>
              <a:ext cx="695778" cy="1170121"/>
              <a:chOff x="4378193" y="2821330"/>
              <a:chExt cx="521834" cy="877591"/>
            </a:xfrm>
            <a:grpFill/>
          </p:grpSpPr>
          <p:sp>
            <p:nvSpPr>
              <p:cNvPr id="28" name="Isosceles Triangle 35"/>
              <p:cNvSpPr/>
              <p:nvPr/>
            </p:nvSpPr>
            <p:spPr>
              <a:xfrm>
                <a:off x="4378193" y="2821330"/>
                <a:ext cx="521834" cy="44985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Rectangle 36"/>
              <p:cNvSpPr/>
              <p:nvPr/>
            </p:nvSpPr>
            <p:spPr>
              <a:xfrm rot="16200000">
                <a:off x="4370209" y="3306161"/>
                <a:ext cx="537801" cy="2477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9" name="千图PPT彼岸天：ID 8661124库_组合 50"/>
          <p:cNvGrpSpPr/>
          <p:nvPr>
            <p:custDataLst>
              <p:tags r:id="rId5"/>
            </p:custDataLst>
          </p:nvPr>
        </p:nvGrpSpPr>
        <p:grpSpPr>
          <a:xfrm>
            <a:off x="6935338" y="2784352"/>
            <a:ext cx="1170121" cy="4068131"/>
            <a:chOff x="7097269" y="2787374"/>
            <a:chExt cx="1170121" cy="4068131"/>
          </a:xfrm>
        </p:grpSpPr>
        <p:sp>
          <p:nvSpPr>
            <p:cNvPr id="22" name="Rectangle 38"/>
            <p:cNvSpPr/>
            <p:nvPr/>
          </p:nvSpPr>
          <p:spPr>
            <a:xfrm rot="16200000" flipV="1">
              <a:off x="5607694" y="4979120"/>
              <a:ext cx="3422476" cy="33029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23" name="Group 39"/>
            <p:cNvGrpSpPr/>
            <p:nvPr/>
          </p:nvGrpSpPr>
          <p:grpSpPr>
            <a:xfrm rot="13500000" flipV="1">
              <a:off x="7334440" y="2550203"/>
              <a:ext cx="695779" cy="1170121"/>
              <a:chOff x="4792710" y="2406814"/>
              <a:chExt cx="521834" cy="877591"/>
            </a:xfrm>
            <a:solidFill>
              <a:schemeClr val="accent4"/>
            </a:solidFill>
          </p:grpSpPr>
          <p:sp>
            <p:nvSpPr>
              <p:cNvPr id="24" name="Isosceles Triangle 40"/>
              <p:cNvSpPr/>
              <p:nvPr/>
            </p:nvSpPr>
            <p:spPr>
              <a:xfrm>
                <a:off x="4792710" y="2406814"/>
                <a:ext cx="521834" cy="44985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5" name="Rectangle 41"/>
              <p:cNvSpPr/>
              <p:nvPr/>
            </p:nvSpPr>
            <p:spPr>
              <a:xfrm rot="16200000">
                <a:off x="4784726" y="2891645"/>
                <a:ext cx="537801" cy="2477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40" name="千图PPT彼岸天：ID 8661124库_组合 39"/>
          <p:cNvGrpSpPr/>
          <p:nvPr>
            <p:custDataLst>
              <p:tags r:id="rId6"/>
            </p:custDataLst>
          </p:nvPr>
        </p:nvGrpSpPr>
        <p:grpSpPr>
          <a:xfrm>
            <a:off x="1511602" y="1922754"/>
            <a:ext cx="2110975" cy="1225641"/>
            <a:chOff x="1511602" y="1922754"/>
            <a:chExt cx="2110975" cy="1225641"/>
          </a:xfrm>
        </p:grpSpPr>
        <p:sp>
          <p:nvSpPr>
            <p:cNvPr id="10" name="TextBox 45"/>
            <p:cNvSpPr txBox="1"/>
            <p:nvPr/>
          </p:nvSpPr>
          <p:spPr bwMode="auto">
            <a:xfrm>
              <a:off x="1511602" y="2306842"/>
              <a:ext cx="2110975" cy="281279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>
                <a:buClr>
                  <a:prstClr val="white"/>
                </a:buClr>
                <a:defRPr/>
              </a:pPr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  <p:sp>
          <p:nvSpPr>
            <p:cNvPr id="11" name="TextBox 46"/>
            <p:cNvSpPr txBox="1"/>
            <p:nvPr/>
          </p:nvSpPr>
          <p:spPr bwMode="auto">
            <a:xfrm>
              <a:off x="1511602" y="2588119"/>
              <a:ext cx="2110975" cy="560276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: Shape 56"/>
            <p:cNvSpPr/>
            <p:nvPr/>
          </p:nvSpPr>
          <p:spPr bwMode="auto">
            <a:xfrm>
              <a:off x="2877855" y="1922754"/>
              <a:ext cx="633204" cy="633204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7"/>
            </p:custDataLst>
          </p:nvPr>
        </p:nvGrpSpPr>
        <p:grpSpPr>
          <a:xfrm>
            <a:off x="903915" y="4485482"/>
            <a:ext cx="2110975" cy="1172341"/>
            <a:chOff x="903915" y="4485482"/>
            <a:chExt cx="2110975" cy="1172341"/>
          </a:xfrm>
        </p:grpSpPr>
        <p:sp>
          <p:nvSpPr>
            <p:cNvPr id="14" name="Freeform: Shape 55"/>
            <p:cNvSpPr/>
            <p:nvPr/>
          </p:nvSpPr>
          <p:spPr bwMode="auto">
            <a:xfrm>
              <a:off x="2225250" y="4485482"/>
              <a:ext cx="633204" cy="633204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TextBox 57"/>
            <p:cNvSpPr txBox="1"/>
            <p:nvPr/>
          </p:nvSpPr>
          <p:spPr bwMode="auto">
            <a:xfrm>
              <a:off x="903915" y="4816270"/>
              <a:ext cx="2110975" cy="281279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>
                <a:buClr>
                  <a:prstClr val="white"/>
                </a:buClr>
                <a:defRPr/>
              </a:pPr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  <p:sp>
          <p:nvSpPr>
            <p:cNvPr id="17" name="TextBox 58"/>
            <p:cNvSpPr txBox="1"/>
            <p:nvPr/>
          </p:nvSpPr>
          <p:spPr bwMode="auto">
            <a:xfrm>
              <a:off x="903915" y="5097547"/>
              <a:ext cx="2110975" cy="560276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1" name="千图PPT彼岸天：ID 8661124库_组合 40"/>
          <p:cNvGrpSpPr/>
          <p:nvPr>
            <p:custDataLst>
              <p:tags r:id="rId8"/>
            </p:custDataLst>
          </p:nvPr>
        </p:nvGrpSpPr>
        <p:grpSpPr>
          <a:xfrm>
            <a:off x="8328250" y="1983982"/>
            <a:ext cx="2110975" cy="1211587"/>
            <a:chOff x="8328250" y="1983982"/>
            <a:chExt cx="2110975" cy="1211587"/>
          </a:xfrm>
        </p:grpSpPr>
        <p:sp>
          <p:nvSpPr>
            <p:cNvPr id="12" name="Freeform: Shape 52"/>
            <p:cNvSpPr/>
            <p:nvPr/>
          </p:nvSpPr>
          <p:spPr bwMode="auto">
            <a:xfrm>
              <a:off x="8444742" y="1983982"/>
              <a:ext cx="633204" cy="633204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24 w 236"/>
                <a:gd name="T11" fmla="*/ 56 h 236"/>
                <a:gd name="T12" fmla="*/ 144 w 236"/>
                <a:gd name="T13" fmla="*/ 46 h 236"/>
                <a:gd name="T14" fmla="*/ 137 w 236"/>
                <a:gd name="T15" fmla="*/ 67 h 236"/>
                <a:gd name="T16" fmla="*/ 117 w 236"/>
                <a:gd name="T17" fmla="*/ 77 h 236"/>
                <a:gd name="T18" fmla="*/ 124 w 236"/>
                <a:gd name="T19" fmla="*/ 56 h 236"/>
                <a:gd name="T20" fmla="*/ 162 w 236"/>
                <a:gd name="T21" fmla="*/ 164 h 236"/>
                <a:gd name="T22" fmla="*/ 142 w 236"/>
                <a:gd name="T23" fmla="*/ 181 h 236"/>
                <a:gd name="T24" fmla="*/ 119 w 236"/>
                <a:gd name="T25" fmla="*/ 175 h 236"/>
                <a:gd name="T26" fmla="*/ 97 w 236"/>
                <a:gd name="T27" fmla="*/ 181 h 236"/>
                <a:gd name="T28" fmla="*/ 76 w 236"/>
                <a:gd name="T29" fmla="*/ 164 h 236"/>
                <a:gd name="T30" fmla="*/ 67 w 236"/>
                <a:gd name="T31" fmla="*/ 96 h 236"/>
                <a:gd name="T32" fmla="*/ 95 w 236"/>
                <a:gd name="T33" fmla="*/ 79 h 236"/>
                <a:gd name="T34" fmla="*/ 118 w 236"/>
                <a:gd name="T35" fmla="*/ 85 h 236"/>
                <a:gd name="T36" fmla="*/ 143 w 236"/>
                <a:gd name="T37" fmla="*/ 79 h 236"/>
                <a:gd name="T38" fmla="*/ 168 w 236"/>
                <a:gd name="T39" fmla="*/ 92 h 236"/>
                <a:gd name="T40" fmla="*/ 154 w 236"/>
                <a:gd name="T41" fmla="*/ 118 h 236"/>
                <a:gd name="T42" fmla="*/ 172 w 236"/>
                <a:gd name="T43" fmla="*/ 145 h 236"/>
                <a:gd name="T44" fmla="*/ 162 w 236"/>
                <a:gd name="T45" fmla="*/ 16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4" y="56"/>
                  </a:moveTo>
                  <a:cubicBezTo>
                    <a:pt x="129" y="50"/>
                    <a:pt x="137" y="46"/>
                    <a:pt x="144" y="46"/>
                  </a:cubicBezTo>
                  <a:cubicBezTo>
                    <a:pt x="144" y="54"/>
                    <a:pt x="141" y="62"/>
                    <a:pt x="137" y="67"/>
                  </a:cubicBezTo>
                  <a:cubicBezTo>
                    <a:pt x="132" y="73"/>
                    <a:pt x="124" y="78"/>
                    <a:pt x="117" y="77"/>
                  </a:cubicBezTo>
                  <a:cubicBezTo>
                    <a:pt x="115" y="69"/>
                    <a:pt x="119" y="61"/>
                    <a:pt x="124" y="56"/>
                  </a:cubicBezTo>
                  <a:close/>
                  <a:moveTo>
                    <a:pt x="162" y="164"/>
                  </a:moveTo>
                  <a:cubicBezTo>
                    <a:pt x="157" y="172"/>
                    <a:pt x="151" y="180"/>
                    <a:pt x="142" y="181"/>
                  </a:cubicBezTo>
                  <a:cubicBezTo>
                    <a:pt x="133" y="181"/>
                    <a:pt x="130" y="175"/>
                    <a:pt x="119" y="175"/>
                  </a:cubicBezTo>
                  <a:cubicBezTo>
                    <a:pt x="109" y="175"/>
                    <a:pt x="106" y="180"/>
                    <a:pt x="97" y="181"/>
                  </a:cubicBezTo>
                  <a:cubicBezTo>
                    <a:pt x="88" y="181"/>
                    <a:pt x="82" y="172"/>
                    <a:pt x="76" y="164"/>
                  </a:cubicBezTo>
                  <a:cubicBezTo>
                    <a:pt x="64" y="147"/>
                    <a:pt x="55" y="116"/>
                    <a:pt x="67" y="96"/>
                  </a:cubicBezTo>
                  <a:cubicBezTo>
                    <a:pt x="73" y="85"/>
                    <a:pt x="84" y="79"/>
                    <a:pt x="95" y="79"/>
                  </a:cubicBezTo>
                  <a:cubicBezTo>
                    <a:pt x="104" y="79"/>
                    <a:pt x="112" y="85"/>
                    <a:pt x="118" y="85"/>
                  </a:cubicBezTo>
                  <a:cubicBezTo>
                    <a:pt x="123" y="85"/>
                    <a:pt x="133" y="77"/>
                    <a:pt x="143" y="79"/>
                  </a:cubicBezTo>
                  <a:cubicBezTo>
                    <a:pt x="148" y="79"/>
                    <a:pt x="160" y="80"/>
                    <a:pt x="168" y="92"/>
                  </a:cubicBezTo>
                  <a:cubicBezTo>
                    <a:pt x="167" y="92"/>
                    <a:pt x="153" y="100"/>
                    <a:pt x="154" y="118"/>
                  </a:cubicBezTo>
                  <a:cubicBezTo>
                    <a:pt x="154" y="138"/>
                    <a:pt x="171" y="145"/>
                    <a:pt x="172" y="145"/>
                  </a:cubicBezTo>
                  <a:cubicBezTo>
                    <a:pt x="171" y="145"/>
                    <a:pt x="169" y="155"/>
                    <a:pt x="162" y="16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TextBox 60"/>
            <p:cNvSpPr txBox="1"/>
            <p:nvPr/>
          </p:nvSpPr>
          <p:spPr bwMode="auto">
            <a:xfrm>
              <a:off x="8328250" y="2354014"/>
              <a:ext cx="2110975" cy="281279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r">
                <a:buClr>
                  <a:prstClr val="white"/>
                </a:buClr>
                <a:defRPr/>
              </a:pPr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sp>
          <p:nvSpPr>
            <p:cNvPr id="19" name="TextBox 61"/>
            <p:cNvSpPr txBox="1"/>
            <p:nvPr/>
          </p:nvSpPr>
          <p:spPr bwMode="auto">
            <a:xfrm>
              <a:off x="8328250" y="2635293"/>
              <a:ext cx="2110975" cy="560276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2" name="千图PPT彼岸天：ID 8661124库_组合 41"/>
          <p:cNvGrpSpPr/>
          <p:nvPr>
            <p:custDataLst>
              <p:tags r:id="rId9"/>
            </p:custDataLst>
          </p:nvPr>
        </p:nvGrpSpPr>
        <p:grpSpPr>
          <a:xfrm>
            <a:off x="8743562" y="4475847"/>
            <a:ext cx="2110975" cy="1149715"/>
            <a:chOff x="8743562" y="4475847"/>
            <a:chExt cx="2110975" cy="1149715"/>
          </a:xfrm>
        </p:grpSpPr>
        <p:sp>
          <p:nvSpPr>
            <p:cNvPr id="13" name="Freeform: Shape 53"/>
            <p:cNvSpPr/>
            <p:nvPr/>
          </p:nvSpPr>
          <p:spPr bwMode="auto">
            <a:xfrm>
              <a:off x="8877879" y="4475847"/>
              <a:ext cx="633204" cy="633204"/>
            </a:xfrm>
            <a:custGeom>
              <a:avLst/>
              <a:gdLst>
                <a:gd name="T0" fmla="*/ 118 w 236"/>
                <a:gd name="T1" fmla="*/ 142 h 236"/>
                <a:gd name="T2" fmla="*/ 142 w 236"/>
                <a:gd name="T3" fmla="*/ 118 h 236"/>
                <a:gd name="T4" fmla="*/ 137 w 236"/>
                <a:gd name="T5" fmla="*/ 105 h 236"/>
                <a:gd name="T6" fmla="*/ 118 w 236"/>
                <a:gd name="T7" fmla="*/ 95 h 236"/>
                <a:gd name="T8" fmla="*/ 99 w 236"/>
                <a:gd name="T9" fmla="*/ 105 h 236"/>
                <a:gd name="T10" fmla="*/ 94 w 236"/>
                <a:gd name="T11" fmla="*/ 118 h 236"/>
                <a:gd name="T12" fmla="*/ 118 w 236"/>
                <a:gd name="T13" fmla="*/ 142 h 236"/>
                <a:gd name="T14" fmla="*/ 170 w 236"/>
                <a:gd name="T15" fmla="*/ 89 h 236"/>
                <a:gd name="T16" fmla="*/ 170 w 236"/>
                <a:gd name="T17" fmla="*/ 70 h 236"/>
                <a:gd name="T18" fmla="*/ 170 w 236"/>
                <a:gd name="T19" fmla="*/ 67 h 236"/>
                <a:gd name="T20" fmla="*/ 167 w 236"/>
                <a:gd name="T21" fmla="*/ 67 h 236"/>
                <a:gd name="T22" fmla="*/ 147 w 236"/>
                <a:gd name="T23" fmla="*/ 67 h 236"/>
                <a:gd name="T24" fmla="*/ 147 w 236"/>
                <a:gd name="T25" fmla="*/ 90 h 236"/>
                <a:gd name="T26" fmla="*/ 170 w 236"/>
                <a:gd name="T27" fmla="*/ 89 h 236"/>
                <a:gd name="T28" fmla="*/ 118 w 236"/>
                <a:gd name="T29" fmla="*/ 0 h 236"/>
                <a:gd name="T30" fmla="*/ 0 w 236"/>
                <a:gd name="T31" fmla="*/ 118 h 236"/>
                <a:gd name="T32" fmla="*/ 118 w 236"/>
                <a:gd name="T33" fmla="*/ 236 h 236"/>
                <a:gd name="T34" fmla="*/ 236 w 236"/>
                <a:gd name="T35" fmla="*/ 118 h 236"/>
                <a:gd name="T36" fmla="*/ 118 w 236"/>
                <a:gd name="T37" fmla="*/ 0 h 236"/>
                <a:gd name="T38" fmla="*/ 185 w 236"/>
                <a:gd name="T39" fmla="*/ 105 h 236"/>
                <a:gd name="T40" fmla="*/ 185 w 236"/>
                <a:gd name="T41" fmla="*/ 160 h 236"/>
                <a:gd name="T42" fmla="*/ 159 w 236"/>
                <a:gd name="T43" fmla="*/ 186 h 236"/>
                <a:gd name="T44" fmla="*/ 77 w 236"/>
                <a:gd name="T45" fmla="*/ 186 h 236"/>
                <a:gd name="T46" fmla="*/ 51 w 236"/>
                <a:gd name="T47" fmla="*/ 160 h 236"/>
                <a:gd name="T48" fmla="*/ 51 w 236"/>
                <a:gd name="T49" fmla="*/ 105 h 236"/>
                <a:gd name="T50" fmla="*/ 51 w 236"/>
                <a:gd name="T51" fmla="*/ 77 h 236"/>
                <a:gd name="T52" fmla="*/ 77 w 236"/>
                <a:gd name="T53" fmla="*/ 51 h 236"/>
                <a:gd name="T54" fmla="*/ 159 w 236"/>
                <a:gd name="T55" fmla="*/ 51 h 236"/>
                <a:gd name="T56" fmla="*/ 185 w 236"/>
                <a:gd name="T57" fmla="*/ 77 h 236"/>
                <a:gd name="T58" fmla="*/ 185 w 236"/>
                <a:gd name="T59" fmla="*/ 105 h 236"/>
                <a:gd name="T60" fmla="*/ 155 w 236"/>
                <a:gd name="T61" fmla="*/ 118 h 236"/>
                <a:gd name="T62" fmla="*/ 118 w 236"/>
                <a:gd name="T63" fmla="*/ 155 h 236"/>
                <a:gd name="T64" fmla="*/ 81 w 236"/>
                <a:gd name="T65" fmla="*/ 118 h 236"/>
                <a:gd name="T66" fmla="*/ 84 w 236"/>
                <a:gd name="T67" fmla="*/ 105 h 236"/>
                <a:gd name="T68" fmla="*/ 64 w 236"/>
                <a:gd name="T69" fmla="*/ 105 h 236"/>
                <a:gd name="T70" fmla="*/ 64 w 236"/>
                <a:gd name="T71" fmla="*/ 160 h 236"/>
                <a:gd name="T72" fmla="*/ 77 w 236"/>
                <a:gd name="T73" fmla="*/ 172 h 236"/>
                <a:gd name="T74" fmla="*/ 159 w 236"/>
                <a:gd name="T75" fmla="*/ 172 h 236"/>
                <a:gd name="T76" fmla="*/ 172 w 236"/>
                <a:gd name="T77" fmla="*/ 160 h 236"/>
                <a:gd name="T78" fmla="*/ 172 w 236"/>
                <a:gd name="T79" fmla="*/ 105 h 236"/>
                <a:gd name="T80" fmla="*/ 152 w 236"/>
                <a:gd name="T81" fmla="*/ 105 h 236"/>
                <a:gd name="T82" fmla="*/ 155 w 236"/>
                <a:gd name="T83" fmla="*/ 118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6" h="236">
                  <a:moveTo>
                    <a:pt x="118" y="142"/>
                  </a:moveTo>
                  <a:cubicBezTo>
                    <a:pt x="131" y="142"/>
                    <a:pt x="142" y="131"/>
                    <a:pt x="142" y="118"/>
                  </a:cubicBezTo>
                  <a:cubicBezTo>
                    <a:pt x="142" y="113"/>
                    <a:pt x="140" y="108"/>
                    <a:pt x="137" y="105"/>
                  </a:cubicBezTo>
                  <a:cubicBezTo>
                    <a:pt x="133" y="99"/>
                    <a:pt x="126" y="95"/>
                    <a:pt x="118" y="95"/>
                  </a:cubicBezTo>
                  <a:cubicBezTo>
                    <a:pt x="110" y="95"/>
                    <a:pt x="103" y="99"/>
                    <a:pt x="99" y="105"/>
                  </a:cubicBezTo>
                  <a:cubicBezTo>
                    <a:pt x="96" y="108"/>
                    <a:pt x="94" y="113"/>
                    <a:pt x="94" y="118"/>
                  </a:cubicBezTo>
                  <a:cubicBezTo>
                    <a:pt x="94" y="131"/>
                    <a:pt x="105" y="142"/>
                    <a:pt x="118" y="142"/>
                  </a:cubicBezTo>
                  <a:close/>
                  <a:moveTo>
                    <a:pt x="170" y="89"/>
                  </a:moveTo>
                  <a:cubicBezTo>
                    <a:pt x="170" y="70"/>
                    <a:pt x="170" y="70"/>
                    <a:pt x="170" y="70"/>
                  </a:cubicBezTo>
                  <a:cubicBezTo>
                    <a:pt x="170" y="67"/>
                    <a:pt x="170" y="67"/>
                    <a:pt x="170" y="67"/>
                  </a:cubicBezTo>
                  <a:cubicBezTo>
                    <a:pt x="167" y="67"/>
                    <a:pt x="167" y="67"/>
                    <a:pt x="167" y="67"/>
                  </a:cubicBezTo>
                  <a:cubicBezTo>
                    <a:pt x="147" y="67"/>
                    <a:pt x="147" y="67"/>
                    <a:pt x="147" y="67"/>
                  </a:cubicBezTo>
                  <a:cubicBezTo>
                    <a:pt x="147" y="90"/>
                    <a:pt x="147" y="90"/>
                    <a:pt x="147" y="90"/>
                  </a:cubicBezTo>
                  <a:lnTo>
                    <a:pt x="170" y="89"/>
                  </a:ln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5" y="105"/>
                  </a:moveTo>
                  <a:cubicBezTo>
                    <a:pt x="185" y="160"/>
                    <a:pt x="185" y="160"/>
                    <a:pt x="185" y="160"/>
                  </a:cubicBezTo>
                  <a:cubicBezTo>
                    <a:pt x="185" y="174"/>
                    <a:pt x="173" y="186"/>
                    <a:pt x="159" y="186"/>
                  </a:cubicBezTo>
                  <a:cubicBezTo>
                    <a:pt x="77" y="186"/>
                    <a:pt x="77" y="186"/>
                    <a:pt x="77" y="186"/>
                  </a:cubicBezTo>
                  <a:cubicBezTo>
                    <a:pt x="62" y="186"/>
                    <a:pt x="51" y="174"/>
                    <a:pt x="51" y="160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63"/>
                    <a:pt x="62" y="51"/>
                    <a:pt x="77" y="51"/>
                  </a:cubicBezTo>
                  <a:cubicBezTo>
                    <a:pt x="159" y="51"/>
                    <a:pt x="159" y="51"/>
                    <a:pt x="159" y="51"/>
                  </a:cubicBezTo>
                  <a:cubicBezTo>
                    <a:pt x="173" y="51"/>
                    <a:pt x="185" y="63"/>
                    <a:pt x="185" y="77"/>
                  </a:cubicBezTo>
                  <a:lnTo>
                    <a:pt x="185" y="105"/>
                  </a:lnTo>
                  <a:close/>
                  <a:moveTo>
                    <a:pt x="155" y="118"/>
                  </a:moveTo>
                  <a:cubicBezTo>
                    <a:pt x="155" y="139"/>
                    <a:pt x="138" y="155"/>
                    <a:pt x="118" y="155"/>
                  </a:cubicBezTo>
                  <a:cubicBezTo>
                    <a:pt x="98" y="155"/>
                    <a:pt x="81" y="139"/>
                    <a:pt x="81" y="118"/>
                  </a:cubicBezTo>
                  <a:cubicBezTo>
                    <a:pt x="81" y="114"/>
                    <a:pt x="82" y="109"/>
                    <a:pt x="84" y="105"/>
                  </a:cubicBezTo>
                  <a:cubicBezTo>
                    <a:pt x="64" y="105"/>
                    <a:pt x="64" y="105"/>
                    <a:pt x="64" y="105"/>
                  </a:cubicBezTo>
                  <a:cubicBezTo>
                    <a:pt x="64" y="160"/>
                    <a:pt x="64" y="160"/>
                    <a:pt x="64" y="160"/>
                  </a:cubicBezTo>
                  <a:cubicBezTo>
                    <a:pt x="64" y="167"/>
                    <a:pt x="70" y="172"/>
                    <a:pt x="77" y="172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66" y="172"/>
                    <a:pt x="172" y="167"/>
                    <a:pt x="172" y="160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52" y="105"/>
                    <a:pt x="152" y="105"/>
                    <a:pt x="152" y="105"/>
                  </a:cubicBezTo>
                  <a:cubicBezTo>
                    <a:pt x="154" y="109"/>
                    <a:pt x="155" y="114"/>
                    <a:pt x="155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TextBox 63"/>
            <p:cNvSpPr txBox="1"/>
            <p:nvPr/>
          </p:nvSpPr>
          <p:spPr bwMode="auto">
            <a:xfrm>
              <a:off x="8743562" y="4784007"/>
              <a:ext cx="2110975" cy="281279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r">
                <a:buClr>
                  <a:prstClr val="white"/>
                </a:buClr>
                <a:defRPr/>
              </a:pPr>
              <a:r>
                <a:rPr lang="zh-CN" altLang="en-US" sz="1600" b="1" dirty="0">
                  <a:solidFill>
                    <a:schemeClr val="accent5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5">
                    <a:lumMod val="100000"/>
                  </a:schemeClr>
                </a:solidFill>
              </a:endParaRPr>
            </a:p>
          </p:txBody>
        </p:sp>
        <p:sp>
          <p:nvSpPr>
            <p:cNvPr id="21" name="TextBox 64"/>
            <p:cNvSpPr txBox="1"/>
            <p:nvPr/>
          </p:nvSpPr>
          <p:spPr bwMode="auto">
            <a:xfrm>
              <a:off x="8743562" y="5065286"/>
              <a:ext cx="2110975" cy="560276"/>
            </a:xfrm>
            <a:prstGeom prst="rect">
              <a:avLst/>
            </a:prstGeom>
          </p:spPr>
          <p:txBody>
            <a:bodyPr wrap="square" lIns="0" tIns="0" rIns="0" bIns="0" anchor="ctr" anchorCtr="0">
              <a:norm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请替换文字内容复制你的内容到此</a:t>
              </a:r>
              <a:b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endPara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032908" y="2730860"/>
            <a:ext cx="4993302" cy="1396280"/>
            <a:chOff x="5235445" y="2503043"/>
            <a:chExt cx="4993302" cy="1396280"/>
          </a:xfrm>
        </p:grpSpPr>
        <p:sp>
          <p:nvSpPr>
            <p:cNvPr id="3" name="矩形 2"/>
            <p:cNvSpPr/>
            <p:nvPr/>
          </p:nvSpPr>
          <p:spPr>
            <a:xfrm>
              <a:off x="5235445" y="2503043"/>
              <a:ext cx="433965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zh-CN" altLang="en-US" sz="5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未来工作计划</a:t>
              </a:r>
              <a:endParaRPr kumimoji="1" lang="zh-CN" altLang="en-US" sz="5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235445" y="3426373"/>
              <a:ext cx="4993302" cy="4729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点击此处添加文本内容，如关键词、部分简单介绍等。点击此处添加文本内容如关键词、部分简单介绍等。点击此处添加文本内容，如关键词、部分简介绍</a:t>
              </a:r>
              <a:endParaRPr lang="en-US" altLang="zh-CN" sz="10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83334" y="2091930"/>
            <a:ext cx="1578687" cy="2313570"/>
            <a:chOff x="3168454" y="1680397"/>
            <a:chExt cx="1578687" cy="2313570"/>
          </a:xfrm>
          <a:solidFill>
            <a:srgbClr val="884846"/>
          </a:solidFill>
        </p:grpSpPr>
        <p:sp>
          <p:nvSpPr>
            <p:cNvPr id="6" name="矩形 5"/>
            <p:cNvSpPr/>
            <p:nvPr/>
          </p:nvSpPr>
          <p:spPr>
            <a:xfrm>
              <a:off x="3220369" y="1680397"/>
              <a:ext cx="1472872" cy="231357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lvl="0" algn="ctr"/>
              <a:r>
                <a:rPr lang="en-US" altLang="zh-CN" sz="4800" b="1" spc="6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4800" b="1" spc="6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168454" y="1750341"/>
              <a:ext cx="1562979" cy="669079"/>
              <a:chOff x="5591514" y="1114425"/>
              <a:chExt cx="2274501" cy="1077232"/>
            </a:xfrm>
            <a:grpFill/>
          </p:grpSpPr>
          <p:sp>
            <p:nvSpPr>
              <p:cNvPr id="12" name="矩形 11"/>
              <p:cNvSpPr/>
              <p:nvPr/>
            </p:nvSpPr>
            <p:spPr>
              <a:xfrm>
                <a:off x="5591514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7799483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 rot="16200000">
                <a:off x="6686173" y="19771"/>
                <a:ext cx="81264" cy="227058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 flipV="1">
              <a:off x="3186189" y="3141260"/>
              <a:ext cx="1560952" cy="807911"/>
              <a:chOff x="5591515" y="1106803"/>
              <a:chExt cx="2271552" cy="1300753"/>
            </a:xfrm>
            <a:grpFill/>
          </p:grpSpPr>
          <p:sp>
            <p:nvSpPr>
              <p:cNvPr id="9" name="矩形 8"/>
              <p:cNvSpPr/>
              <p:nvPr/>
            </p:nvSpPr>
            <p:spPr>
              <a:xfrm>
                <a:off x="5591515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7817348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 rot="16200000">
                <a:off x="6690000" y="8318"/>
                <a:ext cx="73609" cy="22705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096000" y="1631790"/>
            <a:ext cx="3200338" cy="926945"/>
            <a:chOff x="6476312" y="2471053"/>
            <a:chExt cx="3200338" cy="926945"/>
          </a:xfrm>
        </p:grpSpPr>
        <p:sp>
          <p:nvSpPr>
            <p:cNvPr id="4" name="TextBox 26"/>
            <p:cNvSpPr txBox="1"/>
            <p:nvPr/>
          </p:nvSpPr>
          <p:spPr>
            <a:xfrm>
              <a:off x="6476312" y="2509908"/>
              <a:ext cx="845103" cy="769441"/>
            </a:xfrm>
            <a:prstGeom prst="rect">
              <a:avLst/>
            </a:prstGeom>
            <a:noFill/>
            <a:ln>
              <a:solidFill>
                <a:srgbClr val="884846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ontserrat Semi" charset="0"/>
                </a:rPr>
                <a:t>01</a:t>
              </a:r>
              <a:endParaRPr lang="en-US" sz="4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ontserrat Semi" charset="0"/>
              </a:endParaRPr>
            </a:p>
          </p:txBody>
        </p:sp>
        <p:sp>
          <p:nvSpPr>
            <p:cNvPr id="5" name="TextBox 38"/>
            <p:cNvSpPr txBox="1"/>
            <p:nvPr/>
          </p:nvSpPr>
          <p:spPr>
            <a:xfrm>
              <a:off x="7860062" y="2471053"/>
              <a:ext cx="1816588" cy="784830"/>
            </a:xfrm>
            <a:prstGeom prst="rect">
              <a:avLst/>
            </a:prstGeom>
            <a:noFill/>
          </p:spPr>
          <p:txBody>
            <a:bodyPr wrap="none" rtlCol="0" anchor="t" anchorCtr="1">
              <a:spAutoFit/>
            </a:bodyPr>
            <a:lstStyle/>
            <a:p>
              <a:pPr algn="ctr">
                <a:lnSpc>
                  <a:spcPts val="2680"/>
                </a:lnSpc>
              </a:pPr>
              <a:r>
                <a:rPr lang="zh-CN" altLang="en-US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Poppins SemiBold" charset="0"/>
                </a:rPr>
                <a:t>季度工作概述</a:t>
              </a:r>
              <a:endParaRPr lang="en-US" altLang="zh-CN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 SemiBold" charset="0"/>
              </a:endParaRPr>
            </a:p>
            <a:p>
              <a:pPr algn="ctr">
                <a:lnSpc>
                  <a:spcPts val="2680"/>
                </a:lnSpc>
              </a:pPr>
              <a:r>
                <a:rPr lang="en-US" altLang="zh-CN" sz="1200" cap="all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icrosoft JhengHei Light" panose="020B0304030504040204" pitchFamily="34" charset="-122"/>
                </a:rPr>
                <a:t>THE Scenery DESIGN</a:t>
              </a:r>
              <a:endParaRPr lang="zh-CN" altLang="en-US" sz="1200" cap="all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endParaRPr>
            </a:p>
          </p:txBody>
        </p:sp>
        <p:cxnSp>
          <p:nvCxnSpPr>
            <p:cNvPr id="6" name="Straight Connector 39"/>
            <p:cNvCxnSpPr/>
            <p:nvPr/>
          </p:nvCxnSpPr>
          <p:spPr>
            <a:xfrm>
              <a:off x="8523026" y="3397998"/>
              <a:ext cx="379142" cy="0"/>
            </a:xfrm>
            <a:prstGeom prst="line">
              <a:avLst/>
            </a:prstGeom>
            <a:ln>
              <a:solidFill>
                <a:srgbClr val="8848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组合 6"/>
          <p:cNvGrpSpPr/>
          <p:nvPr/>
        </p:nvGrpSpPr>
        <p:grpSpPr>
          <a:xfrm>
            <a:off x="6096000" y="2733493"/>
            <a:ext cx="3200338" cy="907733"/>
            <a:chOff x="6476312" y="2481933"/>
            <a:chExt cx="3200338" cy="907733"/>
          </a:xfrm>
        </p:grpSpPr>
        <p:sp>
          <p:nvSpPr>
            <p:cNvPr id="8" name="TextBox 26"/>
            <p:cNvSpPr txBox="1"/>
            <p:nvPr/>
          </p:nvSpPr>
          <p:spPr>
            <a:xfrm>
              <a:off x="6476312" y="2509908"/>
              <a:ext cx="845103" cy="769441"/>
            </a:xfrm>
            <a:prstGeom prst="rect">
              <a:avLst/>
            </a:prstGeom>
            <a:noFill/>
            <a:ln>
              <a:solidFill>
                <a:srgbClr val="884846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ontserrat Semi" charset="0"/>
                </a:rPr>
                <a:t>02</a:t>
              </a:r>
              <a:endParaRPr lang="en-US" sz="4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ontserrat Semi" charset="0"/>
              </a:endParaRPr>
            </a:p>
          </p:txBody>
        </p:sp>
        <p:sp>
          <p:nvSpPr>
            <p:cNvPr id="9" name="TextBox 38"/>
            <p:cNvSpPr txBox="1"/>
            <p:nvPr/>
          </p:nvSpPr>
          <p:spPr>
            <a:xfrm>
              <a:off x="7860062" y="2481933"/>
              <a:ext cx="1816588" cy="784830"/>
            </a:xfrm>
            <a:prstGeom prst="rect">
              <a:avLst/>
            </a:prstGeom>
            <a:noFill/>
          </p:spPr>
          <p:txBody>
            <a:bodyPr wrap="none" rtlCol="0" anchor="t" anchorCtr="1">
              <a:spAutoFit/>
            </a:bodyPr>
            <a:lstStyle/>
            <a:p>
              <a:pPr lvl="0" algn="ctr">
                <a:lnSpc>
                  <a:spcPts val="2680"/>
                </a:lnSpc>
              </a:pPr>
              <a:r>
                <a:rPr lang="zh-CN" altLang="en-US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Poppins SemiBold" charset="0"/>
                </a:rPr>
                <a:t>工作完成情况</a:t>
              </a:r>
              <a:endParaRPr lang="en-US" altLang="zh-CN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 SemiBold" charset="0"/>
              </a:endParaRPr>
            </a:p>
            <a:p>
              <a:pPr lvl="0" algn="ctr">
                <a:lnSpc>
                  <a:spcPts val="2680"/>
                </a:lnSpc>
              </a:pPr>
              <a:r>
                <a:rPr lang="en-US" altLang="zh-CN" sz="1200" cap="all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icrosoft JhengHei Light" panose="020B0304030504040204" pitchFamily="34" charset="-122"/>
                </a:rPr>
                <a:t>THE Scenery DESIGN</a:t>
              </a:r>
              <a:endParaRPr lang="zh-CN" altLang="en-US" sz="1200" cap="all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endParaRPr>
            </a:p>
          </p:txBody>
        </p:sp>
        <p:cxnSp>
          <p:nvCxnSpPr>
            <p:cNvPr id="10" name="Straight Connector 39"/>
            <p:cNvCxnSpPr/>
            <p:nvPr/>
          </p:nvCxnSpPr>
          <p:spPr>
            <a:xfrm>
              <a:off x="8535132" y="3389666"/>
              <a:ext cx="379142" cy="0"/>
            </a:xfrm>
            <a:prstGeom prst="line">
              <a:avLst/>
            </a:prstGeom>
            <a:ln>
              <a:solidFill>
                <a:srgbClr val="8848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6096000" y="3820606"/>
            <a:ext cx="3200338" cy="842602"/>
            <a:chOff x="6476312" y="2478223"/>
            <a:chExt cx="3200338" cy="842602"/>
          </a:xfrm>
        </p:grpSpPr>
        <p:sp>
          <p:nvSpPr>
            <p:cNvPr id="12" name="TextBox 26"/>
            <p:cNvSpPr txBox="1"/>
            <p:nvPr/>
          </p:nvSpPr>
          <p:spPr>
            <a:xfrm>
              <a:off x="6476312" y="2509908"/>
              <a:ext cx="845103" cy="769441"/>
            </a:xfrm>
            <a:prstGeom prst="rect">
              <a:avLst/>
            </a:prstGeom>
            <a:noFill/>
            <a:ln>
              <a:solidFill>
                <a:srgbClr val="884846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ontserrat Semi" charset="0"/>
                </a:rPr>
                <a:t>03</a:t>
              </a:r>
              <a:endParaRPr lang="en-US" sz="4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ontserrat Semi" charset="0"/>
              </a:endParaRPr>
            </a:p>
          </p:txBody>
        </p:sp>
        <p:sp>
          <p:nvSpPr>
            <p:cNvPr id="13" name="TextBox 38"/>
            <p:cNvSpPr txBox="1"/>
            <p:nvPr/>
          </p:nvSpPr>
          <p:spPr>
            <a:xfrm>
              <a:off x="7860062" y="2478223"/>
              <a:ext cx="1816588" cy="784830"/>
            </a:xfrm>
            <a:prstGeom prst="rect">
              <a:avLst/>
            </a:prstGeom>
            <a:noFill/>
          </p:spPr>
          <p:txBody>
            <a:bodyPr wrap="none" rtlCol="0" anchor="t" anchorCtr="1">
              <a:spAutoFit/>
            </a:bodyPr>
            <a:lstStyle/>
            <a:p>
              <a:pPr lvl="0" algn="ctr">
                <a:lnSpc>
                  <a:spcPts val="2680"/>
                </a:lnSpc>
              </a:pPr>
              <a:r>
                <a:rPr lang="zh-CN" altLang="en-US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Poppins SemiBold" charset="0"/>
                </a:rPr>
                <a:t>成功项目展示</a:t>
              </a:r>
              <a:endParaRPr lang="en-US" altLang="zh-CN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 SemiBold" charset="0"/>
              </a:endParaRPr>
            </a:p>
            <a:p>
              <a:pPr lvl="0" algn="ctr">
                <a:lnSpc>
                  <a:spcPts val="2680"/>
                </a:lnSpc>
              </a:pPr>
              <a:r>
                <a:rPr lang="en-US" altLang="zh-CN" sz="1200" cap="all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icrosoft JhengHei Light" panose="020B0304030504040204" pitchFamily="34" charset="-122"/>
                </a:rPr>
                <a:t>THE Scenery DESIGN</a:t>
              </a:r>
              <a:endParaRPr lang="zh-CN" altLang="en-US" sz="1200" cap="all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endParaRPr>
            </a:p>
          </p:txBody>
        </p:sp>
        <p:cxnSp>
          <p:nvCxnSpPr>
            <p:cNvPr id="14" name="Straight Connector 39"/>
            <p:cNvCxnSpPr/>
            <p:nvPr/>
          </p:nvCxnSpPr>
          <p:spPr>
            <a:xfrm>
              <a:off x="8578785" y="3320825"/>
              <a:ext cx="379142" cy="0"/>
            </a:xfrm>
            <a:prstGeom prst="line">
              <a:avLst/>
            </a:prstGeom>
            <a:ln>
              <a:solidFill>
                <a:srgbClr val="8848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组合 14"/>
          <p:cNvGrpSpPr/>
          <p:nvPr/>
        </p:nvGrpSpPr>
        <p:grpSpPr>
          <a:xfrm>
            <a:off x="6096000" y="4900444"/>
            <a:ext cx="3200337" cy="916589"/>
            <a:chOff x="6476312" y="2467238"/>
            <a:chExt cx="3200337" cy="916589"/>
          </a:xfrm>
        </p:grpSpPr>
        <p:sp>
          <p:nvSpPr>
            <p:cNvPr id="16" name="TextBox 26"/>
            <p:cNvSpPr txBox="1"/>
            <p:nvPr/>
          </p:nvSpPr>
          <p:spPr>
            <a:xfrm>
              <a:off x="6476312" y="2509908"/>
              <a:ext cx="845103" cy="769441"/>
            </a:xfrm>
            <a:prstGeom prst="rect">
              <a:avLst/>
            </a:prstGeom>
            <a:noFill/>
            <a:ln>
              <a:solidFill>
                <a:srgbClr val="884846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ontserrat Semi" charset="0"/>
                </a:rPr>
                <a:t>04</a:t>
              </a:r>
              <a:endParaRPr lang="en-US" sz="4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ontserrat Semi" charset="0"/>
              </a:endParaRPr>
            </a:p>
          </p:txBody>
        </p:sp>
        <p:sp>
          <p:nvSpPr>
            <p:cNvPr id="17" name="TextBox 38"/>
            <p:cNvSpPr txBox="1"/>
            <p:nvPr/>
          </p:nvSpPr>
          <p:spPr>
            <a:xfrm>
              <a:off x="7860062" y="2467238"/>
              <a:ext cx="1816587" cy="784830"/>
            </a:xfrm>
            <a:prstGeom prst="rect">
              <a:avLst/>
            </a:prstGeom>
            <a:noFill/>
          </p:spPr>
          <p:txBody>
            <a:bodyPr wrap="none" rtlCol="0" anchor="t" anchorCtr="1">
              <a:spAutoFit/>
            </a:bodyPr>
            <a:lstStyle/>
            <a:p>
              <a:pPr lvl="0" algn="ctr">
                <a:lnSpc>
                  <a:spcPts val="2680"/>
                </a:lnSpc>
              </a:pPr>
              <a:r>
                <a:rPr lang="zh-CN" altLang="en-US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Poppins SemiBold" charset="0"/>
                </a:rPr>
                <a:t>未来工作计划</a:t>
              </a:r>
              <a:endParaRPr lang="en-US" altLang="zh-CN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Poppins SemiBold" charset="0"/>
              </a:endParaRPr>
            </a:p>
            <a:p>
              <a:pPr lvl="0" algn="ctr">
                <a:lnSpc>
                  <a:spcPts val="2680"/>
                </a:lnSpc>
              </a:pPr>
              <a:r>
                <a:rPr lang="en-US" altLang="zh-CN" sz="1200" cap="all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Microsoft JhengHei Light" panose="020B0304030504040204" pitchFamily="34" charset="-122"/>
                </a:rPr>
                <a:t>THE Scenery DESIGN</a:t>
              </a:r>
              <a:endParaRPr lang="zh-CN" altLang="en-US" sz="1200" cap="all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icrosoft JhengHei Light" panose="020B0304030504040204" pitchFamily="34" charset="-122"/>
              </a:endParaRPr>
            </a:p>
          </p:txBody>
        </p:sp>
        <p:cxnSp>
          <p:nvCxnSpPr>
            <p:cNvPr id="18" name="Straight Connector 39"/>
            <p:cNvCxnSpPr/>
            <p:nvPr/>
          </p:nvCxnSpPr>
          <p:spPr>
            <a:xfrm>
              <a:off x="8578784" y="3383827"/>
              <a:ext cx="379142" cy="0"/>
            </a:xfrm>
            <a:prstGeom prst="line">
              <a:avLst/>
            </a:prstGeom>
            <a:ln>
              <a:solidFill>
                <a:srgbClr val="8848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3691155" y="2152472"/>
            <a:ext cx="1578687" cy="2313570"/>
            <a:chOff x="3168454" y="1680397"/>
            <a:chExt cx="1578687" cy="2313570"/>
          </a:xfrm>
          <a:solidFill>
            <a:srgbClr val="884846"/>
          </a:solidFill>
        </p:grpSpPr>
        <p:sp>
          <p:nvSpPr>
            <p:cNvPr id="20" name="矩形 19"/>
            <p:cNvSpPr/>
            <p:nvPr/>
          </p:nvSpPr>
          <p:spPr>
            <a:xfrm>
              <a:off x="3220369" y="1680397"/>
              <a:ext cx="1472872" cy="231357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lvl="0" algn="ctr"/>
              <a:r>
                <a:rPr lang="zh-CN" altLang="en-US" sz="4800" spc="6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4800" spc="6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3168454" y="1750341"/>
              <a:ext cx="1562979" cy="669079"/>
              <a:chOff x="5591514" y="1114425"/>
              <a:chExt cx="2274501" cy="1077232"/>
            </a:xfrm>
            <a:grpFill/>
          </p:grpSpPr>
          <p:sp>
            <p:nvSpPr>
              <p:cNvPr id="26" name="矩形 25"/>
              <p:cNvSpPr/>
              <p:nvPr/>
            </p:nvSpPr>
            <p:spPr>
              <a:xfrm>
                <a:off x="5591514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7799483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 rot="16200000">
                <a:off x="6686173" y="19771"/>
                <a:ext cx="81264" cy="227058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 flipV="1">
              <a:off x="3186189" y="3141260"/>
              <a:ext cx="1560952" cy="807911"/>
              <a:chOff x="5591515" y="1106803"/>
              <a:chExt cx="2271552" cy="1300753"/>
            </a:xfrm>
            <a:grpFill/>
          </p:grpSpPr>
          <p:sp>
            <p:nvSpPr>
              <p:cNvPr id="23" name="矩形 22"/>
              <p:cNvSpPr/>
              <p:nvPr/>
            </p:nvSpPr>
            <p:spPr>
              <a:xfrm>
                <a:off x="5591515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7817348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6690000" y="8318"/>
                <a:ext cx="73609" cy="22705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doors dir="vert"/>
      </p:transition>
    </mc:Choice>
    <mc:Fallback>
      <p:transition spd="slow" advClick="0" advTm="5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7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8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4" accel="266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5" presetID="2" presetClass="entr" presetSubtype="4" accel="266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2" presetClass="entr" presetSubtype="4" accel="266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2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3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5" presetID="2" presetClass="entr" presetSubtype="4" accel="26600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4" accel="266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5" presetID="2" presetClass="entr" presetSubtype="4" accel="266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0" presetID="2" presetClass="entr" presetSubtype="4" accel="266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25" presetID="2" presetClass="entr" presetSubtype="4" accel="266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54"/>
          <p:cNvGrpSpPr/>
          <p:nvPr>
            <p:custDataLst>
              <p:tags r:id="rId1"/>
            </p:custDataLst>
          </p:nvPr>
        </p:nvGrpSpPr>
        <p:grpSpPr>
          <a:xfrm>
            <a:off x="6096002" y="1548480"/>
            <a:ext cx="4811398" cy="4229424"/>
            <a:chOff x="5859078" y="1032155"/>
            <a:chExt cx="5669643" cy="4983861"/>
          </a:xfrm>
        </p:grpSpPr>
        <p:sp>
          <p:nvSpPr>
            <p:cNvPr id="17" name="Oval 1"/>
            <p:cNvSpPr/>
            <p:nvPr/>
          </p:nvSpPr>
          <p:spPr>
            <a:xfrm>
              <a:off x="7053895" y="4043378"/>
              <a:ext cx="3917373" cy="56105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114300" dist="1765300" dir="5400000" algn="t" rotWithShape="0">
                <a:prstClr val="black">
                  <a:alpha val="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18" name="Group 2"/>
            <p:cNvGrpSpPr/>
            <p:nvPr/>
          </p:nvGrpSpPr>
          <p:grpSpPr>
            <a:xfrm>
              <a:off x="7382966" y="2100255"/>
              <a:ext cx="3622606" cy="1781407"/>
              <a:chOff x="7920054" y="2672021"/>
              <a:chExt cx="2904933" cy="1428493"/>
            </a:xfrm>
          </p:grpSpPr>
          <p:grpSp>
            <p:nvGrpSpPr>
              <p:cNvPr id="40" name="Group 3"/>
              <p:cNvGrpSpPr/>
              <p:nvPr/>
            </p:nvGrpSpPr>
            <p:grpSpPr>
              <a:xfrm rot="16200000" flipH="1">
                <a:off x="8658274" y="1933802"/>
                <a:ext cx="1428493" cy="2904932"/>
                <a:chOff x="8645978" y="2272708"/>
                <a:chExt cx="1652155" cy="3359761"/>
              </a:xfrm>
              <a:solidFill>
                <a:schemeClr val="accent2"/>
              </a:solidFill>
            </p:grpSpPr>
            <p:sp>
              <p:nvSpPr>
                <p:cNvPr id="43" name="Freeform: Shape 6"/>
                <p:cNvSpPr/>
                <p:nvPr/>
              </p:nvSpPr>
              <p:spPr>
                <a:xfrm rot="10800000">
                  <a:off x="8972361" y="2272708"/>
                  <a:ext cx="999386" cy="1018309"/>
                </a:xfrm>
                <a:custGeom>
                  <a:avLst/>
                  <a:gdLst>
                    <a:gd name="connsiteX0" fmla="*/ 4153 w 826077"/>
                    <a:gd name="connsiteY0" fmla="*/ 1018309 h 1018309"/>
                    <a:gd name="connsiteX1" fmla="*/ 0 w 826077"/>
                    <a:gd name="connsiteY1" fmla="*/ 1018309 h 1018309"/>
                    <a:gd name="connsiteX2" fmla="*/ 0 w 826077"/>
                    <a:gd name="connsiteY2" fmla="*/ 0 h 1018309"/>
                    <a:gd name="connsiteX3" fmla="*/ 826077 w 826077"/>
                    <a:gd name="connsiteY3" fmla="*/ 0 h 1018309"/>
                    <a:gd name="connsiteX4" fmla="*/ 826077 w 826077"/>
                    <a:gd name="connsiteY4" fmla="*/ 196385 h 1018309"/>
                    <a:gd name="connsiteX5" fmla="*/ 4153 w 826077"/>
                    <a:gd name="connsiteY5" fmla="*/ 1018309 h 10183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6077" h="1018309">
                      <a:moveTo>
                        <a:pt x="4153" y="1018309"/>
                      </a:moveTo>
                      <a:lnTo>
                        <a:pt x="0" y="1018309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96385"/>
                      </a:lnTo>
                      <a:lnTo>
                        <a:pt x="4153" y="101830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4" name="Freeform: Shape 7"/>
                <p:cNvSpPr/>
                <p:nvPr/>
              </p:nvSpPr>
              <p:spPr>
                <a:xfrm rot="10800000">
                  <a:off x="8972361" y="3291018"/>
                  <a:ext cx="999385" cy="1593680"/>
                </a:xfrm>
                <a:custGeom>
                  <a:avLst/>
                  <a:gdLst>
                    <a:gd name="connsiteX0" fmla="*/ 826077 w 826077"/>
                    <a:gd name="connsiteY0" fmla="*/ 1312966 h 1312966"/>
                    <a:gd name="connsiteX1" fmla="*/ 0 w 826077"/>
                    <a:gd name="connsiteY1" fmla="*/ 1312966 h 1312966"/>
                    <a:gd name="connsiteX2" fmla="*/ 0 w 826077"/>
                    <a:gd name="connsiteY2" fmla="*/ 0 h 1312966"/>
                    <a:gd name="connsiteX3" fmla="*/ 826077 w 826077"/>
                    <a:gd name="connsiteY3" fmla="*/ 0 h 1312966"/>
                    <a:gd name="connsiteX4" fmla="*/ 826077 w 826077"/>
                    <a:gd name="connsiteY4" fmla="*/ 1312966 h 1312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26077" h="1312966">
                      <a:moveTo>
                        <a:pt x="826077" y="1312966"/>
                      </a:moveTo>
                      <a:lnTo>
                        <a:pt x="0" y="1312966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31296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5" name="Freeform: Shape 8"/>
                <p:cNvSpPr/>
                <p:nvPr/>
              </p:nvSpPr>
              <p:spPr>
                <a:xfrm rot="10800000">
                  <a:off x="8645978" y="4794517"/>
                  <a:ext cx="1652155" cy="837952"/>
                </a:xfrm>
                <a:custGeom>
                  <a:avLst/>
                  <a:gdLst>
                    <a:gd name="connsiteX0" fmla="*/ 1239116 w 1652155"/>
                    <a:gd name="connsiteY0" fmla="*/ 837952 h 837952"/>
                    <a:gd name="connsiteX1" fmla="*/ 413039 w 1652155"/>
                    <a:gd name="connsiteY1" fmla="*/ 837952 h 837952"/>
                    <a:gd name="connsiteX2" fmla="*/ 413039 w 1652155"/>
                    <a:gd name="connsiteY2" fmla="*/ 826078 h 837952"/>
                    <a:gd name="connsiteX3" fmla="*/ 0 w 1652155"/>
                    <a:gd name="connsiteY3" fmla="*/ 826078 h 837952"/>
                    <a:gd name="connsiteX4" fmla="*/ 826078 w 1652155"/>
                    <a:gd name="connsiteY4" fmla="*/ 0 h 837952"/>
                    <a:gd name="connsiteX5" fmla="*/ 1652155 w 1652155"/>
                    <a:gd name="connsiteY5" fmla="*/ 826078 h 837952"/>
                    <a:gd name="connsiteX6" fmla="*/ 1239116 w 1652155"/>
                    <a:gd name="connsiteY6" fmla="*/ 826078 h 837952"/>
                    <a:gd name="connsiteX7" fmla="*/ 1239116 w 1652155"/>
                    <a:gd name="connsiteY7" fmla="*/ 837952 h 837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652155" h="837952">
                      <a:moveTo>
                        <a:pt x="1239116" y="837952"/>
                      </a:moveTo>
                      <a:lnTo>
                        <a:pt x="413039" y="837952"/>
                      </a:lnTo>
                      <a:lnTo>
                        <a:pt x="413039" y="826078"/>
                      </a:lnTo>
                      <a:lnTo>
                        <a:pt x="0" y="826078"/>
                      </a:lnTo>
                      <a:lnTo>
                        <a:pt x="826078" y="0"/>
                      </a:lnTo>
                      <a:lnTo>
                        <a:pt x="1652155" y="826078"/>
                      </a:lnTo>
                      <a:lnTo>
                        <a:pt x="1239116" y="826078"/>
                      </a:lnTo>
                      <a:lnTo>
                        <a:pt x="1239116" y="8379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41" name="TextBox 4"/>
              <p:cNvSpPr txBox="1"/>
              <p:nvPr/>
            </p:nvSpPr>
            <p:spPr>
              <a:xfrm>
                <a:off x="9603841" y="3251291"/>
                <a:ext cx="757666" cy="436241"/>
              </a:xfrm>
              <a:prstGeom prst="rect">
                <a:avLst/>
              </a:prstGeom>
              <a:noFill/>
            </p:spPr>
            <p:txBody>
              <a:bodyPr wrap="none">
                <a:norm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72%</a:t>
                </a:r>
                <a:endParaRPr lang="en-US" sz="24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Parallelogram 5"/>
              <p:cNvSpPr/>
              <p:nvPr/>
            </p:nvSpPr>
            <p:spPr>
              <a:xfrm>
                <a:off x="7920054" y="2961815"/>
                <a:ext cx="2102446" cy="839017"/>
              </a:xfrm>
              <a:prstGeom prst="parallelogram">
                <a:avLst>
                  <a:gd name="adj" fmla="val 83852"/>
                </a:avLst>
              </a:prstGeom>
              <a:gradFill flip="none" rotWithShape="1">
                <a:gsLst>
                  <a:gs pos="59000">
                    <a:schemeClr val="accent2">
                      <a:alpha val="0"/>
                    </a:schemeClr>
                  </a:gs>
                  <a:gs pos="100000">
                    <a:schemeClr val="bg1">
                      <a:alpha val="5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9" name="Group 9"/>
            <p:cNvGrpSpPr/>
            <p:nvPr/>
          </p:nvGrpSpPr>
          <p:grpSpPr>
            <a:xfrm>
              <a:off x="5859078" y="1032155"/>
              <a:ext cx="4166346" cy="1781406"/>
              <a:chOff x="6698064" y="1815523"/>
              <a:chExt cx="3340952" cy="1428493"/>
            </a:xfrm>
          </p:grpSpPr>
          <p:grpSp>
            <p:nvGrpSpPr>
              <p:cNvPr id="34" name="Group 10"/>
              <p:cNvGrpSpPr/>
              <p:nvPr/>
            </p:nvGrpSpPr>
            <p:grpSpPr>
              <a:xfrm rot="5400000">
                <a:off x="7646037" y="867550"/>
                <a:ext cx="1428493" cy="3324439"/>
                <a:chOff x="6468835" y="2272708"/>
                <a:chExt cx="1652155" cy="3844952"/>
              </a:xfrm>
              <a:solidFill>
                <a:schemeClr val="accent1"/>
              </a:solidFill>
            </p:grpSpPr>
            <p:sp>
              <p:nvSpPr>
                <p:cNvPr id="37" name="Freeform: Shape 13"/>
                <p:cNvSpPr/>
                <p:nvPr/>
              </p:nvSpPr>
              <p:spPr>
                <a:xfrm rot="10800000">
                  <a:off x="6795218" y="2272708"/>
                  <a:ext cx="999386" cy="1018309"/>
                </a:xfrm>
                <a:custGeom>
                  <a:avLst/>
                  <a:gdLst>
                    <a:gd name="connsiteX0" fmla="*/ 4153 w 826077"/>
                    <a:gd name="connsiteY0" fmla="*/ 1018309 h 1018309"/>
                    <a:gd name="connsiteX1" fmla="*/ 0 w 826077"/>
                    <a:gd name="connsiteY1" fmla="*/ 1018309 h 1018309"/>
                    <a:gd name="connsiteX2" fmla="*/ 0 w 826077"/>
                    <a:gd name="connsiteY2" fmla="*/ 0 h 1018309"/>
                    <a:gd name="connsiteX3" fmla="*/ 826077 w 826077"/>
                    <a:gd name="connsiteY3" fmla="*/ 0 h 1018309"/>
                    <a:gd name="connsiteX4" fmla="*/ 826077 w 826077"/>
                    <a:gd name="connsiteY4" fmla="*/ 196385 h 1018309"/>
                    <a:gd name="connsiteX5" fmla="*/ 4153 w 826077"/>
                    <a:gd name="connsiteY5" fmla="*/ 1018309 h 10183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6077" h="1018309">
                      <a:moveTo>
                        <a:pt x="4153" y="1018309"/>
                      </a:moveTo>
                      <a:lnTo>
                        <a:pt x="0" y="1018309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96385"/>
                      </a:lnTo>
                      <a:lnTo>
                        <a:pt x="4153" y="101830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8" name="Freeform: Shape 14"/>
                <p:cNvSpPr/>
                <p:nvPr/>
              </p:nvSpPr>
              <p:spPr>
                <a:xfrm rot="10800000">
                  <a:off x="6795220" y="3291018"/>
                  <a:ext cx="999385" cy="2179121"/>
                </a:xfrm>
                <a:custGeom>
                  <a:avLst/>
                  <a:gdLst>
                    <a:gd name="connsiteX0" fmla="*/ 826077 w 826077"/>
                    <a:gd name="connsiteY0" fmla="*/ 1312966 h 1312966"/>
                    <a:gd name="connsiteX1" fmla="*/ 0 w 826077"/>
                    <a:gd name="connsiteY1" fmla="*/ 1312966 h 1312966"/>
                    <a:gd name="connsiteX2" fmla="*/ 0 w 826077"/>
                    <a:gd name="connsiteY2" fmla="*/ 0 h 1312966"/>
                    <a:gd name="connsiteX3" fmla="*/ 826077 w 826077"/>
                    <a:gd name="connsiteY3" fmla="*/ 0 h 1312966"/>
                    <a:gd name="connsiteX4" fmla="*/ 826077 w 826077"/>
                    <a:gd name="connsiteY4" fmla="*/ 1312966 h 1312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26077" h="1312966">
                      <a:moveTo>
                        <a:pt x="826077" y="1312966"/>
                      </a:moveTo>
                      <a:lnTo>
                        <a:pt x="0" y="1312966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31296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9" name="Freeform: Shape 15"/>
                <p:cNvSpPr/>
                <p:nvPr/>
              </p:nvSpPr>
              <p:spPr>
                <a:xfrm rot="10800000">
                  <a:off x="6468835" y="5279708"/>
                  <a:ext cx="1652155" cy="837952"/>
                </a:xfrm>
                <a:custGeom>
                  <a:avLst/>
                  <a:gdLst>
                    <a:gd name="connsiteX0" fmla="*/ 1239116 w 1652155"/>
                    <a:gd name="connsiteY0" fmla="*/ 837952 h 837952"/>
                    <a:gd name="connsiteX1" fmla="*/ 413039 w 1652155"/>
                    <a:gd name="connsiteY1" fmla="*/ 837952 h 837952"/>
                    <a:gd name="connsiteX2" fmla="*/ 413039 w 1652155"/>
                    <a:gd name="connsiteY2" fmla="*/ 826078 h 837952"/>
                    <a:gd name="connsiteX3" fmla="*/ 0 w 1652155"/>
                    <a:gd name="connsiteY3" fmla="*/ 826078 h 837952"/>
                    <a:gd name="connsiteX4" fmla="*/ 826078 w 1652155"/>
                    <a:gd name="connsiteY4" fmla="*/ 0 h 837952"/>
                    <a:gd name="connsiteX5" fmla="*/ 1652155 w 1652155"/>
                    <a:gd name="connsiteY5" fmla="*/ 826078 h 837952"/>
                    <a:gd name="connsiteX6" fmla="*/ 1239116 w 1652155"/>
                    <a:gd name="connsiteY6" fmla="*/ 826078 h 837952"/>
                    <a:gd name="connsiteX7" fmla="*/ 1239116 w 1652155"/>
                    <a:gd name="connsiteY7" fmla="*/ 837952 h 837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652155" h="837952">
                      <a:moveTo>
                        <a:pt x="1239116" y="837952"/>
                      </a:moveTo>
                      <a:lnTo>
                        <a:pt x="413039" y="837952"/>
                      </a:lnTo>
                      <a:lnTo>
                        <a:pt x="413039" y="826078"/>
                      </a:lnTo>
                      <a:lnTo>
                        <a:pt x="0" y="826078"/>
                      </a:lnTo>
                      <a:lnTo>
                        <a:pt x="826078" y="0"/>
                      </a:lnTo>
                      <a:lnTo>
                        <a:pt x="1652155" y="826078"/>
                      </a:lnTo>
                      <a:lnTo>
                        <a:pt x="1239116" y="826078"/>
                      </a:lnTo>
                      <a:lnTo>
                        <a:pt x="1239116" y="8379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35" name="TextBox 11"/>
              <p:cNvSpPr txBox="1"/>
              <p:nvPr/>
            </p:nvSpPr>
            <p:spPr>
              <a:xfrm>
                <a:off x="6935552" y="2376077"/>
                <a:ext cx="757666" cy="436241"/>
              </a:xfrm>
              <a:prstGeom prst="rect">
                <a:avLst/>
              </a:prstGeom>
              <a:noFill/>
            </p:spPr>
            <p:txBody>
              <a:bodyPr wrap="none">
                <a:norm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20%</a:t>
                </a:r>
                <a:endParaRPr lang="en-US" sz="24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Parallelogram 12"/>
              <p:cNvSpPr/>
              <p:nvPr/>
            </p:nvSpPr>
            <p:spPr>
              <a:xfrm flipH="1">
                <a:off x="7936570" y="2100726"/>
                <a:ext cx="2102446" cy="861089"/>
              </a:xfrm>
              <a:prstGeom prst="parallelogram">
                <a:avLst>
                  <a:gd name="adj" fmla="val 83852"/>
                </a:avLst>
              </a:prstGeom>
              <a:gradFill flip="none" rotWithShape="1">
                <a:gsLst>
                  <a:gs pos="59000">
                    <a:schemeClr val="accent2">
                      <a:alpha val="0"/>
                    </a:schemeClr>
                  </a:gs>
                  <a:gs pos="100000">
                    <a:schemeClr val="bg1">
                      <a:alpha val="5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0" name="Group 16"/>
            <p:cNvGrpSpPr/>
            <p:nvPr/>
          </p:nvGrpSpPr>
          <p:grpSpPr>
            <a:xfrm>
              <a:off x="6336666" y="3165481"/>
              <a:ext cx="3677275" cy="1781406"/>
              <a:chOff x="7081037" y="3526217"/>
              <a:chExt cx="2948770" cy="1428493"/>
            </a:xfrm>
          </p:grpSpPr>
          <p:grpSp>
            <p:nvGrpSpPr>
              <p:cNvPr id="28" name="Group 17"/>
              <p:cNvGrpSpPr/>
              <p:nvPr/>
            </p:nvGrpSpPr>
            <p:grpSpPr>
              <a:xfrm rot="5400000" flipH="1">
                <a:off x="7837521" y="2769733"/>
                <a:ext cx="1428493" cy="2941462"/>
                <a:chOff x="6468835" y="2272708"/>
                <a:chExt cx="1652155" cy="3402010"/>
              </a:xfrm>
              <a:solidFill>
                <a:schemeClr val="accent3"/>
              </a:solidFill>
            </p:grpSpPr>
            <p:sp>
              <p:nvSpPr>
                <p:cNvPr id="31" name="Freeform: Shape 20"/>
                <p:cNvSpPr/>
                <p:nvPr/>
              </p:nvSpPr>
              <p:spPr>
                <a:xfrm rot="10800000">
                  <a:off x="6795218" y="2272708"/>
                  <a:ext cx="999386" cy="1018309"/>
                </a:xfrm>
                <a:custGeom>
                  <a:avLst/>
                  <a:gdLst>
                    <a:gd name="connsiteX0" fmla="*/ 4153 w 826077"/>
                    <a:gd name="connsiteY0" fmla="*/ 1018309 h 1018309"/>
                    <a:gd name="connsiteX1" fmla="*/ 0 w 826077"/>
                    <a:gd name="connsiteY1" fmla="*/ 1018309 h 1018309"/>
                    <a:gd name="connsiteX2" fmla="*/ 0 w 826077"/>
                    <a:gd name="connsiteY2" fmla="*/ 0 h 1018309"/>
                    <a:gd name="connsiteX3" fmla="*/ 826077 w 826077"/>
                    <a:gd name="connsiteY3" fmla="*/ 0 h 1018309"/>
                    <a:gd name="connsiteX4" fmla="*/ 826077 w 826077"/>
                    <a:gd name="connsiteY4" fmla="*/ 196385 h 1018309"/>
                    <a:gd name="connsiteX5" fmla="*/ 4153 w 826077"/>
                    <a:gd name="connsiteY5" fmla="*/ 1018309 h 10183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6077" h="1018309">
                      <a:moveTo>
                        <a:pt x="4153" y="1018309"/>
                      </a:moveTo>
                      <a:lnTo>
                        <a:pt x="0" y="1018309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96385"/>
                      </a:lnTo>
                      <a:lnTo>
                        <a:pt x="4153" y="101830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2" name="Freeform: Shape 21"/>
                <p:cNvSpPr/>
                <p:nvPr/>
              </p:nvSpPr>
              <p:spPr>
                <a:xfrm rot="10800000">
                  <a:off x="6795220" y="3291018"/>
                  <a:ext cx="999385" cy="1593680"/>
                </a:xfrm>
                <a:custGeom>
                  <a:avLst/>
                  <a:gdLst>
                    <a:gd name="connsiteX0" fmla="*/ 826077 w 826077"/>
                    <a:gd name="connsiteY0" fmla="*/ 1312966 h 1312966"/>
                    <a:gd name="connsiteX1" fmla="*/ 0 w 826077"/>
                    <a:gd name="connsiteY1" fmla="*/ 1312966 h 1312966"/>
                    <a:gd name="connsiteX2" fmla="*/ 0 w 826077"/>
                    <a:gd name="connsiteY2" fmla="*/ 0 h 1312966"/>
                    <a:gd name="connsiteX3" fmla="*/ 826077 w 826077"/>
                    <a:gd name="connsiteY3" fmla="*/ 0 h 1312966"/>
                    <a:gd name="connsiteX4" fmla="*/ 826077 w 826077"/>
                    <a:gd name="connsiteY4" fmla="*/ 1312966 h 1312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26077" h="1312966">
                      <a:moveTo>
                        <a:pt x="826077" y="1312966"/>
                      </a:moveTo>
                      <a:lnTo>
                        <a:pt x="0" y="1312966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31296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3" name="Freeform: Shape 22"/>
                <p:cNvSpPr/>
                <p:nvPr/>
              </p:nvSpPr>
              <p:spPr>
                <a:xfrm rot="10800000">
                  <a:off x="6468835" y="4836766"/>
                  <a:ext cx="1652155" cy="837952"/>
                </a:xfrm>
                <a:custGeom>
                  <a:avLst/>
                  <a:gdLst>
                    <a:gd name="connsiteX0" fmla="*/ 1239116 w 1652155"/>
                    <a:gd name="connsiteY0" fmla="*/ 837952 h 837952"/>
                    <a:gd name="connsiteX1" fmla="*/ 413039 w 1652155"/>
                    <a:gd name="connsiteY1" fmla="*/ 837952 h 837952"/>
                    <a:gd name="connsiteX2" fmla="*/ 413039 w 1652155"/>
                    <a:gd name="connsiteY2" fmla="*/ 826078 h 837952"/>
                    <a:gd name="connsiteX3" fmla="*/ 0 w 1652155"/>
                    <a:gd name="connsiteY3" fmla="*/ 826078 h 837952"/>
                    <a:gd name="connsiteX4" fmla="*/ 826078 w 1652155"/>
                    <a:gd name="connsiteY4" fmla="*/ 0 h 837952"/>
                    <a:gd name="connsiteX5" fmla="*/ 1652155 w 1652155"/>
                    <a:gd name="connsiteY5" fmla="*/ 826078 h 837952"/>
                    <a:gd name="connsiteX6" fmla="*/ 1239116 w 1652155"/>
                    <a:gd name="connsiteY6" fmla="*/ 826078 h 837952"/>
                    <a:gd name="connsiteX7" fmla="*/ 1239116 w 1652155"/>
                    <a:gd name="connsiteY7" fmla="*/ 837952 h 837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652155" h="837952">
                      <a:moveTo>
                        <a:pt x="1239116" y="837952"/>
                      </a:moveTo>
                      <a:lnTo>
                        <a:pt x="413039" y="837952"/>
                      </a:lnTo>
                      <a:lnTo>
                        <a:pt x="413039" y="826078"/>
                      </a:lnTo>
                      <a:lnTo>
                        <a:pt x="0" y="826078"/>
                      </a:lnTo>
                      <a:lnTo>
                        <a:pt x="826078" y="0"/>
                      </a:lnTo>
                      <a:lnTo>
                        <a:pt x="1652155" y="826078"/>
                      </a:lnTo>
                      <a:lnTo>
                        <a:pt x="1239116" y="826078"/>
                      </a:lnTo>
                      <a:lnTo>
                        <a:pt x="1239116" y="8379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9" name="TextBox 18"/>
              <p:cNvSpPr txBox="1"/>
              <p:nvPr/>
            </p:nvSpPr>
            <p:spPr>
              <a:xfrm>
                <a:off x="7318530" y="4108919"/>
                <a:ext cx="757666" cy="436241"/>
              </a:xfrm>
              <a:prstGeom prst="rect">
                <a:avLst/>
              </a:prstGeom>
              <a:noFill/>
            </p:spPr>
            <p:txBody>
              <a:bodyPr wrap="none">
                <a:norm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15%</a:t>
                </a:r>
                <a:endParaRPr lang="en-US" sz="24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Parallelogram 19"/>
              <p:cNvSpPr/>
              <p:nvPr/>
            </p:nvSpPr>
            <p:spPr>
              <a:xfrm flipH="1" flipV="1">
                <a:off x="7927361" y="3816002"/>
                <a:ext cx="2102446" cy="839017"/>
              </a:xfrm>
              <a:prstGeom prst="parallelogram">
                <a:avLst>
                  <a:gd name="adj" fmla="val 83852"/>
                </a:avLst>
              </a:prstGeom>
              <a:gradFill flip="none" rotWithShape="1">
                <a:gsLst>
                  <a:gs pos="59000">
                    <a:schemeClr val="accent2">
                      <a:alpha val="0"/>
                    </a:schemeClr>
                  </a:gs>
                  <a:gs pos="100000">
                    <a:schemeClr val="bg1">
                      <a:alpha val="5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1" name="Group 23"/>
            <p:cNvGrpSpPr/>
            <p:nvPr/>
          </p:nvGrpSpPr>
          <p:grpSpPr>
            <a:xfrm>
              <a:off x="7337412" y="4234609"/>
              <a:ext cx="4191309" cy="1781407"/>
              <a:chOff x="7883524" y="4383540"/>
              <a:chExt cx="3360970" cy="1428493"/>
            </a:xfrm>
          </p:grpSpPr>
          <p:grpSp>
            <p:nvGrpSpPr>
              <p:cNvPr id="22" name="Group 24"/>
              <p:cNvGrpSpPr/>
              <p:nvPr/>
            </p:nvGrpSpPr>
            <p:grpSpPr>
              <a:xfrm rot="16200000">
                <a:off x="8868028" y="3435567"/>
                <a:ext cx="1428493" cy="3324439"/>
                <a:chOff x="8645978" y="2272708"/>
                <a:chExt cx="1652155" cy="3844952"/>
              </a:xfrm>
              <a:solidFill>
                <a:schemeClr val="accent4"/>
              </a:solidFill>
            </p:grpSpPr>
            <p:sp>
              <p:nvSpPr>
                <p:cNvPr id="25" name="Freeform: Shape 27"/>
                <p:cNvSpPr/>
                <p:nvPr/>
              </p:nvSpPr>
              <p:spPr>
                <a:xfrm rot="10800000">
                  <a:off x="8972361" y="2272708"/>
                  <a:ext cx="999386" cy="1018309"/>
                </a:xfrm>
                <a:custGeom>
                  <a:avLst/>
                  <a:gdLst>
                    <a:gd name="connsiteX0" fmla="*/ 4153 w 826077"/>
                    <a:gd name="connsiteY0" fmla="*/ 1018309 h 1018309"/>
                    <a:gd name="connsiteX1" fmla="*/ 0 w 826077"/>
                    <a:gd name="connsiteY1" fmla="*/ 1018309 h 1018309"/>
                    <a:gd name="connsiteX2" fmla="*/ 0 w 826077"/>
                    <a:gd name="connsiteY2" fmla="*/ 0 h 1018309"/>
                    <a:gd name="connsiteX3" fmla="*/ 826077 w 826077"/>
                    <a:gd name="connsiteY3" fmla="*/ 0 h 1018309"/>
                    <a:gd name="connsiteX4" fmla="*/ 826077 w 826077"/>
                    <a:gd name="connsiteY4" fmla="*/ 196385 h 1018309"/>
                    <a:gd name="connsiteX5" fmla="*/ 4153 w 826077"/>
                    <a:gd name="connsiteY5" fmla="*/ 1018309 h 10183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6077" h="1018309">
                      <a:moveTo>
                        <a:pt x="4153" y="1018309"/>
                      </a:moveTo>
                      <a:lnTo>
                        <a:pt x="0" y="1018309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96385"/>
                      </a:lnTo>
                      <a:lnTo>
                        <a:pt x="4153" y="101830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6" name="Freeform: Shape 28"/>
                <p:cNvSpPr/>
                <p:nvPr/>
              </p:nvSpPr>
              <p:spPr>
                <a:xfrm rot="10800000">
                  <a:off x="8972363" y="3291018"/>
                  <a:ext cx="999385" cy="2179121"/>
                </a:xfrm>
                <a:custGeom>
                  <a:avLst/>
                  <a:gdLst>
                    <a:gd name="connsiteX0" fmla="*/ 826077 w 826077"/>
                    <a:gd name="connsiteY0" fmla="*/ 1312966 h 1312966"/>
                    <a:gd name="connsiteX1" fmla="*/ 0 w 826077"/>
                    <a:gd name="connsiteY1" fmla="*/ 1312966 h 1312966"/>
                    <a:gd name="connsiteX2" fmla="*/ 0 w 826077"/>
                    <a:gd name="connsiteY2" fmla="*/ 0 h 1312966"/>
                    <a:gd name="connsiteX3" fmla="*/ 826077 w 826077"/>
                    <a:gd name="connsiteY3" fmla="*/ 0 h 1312966"/>
                    <a:gd name="connsiteX4" fmla="*/ 826077 w 826077"/>
                    <a:gd name="connsiteY4" fmla="*/ 1312966 h 1312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26077" h="1312966">
                      <a:moveTo>
                        <a:pt x="826077" y="1312966"/>
                      </a:moveTo>
                      <a:lnTo>
                        <a:pt x="0" y="1312966"/>
                      </a:lnTo>
                      <a:lnTo>
                        <a:pt x="0" y="0"/>
                      </a:lnTo>
                      <a:lnTo>
                        <a:pt x="826077" y="0"/>
                      </a:lnTo>
                      <a:lnTo>
                        <a:pt x="826077" y="131296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7" name="Freeform: Shape 29"/>
                <p:cNvSpPr/>
                <p:nvPr/>
              </p:nvSpPr>
              <p:spPr>
                <a:xfrm rot="10800000">
                  <a:off x="8645978" y="5279708"/>
                  <a:ext cx="1652155" cy="837952"/>
                </a:xfrm>
                <a:custGeom>
                  <a:avLst/>
                  <a:gdLst>
                    <a:gd name="connsiteX0" fmla="*/ 1239116 w 1652155"/>
                    <a:gd name="connsiteY0" fmla="*/ 837952 h 837952"/>
                    <a:gd name="connsiteX1" fmla="*/ 413039 w 1652155"/>
                    <a:gd name="connsiteY1" fmla="*/ 837952 h 837952"/>
                    <a:gd name="connsiteX2" fmla="*/ 413039 w 1652155"/>
                    <a:gd name="connsiteY2" fmla="*/ 826078 h 837952"/>
                    <a:gd name="connsiteX3" fmla="*/ 0 w 1652155"/>
                    <a:gd name="connsiteY3" fmla="*/ 826078 h 837952"/>
                    <a:gd name="connsiteX4" fmla="*/ 826078 w 1652155"/>
                    <a:gd name="connsiteY4" fmla="*/ 0 h 837952"/>
                    <a:gd name="connsiteX5" fmla="*/ 1652155 w 1652155"/>
                    <a:gd name="connsiteY5" fmla="*/ 826078 h 837952"/>
                    <a:gd name="connsiteX6" fmla="*/ 1239116 w 1652155"/>
                    <a:gd name="connsiteY6" fmla="*/ 826078 h 837952"/>
                    <a:gd name="connsiteX7" fmla="*/ 1239116 w 1652155"/>
                    <a:gd name="connsiteY7" fmla="*/ 837952 h 8379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652155" h="837952">
                      <a:moveTo>
                        <a:pt x="1239116" y="837952"/>
                      </a:moveTo>
                      <a:lnTo>
                        <a:pt x="413039" y="837952"/>
                      </a:lnTo>
                      <a:lnTo>
                        <a:pt x="413039" y="826078"/>
                      </a:lnTo>
                      <a:lnTo>
                        <a:pt x="0" y="826078"/>
                      </a:lnTo>
                      <a:lnTo>
                        <a:pt x="826078" y="0"/>
                      </a:lnTo>
                      <a:lnTo>
                        <a:pt x="1652155" y="826078"/>
                      </a:lnTo>
                      <a:lnTo>
                        <a:pt x="1239116" y="826078"/>
                      </a:lnTo>
                      <a:lnTo>
                        <a:pt x="1239116" y="8379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3" name="TextBox 25"/>
              <p:cNvSpPr txBox="1"/>
              <p:nvPr/>
            </p:nvSpPr>
            <p:spPr>
              <a:xfrm>
                <a:off x="10079253" y="4979901"/>
                <a:ext cx="757666" cy="436241"/>
              </a:xfrm>
              <a:prstGeom prst="rect">
                <a:avLst/>
              </a:prstGeom>
              <a:noFill/>
            </p:spPr>
            <p:txBody>
              <a:bodyPr wrap="none">
                <a:norm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</a:rPr>
                  <a:t>72%</a:t>
                </a:r>
                <a:endParaRPr lang="en-US" sz="24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Parallelogram 26"/>
              <p:cNvSpPr/>
              <p:nvPr/>
            </p:nvSpPr>
            <p:spPr>
              <a:xfrm flipV="1">
                <a:off x="7883524" y="4662602"/>
                <a:ext cx="2102446" cy="839017"/>
              </a:xfrm>
              <a:prstGeom prst="parallelogram">
                <a:avLst>
                  <a:gd name="adj" fmla="val 83852"/>
                </a:avLst>
              </a:prstGeom>
              <a:gradFill flip="none" rotWithShape="1">
                <a:gsLst>
                  <a:gs pos="59000">
                    <a:schemeClr val="accent2">
                      <a:alpha val="0"/>
                    </a:schemeClr>
                  </a:gs>
                  <a:gs pos="100000">
                    <a:schemeClr val="bg1">
                      <a:alpha val="5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1363539" y="1556796"/>
            <a:ext cx="4109554" cy="935451"/>
            <a:chOff x="1363539" y="1556796"/>
            <a:chExt cx="4109554" cy="935451"/>
          </a:xfrm>
        </p:grpSpPr>
        <p:sp>
          <p:nvSpPr>
            <p:cNvPr id="5" name="TextBox 43"/>
            <p:cNvSpPr txBox="1"/>
            <p:nvPr/>
          </p:nvSpPr>
          <p:spPr>
            <a:xfrm>
              <a:off x="1972795" y="1556796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6" name="Rectangle 44"/>
            <p:cNvSpPr/>
            <p:nvPr/>
          </p:nvSpPr>
          <p:spPr>
            <a:xfrm>
              <a:off x="1972795" y="1845916"/>
              <a:ext cx="3500298" cy="646331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 smtClean="0"/>
                <a:t>。</a:t>
              </a:r>
              <a:endParaRPr lang="zh-CN" altLang="en-US" sz="1200" dirty="0"/>
            </a:p>
          </p:txBody>
        </p:sp>
        <p:sp>
          <p:nvSpPr>
            <p:cNvPr id="13" name="Freeform: Shape 59"/>
            <p:cNvSpPr/>
            <p:nvPr/>
          </p:nvSpPr>
          <p:spPr bwMode="auto">
            <a:xfrm flipH="1">
              <a:off x="1363539" y="1671745"/>
              <a:ext cx="487359" cy="399016"/>
            </a:xfrm>
            <a:custGeom>
              <a:avLst/>
              <a:gdLst>
                <a:gd name="T0" fmla="*/ 100 w 176"/>
                <a:gd name="T1" fmla="*/ 120 h 144"/>
                <a:gd name="T2" fmla="*/ 116 w 176"/>
                <a:gd name="T3" fmla="*/ 120 h 144"/>
                <a:gd name="T4" fmla="*/ 120 w 176"/>
                <a:gd name="T5" fmla="*/ 116 h 144"/>
                <a:gd name="T6" fmla="*/ 120 w 176"/>
                <a:gd name="T7" fmla="*/ 100 h 144"/>
                <a:gd name="T8" fmla="*/ 116 w 176"/>
                <a:gd name="T9" fmla="*/ 96 h 144"/>
                <a:gd name="T10" fmla="*/ 100 w 176"/>
                <a:gd name="T11" fmla="*/ 96 h 144"/>
                <a:gd name="T12" fmla="*/ 96 w 176"/>
                <a:gd name="T13" fmla="*/ 100 h 144"/>
                <a:gd name="T14" fmla="*/ 96 w 176"/>
                <a:gd name="T15" fmla="*/ 116 h 144"/>
                <a:gd name="T16" fmla="*/ 100 w 176"/>
                <a:gd name="T17" fmla="*/ 120 h 144"/>
                <a:gd name="T18" fmla="*/ 28 w 176"/>
                <a:gd name="T19" fmla="*/ 104 h 144"/>
                <a:gd name="T20" fmla="*/ 76 w 176"/>
                <a:gd name="T21" fmla="*/ 104 h 144"/>
                <a:gd name="T22" fmla="*/ 80 w 176"/>
                <a:gd name="T23" fmla="*/ 100 h 144"/>
                <a:gd name="T24" fmla="*/ 76 w 176"/>
                <a:gd name="T25" fmla="*/ 96 h 144"/>
                <a:gd name="T26" fmla="*/ 28 w 176"/>
                <a:gd name="T27" fmla="*/ 96 h 144"/>
                <a:gd name="T28" fmla="*/ 24 w 176"/>
                <a:gd name="T29" fmla="*/ 100 h 144"/>
                <a:gd name="T30" fmla="*/ 28 w 176"/>
                <a:gd name="T31" fmla="*/ 104 h 144"/>
                <a:gd name="T32" fmla="*/ 28 w 176"/>
                <a:gd name="T33" fmla="*/ 120 h 144"/>
                <a:gd name="T34" fmla="*/ 60 w 176"/>
                <a:gd name="T35" fmla="*/ 120 h 144"/>
                <a:gd name="T36" fmla="*/ 64 w 176"/>
                <a:gd name="T37" fmla="*/ 116 h 144"/>
                <a:gd name="T38" fmla="*/ 60 w 176"/>
                <a:gd name="T39" fmla="*/ 112 h 144"/>
                <a:gd name="T40" fmla="*/ 28 w 176"/>
                <a:gd name="T41" fmla="*/ 112 h 144"/>
                <a:gd name="T42" fmla="*/ 24 w 176"/>
                <a:gd name="T43" fmla="*/ 116 h 144"/>
                <a:gd name="T44" fmla="*/ 28 w 176"/>
                <a:gd name="T45" fmla="*/ 120 h 144"/>
                <a:gd name="T46" fmla="*/ 136 w 176"/>
                <a:gd name="T47" fmla="*/ 32 h 144"/>
                <a:gd name="T48" fmla="*/ 8 w 176"/>
                <a:gd name="T49" fmla="*/ 32 h 144"/>
                <a:gd name="T50" fmla="*/ 0 w 176"/>
                <a:gd name="T51" fmla="*/ 40 h 144"/>
                <a:gd name="T52" fmla="*/ 0 w 176"/>
                <a:gd name="T53" fmla="*/ 136 h 144"/>
                <a:gd name="T54" fmla="*/ 8 w 176"/>
                <a:gd name="T55" fmla="*/ 144 h 144"/>
                <a:gd name="T56" fmla="*/ 136 w 176"/>
                <a:gd name="T57" fmla="*/ 144 h 144"/>
                <a:gd name="T58" fmla="*/ 144 w 176"/>
                <a:gd name="T59" fmla="*/ 136 h 144"/>
                <a:gd name="T60" fmla="*/ 144 w 176"/>
                <a:gd name="T61" fmla="*/ 40 h 144"/>
                <a:gd name="T62" fmla="*/ 136 w 176"/>
                <a:gd name="T63" fmla="*/ 32 h 144"/>
                <a:gd name="T64" fmla="*/ 136 w 176"/>
                <a:gd name="T65" fmla="*/ 136 h 144"/>
                <a:gd name="T66" fmla="*/ 8 w 176"/>
                <a:gd name="T67" fmla="*/ 136 h 144"/>
                <a:gd name="T68" fmla="*/ 8 w 176"/>
                <a:gd name="T69" fmla="*/ 80 h 144"/>
                <a:gd name="T70" fmla="*/ 136 w 176"/>
                <a:gd name="T71" fmla="*/ 80 h 144"/>
                <a:gd name="T72" fmla="*/ 136 w 176"/>
                <a:gd name="T73" fmla="*/ 136 h 144"/>
                <a:gd name="T74" fmla="*/ 136 w 176"/>
                <a:gd name="T75" fmla="*/ 56 h 144"/>
                <a:gd name="T76" fmla="*/ 8 w 176"/>
                <a:gd name="T77" fmla="*/ 56 h 144"/>
                <a:gd name="T78" fmla="*/ 8 w 176"/>
                <a:gd name="T79" fmla="*/ 40 h 144"/>
                <a:gd name="T80" fmla="*/ 136 w 176"/>
                <a:gd name="T81" fmla="*/ 40 h 144"/>
                <a:gd name="T82" fmla="*/ 136 w 176"/>
                <a:gd name="T83" fmla="*/ 56 h 144"/>
                <a:gd name="T84" fmla="*/ 168 w 176"/>
                <a:gd name="T85" fmla="*/ 0 h 144"/>
                <a:gd name="T86" fmla="*/ 40 w 176"/>
                <a:gd name="T87" fmla="*/ 0 h 144"/>
                <a:gd name="T88" fmla="*/ 32 w 176"/>
                <a:gd name="T89" fmla="*/ 8 h 144"/>
                <a:gd name="T90" fmla="*/ 32 w 176"/>
                <a:gd name="T91" fmla="*/ 20 h 144"/>
                <a:gd name="T92" fmla="*/ 36 w 176"/>
                <a:gd name="T93" fmla="*/ 24 h 144"/>
                <a:gd name="T94" fmla="*/ 40 w 176"/>
                <a:gd name="T95" fmla="*/ 20 h 144"/>
                <a:gd name="T96" fmla="*/ 40 w 176"/>
                <a:gd name="T97" fmla="*/ 8 h 144"/>
                <a:gd name="T98" fmla="*/ 168 w 176"/>
                <a:gd name="T99" fmla="*/ 8 h 144"/>
                <a:gd name="T100" fmla="*/ 168 w 176"/>
                <a:gd name="T101" fmla="*/ 104 h 144"/>
                <a:gd name="T102" fmla="*/ 156 w 176"/>
                <a:gd name="T103" fmla="*/ 104 h 144"/>
                <a:gd name="T104" fmla="*/ 152 w 176"/>
                <a:gd name="T105" fmla="*/ 108 h 144"/>
                <a:gd name="T106" fmla="*/ 156 w 176"/>
                <a:gd name="T107" fmla="*/ 112 h 144"/>
                <a:gd name="T108" fmla="*/ 168 w 176"/>
                <a:gd name="T109" fmla="*/ 112 h 144"/>
                <a:gd name="T110" fmla="*/ 176 w 176"/>
                <a:gd name="T111" fmla="*/ 104 h 144"/>
                <a:gd name="T112" fmla="*/ 176 w 176"/>
                <a:gd name="T113" fmla="*/ 8 h 144"/>
                <a:gd name="T114" fmla="*/ 168 w 176"/>
                <a:gd name="T11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6" h="144">
                  <a:moveTo>
                    <a:pt x="100" y="120"/>
                  </a:moveTo>
                  <a:cubicBezTo>
                    <a:pt x="116" y="120"/>
                    <a:pt x="116" y="120"/>
                    <a:pt x="116" y="120"/>
                  </a:cubicBezTo>
                  <a:cubicBezTo>
                    <a:pt x="118" y="120"/>
                    <a:pt x="120" y="118"/>
                    <a:pt x="120" y="116"/>
                  </a:cubicBezTo>
                  <a:cubicBezTo>
                    <a:pt x="120" y="100"/>
                    <a:pt x="120" y="100"/>
                    <a:pt x="120" y="100"/>
                  </a:cubicBezTo>
                  <a:cubicBezTo>
                    <a:pt x="120" y="98"/>
                    <a:pt x="118" y="96"/>
                    <a:pt x="116" y="96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8" y="96"/>
                    <a:pt x="96" y="98"/>
                    <a:pt x="96" y="100"/>
                  </a:cubicBezTo>
                  <a:cubicBezTo>
                    <a:pt x="96" y="116"/>
                    <a:pt x="96" y="116"/>
                    <a:pt x="96" y="116"/>
                  </a:cubicBezTo>
                  <a:cubicBezTo>
                    <a:pt x="96" y="118"/>
                    <a:pt x="98" y="120"/>
                    <a:pt x="100" y="120"/>
                  </a:cubicBezTo>
                  <a:moveTo>
                    <a:pt x="28" y="104"/>
                  </a:moveTo>
                  <a:cubicBezTo>
                    <a:pt x="76" y="104"/>
                    <a:pt x="76" y="104"/>
                    <a:pt x="76" y="104"/>
                  </a:cubicBezTo>
                  <a:cubicBezTo>
                    <a:pt x="78" y="104"/>
                    <a:pt x="80" y="102"/>
                    <a:pt x="80" y="100"/>
                  </a:cubicBezTo>
                  <a:cubicBezTo>
                    <a:pt x="80" y="98"/>
                    <a:pt x="78" y="96"/>
                    <a:pt x="76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26" y="96"/>
                    <a:pt x="24" y="98"/>
                    <a:pt x="24" y="100"/>
                  </a:cubicBezTo>
                  <a:cubicBezTo>
                    <a:pt x="24" y="102"/>
                    <a:pt x="26" y="104"/>
                    <a:pt x="28" y="104"/>
                  </a:cubicBezTo>
                  <a:moveTo>
                    <a:pt x="28" y="120"/>
                  </a:moveTo>
                  <a:cubicBezTo>
                    <a:pt x="60" y="120"/>
                    <a:pt x="60" y="120"/>
                    <a:pt x="60" y="120"/>
                  </a:cubicBezTo>
                  <a:cubicBezTo>
                    <a:pt x="62" y="120"/>
                    <a:pt x="64" y="118"/>
                    <a:pt x="64" y="116"/>
                  </a:cubicBezTo>
                  <a:cubicBezTo>
                    <a:pt x="64" y="114"/>
                    <a:pt x="62" y="112"/>
                    <a:pt x="60" y="112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26" y="112"/>
                    <a:pt x="24" y="114"/>
                    <a:pt x="24" y="116"/>
                  </a:cubicBezTo>
                  <a:cubicBezTo>
                    <a:pt x="24" y="118"/>
                    <a:pt x="26" y="120"/>
                    <a:pt x="28" y="120"/>
                  </a:cubicBezTo>
                  <a:moveTo>
                    <a:pt x="136" y="32"/>
                  </a:moveTo>
                  <a:cubicBezTo>
                    <a:pt x="8" y="32"/>
                    <a:pt x="8" y="32"/>
                    <a:pt x="8" y="32"/>
                  </a:cubicBezTo>
                  <a:cubicBezTo>
                    <a:pt x="4" y="32"/>
                    <a:pt x="0" y="36"/>
                    <a:pt x="0" y="4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40"/>
                    <a:pt x="4" y="144"/>
                    <a:pt x="8" y="144"/>
                  </a:cubicBezTo>
                  <a:cubicBezTo>
                    <a:pt x="136" y="144"/>
                    <a:pt x="136" y="144"/>
                    <a:pt x="136" y="144"/>
                  </a:cubicBezTo>
                  <a:cubicBezTo>
                    <a:pt x="140" y="144"/>
                    <a:pt x="144" y="140"/>
                    <a:pt x="144" y="136"/>
                  </a:cubicBezTo>
                  <a:cubicBezTo>
                    <a:pt x="144" y="40"/>
                    <a:pt x="144" y="40"/>
                    <a:pt x="144" y="40"/>
                  </a:cubicBezTo>
                  <a:cubicBezTo>
                    <a:pt x="144" y="36"/>
                    <a:pt x="140" y="32"/>
                    <a:pt x="136" y="32"/>
                  </a:cubicBezTo>
                  <a:moveTo>
                    <a:pt x="136" y="136"/>
                  </a:moveTo>
                  <a:cubicBezTo>
                    <a:pt x="8" y="136"/>
                    <a:pt x="8" y="136"/>
                    <a:pt x="8" y="136"/>
                  </a:cubicBezTo>
                  <a:cubicBezTo>
                    <a:pt x="8" y="80"/>
                    <a:pt x="8" y="80"/>
                    <a:pt x="8" y="80"/>
                  </a:cubicBezTo>
                  <a:cubicBezTo>
                    <a:pt x="136" y="80"/>
                    <a:pt x="136" y="80"/>
                    <a:pt x="136" y="80"/>
                  </a:cubicBezTo>
                  <a:lnTo>
                    <a:pt x="136" y="136"/>
                  </a:lnTo>
                  <a:close/>
                  <a:moveTo>
                    <a:pt x="136" y="56"/>
                  </a:moveTo>
                  <a:cubicBezTo>
                    <a:pt x="8" y="56"/>
                    <a:pt x="8" y="56"/>
                    <a:pt x="8" y="56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136" y="40"/>
                    <a:pt x="136" y="40"/>
                    <a:pt x="136" y="40"/>
                  </a:cubicBezTo>
                  <a:lnTo>
                    <a:pt x="136" y="56"/>
                  </a:lnTo>
                  <a:close/>
                  <a:moveTo>
                    <a:pt x="1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36" y="0"/>
                    <a:pt x="32" y="4"/>
                    <a:pt x="32" y="8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22"/>
                    <a:pt x="34" y="24"/>
                    <a:pt x="36" y="24"/>
                  </a:cubicBezTo>
                  <a:cubicBezTo>
                    <a:pt x="38" y="24"/>
                    <a:pt x="40" y="22"/>
                    <a:pt x="40" y="2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168" y="8"/>
                    <a:pt x="168" y="8"/>
                    <a:pt x="168" y="8"/>
                  </a:cubicBezTo>
                  <a:cubicBezTo>
                    <a:pt x="168" y="104"/>
                    <a:pt x="168" y="104"/>
                    <a:pt x="168" y="104"/>
                  </a:cubicBezTo>
                  <a:cubicBezTo>
                    <a:pt x="156" y="104"/>
                    <a:pt x="156" y="104"/>
                    <a:pt x="156" y="104"/>
                  </a:cubicBezTo>
                  <a:cubicBezTo>
                    <a:pt x="154" y="104"/>
                    <a:pt x="152" y="106"/>
                    <a:pt x="152" y="108"/>
                  </a:cubicBezTo>
                  <a:cubicBezTo>
                    <a:pt x="152" y="110"/>
                    <a:pt x="154" y="112"/>
                    <a:pt x="156" y="112"/>
                  </a:cubicBezTo>
                  <a:cubicBezTo>
                    <a:pt x="168" y="112"/>
                    <a:pt x="168" y="112"/>
                    <a:pt x="168" y="112"/>
                  </a:cubicBezTo>
                  <a:cubicBezTo>
                    <a:pt x="172" y="112"/>
                    <a:pt x="176" y="108"/>
                    <a:pt x="176" y="104"/>
                  </a:cubicBezTo>
                  <a:cubicBezTo>
                    <a:pt x="176" y="8"/>
                    <a:pt x="176" y="8"/>
                    <a:pt x="176" y="8"/>
                  </a:cubicBezTo>
                  <a:cubicBezTo>
                    <a:pt x="176" y="4"/>
                    <a:pt x="172" y="0"/>
                    <a:pt x="168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6" name="千图PPT彼岸天：ID 8661124库_组合 45"/>
          <p:cNvGrpSpPr/>
          <p:nvPr>
            <p:custDataLst>
              <p:tags r:id="rId3"/>
            </p:custDataLst>
          </p:nvPr>
        </p:nvGrpSpPr>
        <p:grpSpPr>
          <a:xfrm>
            <a:off x="1363539" y="2681457"/>
            <a:ext cx="4109554" cy="935453"/>
            <a:chOff x="1363539" y="2681457"/>
            <a:chExt cx="4109554" cy="935453"/>
          </a:xfrm>
        </p:grpSpPr>
        <p:sp>
          <p:nvSpPr>
            <p:cNvPr id="7" name="TextBox 46"/>
            <p:cNvSpPr txBox="1"/>
            <p:nvPr/>
          </p:nvSpPr>
          <p:spPr>
            <a:xfrm>
              <a:off x="1972795" y="2681457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8" name="Rectangle 47"/>
            <p:cNvSpPr/>
            <p:nvPr/>
          </p:nvSpPr>
          <p:spPr>
            <a:xfrm>
              <a:off x="1972795" y="2970579"/>
              <a:ext cx="3500298" cy="646331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 smtClean="0"/>
                <a:t>。</a:t>
              </a:r>
              <a:endParaRPr lang="zh-CN" altLang="en-US" sz="1200" dirty="0"/>
            </a:p>
          </p:txBody>
        </p:sp>
        <p:sp>
          <p:nvSpPr>
            <p:cNvPr id="14" name="Freeform: Shape 60"/>
            <p:cNvSpPr/>
            <p:nvPr/>
          </p:nvSpPr>
          <p:spPr bwMode="auto">
            <a:xfrm flipH="1">
              <a:off x="1363539" y="2842969"/>
              <a:ext cx="487359" cy="354845"/>
            </a:xfrm>
            <a:custGeom>
              <a:avLst/>
              <a:gdLst>
                <a:gd name="T0" fmla="*/ 156 w 176"/>
                <a:gd name="T1" fmla="*/ 24 h 128"/>
                <a:gd name="T2" fmla="*/ 156 w 176"/>
                <a:gd name="T3" fmla="*/ 16 h 128"/>
                <a:gd name="T4" fmla="*/ 16 w 176"/>
                <a:gd name="T5" fmla="*/ 20 h 128"/>
                <a:gd name="T6" fmla="*/ 36 w 176"/>
                <a:gd name="T7" fmla="*/ 8 h 128"/>
                <a:gd name="T8" fmla="*/ 144 w 176"/>
                <a:gd name="T9" fmla="*/ 4 h 128"/>
                <a:gd name="T10" fmla="*/ 36 w 176"/>
                <a:gd name="T11" fmla="*/ 0 h 128"/>
                <a:gd name="T12" fmla="*/ 36 w 176"/>
                <a:gd name="T13" fmla="*/ 8 h 128"/>
                <a:gd name="T14" fmla="*/ 132 w 176"/>
                <a:gd name="T15" fmla="*/ 104 h 128"/>
                <a:gd name="T16" fmla="*/ 132 w 176"/>
                <a:gd name="T17" fmla="*/ 112 h 128"/>
                <a:gd name="T18" fmla="*/ 144 w 176"/>
                <a:gd name="T19" fmla="*/ 108 h 128"/>
                <a:gd name="T20" fmla="*/ 168 w 176"/>
                <a:gd name="T21" fmla="*/ 32 h 128"/>
                <a:gd name="T22" fmla="*/ 0 w 176"/>
                <a:gd name="T23" fmla="*/ 40 h 128"/>
                <a:gd name="T24" fmla="*/ 8 w 176"/>
                <a:gd name="T25" fmla="*/ 128 h 128"/>
                <a:gd name="T26" fmla="*/ 176 w 176"/>
                <a:gd name="T27" fmla="*/ 120 h 128"/>
                <a:gd name="T28" fmla="*/ 168 w 176"/>
                <a:gd name="T29" fmla="*/ 32 h 128"/>
                <a:gd name="T30" fmla="*/ 16 w 176"/>
                <a:gd name="T31" fmla="*/ 44 h 128"/>
                <a:gd name="T32" fmla="*/ 8 w 176"/>
                <a:gd name="T33" fmla="*/ 44 h 128"/>
                <a:gd name="T34" fmla="*/ 12 w 176"/>
                <a:gd name="T35" fmla="*/ 120 h 128"/>
                <a:gd name="T36" fmla="*/ 12 w 176"/>
                <a:gd name="T37" fmla="*/ 112 h 128"/>
                <a:gd name="T38" fmla="*/ 12 w 176"/>
                <a:gd name="T39" fmla="*/ 120 h 128"/>
                <a:gd name="T40" fmla="*/ 160 w 176"/>
                <a:gd name="T41" fmla="*/ 116 h 128"/>
                <a:gd name="T42" fmla="*/ 168 w 176"/>
                <a:gd name="T43" fmla="*/ 116 h 128"/>
                <a:gd name="T44" fmla="*/ 168 w 176"/>
                <a:gd name="T45" fmla="*/ 105 h 128"/>
                <a:gd name="T46" fmla="*/ 152 w 176"/>
                <a:gd name="T47" fmla="*/ 116 h 128"/>
                <a:gd name="T48" fmla="*/ 23 w 176"/>
                <a:gd name="T49" fmla="*/ 120 h 128"/>
                <a:gd name="T50" fmla="*/ 12 w 176"/>
                <a:gd name="T51" fmla="*/ 104 h 128"/>
                <a:gd name="T52" fmla="*/ 8 w 176"/>
                <a:gd name="T53" fmla="*/ 55 h 128"/>
                <a:gd name="T54" fmla="*/ 24 w 176"/>
                <a:gd name="T55" fmla="*/ 44 h 128"/>
                <a:gd name="T56" fmla="*/ 153 w 176"/>
                <a:gd name="T57" fmla="*/ 40 h 128"/>
                <a:gd name="T58" fmla="*/ 164 w 176"/>
                <a:gd name="T59" fmla="*/ 56 h 128"/>
                <a:gd name="T60" fmla="*/ 168 w 176"/>
                <a:gd name="T61" fmla="*/ 105 h 128"/>
                <a:gd name="T62" fmla="*/ 160 w 176"/>
                <a:gd name="T63" fmla="*/ 44 h 128"/>
                <a:gd name="T64" fmla="*/ 168 w 176"/>
                <a:gd name="T65" fmla="*/ 44 h 128"/>
                <a:gd name="T66" fmla="*/ 88 w 176"/>
                <a:gd name="T67" fmla="*/ 48 h 128"/>
                <a:gd name="T68" fmla="*/ 88 w 176"/>
                <a:gd name="T69" fmla="*/ 112 h 128"/>
                <a:gd name="T70" fmla="*/ 88 w 176"/>
                <a:gd name="T71" fmla="*/ 48 h 128"/>
                <a:gd name="T72" fmla="*/ 95 w 176"/>
                <a:gd name="T73" fmla="*/ 78 h 128"/>
                <a:gd name="T74" fmla="*/ 81 w 176"/>
                <a:gd name="T75" fmla="*/ 79 h 128"/>
                <a:gd name="T76" fmla="*/ 81 w 176"/>
                <a:gd name="T77" fmla="*/ 82 h 128"/>
                <a:gd name="T78" fmla="*/ 93 w 176"/>
                <a:gd name="T79" fmla="*/ 85 h 128"/>
                <a:gd name="T80" fmla="*/ 84 w 176"/>
                <a:gd name="T81" fmla="*/ 92 h 128"/>
                <a:gd name="T82" fmla="*/ 96 w 176"/>
                <a:gd name="T83" fmla="*/ 94 h 128"/>
                <a:gd name="T84" fmla="*/ 100 w 176"/>
                <a:gd name="T85" fmla="*/ 98 h 128"/>
                <a:gd name="T86" fmla="*/ 79 w 176"/>
                <a:gd name="T87" fmla="*/ 95 h 128"/>
                <a:gd name="T88" fmla="*/ 70 w 176"/>
                <a:gd name="T89" fmla="*/ 85 h 128"/>
                <a:gd name="T90" fmla="*/ 74 w 176"/>
                <a:gd name="T91" fmla="*/ 82 h 128"/>
                <a:gd name="T92" fmla="*/ 74 w 176"/>
                <a:gd name="T93" fmla="*/ 80 h 128"/>
                <a:gd name="T94" fmla="*/ 74 w 176"/>
                <a:gd name="T95" fmla="*/ 78 h 128"/>
                <a:gd name="T96" fmla="*/ 71 w 176"/>
                <a:gd name="T97" fmla="*/ 74 h 128"/>
                <a:gd name="T98" fmla="*/ 80 w 176"/>
                <a:gd name="T99" fmla="*/ 64 h 128"/>
                <a:gd name="T100" fmla="*/ 102 w 176"/>
                <a:gd name="T101" fmla="*/ 63 h 128"/>
                <a:gd name="T102" fmla="*/ 91 w 176"/>
                <a:gd name="T103" fmla="*/ 65 h 128"/>
                <a:gd name="T104" fmla="*/ 81 w 176"/>
                <a:gd name="T105" fmla="*/ 74 h 128"/>
                <a:gd name="T106" fmla="*/ 44 w 176"/>
                <a:gd name="T107" fmla="*/ 48 h 128"/>
                <a:gd name="T108" fmla="*/ 32 w 176"/>
                <a:gd name="T109" fmla="*/ 52 h 128"/>
                <a:gd name="T110" fmla="*/ 44 w 176"/>
                <a:gd name="T111" fmla="*/ 56 h 128"/>
                <a:gd name="T112" fmla="*/ 44 w 176"/>
                <a:gd name="T113" fmla="*/ 4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6" h="128">
                  <a:moveTo>
                    <a:pt x="20" y="24"/>
                  </a:moveTo>
                  <a:cubicBezTo>
                    <a:pt x="156" y="24"/>
                    <a:pt x="156" y="24"/>
                    <a:pt x="156" y="24"/>
                  </a:cubicBezTo>
                  <a:cubicBezTo>
                    <a:pt x="158" y="24"/>
                    <a:pt x="160" y="22"/>
                    <a:pt x="160" y="20"/>
                  </a:cubicBezTo>
                  <a:cubicBezTo>
                    <a:pt x="160" y="18"/>
                    <a:pt x="158" y="16"/>
                    <a:pt x="156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8" y="16"/>
                    <a:pt x="16" y="18"/>
                    <a:pt x="16" y="20"/>
                  </a:cubicBezTo>
                  <a:cubicBezTo>
                    <a:pt x="16" y="22"/>
                    <a:pt x="18" y="24"/>
                    <a:pt x="20" y="24"/>
                  </a:cubicBezTo>
                  <a:moveTo>
                    <a:pt x="36" y="8"/>
                  </a:moveTo>
                  <a:cubicBezTo>
                    <a:pt x="140" y="8"/>
                    <a:pt x="140" y="8"/>
                    <a:pt x="140" y="8"/>
                  </a:cubicBezTo>
                  <a:cubicBezTo>
                    <a:pt x="142" y="8"/>
                    <a:pt x="144" y="6"/>
                    <a:pt x="144" y="4"/>
                  </a:cubicBezTo>
                  <a:cubicBezTo>
                    <a:pt x="144" y="2"/>
                    <a:pt x="142" y="0"/>
                    <a:pt x="14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4" y="0"/>
                    <a:pt x="32" y="2"/>
                    <a:pt x="32" y="4"/>
                  </a:cubicBezTo>
                  <a:cubicBezTo>
                    <a:pt x="32" y="6"/>
                    <a:pt x="34" y="8"/>
                    <a:pt x="36" y="8"/>
                  </a:cubicBezTo>
                  <a:moveTo>
                    <a:pt x="140" y="104"/>
                  </a:moveTo>
                  <a:cubicBezTo>
                    <a:pt x="132" y="104"/>
                    <a:pt x="132" y="104"/>
                    <a:pt x="132" y="104"/>
                  </a:cubicBezTo>
                  <a:cubicBezTo>
                    <a:pt x="130" y="104"/>
                    <a:pt x="128" y="106"/>
                    <a:pt x="128" y="108"/>
                  </a:cubicBezTo>
                  <a:cubicBezTo>
                    <a:pt x="128" y="110"/>
                    <a:pt x="130" y="112"/>
                    <a:pt x="132" y="112"/>
                  </a:cubicBezTo>
                  <a:cubicBezTo>
                    <a:pt x="140" y="112"/>
                    <a:pt x="140" y="112"/>
                    <a:pt x="140" y="112"/>
                  </a:cubicBezTo>
                  <a:cubicBezTo>
                    <a:pt x="142" y="112"/>
                    <a:pt x="144" y="110"/>
                    <a:pt x="144" y="108"/>
                  </a:cubicBezTo>
                  <a:cubicBezTo>
                    <a:pt x="144" y="106"/>
                    <a:pt x="142" y="104"/>
                    <a:pt x="140" y="104"/>
                  </a:cubicBezTo>
                  <a:moveTo>
                    <a:pt x="168" y="32"/>
                  </a:moveTo>
                  <a:cubicBezTo>
                    <a:pt x="8" y="32"/>
                    <a:pt x="8" y="32"/>
                    <a:pt x="8" y="32"/>
                  </a:cubicBezTo>
                  <a:cubicBezTo>
                    <a:pt x="4" y="32"/>
                    <a:pt x="0" y="36"/>
                    <a:pt x="0" y="4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4"/>
                    <a:pt x="4" y="128"/>
                    <a:pt x="8" y="128"/>
                  </a:cubicBezTo>
                  <a:cubicBezTo>
                    <a:pt x="168" y="128"/>
                    <a:pt x="168" y="128"/>
                    <a:pt x="168" y="128"/>
                  </a:cubicBezTo>
                  <a:cubicBezTo>
                    <a:pt x="172" y="128"/>
                    <a:pt x="176" y="124"/>
                    <a:pt x="176" y="120"/>
                  </a:cubicBezTo>
                  <a:cubicBezTo>
                    <a:pt x="176" y="40"/>
                    <a:pt x="176" y="40"/>
                    <a:pt x="176" y="40"/>
                  </a:cubicBezTo>
                  <a:cubicBezTo>
                    <a:pt x="176" y="36"/>
                    <a:pt x="172" y="32"/>
                    <a:pt x="168" y="32"/>
                  </a:cubicBezTo>
                  <a:moveTo>
                    <a:pt x="12" y="40"/>
                  </a:moveTo>
                  <a:cubicBezTo>
                    <a:pt x="14" y="40"/>
                    <a:pt x="16" y="42"/>
                    <a:pt x="16" y="44"/>
                  </a:cubicBezTo>
                  <a:cubicBezTo>
                    <a:pt x="16" y="46"/>
                    <a:pt x="14" y="48"/>
                    <a:pt x="12" y="48"/>
                  </a:cubicBezTo>
                  <a:cubicBezTo>
                    <a:pt x="10" y="48"/>
                    <a:pt x="8" y="46"/>
                    <a:pt x="8" y="44"/>
                  </a:cubicBezTo>
                  <a:cubicBezTo>
                    <a:pt x="8" y="42"/>
                    <a:pt x="10" y="40"/>
                    <a:pt x="12" y="40"/>
                  </a:cubicBezTo>
                  <a:moveTo>
                    <a:pt x="12" y="120"/>
                  </a:moveTo>
                  <a:cubicBezTo>
                    <a:pt x="10" y="120"/>
                    <a:pt x="8" y="118"/>
                    <a:pt x="8" y="116"/>
                  </a:cubicBezTo>
                  <a:cubicBezTo>
                    <a:pt x="8" y="114"/>
                    <a:pt x="10" y="112"/>
                    <a:pt x="12" y="112"/>
                  </a:cubicBezTo>
                  <a:cubicBezTo>
                    <a:pt x="14" y="112"/>
                    <a:pt x="16" y="114"/>
                    <a:pt x="16" y="116"/>
                  </a:cubicBezTo>
                  <a:cubicBezTo>
                    <a:pt x="16" y="118"/>
                    <a:pt x="14" y="120"/>
                    <a:pt x="12" y="120"/>
                  </a:cubicBezTo>
                  <a:moveTo>
                    <a:pt x="164" y="120"/>
                  </a:moveTo>
                  <a:cubicBezTo>
                    <a:pt x="162" y="120"/>
                    <a:pt x="160" y="118"/>
                    <a:pt x="160" y="116"/>
                  </a:cubicBezTo>
                  <a:cubicBezTo>
                    <a:pt x="160" y="114"/>
                    <a:pt x="162" y="112"/>
                    <a:pt x="164" y="112"/>
                  </a:cubicBezTo>
                  <a:cubicBezTo>
                    <a:pt x="166" y="112"/>
                    <a:pt x="168" y="114"/>
                    <a:pt x="168" y="116"/>
                  </a:cubicBezTo>
                  <a:cubicBezTo>
                    <a:pt x="168" y="118"/>
                    <a:pt x="166" y="120"/>
                    <a:pt x="164" y="120"/>
                  </a:cubicBezTo>
                  <a:moveTo>
                    <a:pt x="168" y="105"/>
                  </a:moveTo>
                  <a:cubicBezTo>
                    <a:pt x="167" y="104"/>
                    <a:pt x="165" y="104"/>
                    <a:pt x="164" y="104"/>
                  </a:cubicBezTo>
                  <a:cubicBezTo>
                    <a:pt x="157" y="104"/>
                    <a:pt x="152" y="109"/>
                    <a:pt x="152" y="116"/>
                  </a:cubicBezTo>
                  <a:cubicBezTo>
                    <a:pt x="152" y="117"/>
                    <a:pt x="152" y="119"/>
                    <a:pt x="153" y="120"/>
                  </a:cubicBezTo>
                  <a:cubicBezTo>
                    <a:pt x="23" y="120"/>
                    <a:pt x="23" y="120"/>
                    <a:pt x="23" y="120"/>
                  </a:cubicBezTo>
                  <a:cubicBezTo>
                    <a:pt x="24" y="119"/>
                    <a:pt x="24" y="117"/>
                    <a:pt x="24" y="116"/>
                  </a:cubicBezTo>
                  <a:cubicBezTo>
                    <a:pt x="24" y="109"/>
                    <a:pt x="19" y="104"/>
                    <a:pt x="12" y="104"/>
                  </a:cubicBezTo>
                  <a:cubicBezTo>
                    <a:pt x="11" y="104"/>
                    <a:pt x="9" y="104"/>
                    <a:pt x="8" y="105"/>
                  </a:cubicBezTo>
                  <a:cubicBezTo>
                    <a:pt x="8" y="55"/>
                    <a:pt x="8" y="55"/>
                    <a:pt x="8" y="55"/>
                  </a:cubicBezTo>
                  <a:cubicBezTo>
                    <a:pt x="9" y="56"/>
                    <a:pt x="11" y="56"/>
                    <a:pt x="12" y="56"/>
                  </a:cubicBezTo>
                  <a:cubicBezTo>
                    <a:pt x="19" y="56"/>
                    <a:pt x="24" y="51"/>
                    <a:pt x="24" y="44"/>
                  </a:cubicBezTo>
                  <a:cubicBezTo>
                    <a:pt x="24" y="43"/>
                    <a:pt x="24" y="41"/>
                    <a:pt x="23" y="40"/>
                  </a:cubicBezTo>
                  <a:cubicBezTo>
                    <a:pt x="153" y="40"/>
                    <a:pt x="153" y="40"/>
                    <a:pt x="153" y="40"/>
                  </a:cubicBezTo>
                  <a:cubicBezTo>
                    <a:pt x="152" y="41"/>
                    <a:pt x="152" y="43"/>
                    <a:pt x="152" y="44"/>
                  </a:cubicBezTo>
                  <a:cubicBezTo>
                    <a:pt x="152" y="51"/>
                    <a:pt x="157" y="56"/>
                    <a:pt x="164" y="56"/>
                  </a:cubicBezTo>
                  <a:cubicBezTo>
                    <a:pt x="165" y="56"/>
                    <a:pt x="167" y="56"/>
                    <a:pt x="168" y="55"/>
                  </a:cubicBezTo>
                  <a:lnTo>
                    <a:pt x="168" y="105"/>
                  </a:lnTo>
                  <a:close/>
                  <a:moveTo>
                    <a:pt x="164" y="48"/>
                  </a:moveTo>
                  <a:cubicBezTo>
                    <a:pt x="162" y="48"/>
                    <a:pt x="160" y="46"/>
                    <a:pt x="160" y="44"/>
                  </a:cubicBezTo>
                  <a:cubicBezTo>
                    <a:pt x="160" y="42"/>
                    <a:pt x="162" y="40"/>
                    <a:pt x="164" y="40"/>
                  </a:cubicBezTo>
                  <a:cubicBezTo>
                    <a:pt x="166" y="40"/>
                    <a:pt x="168" y="42"/>
                    <a:pt x="168" y="44"/>
                  </a:cubicBezTo>
                  <a:cubicBezTo>
                    <a:pt x="168" y="46"/>
                    <a:pt x="166" y="48"/>
                    <a:pt x="164" y="48"/>
                  </a:cubicBezTo>
                  <a:moveTo>
                    <a:pt x="88" y="48"/>
                  </a:moveTo>
                  <a:cubicBezTo>
                    <a:pt x="70" y="48"/>
                    <a:pt x="56" y="62"/>
                    <a:pt x="56" y="80"/>
                  </a:cubicBezTo>
                  <a:cubicBezTo>
                    <a:pt x="56" y="98"/>
                    <a:pt x="70" y="112"/>
                    <a:pt x="88" y="112"/>
                  </a:cubicBezTo>
                  <a:cubicBezTo>
                    <a:pt x="106" y="112"/>
                    <a:pt x="120" y="98"/>
                    <a:pt x="120" y="80"/>
                  </a:cubicBezTo>
                  <a:cubicBezTo>
                    <a:pt x="120" y="62"/>
                    <a:pt x="106" y="48"/>
                    <a:pt x="88" y="48"/>
                  </a:cubicBezTo>
                  <a:moveTo>
                    <a:pt x="97" y="74"/>
                  </a:moveTo>
                  <a:cubicBezTo>
                    <a:pt x="95" y="78"/>
                    <a:pt x="95" y="78"/>
                    <a:pt x="95" y="78"/>
                  </a:cubicBezTo>
                  <a:cubicBezTo>
                    <a:pt x="81" y="78"/>
                    <a:pt x="81" y="78"/>
                    <a:pt x="81" y="78"/>
                  </a:cubicBezTo>
                  <a:cubicBezTo>
                    <a:pt x="81" y="78"/>
                    <a:pt x="81" y="78"/>
                    <a:pt x="81" y="79"/>
                  </a:cubicBezTo>
                  <a:cubicBezTo>
                    <a:pt x="81" y="80"/>
                    <a:pt x="81" y="80"/>
                    <a:pt x="81" y="80"/>
                  </a:cubicBezTo>
                  <a:cubicBezTo>
                    <a:pt x="81" y="81"/>
                    <a:pt x="81" y="81"/>
                    <a:pt x="81" y="82"/>
                  </a:cubicBezTo>
                  <a:cubicBezTo>
                    <a:pt x="94" y="82"/>
                    <a:pt x="94" y="82"/>
                    <a:pt x="94" y="82"/>
                  </a:cubicBezTo>
                  <a:cubicBezTo>
                    <a:pt x="93" y="85"/>
                    <a:pt x="93" y="85"/>
                    <a:pt x="93" y="85"/>
                  </a:cubicBezTo>
                  <a:cubicBezTo>
                    <a:pt x="81" y="85"/>
                    <a:pt x="81" y="85"/>
                    <a:pt x="81" y="85"/>
                  </a:cubicBezTo>
                  <a:cubicBezTo>
                    <a:pt x="81" y="88"/>
                    <a:pt x="82" y="90"/>
                    <a:pt x="84" y="92"/>
                  </a:cubicBezTo>
                  <a:cubicBezTo>
                    <a:pt x="86" y="94"/>
                    <a:pt x="88" y="95"/>
                    <a:pt x="91" y="95"/>
                  </a:cubicBezTo>
                  <a:cubicBezTo>
                    <a:pt x="93" y="95"/>
                    <a:pt x="95" y="95"/>
                    <a:pt x="96" y="94"/>
                  </a:cubicBezTo>
                  <a:cubicBezTo>
                    <a:pt x="97" y="94"/>
                    <a:pt x="99" y="93"/>
                    <a:pt x="100" y="91"/>
                  </a:cubicBezTo>
                  <a:cubicBezTo>
                    <a:pt x="100" y="98"/>
                    <a:pt x="100" y="98"/>
                    <a:pt x="100" y="98"/>
                  </a:cubicBezTo>
                  <a:cubicBezTo>
                    <a:pt x="97" y="99"/>
                    <a:pt x="94" y="100"/>
                    <a:pt x="91" y="100"/>
                  </a:cubicBezTo>
                  <a:cubicBezTo>
                    <a:pt x="86" y="100"/>
                    <a:pt x="82" y="99"/>
                    <a:pt x="79" y="95"/>
                  </a:cubicBezTo>
                  <a:cubicBezTo>
                    <a:pt x="76" y="93"/>
                    <a:pt x="75" y="89"/>
                    <a:pt x="74" y="85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1" y="82"/>
                    <a:pt x="71" y="82"/>
                    <a:pt x="71" y="82"/>
                  </a:cubicBezTo>
                  <a:cubicBezTo>
                    <a:pt x="74" y="82"/>
                    <a:pt x="74" y="82"/>
                    <a:pt x="74" y="82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74" y="79"/>
                    <a:pt x="74" y="79"/>
                    <a:pt x="74" y="79"/>
                  </a:cubicBezTo>
                  <a:cubicBezTo>
                    <a:pt x="74" y="79"/>
                    <a:pt x="74" y="78"/>
                    <a:pt x="74" y="78"/>
                  </a:cubicBezTo>
                  <a:cubicBezTo>
                    <a:pt x="70" y="78"/>
                    <a:pt x="70" y="78"/>
                    <a:pt x="70" y="78"/>
                  </a:cubicBezTo>
                  <a:cubicBezTo>
                    <a:pt x="71" y="74"/>
                    <a:pt x="71" y="74"/>
                    <a:pt x="71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5" y="70"/>
                    <a:pt x="77" y="67"/>
                    <a:pt x="80" y="64"/>
                  </a:cubicBezTo>
                  <a:cubicBezTo>
                    <a:pt x="83" y="61"/>
                    <a:pt x="86" y="60"/>
                    <a:pt x="91" y="60"/>
                  </a:cubicBezTo>
                  <a:cubicBezTo>
                    <a:pt x="95" y="60"/>
                    <a:pt x="98" y="61"/>
                    <a:pt x="102" y="63"/>
                  </a:cubicBezTo>
                  <a:cubicBezTo>
                    <a:pt x="99" y="68"/>
                    <a:pt x="99" y="68"/>
                    <a:pt x="99" y="68"/>
                  </a:cubicBezTo>
                  <a:cubicBezTo>
                    <a:pt x="96" y="66"/>
                    <a:pt x="94" y="65"/>
                    <a:pt x="91" y="65"/>
                  </a:cubicBezTo>
                  <a:cubicBezTo>
                    <a:pt x="88" y="65"/>
                    <a:pt x="86" y="66"/>
                    <a:pt x="84" y="68"/>
                  </a:cubicBezTo>
                  <a:cubicBezTo>
                    <a:pt x="83" y="70"/>
                    <a:pt x="82" y="72"/>
                    <a:pt x="81" y="74"/>
                  </a:cubicBezTo>
                  <a:lnTo>
                    <a:pt x="97" y="74"/>
                  </a:lnTo>
                  <a:close/>
                  <a:moveTo>
                    <a:pt x="44" y="48"/>
                  </a:moveTo>
                  <a:cubicBezTo>
                    <a:pt x="36" y="48"/>
                    <a:pt x="36" y="48"/>
                    <a:pt x="36" y="48"/>
                  </a:cubicBezTo>
                  <a:cubicBezTo>
                    <a:pt x="34" y="48"/>
                    <a:pt x="32" y="50"/>
                    <a:pt x="32" y="52"/>
                  </a:cubicBezTo>
                  <a:cubicBezTo>
                    <a:pt x="32" y="54"/>
                    <a:pt x="34" y="56"/>
                    <a:pt x="36" y="56"/>
                  </a:cubicBezTo>
                  <a:cubicBezTo>
                    <a:pt x="44" y="56"/>
                    <a:pt x="44" y="56"/>
                    <a:pt x="44" y="56"/>
                  </a:cubicBezTo>
                  <a:cubicBezTo>
                    <a:pt x="46" y="56"/>
                    <a:pt x="48" y="54"/>
                    <a:pt x="48" y="52"/>
                  </a:cubicBezTo>
                  <a:cubicBezTo>
                    <a:pt x="48" y="50"/>
                    <a:pt x="46" y="48"/>
                    <a:pt x="44" y="4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7" name="千图PPT彼岸天：ID 8661124库_组合 46"/>
          <p:cNvGrpSpPr/>
          <p:nvPr>
            <p:custDataLst>
              <p:tags r:id="rId4"/>
            </p:custDataLst>
          </p:nvPr>
        </p:nvGrpSpPr>
        <p:grpSpPr>
          <a:xfrm>
            <a:off x="1363539" y="3922480"/>
            <a:ext cx="4109554" cy="935453"/>
            <a:chOff x="1363539" y="3922480"/>
            <a:chExt cx="4109554" cy="935453"/>
          </a:xfrm>
        </p:grpSpPr>
        <p:sp>
          <p:nvSpPr>
            <p:cNvPr id="9" name="TextBox 49"/>
            <p:cNvSpPr txBox="1"/>
            <p:nvPr/>
          </p:nvSpPr>
          <p:spPr>
            <a:xfrm>
              <a:off x="1972795" y="3922480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10" name="Rectangle 50"/>
            <p:cNvSpPr/>
            <p:nvPr/>
          </p:nvSpPr>
          <p:spPr>
            <a:xfrm>
              <a:off x="1972795" y="4211602"/>
              <a:ext cx="3500298" cy="646331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 smtClean="0"/>
                <a:t>。</a:t>
              </a:r>
              <a:endParaRPr lang="zh-CN" altLang="en-US" sz="1200" dirty="0"/>
            </a:p>
          </p:txBody>
        </p:sp>
        <p:sp>
          <p:nvSpPr>
            <p:cNvPr id="15" name="Freeform: Shape 61"/>
            <p:cNvSpPr/>
            <p:nvPr/>
          </p:nvSpPr>
          <p:spPr bwMode="auto">
            <a:xfrm flipH="1">
              <a:off x="1363539" y="3970020"/>
              <a:ext cx="487359" cy="443188"/>
            </a:xfrm>
            <a:custGeom>
              <a:avLst/>
              <a:gdLst>
                <a:gd name="T0" fmla="*/ 104 w 176"/>
                <a:gd name="T1" fmla="*/ 28 h 160"/>
                <a:gd name="T2" fmla="*/ 108 w 176"/>
                <a:gd name="T3" fmla="*/ 48 h 160"/>
                <a:gd name="T4" fmla="*/ 112 w 176"/>
                <a:gd name="T5" fmla="*/ 28 h 160"/>
                <a:gd name="T6" fmla="*/ 132 w 176"/>
                <a:gd name="T7" fmla="*/ 24 h 160"/>
                <a:gd name="T8" fmla="*/ 112 w 176"/>
                <a:gd name="T9" fmla="*/ 20 h 160"/>
                <a:gd name="T10" fmla="*/ 108 w 176"/>
                <a:gd name="T11" fmla="*/ 0 h 160"/>
                <a:gd name="T12" fmla="*/ 104 w 176"/>
                <a:gd name="T13" fmla="*/ 20 h 160"/>
                <a:gd name="T14" fmla="*/ 84 w 176"/>
                <a:gd name="T15" fmla="*/ 24 h 160"/>
                <a:gd name="T16" fmla="*/ 160 w 176"/>
                <a:gd name="T17" fmla="*/ 133 h 160"/>
                <a:gd name="T18" fmla="*/ 176 w 176"/>
                <a:gd name="T19" fmla="*/ 61 h 160"/>
                <a:gd name="T20" fmla="*/ 176 w 176"/>
                <a:gd name="T21" fmla="*/ 60 h 160"/>
                <a:gd name="T22" fmla="*/ 44 w 176"/>
                <a:gd name="T23" fmla="*/ 56 h 160"/>
                <a:gd name="T24" fmla="*/ 38 w 176"/>
                <a:gd name="T25" fmla="*/ 35 h 160"/>
                <a:gd name="T26" fmla="*/ 4 w 176"/>
                <a:gd name="T27" fmla="*/ 32 h 160"/>
                <a:gd name="T28" fmla="*/ 4 w 176"/>
                <a:gd name="T29" fmla="*/ 40 h 160"/>
                <a:gd name="T30" fmla="*/ 56 w 176"/>
                <a:gd name="T31" fmla="*/ 133 h 160"/>
                <a:gd name="T32" fmla="*/ 58 w 176"/>
                <a:gd name="T33" fmla="*/ 136 h 160"/>
                <a:gd name="T34" fmla="*/ 72 w 176"/>
                <a:gd name="T35" fmla="*/ 160 h 160"/>
                <a:gd name="T36" fmla="*/ 86 w 176"/>
                <a:gd name="T37" fmla="*/ 136 h 160"/>
                <a:gd name="T38" fmla="*/ 128 w 176"/>
                <a:gd name="T39" fmla="*/ 144 h 160"/>
                <a:gd name="T40" fmla="*/ 160 w 176"/>
                <a:gd name="T41" fmla="*/ 144 h 160"/>
                <a:gd name="T42" fmla="*/ 160 w 176"/>
                <a:gd name="T43" fmla="*/ 133 h 160"/>
                <a:gd name="T44" fmla="*/ 167 w 176"/>
                <a:gd name="T45" fmla="*/ 64 h 160"/>
                <a:gd name="T46" fmla="*/ 142 w 176"/>
                <a:gd name="T47" fmla="*/ 80 h 160"/>
                <a:gd name="T48" fmla="*/ 46 w 176"/>
                <a:gd name="T49" fmla="*/ 64 h 160"/>
                <a:gd name="T50" fmla="*/ 74 w 176"/>
                <a:gd name="T51" fmla="*/ 80 h 160"/>
                <a:gd name="T52" fmla="*/ 46 w 176"/>
                <a:gd name="T53" fmla="*/ 64 h 160"/>
                <a:gd name="T54" fmla="*/ 52 w 176"/>
                <a:gd name="T55" fmla="*/ 88 h 160"/>
                <a:gd name="T56" fmla="*/ 77 w 176"/>
                <a:gd name="T57" fmla="*/ 104 h 160"/>
                <a:gd name="T58" fmla="*/ 59 w 176"/>
                <a:gd name="T59" fmla="*/ 112 h 160"/>
                <a:gd name="T60" fmla="*/ 80 w 176"/>
                <a:gd name="T61" fmla="*/ 128 h 160"/>
                <a:gd name="T62" fmla="*/ 59 w 176"/>
                <a:gd name="T63" fmla="*/ 112 h 160"/>
                <a:gd name="T64" fmla="*/ 64 w 176"/>
                <a:gd name="T65" fmla="*/ 144 h 160"/>
                <a:gd name="T66" fmla="*/ 80 w 176"/>
                <a:gd name="T67" fmla="*/ 144 h 160"/>
                <a:gd name="T68" fmla="*/ 104 w 176"/>
                <a:gd name="T69" fmla="*/ 128 h 160"/>
                <a:gd name="T70" fmla="*/ 86 w 176"/>
                <a:gd name="T71" fmla="*/ 112 h 160"/>
                <a:gd name="T72" fmla="*/ 104 w 176"/>
                <a:gd name="T73" fmla="*/ 128 h 160"/>
                <a:gd name="T74" fmla="*/ 85 w 176"/>
                <a:gd name="T75" fmla="*/ 104 h 160"/>
                <a:gd name="T76" fmla="*/ 104 w 176"/>
                <a:gd name="T77" fmla="*/ 88 h 160"/>
                <a:gd name="T78" fmla="*/ 104 w 176"/>
                <a:gd name="T79" fmla="*/ 80 h 160"/>
                <a:gd name="T80" fmla="*/ 80 w 176"/>
                <a:gd name="T81" fmla="*/ 64 h 160"/>
                <a:gd name="T82" fmla="*/ 104 w 176"/>
                <a:gd name="T83" fmla="*/ 80 h 160"/>
                <a:gd name="T84" fmla="*/ 112 w 176"/>
                <a:gd name="T85" fmla="*/ 128 h 160"/>
                <a:gd name="T86" fmla="*/ 130 w 176"/>
                <a:gd name="T87" fmla="*/ 112 h 160"/>
                <a:gd name="T88" fmla="*/ 131 w 176"/>
                <a:gd name="T89" fmla="*/ 104 h 160"/>
                <a:gd name="T90" fmla="*/ 112 w 176"/>
                <a:gd name="T91" fmla="*/ 88 h 160"/>
                <a:gd name="T92" fmla="*/ 131 w 176"/>
                <a:gd name="T93" fmla="*/ 104 h 160"/>
                <a:gd name="T94" fmla="*/ 112 w 176"/>
                <a:gd name="T95" fmla="*/ 80 h 160"/>
                <a:gd name="T96" fmla="*/ 136 w 176"/>
                <a:gd name="T97" fmla="*/ 64 h 160"/>
                <a:gd name="T98" fmla="*/ 144 w 176"/>
                <a:gd name="T99" fmla="*/ 152 h 160"/>
                <a:gd name="T100" fmla="*/ 144 w 176"/>
                <a:gd name="T101" fmla="*/ 136 h 160"/>
                <a:gd name="T102" fmla="*/ 144 w 176"/>
                <a:gd name="T103" fmla="*/ 152 h 160"/>
                <a:gd name="T104" fmla="*/ 136 w 176"/>
                <a:gd name="T105" fmla="*/ 128 h 160"/>
                <a:gd name="T106" fmla="*/ 156 w 176"/>
                <a:gd name="T107" fmla="*/ 112 h 160"/>
                <a:gd name="T108" fmla="*/ 139 w 176"/>
                <a:gd name="T109" fmla="*/ 104 h 160"/>
                <a:gd name="T110" fmla="*/ 162 w 176"/>
                <a:gd name="T111" fmla="*/ 88 h 160"/>
                <a:gd name="T112" fmla="*/ 139 w 176"/>
                <a:gd name="T113" fmla="*/ 104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6" h="160">
                  <a:moveTo>
                    <a:pt x="88" y="28"/>
                  </a:moveTo>
                  <a:cubicBezTo>
                    <a:pt x="104" y="28"/>
                    <a:pt x="104" y="28"/>
                    <a:pt x="104" y="28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4" y="46"/>
                    <a:pt x="106" y="48"/>
                    <a:pt x="108" y="48"/>
                  </a:cubicBezTo>
                  <a:cubicBezTo>
                    <a:pt x="110" y="48"/>
                    <a:pt x="112" y="46"/>
                    <a:pt x="112" y="44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28" y="28"/>
                    <a:pt x="128" y="28"/>
                    <a:pt x="128" y="28"/>
                  </a:cubicBezTo>
                  <a:cubicBezTo>
                    <a:pt x="130" y="28"/>
                    <a:pt x="132" y="26"/>
                    <a:pt x="132" y="24"/>
                  </a:cubicBezTo>
                  <a:cubicBezTo>
                    <a:pt x="132" y="22"/>
                    <a:pt x="130" y="20"/>
                    <a:pt x="128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2"/>
                    <a:pt x="110" y="0"/>
                    <a:pt x="108" y="0"/>
                  </a:cubicBezTo>
                  <a:cubicBezTo>
                    <a:pt x="106" y="0"/>
                    <a:pt x="104" y="2"/>
                    <a:pt x="104" y="4"/>
                  </a:cubicBezTo>
                  <a:cubicBezTo>
                    <a:pt x="104" y="20"/>
                    <a:pt x="104" y="20"/>
                    <a:pt x="104" y="20"/>
                  </a:cubicBezTo>
                  <a:cubicBezTo>
                    <a:pt x="88" y="20"/>
                    <a:pt x="88" y="20"/>
                    <a:pt x="88" y="20"/>
                  </a:cubicBezTo>
                  <a:cubicBezTo>
                    <a:pt x="86" y="20"/>
                    <a:pt x="84" y="22"/>
                    <a:pt x="84" y="24"/>
                  </a:cubicBezTo>
                  <a:cubicBezTo>
                    <a:pt x="84" y="26"/>
                    <a:pt x="86" y="28"/>
                    <a:pt x="88" y="28"/>
                  </a:cubicBezTo>
                  <a:moveTo>
                    <a:pt x="160" y="133"/>
                  </a:moveTo>
                  <a:cubicBezTo>
                    <a:pt x="160" y="133"/>
                    <a:pt x="160" y="133"/>
                    <a:pt x="160" y="133"/>
                  </a:cubicBezTo>
                  <a:cubicBezTo>
                    <a:pt x="176" y="61"/>
                    <a:pt x="176" y="61"/>
                    <a:pt x="176" y="61"/>
                  </a:cubicBezTo>
                  <a:cubicBezTo>
                    <a:pt x="176" y="61"/>
                    <a:pt x="176" y="61"/>
                    <a:pt x="176" y="61"/>
                  </a:cubicBezTo>
                  <a:cubicBezTo>
                    <a:pt x="176" y="61"/>
                    <a:pt x="176" y="60"/>
                    <a:pt x="176" y="60"/>
                  </a:cubicBezTo>
                  <a:cubicBezTo>
                    <a:pt x="176" y="58"/>
                    <a:pt x="174" y="56"/>
                    <a:pt x="172" y="56"/>
                  </a:cubicBezTo>
                  <a:cubicBezTo>
                    <a:pt x="44" y="56"/>
                    <a:pt x="44" y="56"/>
                    <a:pt x="44" y="56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8" y="33"/>
                    <a:pt x="36" y="32"/>
                    <a:pt x="34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0" y="38"/>
                    <a:pt x="2" y="40"/>
                    <a:pt x="4" y="40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7" y="134"/>
                    <a:pt x="57" y="135"/>
                    <a:pt x="58" y="136"/>
                  </a:cubicBezTo>
                  <a:cubicBezTo>
                    <a:pt x="57" y="138"/>
                    <a:pt x="56" y="141"/>
                    <a:pt x="56" y="144"/>
                  </a:cubicBezTo>
                  <a:cubicBezTo>
                    <a:pt x="56" y="153"/>
                    <a:pt x="63" y="160"/>
                    <a:pt x="72" y="160"/>
                  </a:cubicBezTo>
                  <a:cubicBezTo>
                    <a:pt x="81" y="160"/>
                    <a:pt x="88" y="153"/>
                    <a:pt x="88" y="144"/>
                  </a:cubicBezTo>
                  <a:cubicBezTo>
                    <a:pt x="88" y="141"/>
                    <a:pt x="87" y="138"/>
                    <a:pt x="86" y="136"/>
                  </a:cubicBezTo>
                  <a:cubicBezTo>
                    <a:pt x="130" y="136"/>
                    <a:pt x="130" y="136"/>
                    <a:pt x="130" y="136"/>
                  </a:cubicBezTo>
                  <a:cubicBezTo>
                    <a:pt x="129" y="138"/>
                    <a:pt x="128" y="141"/>
                    <a:pt x="128" y="144"/>
                  </a:cubicBezTo>
                  <a:cubicBezTo>
                    <a:pt x="128" y="153"/>
                    <a:pt x="135" y="160"/>
                    <a:pt x="144" y="160"/>
                  </a:cubicBezTo>
                  <a:cubicBezTo>
                    <a:pt x="153" y="160"/>
                    <a:pt x="160" y="153"/>
                    <a:pt x="160" y="144"/>
                  </a:cubicBezTo>
                  <a:cubicBezTo>
                    <a:pt x="160" y="141"/>
                    <a:pt x="159" y="138"/>
                    <a:pt x="158" y="136"/>
                  </a:cubicBezTo>
                  <a:cubicBezTo>
                    <a:pt x="159" y="135"/>
                    <a:pt x="160" y="134"/>
                    <a:pt x="160" y="133"/>
                  </a:cubicBezTo>
                  <a:moveTo>
                    <a:pt x="144" y="64"/>
                  </a:moveTo>
                  <a:cubicBezTo>
                    <a:pt x="167" y="64"/>
                    <a:pt x="167" y="64"/>
                    <a:pt x="167" y="64"/>
                  </a:cubicBezTo>
                  <a:cubicBezTo>
                    <a:pt x="163" y="80"/>
                    <a:pt x="163" y="80"/>
                    <a:pt x="163" y="80"/>
                  </a:cubicBezTo>
                  <a:cubicBezTo>
                    <a:pt x="142" y="80"/>
                    <a:pt x="142" y="80"/>
                    <a:pt x="142" y="80"/>
                  </a:cubicBezTo>
                  <a:lnTo>
                    <a:pt x="144" y="64"/>
                  </a:lnTo>
                  <a:close/>
                  <a:moveTo>
                    <a:pt x="46" y="64"/>
                  </a:moveTo>
                  <a:cubicBezTo>
                    <a:pt x="72" y="64"/>
                    <a:pt x="72" y="64"/>
                    <a:pt x="72" y="64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50" y="80"/>
                    <a:pt x="50" y="80"/>
                    <a:pt x="50" y="80"/>
                  </a:cubicBezTo>
                  <a:lnTo>
                    <a:pt x="46" y="64"/>
                  </a:lnTo>
                  <a:close/>
                  <a:moveTo>
                    <a:pt x="57" y="104"/>
                  </a:moveTo>
                  <a:cubicBezTo>
                    <a:pt x="52" y="88"/>
                    <a:pt x="52" y="88"/>
                    <a:pt x="52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7" y="104"/>
                    <a:pt x="77" y="104"/>
                    <a:pt x="77" y="104"/>
                  </a:cubicBezTo>
                  <a:lnTo>
                    <a:pt x="57" y="104"/>
                  </a:lnTo>
                  <a:close/>
                  <a:moveTo>
                    <a:pt x="59" y="112"/>
                  </a:moveTo>
                  <a:cubicBezTo>
                    <a:pt x="78" y="112"/>
                    <a:pt x="78" y="112"/>
                    <a:pt x="78" y="112"/>
                  </a:cubicBezTo>
                  <a:cubicBezTo>
                    <a:pt x="80" y="128"/>
                    <a:pt x="80" y="128"/>
                    <a:pt x="80" y="128"/>
                  </a:cubicBezTo>
                  <a:cubicBezTo>
                    <a:pt x="63" y="128"/>
                    <a:pt x="63" y="128"/>
                    <a:pt x="63" y="128"/>
                  </a:cubicBezTo>
                  <a:lnTo>
                    <a:pt x="59" y="112"/>
                  </a:lnTo>
                  <a:close/>
                  <a:moveTo>
                    <a:pt x="72" y="152"/>
                  </a:moveTo>
                  <a:cubicBezTo>
                    <a:pt x="68" y="152"/>
                    <a:pt x="64" y="148"/>
                    <a:pt x="64" y="144"/>
                  </a:cubicBezTo>
                  <a:cubicBezTo>
                    <a:pt x="64" y="140"/>
                    <a:pt x="68" y="136"/>
                    <a:pt x="72" y="136"/>
                  </a:cubicBezTo>
                  <a:cubicBezTo>
                    <a:pt x="76" y="136"/>
                    <a:pt x="80" y="140"/>
                    <a:pt x="80" y="144"/>
                  </a:cubicBezTo>
                  <a:cubicBezTo>
                    <a:pt x="80" y="148"/>
                    <a:pt x="76" y="152"/>
                    <a:pt x="72" y="152"/>
                  </a:cubicBezTo>
                  <a:moveTo>
                    <a:pt x="104" y="128"/>
                  </a:moveTo>
                  <a:cubicBezTo>
                    <a:pt x="88" y="128"/>
                    <a:pt x="88" y="128"/>
                    <a:pt x="88" y="128"/>
                  </a:cubicBezTo>
                  <a:cubicBezTo>
                    <a:pt x="86" y="112"/>
                    <a:pt x="86" y="112"/>
                    <a:pt x="86" y="112"/>
                  </a:cubicBezTo>
                  <a:cubicBezTo>
                    <a:pt x="104" y="112"/>
                    <a:pt x="104" y="112"/>
                    <a:pt x="104" y="112"/>
                  </a:cubicBezTo>
                  <a:lnTo>
                    <a:pt x="104" y="128"/>
                  </a:lnTo>
                  <a:close/>
                  <a:moveTo>
                    <a:pt x="104" y="104"/>
                  </a:moveTo>
                  <a:cubicBezTo>
                    <a:pt x="85" y="104"/>
                    <a:pt x="85" y="104"/>
                    <a:pt x="85" y="104"/>
                  </a:cubicBezTo>
                  <a:cubicBezTo>
                    <a:pt x="83" y="88"/>
                    <a:pt x="83" y="88"/>
                    <a:pt x="83" y="88"/>
                  </a:cubicBezTo>
                  <a:cubicBezTo>
                    <a:pt x="104" y="88"/>
                    <a:pt x="104" y="88"/>
                    <a:pt x="104" y="88"/>
                  </a:cubicBezTo>
                  <a:lnTo>
                    <a:pt x="104" y="104"/>
                  </a:lnTo>
                  <a:close/>
                  <a:moveTo>
                    <a:pt x="104" y="80"/>
                  </a:moveTo>
                  <a:cubicBezTo>
                    <a:pt x="82" y="80"/>
                    <a:pt x="82" y="80"/>
                    <a:pt x="82" y="80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104" y="64"/>
                    <a:pt x="104" y="64"/>
                    <a:pt x="104" y="64"/>
                  </a:cubicBezTo>
                  <a:lnTo>
                    <a:pt x="104" y="80"/>
                  </a:lnTo>
                  <a:close/>
                  <a:moveTo>
                    <a:pt x="128" y="128"/>
                  </a:moveTo>
                  <a:cubicBezTo>
                    <a:pt x="112" y="128"/>
                    <a:pt x="112" y="128"/>
                    <a:pt x="112" y="128"/>
                  </a:cubicBezTo>
                  <a:cubicBezTo>
                    <a:pt x="112" y="112"/>
                    <a:pt x="112" y="112"/>
                    <a:pt x="112" y="112"/>
                  </a:cubicBezTo>
                  <a:cubicBezTo>
                    <a:pt x="130" y="112"/>
                    <a:pt x="130" y="112"/>
                    <a:pt x="130" y="112"/>
                  </a:cubicBezTo>
                  <a:lnTo>
                    <a:pt x="128" y="128"/>
                  </a:lnTo>
                  <a:close/>
                  <a:moveTo>
                    <a:pt x="131" y="104"/>
                  </a:moveTo>
                  <a:cubicBezTo>
                    <a:pt x="112" y="104"/>
                    <a:pt x="112" y="104"/>
                    <a:pt x="112" y="104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33" y="88"/>
                    <a:pt x="133" y="88"/>
                    <a:pt x="133" y="88"/>
                  </a:cubicBezTo>
                  <a:lnTo>
                    <a:pt x="131" y="104"/>
                  </a:lnTo>
                  <a:close/>
                  <a:moveTo>
                    <a:pt x="134" y="80"/>
                  </a:moveTo>
                  <a:cubicBezTo>
                    <a:pt x="112" y="80"/>
                    <a:pt x="112" y="80"/>
                    <a:pt x="112" y="80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36" y="64"/>
                    <a:pt x="136" y="64"/>
                    <a:pt x="136" y="64"/>
                  </a:cubicBezTo>
                  <a:lnTo>
                    <a:pt x="134" y="80"/>
                  </a:lnTo>
                  <a:close/>
                  <a:moveTo>
                    <a:pt x="144" y="152"/>
                  </a:moveTo>
                  <a:cubicBezTo>
                    <a:pt x="140" y="152"/>
                    <a:pt x="136" y="148"/>
                    <a:pt x="136" y="144"/>
                  </a:cubicBezTo>
                  <a:cubicBezTo>
                    <a:pt x="136" y="140"/>
                    <a:pt x="140" y="136"/>
                    <a:pt x="144" y="136"/>
                  </a:cubicBezTo>
                  <a:cubicBezTo>
                    <a:pt x="148" y="136"/>
                    <a:pt x="152" y="140"/>
                    <a:pt x="152" y="144"/>
                  </a:cubicBezTo>
                  <a:cubicBezTo>
                    <a:pt x="152" y="148"/>
                    <a:pt x="148" y="152"/>
                    <a:pt x="144" y="152"/>
                  </a:cubicBezTo>
                  <a:moveTo>
                    <a:pt x="153" y="128"/>
                  </a:moveTo>
                  <a:cubicBezTo>
                    <a:pt x="136" y="128"/>
                    <a:pt x="136" y="128"/>
                    <a:pt x="136" y="128"/>
                  </a:cubicBezTo>
                  <a:cubicBezTo>
                    <a:pt x="138" y="112"/>
                    <a:pt x="138" y="112"/>
                    <a:pt x="138" y="112"/>
                  </a:cubicBezTo>
                  <a:cubicBezTo>
                    <a:pt x="156" y="112"/>
                    <a:pt x="156" y="112"/>
                    <a:pt x="156" y="112"/>
                  </a:cubicBezTo>
                  <a:lnTo>
                    <a:pt x="153" y="128"/>
                  </a:lnTo>
                  <a:close/>
                  <a:moveTo>
                    <a:pt x="139" y="104"/>
                  </a:moveTo>
                  <a:cubicBezTo>
                    <a:pt x="141" y="88"/>
                    <a:pt x="141" y="88"/>
                    <a:pt x="141" y="88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58" y="104"/>
                    <a:pt x="158" y="104"/>
                    <a:pt x="158" y="104"/>
                  </a:cubicBezTo>
                  <a:lnTo>
                    <a:pt x="139" y="1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8" name="千图PPT彼岸天：ID 8661124库_组合 47"/>
          <p:cNvGrpSpPr/>
          <p:nvPr>
            <p:custDataLst>
              <p:tags r:id="rId5"/>
            </p:custDataLst>
          </p:nvPr>
        </p:nvGrpSpPr>
        <p:grpSpPr>
          <a:xfrm>
            <a:off x="1363539" y="5090543"/>
            <a:ext cx="4113870" cy="935452"/>
            <a:chOff x="1363539" y="5090543"/>
            <a:chExt cx="4113870" cy="935452"/>
          </a:xfrm>
        </p:grpSpPr>
        <p:sp>
          <p:nvSpPr>
            <p:cNvPr id="11" name="TextBox 52"/>
            <p:cNvSpPr txBox="1"/>
            <p:nvPr/>
          </p:nvSpPr>
          <p:spPr>
            <a:xfrm>
              <a:off x="1977111" y="5090543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12" name="Rectangle 53"/>
            <p:cNvSpPr/>
            <p:nvPr/>
          </p:nvSpPr>
          <p:spPr>
            <a:xfrm>
              <a:off x="1977111" y="5379664"/>
              <a:ext cx="3500298" cy="646331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 smtClean="0"/>
                <a:t>。</a:t>
              </a:r>
              <a:endParaRPr lang="zh-CN" altLang="en-US" sz="1200" dirty="0"/>
            </a:p>
          </p:txBody>
        </p:sp>
        <p:sp>
          <p:nvSpPr>
            <p:cNvPr id="16" name="Freeform: Shape 62"/>
            <p:cNvSpPr/>
            <p:nvPr/>
          </p:nvSpPr>
          <p:spPr bwMode="auto">
            <a:xfrm flipH="1">
              <a:off x="1363539" y="5185418"/>
              <a:ext cx="487359" cy="487359"/>
            </a:xfrm>
            <a:custGeom>
              <a:avLst/>
              <a:gdLst>
                <a:gd name="T0" fmla="*/ 136 w 176"/>
                <a:gd name="T1" fmla="*/ 67 h 176"/>
                <a:gd name="T2" fmla="*/ 132 w 176"/>
                <a:gd name="T3" fmla="*/ 64 h 176"/>
                <a:gd name="T4" fmla="*/ 104 w 176"/>
                <a:gd name="T5" fmla="*/ 56 h 176"/>
                <a:gd name="T6" fmla="*/ 40 w 176"/>
                <a:gd name="T7" fmla="*/ 56 h 176"/>
                <a:gd name="T8" fmla="*/ 12 w 176"/>
                <a:gd name="T9" fmla="*/ 64 h 176"/>
                <a:gd name="T10" fmla="*/ 8 w 176"/>
                <a:gd name="T11" fmla="*/ 67 h 176"/>
                <a:gd name="T12" fmla="*/ 0 w 176"/>
                <a:gd name="T13" fmla="*/ 171 h 176"/>
                <a:gd name="T14" fmla="*/ 4 w 176"/>
                <a:gd name="T15" fmla="*/ 176 h 176"/>
                <a:gd name="T16" fmla="*/ 144 w 176"/>
                <a:gd name="T17" fmla="*/ 172 h 176"/>
                <a:gd name="T18" fmla="*/ 48 w 176"/>
                <a:gd name="T19" fmla="*/ 56 h 176"/>
                <a:gd name="T20" fmla="*/ 96 w 176"/>
                <a:gd name="T21" fmla="*/ 56 h 176"/>
                <a:gd name="T22" fmla="*/ 48 w 176"/>
                <a:gd name="T23" fmla="*/ 64 h 176"/>
                <a:gd name="T24" fmla="*/ 16 w 176"/>
                <a:gd name="T25" fmla="*/ 72 h 176"/>
                <a:gd name="T26" fmla="*/ 40 w 176"/>
                <a:gd name="T27" fmla="*/ 89 h 176"/>
                <a:gd name="T28" fmla="*/ 44 w 176"/>
                <a:gd name="T29" fmla="*/ 104 h 176"/>
                <a:gd name="T30" fmla="*/ 48 w 176"/>
                <a:gd name="T31" fmla="*/ 89 h 176"/>
                <a:gd name="T32" fmla="*/ 96 w 176"/>
                <a:gd name="T33" fmla="*/ 72 h 176"/>
                <a:gd name="T34" fmla="*/ 92 w 176"/>
                <a:gd name="T35" fmla="*/ 96 h 176"/>
                <a:gd name="T36" fmla="*/ 108 w 176"/>
                <a:gd name="T37" fmla="*/ 96 h 176"/>
                <a:gd name="T38" fmla="*/ 104 w 176"/>
                <a:gd name="T39" fmla="*/ 72 h 176"/>
                <a:gd name="T40" fmla="*/ 134 w 176"/>
                <a:gd name="T41" fmla="*/ 152 h 176"/>
                <a:gd name="T42" fmla="*/ 16 w 176"/>
                <a:gd name="T43" fmla="*/ 72 h 176"/>
                <a:gd name="T44" fmla="*/ 9 w 176"/>
                <a:gd name="T45" fmla="*/ 160 h 176"/>
                <a:gd name="T46" fmla="*/ 136 w 176"/>
                <a:gd name="T47" fmla="*/ 168 h 176"/>
                <a:gd name="T48" fmla="*/ 176 w 176"/>
                <a:gd name="T49" fmla="*/ 147 h 176"/>
                <a:gd name="T50" fmla="*/ 168 w 176"/>
                <a:gd name="T51" fmla="*/ 43 h 176"/>
                <a:gd name="T52" fmla="*/ 164 w 176"/>
                <a:gd name="T53" fmla="*/ 40 h 176"/>
                <a:gd name="T54" fmla="*/ 136 w 176"/>
                <a:gd name="T55" fmla="*/ 32 h 176"/>
                <a:gd name="T56" fmla="*/ 76 w 176"/>
                <a:gd name="T57" fmla="*/ 16 h 176"/>
                <a:gd name="T58" fmla="*/ 104 w 176"/>
                <a:gd name="T59" fmla="*/ 8 h 176"/>
                <a:gd name="T60" fmla="*/ 128 w 176"/>
                <a:gd name="T61" fmla="*/ 40 h 176"/>
                <a:gd name="T62" fmla="*/ 111 w 176"/>
                <a:gd name="T63" fmla="*/ 48 h 176"/>
                <a:gd name="T64" fmla="*/ 128 w 176"/>
                <a:gd name="T65" fmla="*/ 56 h 176"/>
                <a:gd name="T66" fmla="*/ 136 w 176"/>
                <a:gd name="T67" fmla="*/ 57 h 176"/>
                <a:gd name="T68" fmla="*/ 160 w 176"/>
                <a:gd name="T69" fmla="*/ 48 h 176"/>
                <a:gd name="T70" fmla="*/ 149 w 176"/>
                <a:gd name="T71" fmla="*/ 128 h 176"/>
                <a:gd name="T72" fmla="*/ 167 w 176"/>
                <a:gd name="T73" fmla="*/ 136 h 176"/>
                <a:gd name="T74" fmla="*/ 150 w 176"/>
                <a:gd name="T75" fmla="*/ 144 h 176"/>
                <a:gd name="T76" fmla="*/ 172 w 176"/>
                <a:gd name="T77" fmla="*/ 152 h 176"/>
                <a:gd name="T78" fmla="*/ 176 w 176"/>
                <a:gd name="T79" fmla="*/ 147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6" h="176">
                  <a:moveTo>
                    <a:pt x="144" y="171"/>
                  </a:moveTo>
                  <a:cubicBezTo>
                    <a:pt x="136" y="67"/>
                    <a:pt x="136" y="67"/>
                    <a:pt x="136" y="67"/>
                  </a:cubicBezTo>
                  <a:cubicBezTo>
                    <a:pt x="136" y="67"/>
                    <a:pt x="136" y="67"/>
                    <a:pt x="136" y="67"/>
                  </a:cubicBezTo>
                  <a:cubicBezTo>
                    <a:pt x="136" y="66"/>
                    <a:pt x="134" y="64"/>
                    <a:pt x="132" y="64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4" y="38"/>
                    <a:pt x="90" y="24"/>
                    <a:pt x="72" y="24"/>
                  </a:cubicBezTo>
                  <a:cubicBezTo>
                    <a:pt x="54" y="24"/>
                    <a:pt x="40" y="38"/>
                    <a:pt x="40" y="56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10" y="64"/>
                    <a:pt x="8" y="66"/>
                    <a:pt x="8" y="67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71"/>
                    <a:pt x="0" y="171"/>
                    <a:pt x="0" y="171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74"/>
                    <a:pt x="2" y="176"/>
                    <a:pt x="4" y="176"/>
                  </a:cubicBezTo>
                  <a:cubicBezTo>
                    <a:pt x="140" y="176"/>
                    <a:pt x="140" y="176"/>
                    <a:pt x="140" y="176"/>
                  </a:cubicBezTo>
                  <a:cubicBezTo>
                    <a:pt x="142" y="176"/>
                    <a:pt x="144" y="174"/>
                    <a:pt x="144" y="172"/>
                  </a:cubicBezTo>
                  <a:cubicBezTo>
                    <a:pt x="144" y="172"/>
                    <a:pt x="144" y="172"/>
                    <a:pt x="144" y="171"/>
                  </a:cubicBezTo>
                  <a:close/>
                  <a:moveTo>
                    <a:pt x="48" y="56"/>
                  </a:moveTo>
                  <a:cubicBezTo>
                    <a:pt x="48" y="43"/>
                    <a:pt x="59" y="32"/>
                    <a:pt x="72" y="32"/>
                  </a:cubicBezTo>
                  <a:cubicBezTo>
                    <a:pt x="85" y="32"/>
                    <a:pt x="96" y="43"/>
                    <a:pt x="96" y="56"/>
                  </a:cubicBezTo>
                  <a:cubicBezTo>
                    <a:pt x="96" y="64"/>
                    <a:pt x="96" y="64"/>
                    <a:pt x="96" y="64"/>
                  </a:cubicBezTo>
                  <a:cubicBezTo>
                    <a:pt x="48" y="64"/>
                    <a:pt x="48" y="64"/>
                    <a:pt x="48" y="64"/>
                  </a:cubicBezTo>
                  <a:lnTo>
                    <a:pt x="48" y="56"/>
                  </a:lnTo>
                  <a:close/>
                  <a:moveTo>
                    <a:pt x="16" y="72"/>
                  </a:moveTo>
                  <a:cubicBezTo>
                    <a:pt x="40" y="72"/>
                    <a:pt x="40" y="72"/>
                    <a:pt x="40" y="72"/>
                  </a:cubicBezTo>
                  <a:cubicBezTo>
                    <a:pt x="40" y="89"/>
                    <a:pt x="40" y="89"/>
                    <a:pt x="40" y="89"/>
                  </a:cubicBezTo>
                  <a:cubicBezTo>
                    <a:pt x="38" y="90"/>
                    <a:pt x="36" y="93"/>
                    <a:pt x="36" y="96"/>
                  </a:cubicBezTo>
                  <a:cubicBezTo>
                    <a:pt x="36" y="100"/>
                    <a:pt x="40" y="104"/>
                    <a:pt x="44" y="104"/>
                  </a:cubicBezTo>
                  <a:cubicBezTo>
                    <a:pt x="48" y="104"/>
                    <a:pt x="52" y="100"/>
                    <a:pt x="52" y="96"/>
                  </a:cubicBezTo>
                  <a:cubicBezTo>
                    <a:pt x="52" y="93"/>
                    <a:pt x="50" y="90"/>
                    <a:pt x="48" y="89"/>
                  </a:cubicBezTo>
                  <a:cubicBezTo>
                    <a:pt x="48" y="72"/>
                    <a:pt x="48" y="72"/>
                    <a:pt x="48" y="72"/>
                  </a:cubicBezTo>
                  <a:cubicBezTo>
                    <a:pt x="96" y="72"/>
                    <a:pt x="96" y="72"/>
                    <a:pt x="96" y="72"/>
                  </a:cubicBezTo>
                  <a:cubicBezTo>
                    <a:pt x="96" y="89"/>
                    <a:pt x="96" y="89"/>
                    <a:pt x="96" y="89"/>
                  </a:cubicBezTo>
                  <a:cubicBezTo>
                    <a:pt x="94" y="90"/>
                    <a:pt x="92" y="93"/>
                    <a:pt x="92" y="96"/>
                  </a:cubicBezTo>
                  <a:cubicBezTo>
                    <a:pt x="92" y="100"/>
                    <a:pt x="96" y="104"/>
                    <a:pt x="100" y="104"/>
                  </a:cubicBezTo>
                  <a:cubicBezTo>
                    <a:pt x="104" y="104"/>
                    <a:pt x="108" y="100"/>
                    <a:pt x="108" y="96"/>
                  </a:cubicBezTo>
                  <a:cubicBezTo>
                    <a:pt x="108" y="93"/>
                    <a:pt x="106" y="90"/>
                    <a:pt x="104" y="89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28" y="72"/>
                    <a:pt x="128" y="72"/>
                    <a:pt x="128" y="72"/>
                  </a:cubicBezTo>
                  <a:cubicBezTo>
                    <a:pt x="134" y="152"/>
                    <a:pt x="134" y="152"/>
                    <a:pt x="134" y="152"/>
                  </a:cubicBezTo>
                  <a:cubicBezTo>
                    <a:pt x="10" y="152"/>
                    <a:pt x="10" y="152"/>
                    <a:pt x="10" y="152"/>
                  </a:cubicBezTo>
                  <a:lnTo>
                    <a:pt x="16" y="72"/>
                  </a:lnTo>
                  <a:close/>
                  <a:moveTo>
                    <a:pt x="8" y="168"/>
                  </a:moveTo>
                  <a:cubicBezTo>
                    <a:pt x="9" y="160"/>
                    <a:pt x="9" y="160"/>
                    <a:pt x="9" y="160"/>
                  </a:cubicBezTo>
                  <a:cubicBezTo>
                    <a:pt x="135" y="160"/>
                    <a:pt x="135" y="160"/>
                    <a:pt x="135" y="160"/>
                  </a:cubicBezTo>
                  <a:cubicBezTo>
                    <a:pt x="136" y="168"/>
                    <a:pt x="136" y="168"/>
                    <a:pt x="136" y="168"/>
                  </a:cubicBezTo>
                  <a:lnTo>
                    <a:pt x="8" y="168"/>
                  </a:lnTo>
                  <a:close/>
                  <a:moveTo>
                    <a:pt x="176" y="147"/>
                  </a:moveTo>
                  <a:cubicBezTo>
                    <a:pt x="176" y="147"/>
                    <a:pt x="176" y="147"/>
                    <a:pt x="176" y="147"/>
                  </a:cubicBezTo>
                  <a:cubicBezTo>
                    <a:pt x="168" y="43"/>
                    <a:pt x="168" y="43"/>
                    <a:pt x="168" y="43"/>
                  </a:cubicBezTo>
                  <a:cubicBezTo>
                    <a:pt x="168" y="43"/>
                    <a:pt x="168" y="43"/>
                    <a:pt x="168" y="43"/>
                  </a:cubicBezTo>
                  <a:cubicBezTo>
                    <a:pt x="168" y="42"/>
                    <a:pt x="166" y="40"/>
                    <a:pt x="164" y="40"/>
                  </a:cubicBezTo>
                  <a:cubicBezTo>
                    <a:pt x="136" y="40"/>
                    <a:pt x="136" y="40"/>
                    <a:pt x="136" y="40"/>
                  </a:cubicBezTo>
                  <a:cubicBezTo>
                    <a:pt x="136" y="32"/>
                    <a:pt x="136" y="32"/>
                    <a:pt x="136" y="32"/>
                  </a:cubicBezTo>
                  <a:cubicBezTo>
                    <a:pt x="136" y="14"/>
                    <a:pt x="122" y="0"/>
                    <a:pt x="104" y="0"/>
                  </a:cubicBezTo>
                  <a:cubicBezTo>
                    <a:pt x="92" y="0"/>
                    <a:pt x="82" y="7"/>
                    <a:pt x="76" y="16"/>
                  </a:cubicBezTo>
                  <a:cubicBezTo>
                    <a:pt x="79" y="17"/>
                    <a:pt x="82" y="17"/>
                    <a:pt x="85" y="18"/>
                  </a:cubicBezTo>
                  <a:cubicBezTo>
                    <a:pt x="89" y="12"/>
                    <a:pt x="96" y="8"/>
                    <a:pt x="104" y="8"/>
                  </a:cubicBezTo>
                  <a:cubicBezTo>
                    <a:pt x="117" y="8"/>
                    <a:pt x="128" y="19"/>
                    <a:pt x="128" y="32"/>
                  </a:cubicBezTo>
                  <a:cubicBezTo>
                    <a:pt x="128" y="40"/>
                    <a:pt x="128" y="40"/>
                    <a:pt x="128" y="40"/>
                  </a:cubicBezTo>
                  <a:cubicBezTo>
                    <a:pt x="109" y="40"/>
                    <a:pt x="109" y="40"/>
                    <a:pt x="109" y="40"/>
                  </a:cubicBezTo>
                  <a:cubicBezTo>
                    <a:pt x="110" y="43"/>
                    <a:pt x="111" y="45"/>
                    <a:pt x="111" y="48"/>
                  </a:cubicBezTo>
                  <a:cubicBezTo>
                    <a:pt x="128" y="48"/>
                    <a:pt x="128" y="48"/>
                    <a:pt x="128" y="48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2" y="56"/>
                    <a:pt x="132" y="56"/>
                    <a:pt x="132" y="56"/>
                  </a:cubicBezTo>
                  <a:cubicBezTo>
                    <a:pt x="133" y="56"/>
                    <a:pt x="135" y="56"/>
                    <a:pt x="136" y="57"/>
                  </a:cubicBezTo>
                  <a:cubicBezTo>
                    <a:pt x="136" y="48"/>
                    <a:pt x="136" y="48"/>
                    <a:pt x="136" y="48"/>
                  </a:cubicBezTo>
                  <a:cubicBezTo>
                    <a:pt x="160" y="48"/>
                    <a:pt x="160" y="48"/>
                    <a:pt x="160" y="48"/>
                  </a:cubicBezTo>
                  <a:cubicBezTo>
                    <a:pt x="166" y="128"/>
                    <a:pt x="166" y="128"/>
                    <a:pt x="166" y="128"/>
                  </a:cubicBezTo>
                  <a:cubicBezTo>
                    <a:pt x="149" y="128"/>
                    <a:pt x="149" y="128"/>
                    <a:pt x="149" y="128"/>
                  </a:cubicBezTo>
                  <a:cubicBezTo>
                    <a:pt x="149" y="136"/>
                    <a:pt x="149" y="136"/>
                    <a:pt x="149" y="136"/>
                  </a:cubicBezTo>
                  <a:cubicBezTo>
                    <a:pt x="167" y="136"/>
                    <a:pt x="167" y="136"/>
                    <a:pt x="167" y="136"/>
                  </a:cubicBezTo>
                  <a:cubicBezTo>
                    <a:pt x="168" y="144"/>
                    <a:pt x="168" y="144"/>
                    <a:pt x="168" y="144"/>
                  </a:cubicBezTo>
                  <a:cubicBezTo>
                    <a:pt x="150" y="144"/>
                    <a:pt x="150" y="144"/>
                    <a:pt x="150" y="144"/>
                  </a:cubicBezTo>
                  <a:cubicBezTo>
                    <a:pt x="151" y="152"/>
                    <a:pt x="151" y="152"/>
                    <a:pt x="151" y="152"/>
                  </a:cubicBezTo>
                  <a:cubicBezTo>
                    <a:pt x="172" y="152"/>
                    <a:pt x="172" y="152"/>
                    <a:pt x="172" y="152"/>
                  </a:cubicBezTo>
                  <a:cubicBezTo>
                    <a:pt x="174" y="152"/>
                    <a:pt x="176" y="150"/>
                    <a:pt x="176" y="148"/>
                  </a:cubicBezTo>
                  <a:cubicBezTo>
                    <a:pt x="176" y="148"/>
                    <a:pt x="176" y="148"/>
                    <a:pt x="176" y="14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719667" y="1896542"/>
            <a:ext cx="3887789" cy="807914"/>
            <a:chOff x="2008537" y="1896543"/>
            <a:chExt cx="2635135" cy="807914"/>
          </a:xfrm>
        </p:grpSpPr>
        <p:sp>
          <p:nvSpPr>
            <p:cNvPr id="26" name="TextBox 25"/>
            <p:cNvSpPr txBox="1"/>
            <p:nvPr/>
          </p:nvSpPr>
          <p:spPr>
            <a:xfrm>
              <a:off x="3919285" y="1896543"/>
              <a:ext cx="724387" cy="184666"/>
            </a:xfrm>
            <a:prstGeom prst="rect">
              <a:avLst/>
            </a:prstGeom>
            <a:noFill/>
          </p:spPr>
          <p:txBody>
            <a:bodyPr wrap="none" lIns="0" tIns="0" rIns="144000" bIns="0" anchor="ctr" anchorCtr="0">
              <a:normAutofit/>
            </a:bodyPr>
            <a:lstStyle/>
            <a:p>
              <a:pPr algn="r"/>
              <a:r>
                <a:rPr lang="zh-CN" altLang="en-US" sz="12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08537" y="2081209"/>
              <a:ext cx="2635135" cy="623248"/>
            </a:xfrm>
            <a:prstGeom prst="rect">
              <a:avLst/>
            </a:prstGeom>
            <a:noFill/>
          </p:spPr>
          <p:txBody>
            <a:bodyPr wrap="square" lIns="0" tIns="0" rIns="144000" bIns="0" anchor="ctr" anchorCtr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请替换文字内容复制你的内容到此 （建议使用主题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字体）。如需更改请在（设置形状格式）菜单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下（文本选项）中调整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3942387" y="1224256"/>
            <a:ext cx="3767485" cy="4734198"/>
            <a:chOff x="3942387" y="1224256"/>
            <a:chExt cx="3767485" cy="4734198"/>
          </a:xfrm>
        </p:grpSpPr>
        <p:grpSp>
          <p:nvGrpSpPr>
            <p:cNvPr id="4" name="Group 3"/>
            <p:cNvGrpSpPr/>
            <p:nvPr/>
          </p:nvGrpSpPr>
          <p:grpSpPr>
            <a:xfrm>
              <a:off x="5518743" y="2837389"/>
              <a:ext cx="1309633" cy="2704818"/>
              <a:chOff x="11662085" y="6398163"/>
              <a:chExt cx="2334579" cy="4821669"/>
            </a:xfrm>
            <a:solidFill>
              <a:schemeClr val="accent3"/>
            </a:solidFill>
          </p:grpSpPr>
          <p:sp>
            <p:nvSpPr>
              <p:cNvPr id="34" name="Freeform: Shape 4"/>
              <p:cNvSpPr/>
              <p:nvPr/>
            </p:nvSpPr>
            <p:spPr bwMode="auto">
              <a:xfrm>
                <a:off x="12238256" y="6398163"/>
                <a:ext cx="1187673" cy="3916586"/>
              </a:xfrm>
              <a:custGeom>
                <a:avLst/>
                <a:gdLst>
                  <a:gd name="T0" fmla="*/ 0 w 1934"/>
                  <a:gd name="T1" fmla="*/ 6364 h 6365"/>
                  <a:gd name="T2" fmla="*/ 0 w 1934"/>
                  <a:gd name="T3" fmla="*/ 0 h 6365"/>
                  <a:gd name="T4" fmla="*/ 1933 w 1934"/>
                  <a:gd name="T5" fmla="*/ 1529 h 6365"/>
                  <a:gd name="T6" fmla="*/ 1933 w 1934"/>
                  <a:gd name="T7" fmla="*/ 6364 h 6365"/>
                  <a:gd name="T8" fmla="*/ 0 w 1934"/>
                  <a:gd name="T9" fmla="*/ 6364 h 6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4" h="6365">
                    <a:moveTo>
                      <a:pt x="0" y="6364"/>
                    </a:moveTo>
                    <a:lnTo>
                      <a:pt x="0" y="0"/>
                    </a:lnTo>
                    <a:lnTo>
                      <a:pt x="1933" y="1529"/>
                    </a:lnTo>
                    <a:lnTo>
                      <a:pt x="1933" y="6364"/>
                    </a:lnTo>
                    <a:lnTo>
                      <a:pt x="0" y="6364"/>
                    </a:ln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Freeform: Shape 5"/>
              <p:cNvSpPr/>
              <p:nvPr/>
            </p:nvSpPr>
            <p:spPr bwMode="auto">
              <a:xfrm>
                <a:off x="11662085" y="10214185"/>
                <a:ext cx="2334579" cy="1005647"/>
              </a:xfrm>
              <a:custGeom>
                <a:avLst/>
                <a:gdLst>
                  <a:gd name="T0" fmla="*/ 1895 w 3798"/>
                  <a:gd name="T1" fmla="*/ 1641 h 1642"/>
                  <a:gd name="T2" fmla="*/ 3797 w 3798"/>
                  <a:gd name="T3" fmla="*/ 0 h 1642"/>
                  <a:gd name="T4" fmla="*/ 1895 w 3798"/>
                  <a:gd name="T5" fmla="*/ 0 h 1642"/>
                  <a:gd name="T6" fmla="*/ 0 w 3798"/>
                  <a:gd name="T7" fmla="*/ 0 h 1642"/>
                  <a:gd name="T8" fmla="*/ 1895 w 3798"/>
                  <a:gd name="T9" fmla="*/ 1641 h 1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8" h="1642">
                    <a:moveTo>
                      <a:pt x="1895" y="1641"/>
                    </a:moveTo>
                    <a:lnTo>
                      <a:pt x="3797" y="0"/>
                    </a:lnTo>
                    <a:lnTo>
                      <a:pt x="1895" y="0"/>
                    </a:lnTo>
                    <a:lnTo>
                      <a:pt x="0" y="0"/>
                    </a:lnTo>
                    <a:lnTo>
                      <a:pt x="1895" y="1641"/>
                    </a:ln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5" name="Group 6"/>
            <p:cNvGrpSpPr/>
            <p:nvPr/>
          </p:nvGrpSpPr>
          <p:grpSpPr>
            <a:xfrm>
              <a:off x="6184990" y="1224256"/>
              <a:ext cx="1312681" cy="3476316"/>
              <a:chOff x="12849758" y="3522557"/>
              <a:chExt cx="2340015" cy="6196958"/>
            </a:xfrm>
            <a:solidFill>
              <a:schemeClr val="accent2"/>
            </a:solidFill>
          </p:grpSpPr>
          <p:sp>
            <p:nvSpPr>
              <p:cNvPr id="32" name="Freeform: Shape 7"/>
              <p:cNvSpPr/>
              <p:nvPr/>
            </p:nvSpPr>
            <p:spPr bwMode="auto">
              <a:xfrm>
                <a:off x="13428647" y="4427639"/>
                <a:ext cx="1182237" cy="5291876"/>
              </a:xfrm>
              <a:custGeom>
                <a:avLst/>
                <a:gdLst>
                  <a:gd name="T0" fmla="*/ 0 w 1927"/>
                  <a:gd name="T1" fmla="*/ 0 h 8596"/>
                  <a:gd name="T2" fmla="*/ 0 w 1927"/>
                  <a:gd name="T3" fmla="*/ 8595 h 8596"/>
                  <a:gd name="T4" fmla="*/ 1926 w 1927"/>
                  <a:gd name="T5" fmla="*/ 7072 h 8596"/>
                  <a:gd name="T6" fmla="*/ 1926 w 1927"/>
                  <a:gd name="T7" fmla="*/ 0 h 8596"/>
                  <a:gd name="T8" fmla="*/ 0 w 1927"/>
                  <a:gd name="T9" fmla="*/ 0 h 8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7" h="8596">
                    <a:moveTo>
                      <a:pt x="0" y="0"/>
                    </a:moveTo>
                    <a:lnTo>
                      <a:pt x="0" y="8595"/>
                    </a:lnTo>
                    <a:lnTo>
                      <a:pt x="1926" y="7072"/>
                    </a:lnTo>
                    <a:lnTo>
                      <a:pt x="1926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Freeform: Shape 8"/>
              <p:cNvSpPr/>
              <p:nvPr/>
            </p:nvSpPr>
            <p:spPr bwMode="auto">
              <a:xfrm>
                <a:off x="12849758" y="3522557"/>
                <a:ext cx="2340015" cy="1005647"/>
              </a:xfrm>
              <a:custGeom>
                <a:avLst/>
                <a:gdLst>
                  <a:gd name="T0" fmla="*/ 1901 w 3804"/>
                  <a:gd name="T1" fmla="*/ 0 h 1641"/>
                  <a:gd name="T2" fmla="*/ 3803 w 3804"/>
                  <a:gd name="T3" fmla="*/ 1640 h 1641"/>
                  <a:gd name="T4" fmla="*/ 1901 w 3804"/>
                  <a:gd name="T5" fmla="*/ 1640 h 1641"/>
                  <a:gd name="T6" fmla="*/ 0 w 3804"/>
                  <a:gd name="T7" fmla="*/ 1640 h 1641"/>
                  <a:gd name="T8" fmla="*/ 1901 w 3804"/>
                  <a:gd name="T9" fmla="*/ 0 h 1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4" h="1641">
                    <a:moveTo>
                      <a:pt x="1901" y="0"/>
                    </a:moveTo>
                    <a:lnTo>
                      <a:pt x="3803" y="1640"/>
                    </a:lnTo>
                    <a:lnTo>
                      <a:pt x="1901" y="1640"/>
                    </a:lnTo>
                    <a:lnTo>
                      <a:pt x="0" y="1640"/>
                    </a:lnTo>
                    <a:lnTo>
                      <a:pt x="1901" y="0"/>
                    </a:ln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6" name="Group 9"/>
            <p:cNvGrpSpPr/>
            <p:nvPr/>
          </p:nvGrpSpPr>
          <p:grpSpPr>
            <a:xfrm>
              <a:off x="4850959" y="1579512"/>
              <a:ext cx="1311156" cy="2785629"/>
              <a:chOff x="10471694" y="4155843"/>
              <a:chExt cx="2337297" cy="4965721"/>
            </a:xfrm>
            <a:solidFill>
              <a:schemeClr val="accent1"/>
            </a:solidFill>
          </p:grpSpPr>
          <p:sp>
            <p:nvSpPr>
              <p:cNvPr id="30" name="Freeform: Shape 10"/>
              <p:cNvSpPr/>
              <p:nvPr/>
            </p:nvSpPr>
            <p:spPr bwMode="auto">
              <a:xfrm>
                <a:off x="11050583" y="5058207"/>
                <a:ext cx="1182237" cy="4063357"/>
              </a:xfrm>
              <a:custGeom>
                <a:avLst/>
                <a:gdLst>
                  <a:gd name="T0" fmla="*/ 1926 w 1927"/>
                  <a:gd name="T1" fmla="*/ 0 h 6601"/>
                  <a:gd name="T2" fmla="*/ 1926 w 1927"/>
                  <a:gd name="T3" fmla="*/ 6600 h 6601"/>
                  <a:gd name="T4" fmla="*/ 0 w 1927"/>
                  <a:gd name="T5" fmla="*/ 5077 h 6601"/>
                  <a:gd name="T6" fmla="*/ 0 w 1927"/>
                  <a:gd name="T7" fmla="*/ 0 h 6601"/>
                  <a:gd name="T8" fmla="*/ 1926 w 1927"/>
                  <a:gd name="T9" fmla="*/ 0 h 6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7" h="6601">
                    <a:moveTo>
                      <a:pt x="1926" y="0"/>
                    </a:moveTo>
                    <a:lnTo>
                      <a:pt x="1926" y="6600"/>
                    </a:lnTo>
                    <a:lnTo>
                      <a:pt x="0" y="5077"/>
                    </a:lnTo>
                    <a:lnTo>
                      <a:pt x="0" y="0"/>
                    </a:lnTo>
                    <a:lnTo>
                      <a:pt x="1926" y="0"/>
                    </a:ln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Freeform: Shape 11"/>
              <p:cNvSpPr/>
              <p:nvPr/>
            </p:nvSpPr>
            <p:spPr bwMode="auto">
              <a:xfrm>
                <a:off x="10471694" y="4155843"/>
                <a:ext cx="2337297" cy="1005647"/>
              </a:xfrm>
              <a:custGeom>
                <a:avLst/>
                <a:gdLst>
                  <a:gd name="T0" fmla="*/ 1901 w 3803"/>
                  <a:gd name="T1" fmla="*/ 0 h 1642"/>
                  <a:gd name="T2" fmla="*/ 0 w 3803"/>
                  <a:gd name="T3" fmla="*/ 1641 h 1642"/>
                  <a:gd name="T4" fmla="*/ 1901 w 3803"/>
                  <a:gd name="T5" fmla="*/ 1641 h 1642"/>
                  <a:gd name="T6" fmla="*/ 3802 w 3803"/>
                  <a:gd name="T7" fmla="*/ 1641 h 1642"/>
                  <a:gd name="T8" fmla="*/ 1901 w 3803"/>
                  <a:gd name="T9" fmla="*/ 0 h 1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3" h="1642">
                    <a:moveTo>
                      <a:pt x="1901" y="0"/>
                    </a:moveTo>
                    <a:lnTo>
                      <a:pt x="0" y="1641"/>
                    </a:lnTo>
                    <a:lnTo>
                      <a:pt x="1901" y="1641"/>
                    </a:lnTo>
                    <a:lnTo>
                      <a:pt x="3802" y="1641"/>
                    </a:lnTo>
                    <a:lnTo>
                      <a:pt x="1901" y="0"/>
                    </a:ln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7" name="Group 12"/>
            <p:cNvGrpSpPr/>
            <p:nvPr/>
          </p:nvGrpSpPr>
          <p:grpSpPr>
            <a:xfrm>
              <a:off x="4184716" y="2919725"/>
              <a:ext cx="1312682" cy="3038729"/>
              <a:chOff x="9284021" y="6544933"/>
              <a:chExt cx="2340015" cy="5416903"/>
            </a:xfrm>
          </p:grpSpPr>
          <p:sp>
            <p:nvSpPr>
              <p:cNvPr id="28" name="Freeform: Shape 13"/>
              <p:cNvSpPr/>
              <p:nvPr/>
            </p:nvSpPr>
            <p:spPr bwMode="auto">
              <a:xfrm>
                <a:off x="9862910" y="6544933"/>
                <a:ext cx="1184955" cy="4514539"/>
              </a:xfrm>
              <a:custGeom>
                <a:avLst/>
                <a:gdLst>
                  <a:gd name="T0" fmla="*/ 1932 w 1933"/>
                  <a:gd name="T1" fmla="*/ 7333 h 7334"/>
                  <a:gd name="T2" fmla="*/ 1932 w 1933"/>
                  <a:gd name="T3" fmla="*/ 0 h 7334"/>
                  <a:gd name="T4" fmla="*/ 0 w 1933"/>
                  <a:gd name="T5" fmla="*/ 1529 h 7334"/>
                  <a:gd name="T6" fmla="*/ 0 w 1933"/>
                  <a:gd name="T7" fmla="*/ 7333 h 7334"/>
                  <a:gd name="T8" fmla="*/ 1932 w 1933"/>
                  <a:gd name="T9" fmla="*/ 7333 h 7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3" h="7334">
                    <a:moveTo>
                      <a:pt x="1932" y="7333"/>
                    </a:moveTo>
                    <a:lnTo>
                      <a:pt x="1932" y="0"/>
                    </a:lnTo>
                    <a:lnTo>
                      <a:pt x="0" y="1529"/>
                    </a:lnTo>
                    <a:lnTo>
                      <a:pt x="0" y="7333"/>
                    </a:lnTo>
                    <a:lnTo>
                      <a:pt x="1932" y="7333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Freeform: Shape 14"/>
              <p:cNvSpPr/>
              <p:nvPr/>
            </p:nvSpPr>
            <p:spPr bwMode="auto">
              <a:xfrm>
                <a:off x="9284021" y="10956189"/>
                <a:ext cx="2340015" cy="1005647"/>
              </a:xfrm>
              <a:custGeom>
                <a:avLst/>
                <a:gdLst>
                  <a:gd name="T0" fmla="*/ 1902 w 3804"/>
                  <a:gd name="T1" fmla="*/ 1640 h 1641"/>
                  <a:gd name="T2" fmla="*/ 0 w 3804"/>
                  <a:gd name="T3" fmla="*/ 0 h 1641"/>
                  <a:gd name="T4" fmla="*/ 1902 w 3804"/>
                  <a:gd name="T5" fmla="*/ 0 h 1641"/>
                  <a:gd name="T6" fmla="*/ 3803 w 3804"/>
                  <a:gd name="T7" fmla="*/ 0 h 1641"/>
                  <a:gd name="T8" fmla="*/ 1902 w 3804"/>
                  <a:gd name="T9" fmla="*/ 1640 h 1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4" h="1641">
                    <a:moveTo>
                      <a:pt x="1902" y="1640"/>
                    </a:moveTo>
                    <a:lnTo>
                      <a:pt x="0" y="0"/>
                    </a:lnTo>
                    <a:lnTo>
                      <a:pt x="1902" y="0"/>
                    </a:lnTo>
                    <a:lnTo>
                      <a:pt x="3803" y="0"/>
                    </a:lnTo>
                    <a:lnTo>
                      <a:pt x="1902" y="164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8" name="TextBox 15"/>
            <p:cNvSpPr txBox="1"/>
            <p:nvPr/>
          </p:nvSpPr>
          <p:spPr>
            <a:xfrm>
              <a:off x="5182554" y="2073602"/>
              <a:ext cx="712300" cy="553961"/>
            </a:xfrm>
            <a:prstGeom prst="rect">
              <a:avLst/>
            </a:prstGeom>
            <a:noFill/>
          </p:spPr>
          <p:txBody>
            <a:bodyPr wrap="none" lIns="182843" tIns="91422" rIns="182843" bIns="91422">
              <a:normAutofit/>
            </a:bodyPr>
            <a:lstStyle/>
            <a:p>
              <a:r>
                <a:rPr lang="id-ID" sz="2400" b="1">
                  <a:solidFill>
                    <a:schemeClr val="bg1"/>
                  </a:solidFill>
                </a:rPr>
                <a:t>01</a:t>
              </a:r>
              <a:endParaRPr lang="id-ID" sz="2400" b="1">
                <a:solidFill>
                  <a:schemeClr val="bg1"/>
                </a:solidFill>
              </a:endParaRPr>
            </a:p>
          </p:txBody>
        </p:sp>
        <p:sp>
          <p:nvSpPr>
            <p:cNvPr id="9" name="TextBox 16"/>
            <p:cNvSpPr txBox="1"/>
            <p:nvPr/>
          </p:nvSpPr>
          <p:spPr>
            <a:xfrm>
              <a:off x="6515172" y="1773915"/>
              <a:ext cx="712300" cy="553961"/>
            </a:xfrm>
            <a:prstGeom prst="rect">
              <a:avLst/>
            </a:prstGeom>
            <a:noFill/>
          </p:spPr>
          <p:txBody>
            <a:bodyPr wrap="none" lIns="182843" tIns="91422" rIns="182843" bIns="91422">
              <a:normAutofit/>
            </a:bodyPr>
            <a:lstStyle/>
            <a:p>
              <a:r>
                <a:rPr lang="id-ID" sz="2400" b="1">
                  <a:solidFill>
                    <a:schemeClr val="bg1"/>
                  </a:solidFill>
                </a:rPr>
                <a:t>02</a:t>
              </a:r>
              <a:endParaRPr lang="id-ID" sz="2400" b="1">
                <a:solidFill>
                  <a:schemeClr val="bg1"/>
                </a:solidFill>
              </a:endParaRPr>
            </a:p>
          </p:txBody>
        </p:sp>
        <p:sp>
          <p:nvSpPr>
            <p:cNvPr id="10" name="TextBox 17"/>
            <p:cNvSpPr txBox="1"/>
            <p:nvPr/>
          </p:nvSpPr>
          <p:spPr>
            <a:xfrm>
              <a:off x="4509453" y="4890876"/>
              <a:ext cx="712300" cy="553961"/>
            </a:xfrm>
            <a:prstGeom prst="rect">
              <a:avLst/>
            </a:prstGeom>
            <a:noFill/>
          </p:spPr>
          <p:txBody>
            <a:bodyPr wrap="none" lIns="182843" tIns="91422" rIns="182843" bIns="91422">
              <a:normAutofit/>
            </a:bodyPr>
            <a:lstStyle/>
            <a:p>
              <a:r>
                <a:rPr lang="id-ID" sz="2400" b="1">
                  <a:solidFill>
                    <a:schemeClr val="bg1"/>
                  </a:solidFill>
                </a:rPr>
                <a:t>03</a:t>
              </a:r>
              <a:endParaRPr lang="id-ID" sz="2400" b="1">
                <a:solidFill>
                  <a:schemeClr val="bg1"/>
                </a:solidFill>
              </a:endParaRPr>
            </a:p>
          </p:txBody>
        </p:sp>
        <p:sp>
          <p:nvSpPr>
            <p:cNvPr id="11" name="TextBox 18"/>
            <p:cNvSpPr txBox="1"/>
            <p:nvPr/>
          </p:nvSpPr>
          <p:spPr>
            <a:xfrm>
              <a:off x="5833240" y="4713071"/>
              <a:ext cx="712300" cy="553961"/>
            </a:xfrm>
            <a:prstGeom prst="rect">
              <a:avLst/>
            </a:prstGeom>
            <a:noFill/>
          </p:spPr>
          <p:txBody>
            <a:bodyPr wrap="none" lIns="182843" tIns="91422" rIns="182843" bIns="91422">
              <a:normAutofit/>
            </a:bodyPr>
            <a:lstStyle/>
            <a:p>
              <a:r>
                <a:rPr lang="id-ID" sz="2400" b="1">
                  <a:solidFill>
                    <a:schemeClr val="bg1"/>
                  </a:solidFill>
                </a:rPr>
                <a:t>04</a:t>
              </a:r>
              <a:endParaRPr lang="id-ID" sz="2400" b="1">
                <a:solidFill>
                  <a:schemeClr val="bg1"/>
                </a:solidFill>
              </a:endParaRPr>
            </a:p>
          </p:txBody>
        </p:sp>
        <p:sp>
          <p:nvSpPr>
            <p:cNvPr id="12" name="Oval 21"/>
            <p:cNvSpPr>
              <a:spLocks noChangeAspect="1"/>
            </p:cNvSpPr>
            <p:nvPr/>
          </p:nvSpPr>
          <p:spPr bwMode="auto">
            <a:xfrm>
              <a:off x="6862381" y="4877546"/>
              <a:ext cx="175935" cy="17593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3" name="Oval 24"/>
            <p:cNvSpPr>
              <a:spLocks noChangeAspect="1"/>
            </p:cNvSpPr>
            <p:nvPr/>
          </p:nvSpPr>
          <p:spPr bwMode="auto">
            <a:xfrm>
              <a:off x="7533937" y="1696066"/>
              <a:ext cx="175935" cy="1759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5" name="Oval 27"/>
            <p:cNvSpPr>
              <a:spLocks noChangeAspect="1"/>
            </p:cNvSpPr>
            <p:nvPr/>
          </p:nvSpPr>
          <p:spPr bwMode="auto">
            <a:xfrm>
              <a:off x="4607453" y="2017958"/>
              <a:ext cx="175935" cy="17593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6" name="Oval 30"/>
            <p:cNvSpPr>
              <a:spLocks noChangeAspect="1"/>
            </p:cNvSpPr>
            <p:nvPr/>
          </p:nvSpPr>
          <p:spPr bwMode="auto">
            <a:xfrm>
              <a:off x="3942387" y="5303678"/>
              <a:ext cx="175935" cy="17593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17" name="千图PPT彼岸天：ID 8661124库_组合 34"/>
          <p:cNvGrpSpPr/>
          <p:nvPr>
            <p:custDataLst>
              <p:tags r:id="rId3"/>
            </p:custDataLst>
          </p:nvPr>
        </p:nvGrpSpPr>
        <p:grpSpPr>
          <a:xfrm>
            <a:off x="7709872" y="1584918"/>
            <a:ext cx="3759142" cy="807914"/>
            <a:chOff x="2008537" y="1896543"/>
            <a:chExt cx="2635135" cy="807914"/>
          </a:xfrm>
        </p:grpSpPr>
        <p:sp>
          <p:nvSpPr>
            <p:cNvPr id="24" name="TextBox 35"/>
            <p:cNvSpPr txBox="1"/>
            <p:nvPr/>
          </p:nvSpPr>
          <p:spPr>
            <a:xfrm>
              <a:off x="2008537" y="1896543"/>
              <a:ext cx="851106" cy="184666"/>
            </a:xfrm>
            <a:prstGeom prst="rect">
              <a:avLst/>
            </a:prstGeom>
            <a:noFill/>
          </p:spPr>
          <p:txBody>
            <a:bodyPr wrap="none" lIns="144000" tIns="0" rIns="144000" bIns="0" anchor="ctr" anchorCtr="0">
              <a:normAutofit/>
            </a:bodyPr>
            <a:lstStyle/>
            <a:p>
              <a:r>
                <a:rPr lang="zh-CN" altLang="en-US" sz="12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25" name="TextBox 36"/>
            <p:cNvSpPr txBox="1"/>
            <p:nvPr/>
          </p:nvSpPr>
          <p:spPr>
            <a:xfrm>
              <a:off x="2008537" y="2081209"/>
              <a:ext cx="2635135" cy="623248"/>
            </a:xfrm>
            <a:prstGeom prst="rect">
              <a:avLst/>
            </a:prstGeom>
            <a:noFill/>
          </p:spPr>
          <p:txBody>
            <a:bodyPr wrap="square" lIns="144000" tIns="0" rIns="144000" bIns="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请替换文字内容复制你的内容到此 （建议使用主题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字体）。如需更改请在（设置形状格式）菜单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下（文本选项）中调整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" name="千图PPT彼岸天：ID 8661124库_组合 37"/>
          <p:cNvGrpSpPr/>
          <p:nvPr>
            <p:custDataLst>
              <p:tags r:id="rId4"/>
            </p:custDataLst>
          </p:nvPr>
        </p:nvGrpSpPr>
        <p:grpSpPr>
          <a:xfrm>
            <a:off x="719668" y="5138250"/>
            <a:ext cx="3221197" cy="807914"/>
            <a:chOff x="2008537" y="1896543"/>
            <a:chExt cx="2635135" cy="807914"/>
          </a:xfrm>
        </p:grpSpPr>
        <p:sp>
          <p:nvSpPr>
            <p:cNvPr id="22" name="TextBox 38"/>
            <p:cNvSpPr txBox="1"/>
            <p:nvPr/>
          </p:nvSpPr>
          <p:spPr>
            <a:xfrm>
              <a:off x="3769381" y="1896543"/>
              <a:ext cx="874291" cy="184666"/>
            </a:xfrm>
            <a:prstGeom prst="rect">
              <a:avLst/>
            </a:prstGeom>
            <a:noFill/>
          </p:spPr>
          <p:txBody>
            <a:bodyPr wrap="none" lIns="0" tIns="0" rIns="144000" bIns="0" anchor="ctr" anchorCtr="0">
              <a:normAutofit/>
            </a:bodyPr>
            <a:lstStyle/>
            <a:p>
              <a:pPr algn="r"/>
              <a:r>
                <a:rPr lang="zh-CN" altLang="en-US" sz="12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sp>
          <p:nvSpPr>
            <p:cNvPr id="23" name="TextBox 39"/>
            <p:cNvSpPr txBox="1"/>
            <p:nvPr/>
          </p:nvSpPr>
          <p:spPr>
            <a:xfrm>
              <a:off x="2008537" y="2081209"/>
              <a:ext cx="2635135" cy="623248"/>
            </a:xfrm>
            <a:prstGeom prst="rect">
              <a:avLst/>
            </a:prstGeom>
            <a:noFill/>
          </p:spPr>
          <p:txBody>
            <a:bodyPr wrap="square" lIns="0" tIns="0" rIns="144000" bIns="0" anchor="ctr" anchorCtr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请替换文字内容复制你的内容到此 （建议使用主题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字体）。如需更改请在（设置形状格式）菜单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下（文本选项）中调整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9" name="千图PPT彼岸天：ID 8661124库_组合 40"/>
          <p:cNvGrpSpPr/>
          <p:nvPr>
            <p:custDataLst>
              <p:tags r:id="rId5"/>
            </p:custDataLst>
          </p:nvPr>
        </p:nvGrpSpPr>
        <p:grpSpPr>
          <a:xfrm>
            <a:off x="7038315" y="4763899"/>
            <a:ext cx="4430699" cy="807914"/>
            <a:chOff x="2104248" y="1896543"/>
            <a:chExt cx="2539424" cy="807914"/>
          </a:xfrm>
        </p:grpSpPr>
        <p:sp>
          <p:nvSpPr>
            <p:cNvPr id="20" name="TextBox 41"/>
            <p:cNvSpPr txBox="1"/>
            <p:nvPr/>
          </p:nvSpPr>
          <p:spPr>
            <a:xfrm>
              <a:off x="2104248" y="1896543"/>
              <a:ext cx="695877" cy="184666"/>
            </a:xfrm>
            <a:prstGeom prst="rect">
              <a:avLst/>
            </a:prstGeom>
            <a:noFill/>
          </p:spPr>
          <p:txBody>
            <a:bodyPr wrap="none" lIns="144000" tIns="0" rIns="144000" bIns="0" anchor="ctr" anchorCtr="0">
              <a:normAutofit/>
            </a:bodyPr>
            <a:lstStyle/>
            <a:p>
              <a:r>
                <a:rPr lang="zh-CN" altLang="en-US" sz="12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21" name="TextBox 42"/>
            <p:cNvSpPr txBox="1"/>
            <p:nvPr/>
          </p:nvSpPr>
          <p:spPr>
            <a:xfrm>
              <a:off x="2104248" y="2081209"/>
              <a:ext cx="2539424" cy="623248"/>
            </a:xfrm>
            <a:prstGeom prst="rect">
              <a:avLst/>
            </a:prstGeom>
            <a:noFill/>
          </p:spPr>
          <p:txBody>
            <a:bodyPr wrap="square" lIns="144000" tIns="0" rIns="144000" bIns="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请替换文字内容复制你的内容到此 （建议使用主题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字体）。如需更改请在（设置形状格式）菜单</a:t>
              </a:r>
              <a:b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zh-CN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下（文本选项）中调整</a:t>
              </a:r>
              <a:endPara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2"/>
          <p:cNvCxnSpPr/>
          <p:nvPr/>
        </p:nvCxnSpPr>
        <p:spPr>
          <a:xfrm rot="10800000" flipV="1">
            <a:off x="2355767" y="5548030"/>
            <a:ext cx="7416824" cy="1"/>
          </a:xfrm>
          <a:prstGeom prst="line">
            <a:avLst/>
          </a:prstGeom>
          <a:pattFill prst="ltUpDiag">
            <a:fgClr>
              <a:schemeClr val="bg1">
                <a:lumMod val="50000"/>
              </a:schemeClr>
            </a:fgClr>
            <a:bgClr>
              <a:schemeClr val="bg1">
                <a:lumMod val="85000"/>
              </a:schemeClr>
            </a:bgClr>
          </a:pattFill>
          <a:ln w="25400">
            <a:solidFill>
              <a:schemeClr val="bg2">
                <a:lumMod val="7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2347672" y="1889634"/>
            <a:ext cx="1840431" cy="3741213"/>
            <a:chOff x="2347672" y="1889634"/>
            <a:chExt cx="1840431" cy="3741213"/>
          </a:xfrm>
        </p:grpSpPr>
        <p:grpSp>
          <p:nvGrpSpPr>
            <p:cNvPr id="4" name="Group 3"/>
            <p:cNvGrpSpPr/>
            <p:nvPr/>
          </p:nvGrpSpPr>
          <p:grpSpPr>
            <a:xfrm>
              <a:off x="3530999" y="2327009"/>
              <a:ext cx="657104" cy="1066399"/>
              <a:chOff x="1555060" y="1309888"/>
              <a:chExt cx="2525713" cy="4098924"/>
            </a:xfrm>
          </p:grpSpPr>
          <p:sp>
            <p:nvSpPr>
              <p:cNvPr id="79" name="Freeform: Shape 4"/>
              <p:cNvSpPr/>
              <p:nvPr/>
            </p:nvSpPr>
            <p:spPr bwMode="auto">
              <a:xfrm>
                <a:off x="2271022" y="4419800"/>
                <a:ext cx="1093788" cy="9890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91" y="0"/>
                  </a:cxn>
                  <a:cxn ang="0">
                    <a:pos x="815" y="136"/>
                  </a:cxn>
                  <a:cxn ang="0">
                    <a:pos x="815" y="562"/>
                  </a:cxn>
                  <a:cxn ang="0">
                    <a:pos x="813" y="582"/>
                  </a:cxn>
                  <a:cxn ang="0">
                    <a:pos x="805" y="603"/>
                  </a:cxn>
                  <a:cxn ang="0">
                    <a:pos x="795" y="623"/>
                  </a:cxn>
                  <a:cxn ang="0">
                    <a:pos x="782" y="642"/>
                  </a:cxn>
                  <a:cxn ang="0">
                    <a:pos x="766" y="658"/>
                  </a:cxn>
                  <a:cxn ang="0">
                    <a:pos x="749" y="669"/>
                  </a:cxn>
                  <a:cxn ang="0">
                    <a:pos x="511" y="792"/>
                  </a:cxn>
                  <a:cxn ang="0">
                    <a:pos x="491" y="800"/>
                  </a:cxn>
                  <a:cxn ang="0">
                    <a:pos x="469" y="805"/>
                  </a:cxn>
                  <a:cxn ang="0">
                    <a:pos x="445" y="806"/>
                  </a:cxn>
                  <a:cxn ang="0">
                    <a:pos x="421" y="805"/>
                  </a:cxn>
                  <a:cxn ang="0">
                    <a:pos x="399" y="800"/>
                  </a:cxn>
                  <a:cxn ang="0">
                    <a:pos x="380" y="792"/>
                  </a:cxn>
                  <a:cxn ang="0">
                    <a:pos x="141" y="669"/>
                  </a:cxn>
                  <a:cxn ang="0">
                    <a:pos x="124" y="658"/>
                  </a:cxn>
                  <a:cxn ang="0">
                    <a:pos x="108" y="642"/>
                  </a:cxn>
                  <a:cxn ang="0">
                    <a:pos x="95" y="623"/>
                  </a:cxn>
                  <a:cxn ang="0">
                    <a:pos x="84" y="603"/>
                  </a:cxn>
                  <a:cxn ang="0">
                    <a:pos x="77" y="582"/>
                  </a:cxn>
                  <a:cxn ang="0">
                    <a:pos x="75" y="562"/>
                  </a:cxn>
                  <a:cxn ang="0">
                    <a:pos x="75" y="136"/>
                  </a:cxn>
                  <a:cxn ang="0">
                    <a:pos x="0" y="0"/>
                  </a:cxn>
                </a:cxnLst>
                <a:rect l="0" t="0" r="r" b="b"/>
                <a:pathLst>
                  <a:path w="891" h="806">
                    <a:moveTo>
                      <a:pt x="0" y="0"/>
                    </a:moveTo>
                    <a:lnTo>
                      <a:pt x="891" y="0"/>
                    </a:lnTo>
                    <a:lnTo>
                      <a:pt x="815" y="136"/>
                    </a:lnTo>
                    <a:lnTo>
                      <a:pt x="815" y="562"/>
                    </a:lnTo>
                    <a:lnTo>
                      <a:pt x="813" y="582"/>
                    </a:lnTo>
                    <a:lnTo>
                      <a:pt x="805" y="603"/>
                    </a:lnTo>
                    <a:lnTo>
                      <a:pt x="795" y="623"/>
                    </a:lnTo>
                    <a:lnTo>
                      <a:pt x="782" y="642"/>
                    </a:lnTo>
                    <a:lnTo>
                      <a:pt x="766" y="658"/>
                    </a:lnTo>
                    <a:lnTo>
                      <a:pt x="749" y="669"/>
                    </a:lnTo>
                    <a:lnTo>
                      <a:pt x="511" y="792"/>
                    </a:lnTo>
                    <a:lnTo>
                      <a:pt x="491" y="800"/>
                    </a:lnTo>
                    <a:lnTo>
                      <a:pt x="469" y="805"/>
                    </a:lnTo>
                    <a:lnTo>
                      <a:pt x="445" y="806"/>
                    </a:lnTo>
                    <a:lnTo>
                      <a:pt x="421" y="805"/>
                    </a:lnTo>
                    <a:lnTo>
                      <a:pt x="399" y="800"/>
                    </a:lnTo>
                    <a:lnTo>
                      <a:pt x="380" y="792"/>
                    </a:lnTo>
                    <a:lnTo>
                      <a:pt x="141" y="669"/>
                    </a:lnTo>
                    <a:lnTo>
                      <a:pt x="124" y="658"/>
                    </a:lnTo>
                    <a:lnTo>
                      <a:pt x="108" y="642"/>
                    </a:lnTo>
                    <a:lnTo>
                      <a:pt x="95" y="623"/>
                    </a:lnTo>
                    <a:lnTo>
                      <a:pt x="84" y="603"/>
                    </a:lnTo>
                    <a:lnTo>
                      <a:pt x="77" y="582"/>
                    </a:lnTo>
                    <a:lnTo>
                      <a:pt x="75" y="562"/>
                    </a:lnTo>
                    <a:lnTo>
                      <a:pt x="75" y="1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0" name="Freeform: Shape 5"/>
              <p:cNvSpPr/>
              <p:nvPr/>
            </p:nvSpPr>
            <p:spPr bwMode="auto">
              <a:xfrm>
                <a:off x="2362993" y="4589764"/>
                <a:ext cx="908618" cy="169458"/>
              </a:xfrm>
              <a:custGeom>
                <a:avLst/>
                <a:gdLst>
                  <a:gd name="T0" fmla="*/ 2147483647 w 740"/>
                  <a:gd name="T1" fmla="*/ 0 h 138"/>
                  <a:gd name="T2" fmla="*/ 2147483647 w 740"/>
                  <a:gd name="T3" fmla="*/ 2147483647 h 138"/>
                  <a:gd name="T4" fmla="*/ 0 w 740"/>
                  <a:gd name="T5" fmla="*/ 2147483647 h 138"/>
                  <a:gd name="T6" fmla="*/ 0 w 740"/>
                  <a:gd name="T7" fmla="*/ 2147483647 h 138"/>
                  <a:gd name="T8" fmla="*/ 2147483647 w 740"/>
                  <a:gd name="T9" fmla="*/ 0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0"/>
                  <a:gd name="T16" fmla="*/ 0 h 138"/>
                  <a:gd name="T17" fmla="*/ 740 w 740"/>
                  <a:gd name="T18" fmla="*/ 138 h 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0" h="138">
                    <a:moveTo>
                      <a:pt x="740" y="0"/>
                    </a:moveTo>
                    <a:lnTo>
                      <a:pt x="740" y="79"/>
                    </a:lnTo>
                    <a:lnTo>
                      <a:pt x="0" y="138"/>
                    </a:lnTo>
                    <a:lnTo>
                      <a:pt x="0" y="59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1" name="Freeform: Shape 6"/>
              <p:cNvSpPr/>
              <p:nvPr/>
            </p:nvSpPr>
            <p:spPr bwMode="auto">
              <a:xfrm>
                <a:off x="2362993" y="4816936"/>
                <a:ext cx="908618" cy="170687"/>
              </a:xfrm>
              <a:custGeom>
                <a:avLst/>
                <a:gdLst>
                  <a:gd name="T0" fmla="*/ 2147483647 w 740"/>
                  <a:gd name="T1" fmla="*/ 0 h 139"/>
                  <a:gd name="T2" fmla="*/ 2147483647 w 740"/>
                  <a:gd name="T3" fmla="*/ 2147483647 h 139"/>
                  <a:gd name="T4" fmla="*/ 0 w 740"/>
                  <a:gd name="T5" fmla="*/ 2147483647 h 139"/>
                  <a:gd name="T6" fmla="*/ 0 w 740"/>
                  <a:gd name="T7" fmla="*/ 2147483647 h 139"/>
                  <a:gd name="T8" fmla="*/ 2147483647 w 740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0"/>
                  <a:gd name="T16" fmla="*/ 0 h 139"/>
                  <a:gd name="T17" fmla="*/ 740 w 740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0" h="139">
                    <a:moveTo>
                      <a:pt x="740" y="0"/>
                    </a:moveTo>
                    <a:lnTo>
                      <a:pt x="740" y="80"/>
                    </a:lnTo>
                    <a:lnTo>
                      <a:pt x="0" y="139"/>
                    </a:lnTo>
                    <a:lnTo>
                      <a:pt x="0" y="59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2" name="Freeform: Shape 7"/>
              <p:cNvSpPr/>
              <p:nvPr/>
            </p:nvSpPr>
            <p:spPr bwMode="auto">
              <a:xfrm>
                <a:off x="2364222" y="5046565"/>
                <a:ext cx="907391" cy="167002"/>
              </a:xfrm>
              <a:custGeom>
                <a:avLst/>
                <a:gdLst>
                  <a:gd name="T0" fmla="*/ 2147483647 w 739"/>
                  <a:gd name="T1" fmla="*/ 0 h 136"/>
                  <a:gd name="T2" fmla="*/ 2147483647 w 739"/>
                  <a:gd name="T3" fmla="*/ 2147483647 h 136"/>
                  <a:gd name="T4" fmla="*/ 2147483647 w 739"/>
                  <a:gd name="T5" fmla="*/ 2147483647 h 136"/>
                  <a:gd name="T6" fmla="*/ 2147483647 w 739"/>
                  <a:gd name="T7" fmla="*/ 2147483647 h 136"/>
                  <a:gd name="T8" fmla="*/ 2147483647 w 739"/>
                  <a:gd name="T9" fmla="*/ 2147483647 h 136"/>
                  <a:gd name="T10" fmla="*/ 2147483647 w 739"/>
                  <a:gd name="T11" fmla="*/ 2147483647 h 136"/>
                  <a:gd name="T12" fmla="*/ 2147483647 w 739"/>
                  <a:gd name="T13" fmla="*/ 2147483647 h 136"/>
                  <a:gd name="T14" fmla="*/ 2147483647 w 739"/>
                  <a:gd name="T15" fmla="*/ 2147483647 h 136"/>
                  <a:gd name="T16" fmla="*/ 0 w 739"/>
                  <a:gd name="T17" fmla="*/ 2147483647 h 136"/>
                  <a:gd name="T18" fmla="*/ 2147483647 w 739"/>
                  <a:gd name="T19" fmla="*/ 0 h 1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39"/>
                  <a:gd name="T31" fmla="*/ 0 h 136"/>
                  <a:gd name="T32" fmla="*/ 739 w 739"/>
                  <a:gd name="T33" fmla="*/ 136 h 1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39" h="136">
                    <a:moveTo>
                      <a:pt x="739" y="0"/>
                    </a:moveTo>
                    <a:lnTo>
                      <a:pt x="739" y="51"/>
                    </a:lnTo>
                    <a:lnTo>
                      <a:pt x="738" y="65"/>
                    </a:lnTo>
                    <a:lnTo>
                      <a:pt x="735" y="80"/>
                    </a:lnTo>
                    <a:lnTo>
                      <a:pt x="36" y="136"/>
                    </a:lnTo>
                    <a:lnTo>
                      <a:pt x="23" y="119"/>
                    </a:lnTo>
                    <a:lnTo>
                      <a:pt x="11" y="99"/>
                    </a:lnTo>
                    <a:lnTo>
                      <a:pt x="4" y="79"/>
                    </a:lnTo>
                    <a:lnTo>
                      <a:pt x="0" y="59"/>
                    </a:lnTo>
                    <a:lnTo>
                      <a:pt x="73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3" name="Freeform: Shape 8"/>
              <p:cNvSpPr/>
              <p:nvPr/>
            </p:nvSpPr>
            <p:spPr bwMode="auto">
              <a:xfrm>
                <a:off x="2666276" y="5317943"/>
                <a:ext cx="303282" cy="90869"/>
              </a:xfrm>
              <a:custGeom>
                <a:avLst/>
                <a:gdLst>
                  <a:gd name="T0" fmla="*/ 2147483647 w 247"/>
                  <a:gd name="T1" fmla="*/ 0 h 74"/>
                  <a:gd name="T2" fmla="*/ 2147483647 w 247"/>
                  <a:gd name="T3" fmla="*/ 2147483647 h 74"/>
                  <a:gd name="T4" fmla="*/ 2147483647 w 247"/>
                  <a:gd name="T5" fmla="*/ 2147483647 h 74"/>
                  <a:gd name="T6" fmla="*/ 2147483647 w 247"/>
                  <a:gd name="T7" fmla="*/ 2147483647 h 74"/>
                  <a:gd name="T8" fmla="*/ 2147483647 w 247"/>
                  <a:gd name="T9" fmla="*/ 2147483647 h 74"/>
                  <a:gd name="T10" fmla="*/ 2147483647 w 247"/>
                  <a:gd name="T11" fmla="*/ 2147483647 h 74"/>
                  <a:gd name="T12" fmla="*/ 2147483647 w 247"/>
                  <a:gd name="T13" fmla="*/ 2147483647 h 74"/>
                  <a:gd name="T14" fmla="*/ 2147483647 w 247"/>
                  <a:gd name="T15" fmla="*/ 2147483647 h 74"/>
                  <a:gd name="T16" fmla="*/ 2147483647 w 247"/>
                  <a:gd name="T17" fmla="*/ 2147483647 h 74"/>
                  <a:gd name="T18" fmla="*/ 2147483647 w 247"/>
                  <a:gd name="T19" fmla="*/ 2147483647 h 74"/>
                  <a:gd name="T20" fmla="*/ 2147483647 w 247"/>
                  <a:gd name="T21" fmla="*/ 2147483647 h 74"/>
                  <a:gd name="T22" fmla="*/ 2147483647 w 247"/>
                  <a:gd name="T23" fmla="*/ 2147483647 h 74"/>
                  <a:gd name="T24" fmla="*/ 2147483647 w 247"/>
                  <a:gd name="T25" fmla="*/ 2147483647 h 74"/>
                  <a:gd name="T26" fmla="*/ 0 w 247"/>
                  <a:gd name="T27" fmla="*/ 2147483647 h 74"/>
                  <a:gd name="T28" fmla="*/ 2147483647 w 247"/>
                  <a:gd name="T29" fmla="*/ 2147483647 h 74"/>
                  <a:gd name="T30" fmla="*/ 2147483647 w 247"/>
                  <a:gd name="T31" fmla="*/ 2147483647 h 74"/>
                  <a:gd name="T32" fmla="*/ 2147483647 w 247"/>
                  <a:gd name="T33" fmla="*/ 2147483647 h 74"/>
                  <a:gd name="T34" fmla="*/ 2147483647 w 247"/>
                  <a:gd name="T35" fmla="*/ 2147483647 h 74"/>
                  <a:gd name="T36" fmla="*/ 2147483647 w 247"/>
                  <a:gd name="T37" fmla="*/ 0 h 7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47"/>
                  <a:gd name="T58" fmla="*/ 0 h 74"/>
                  <a:gd name="T59" fmla="*/ 247 w 247"/>
                  <a:gd name="T60" fmla="*/ 74 h 7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47" h="74">
                    <a:moveTo>
                      <a:pt x="123" y="0"/>
                    </a:moveTo>
                    <a:lnTo>
                      <a:pt x="153" y="1"/>
                    </a:lnTo>
                    <a:lnTo>
                      <a:pt x="180" y="5"/>
                    </a:lnTo>
                    <a:lnTo>
                      <a:pt x="206" y="12"/>
                    </a:lnTo>
                    <a:lnTo>
                      <a:pt x="228" y="20"/>
                    </a:lnTo>
                    <a:lnTo>
                      <a:pt x="247" y="30"/>
                    </a:lnTo>
                    <a:lnTo>
                      <a:pt x="189" y="60"/>
                    </a:lnTo>
                    <a:lnTo>
                      <a:pt x="169" y="68"/>
                    </a:lnTo>
                    <a:lnTo>
                      <a:pt x="147" y="73"/>
                    </a:lnTo>
                    <a:lnTo>
                      <a:pt x="122" y="74"/>
                    </a:lnTo>
                    <a:lnTo>
                      <a:pt x="99" y="73"/>
                    </a:lnTo>
                    <a:lnTo>
                      <a:pt x="77" y="68"/>
                    </a:lnTo>
                    <a:lnTo>
                      <a:pt x="57" y="60"/>
                    </a:lnTo>
                    <a:lnTo>
                      <a:pt x="0" y="30"/>
                    </a:lnTo>
                    <a:lnTo>
                      <a:pt x="18" y="20"/>
                    </a:lnTo>
                    <a:lnTo>
                      <a:pt x="40" y="12"/>
                    </a:lnTo>
                    <a:lnTo>
                      <a:pt x="66" y="5"/>
                    </a:lnTo>
                    <a:lnTo>
                      <a:pt x="94" y="1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4" name="Freeform: Shape 9"/>
              <p:cNvSpPr/>
              <p:nvPr/>
            </p:nvSpPr>
            <p:spPr bwMode="auto">
              <a:xfrm>
                <a:off x="1555060" y="1309888"/>
                <a:ext cx="2525713" cy="3150940"/>
              </a:xfrm>
              <a:custGeom>
                <a:avLst/>
                <a:gdLst/>
                <a:ahLst/>
                <a:cxnLst>
                  <a:cxn ang="0">
                    <a:pos x="1109" y="3"/>
                  </a:cxn>
                  <a:cxn ang="0">
                    <a:pos x="1264" y="27"/>
                  </a:cxn>
                  <a:cxn ang="0">
                    <a:pos x="1411" y="74"/>
                  </a:cxn>
                  <a:cxn ang="0">
                    <a:pos x="1548" y="140"/>
                  </a:cxn>
                  <a:cxn ang="0">
                    <a:pos x="1671" y="226"/>
                  </a:cxn>
                  <a:cxn ang="0">
                    <a:pos x="1782" y="329"/>
                  </a:cxn>
                  <a:cxn ang="0">
                    <a:pos x="1876" y="445"/>
                  </a:cxn>
                  <a:cxn ang="0">
                    <a:pos x="1952" y="576"/>
                  </a:cxn>
                  <a:cxn ang="0">
                    <a:pos x="2009" y="718"/>
                  </a:cxn>
                  <a:cxn ang="0">
                    <a:pos x="2045" y="869"/>
                  </a:cxn>
                  <a:cxn ang="0">
                    <a:pos x="2057" y="1028"/>
                  </a:cxn>
                  <a:cxn ang="0">
                    <a:pos x="2046" y="1166"/>
                  </a:cxn>
                  <a:cxn ang="0">
                    <a:pos x="2016" y="1295"/>
                  </a:cxn>
                  <a:cxn ang="0">
                    <a:pos x="1971" y="1418"/>
                  </a:cxn>
                  <a:cxn ang="0">
                    <a:pos x="1915" y="1535"/>
                  </a:cxn>
                  <a:cxn ang="0">
                    <a:pos x="1850" y="1649"/>
                  </a:cxn>
                  <a:cxn ang="0">
                    <a:pos x="1748" y="1814"/>
                  </a:cxn>
                  <a:cxn ang="0">
                    <a:pos x="1649" y="1979"/>
                  </a:cxn>
                  <a:cxn ang="0">
                    <a:pos x="1592" y="2090"/>
                  </a:cxn>
                  <a:cxn ang="0">
                    <a:pos x="1547" y="2204"/>
                  </a:cxn>
                  <a:cxn ang="0">
                    <a:pos x="1516" y="2323"/>
                  </a:cxn>
                  <a:cxn ang="0">
                    <a:pos x="1505" y="2447"/>
                  </a:cxn>
                  <a:cxn ang="0">
                    <a:pos x="1496" y="2503"/>
                  </a:cxn>
                  <a:cxn ang="0">
                    <a:pos x="1481" y="2535"/>
                  </a:cxn>
                  <a:cxn ang="0">
                    <a:pos x="1456" y="2557"/>
                  </a:cxn>
                  <a:cxn ang="0">
                    <a:pos x="1424" y="2566"/>
                  </a:cxn>
                  <a:cxn ang="0">
                    <a:pos x="615" y="2564"/>
                  </a:cxn>
                  <a:cxn ang="0">
                    <a:pos x="586" y="2548"/>
                  </a:cxn>
                  <a:cxn ang="0">
                    <a:pos x="567" y="2520"/>
                  </a:cxn>
                  <a:cxn ang="0">
                    <a:pos x="553" y="2475"/>
                  </a:cxn>
                  <a:cxn ang="0">
                    <a:pos x="549" y="2387"/>
                  </a:cxn>
                  <a:cxn ang="0">
                    <a:pos x="531" y="2270"/>
                  </a:cxn>
                  <a:cxn ang="0">
                    <a:pos x="497" y="2158"/>
                  </a:cxn>
                  <a:cxn ang="0">
                    <a:pos x="449" y="2050"/>
                  </a:cxn>
                  <a:cxn ang="0">
                    <a:pos x="393" y="1944"/>
                  </a:cxn>
                  <a:cxn ang="0">
                    <a:pos x="329" y="1838"/>
                  </a:cxn>
                  <a:cxn ang="0">
                    <a:pos x="229" y="1680"/>
                  </a:cxn>
                  <a:cxn ang="0">
                    <a:pos x="165" y="1572"/>
                  </a:cxn>
                  <a:cxn ang="0">
                    <a:pos x="106" y="1460"/>
                  </a:cxn>
                  <a:cxn ang="0">
                    <a:pos x="58" y="1345"/>
                  </a:cxn>
                  <a:cxn ang="0">
                    <a:pos x="22" y="1224"/>
                  </a:cxn>
                  <a:cxn ang="0">
                    <a:pos x="3" y="1095"/>
                  </a:cxn>
                  <a:cxn ang="0">
                    <a:pos x="3" y="948"/>
                  </a:cxn>
                  <a:cxn ang="0">
                    <a:pos x="27" y="793"/>
                  </a:cxn>
                  <a:cxn ang="0">
                    <a:pos x="74" y="646"/>
                  </a:cxn>
                  <a:cxn ang="0">
                    <a:pos x="140" y="509"/>
                  </a:cxn>
                  <a:cxn ang="0">
                    <a:pos x="226" y="385"/>
                  </a:cxn>
                  <a:cxn ang="0">
                    <a:pos x="329" y="275"/>
                  </a:cxn>
                  <a:cxn ang="0">
                    <a:pos x="445" y="181"/>
                  </a:cxn>
                  <a:cxn ang="0">
                    <a:pos x="576" y="105"/>
                  </a:cxn>
                  <a:cxn ang="0">
                    <a:pos x="718" y="48"/>
                  </a:cxn>
                  <a:cxn ang="0">
                    <a:pos x="869" y="12"/>
                  </a:cxn>
                  <a:cxn ang="0">
                    <a:pos x="1028" y="0"/>
                  </a:cxn>
                </a:cxnLst>
                <a:rect l="0" t="0" r="r" b="b"/>
                <a:pathLst>
                  <a:path w="2057" h="2566">
                    <a:moveTo>
                      <a:pt x="1028" y="0"/>
                    </a:moveTo>
                    <a:lnTo>
                      <a:pt x="1109" y="3"/>
                    </a:lnTo>
                    <a:lnTo>
                      <a:pt x="1188" y="12"/>
                    </a:lnTo>
                    <a:lnTo>
                      <a:pt x="1264" y="27"/>
                    </a:lnTo>
                    <a:lnTo>
                      <a:pt x="1339" y="48"/>
                    </a:lnTo>
                    <a:lnTo>
                      <a:pt x="1411" y="74"/>
                    </a:lnTo>
                    <a:lnTo>
                      <a:pt x="1481" y="105"/>
                    </a:lnTo>
                    <a:lnTo>
                      <a:pt x="1548" y="140"/>
                    </a:lnTo>
                    <a:lnTo>
                      <a:pt x="1612" y="181"/>
                    </a:lnTo>
                    <a:lnTo>
                      <a:pt x="1671" y="226"/>
                    </a:lnTo>
                    <a:lnTo>
                      <a:pt x="1728" y="275"/>
                    </a:lnTo>
                    <a:lnTo>
                      <a:pt x="1782" y="329"/>
                    </a:lnTo>
                    <a:lnTo>
                      <a:pt x="1831" y="385"/>
                    </a:lnTo>
                    <a:lnTo>
                      <a:pt x="1876" y="445"/>
                    </a:lnTo>
                    <a:lnTo>
                      <a:pt x="1917" y="509"/>
                    </a:lnTo>
                    <a:lnTo>
                      <a:pt x="1952" y="576"/>
                    </a:lnTo>
                    <a:lnTo>
                      <a:pt x="1983" y="646"/>
                    </a:lnTo>
                    <a:lnTo>
                      <a:pt x="2009" y="718"/>
                    </a:lnTo>
                    <a:lnTo>
                      <a:pt x="2030" y="793"/>
                    </a:lnTo>
                    <a:lnTo>
                      <a:pt x="2045" y="869"/>
                    </a:lnTo>
                    <a:lnTo>
                      <a:pt x="2054" y="948"/>
                    </a:lnTo>
                    <a:lnTo>
                      <a:pt x="2057" y="1028"/>
                    </a:lnTo>
                    <a:lnTo>
                      <a:pt x="2054" y="1098"/>
                    </a:lnTo>
                    <a:lnTo>
                      <a:pt x="2046" y="1166"/>
                    </a:lnTo>
                    <a:lnTo>
                      <a:pt x="2034" y="1231"/>
                    </a:lnTo>
                    <a:lnTo>
                      <a:pt x="2016" y="1295"/>
                    </a:lnTo>
                    <a:lnTo>
                      <a:pt x="1995" y="1357"/>
                    </a:lnTo>
                    <a:lnTo>
                      <a:pt x="1971" y="1418"/>
                    </a:lnTo>
                    <a:lnTo>
                      <a:pt x="1944" y="1477"/>
                    </a:lnTo>
                    <a:lnTo>
                      <a:pt x="1915" y="1535"/>
                    </a:lnTo>
                    <a:lnTo>
                      <a:pt x="1883" y="1592"/>
                    </a:lnTo>
                    <a:lnTo>
                      <a:pt x="1850" y="1649"/>
                    </a:lnTo>
                    <a:lnTo>
                      <a:pt x="1817" y="1705"/>
                    </a:lnTo>
                    <a:lnTo>
                      <a:pt x="1748" y="1814"/>
                    </a:lnTo>
                    <a:lnTo>
                      <a:pt x="1681" y="1924"/>
                    </a:lnTo>
                    <a:lnTo>
                      <a:pt x="1649" y="1979"/>
                    </a:lnTo>
                    <a:lnTo>
                      <a:pt x="1620" y="2034"/>
                    </a:lnTo>
                    <a:lnTo>
                      <a:pt x="1592" y="2090"/>
                    </a:lnTo>
                    <a:lnTo>
                      <a:pt x="1568" y="2147"/>
                    </a:lnTo>
                    <a:lnTo>
                      <a:pt x="1547" y="2204"/>
                    </a:lnTo>
                    <a:lnTo>
                      <a:pt x="1529" y="2263"/>
                    </a:lnTo>
                    <a:lnTo>
                      <a:pt x="1516" y="2323"/>
                    </a:lnTo>
                    <a:lnTo>
                      <a:pt x="1508" y="2384"/>
                    </a:lnTo>
                    <a:lnTo>
                      <a:pt x="1505" y="2447"/>
                    </a:lnTo>
                    <a:lnTo>
                      <a:pt x="1503" y="2475"/>
                    </a:lnTo>
                    <a:lnTo>
                      <a:pt x="1496" y="2503"/>
                    </a:lnTo>
                    <a:lnTo>
                      <a:pt x="1489" y="2520"/>
                    </a:lnTo>
                    <a:lnTo>
                      <a:pt x="1481" y="2535"/>
                    </a:lnTo>
                    <a:lnTo>
                      <a:pt x="1470" y="2548"/>
                    </a:lnTo>
                    <a:lnTo>
                      <a:pt x="1456" y="2557"/>
                    </a:lnTo>
                    <a:lnTo>
                      <a:pt x="1441" y="2564"/>
                    </a:lnTo>
                    <a:lnTo>
                      <a:pt x="1424" y="2566"/>
                    </a:lnTo>
                    <a:lnTo>
                      <a:pt x="632" y="2566"/>
                    </a:lnTo>
                    <a:lnTo>
                      <a:pt x="615" y="2564"/>
                    </a:lnTo>
                    <a:lnTo>
                      <a:pt x="599" y="2557"/>
                    </a:lnTo>
                    <a:lnTo>
                      <a:pt x="586" y="2548"/>
                    </a:lnTo>
                    <a:lnTo>
                      <a:pt x="575" y="2535"/>
                    </a:lnTo>
                    <a:lnTo>
                      <a:pt x="567" y="2520"/>
                    </a:lnTo>
                    <a:lnTo>
                      <a:pt x="560" y="2503"/>
                    </a:lnTo>
                    <a:lnTo>
                      <a:pt x="553" y="2475"/>
                    </a:lnTo>
                    <a:lnTo>
                      <a:pt x="551" y="2447"/>
                    </a:lnTo>
                    <a:lnTo>
                      <a:pt x="549" y="2387"/>
                    </a:lnTo>
                    <a:lnTo>
                      <a:pt x="543" y="2327"/>
                    </a:lnTo>
                    <a:lnTo>
                      <a:pt x="531" y="2270"/>
                    </a:lnTo>
                    <a:lnTo>
                      <a:pt x="516" y="2214"/>
                    </a:lnTo>
                    <a:lnTo>
                      <a:pt x="497" y="2158"/>
                    </a:lnTo>
                    <a:lnTo>
                      <a:pt x="475" y="2104"/>
                    </a:lnTo>
                    <a:lnTo>
                      <a:pt x="449" y="2050"/>
                    </a:lnTo>
                    <a:lnTo>
                      <a:pt x="422" y="1997"/>
                    </a:lnTo>
                    <a:lnTo>
                      <a:pt x="393" y="1944"/>
                    </a:lnTo>
                    <a:lnTo>
                      <a:pt x="361" y="1891"/>
                    </a:lnTo>
                    <a:lnTo>
                      <a:pt x="329" y="1838"/>
                    </a:lnTo>
                    <a:lnTo>
                      <a:pt x="262" y="1733"/>
                    </a:lnTo>
                    <a:lnTo>
                      <a:pt x="229" y="1680"/>
                    </a:lnTo>
                    <a:lnTo>
                      <a:pt x="197" y="1626"/>
                    </a:lnTo>
                    <a:lnTo>
                      <a:pt x="165" y="1572"/>
                    </a:lnTo>
                    <a:lnTo>
                      <a:pt x="135" y="1517"/>
                    </a:lnTo>
                    <a:lnTo>
                      <a:pt x="106" y="1460"/>
                    </a:lnTo>
                    <a:lnTo>
                      <a:pt x="81" y="1403"/>
                    </a:lnTo>
                    <a:lnTo>
                      <a:pt x="58" y="1345"/>
                    </a:lnTo>
                    <a:lnTo>
                      <a:pt x="39" y="1285"/>
                    </a:lnTo>
                    <a:lnTo>
                      <a:pt x="22" y="1224"/>
                    </a:lnTo>
                    <a:lnTo>
                      <a:pt x="10" y="1160"/>
                    </a:lnTo>
                    <a:lnTo>
                      <a:pt x="3" y="1095"/>
                    </a:lnTo>
                    <a:lnTo>
                      <a:pt x="0" y="1028"/>
                    </a:lnTo>
                    <a:lnTo>
                      <a:pt x="3" y="948"/>
                    </a:lnTo>
                    <a:lnTo>
                      <a:pt x="12" y="869"/>
                    </a:lnTo>
                    <a:lnTo>
                      <a:pt x="27" y="793"/>
                    </a:lnTo>
                    <a:lnTo>
                      <a:pt x="48" y="718"/>
                    </a:lnTo>
                    <a:lnTo>
                      <a:pt x="74" y="646"/>
                    </a:lnTo>
                    <a:lnTo>
                      <a:pt x="104" y="576"/>
                    </a:lnTo>
                    <a:lnTo>
                      <a:pt x="140" y="509"/>
                    </a:lnTo>
                    <a:lnTo>
                      <a:pt x="181" y="445"/>
                    </a:lnTo>
                    <a:lnTo>
                      <a:pt x="226" y="385"/>
                    </a:lnTo>
                    <a:lnTo>
                      <a:pt x="275" y="329"/>
                    </a:lnTo>
                    <a:lnTo>
                      <a:pt x="329" y="275"/>
                    </a:lnTo>
                    <a:lnTo>
                      <a:pt x="385" y="226"/>
                    </a:lnTo>
                    <a:lnTo>
                      <a:pt x="445" y="181"/>
                    </a:lnTo>
                    <a:lnTo>
                      <a:pt x="509" y="140"/>
                    </a:lnTo>
                    <a:lnTo>
                      <a:pt x="576" y="105"/>
                    </a:lnTo>
                    <a:lnTo>
                      <a:pt x="646" y="74"/>
                    </a:lnTo>
                    <a:lnTo>
                      <a:pt x="718" y="48"/>
                    </a:lnTo>
                    <a:lnTo>
                      <a:pt x="793" y="27"/>
                    </a:lnTo>
                    <a:lnTo>
                      <a:pt x="869" y="12"/>
                    </a:lnTo>
                    <a:lnTo>
                      <a:pt x="948" y="3"/>
                    </a:ln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5" name="Freeform: Shape 10"/>
              <p:cNvSpPr/>
              <p:nvPr/>
            </p:nvSpPr>
            <p:spPr bwMode="auto">
              <a:xfrm>
                <a:off x="2537723" y="3541913"/>
                <a:ext cx="558800" cy="919163"/>
              </a:xfrm>
              <a:custGeom>
                <a:avLst/>
                <a:gdLst/>
                <a:ahLst/>
                <a:cxnLst>
                  <a:cxn ang="0">
                    <a:pos x="228" y="0"/>
                  </a:cxn>
                  <a:cxn ang="0">
                    <a:pos x="265" y="3"/>
                  </a:cxn>
                  <a:cxn ang="0">
                    <a:pos x="300" y="10"/>
                  </a:cxn>
                  <a:cxn ang="0">
                    <a:pos x="333" y="22"/>
                  </a:cxn>
                  <a:cxn ang="0">
                    <a:pos x="362" y="39"/>
                  </a:cxn>
                  <a:cxn ang="0">
                    <a:pos x="390" y="59"/>
                  </a:cxn>
                  <a:cxn ang="0">
                    <a:pos x="412" y="82"/>
                  </a:cxn>
                  <a:cxn ang="0">
                    <a:pos x="430" y="108"/>
                  </a:cxn>
                  <a:cxn ang="0">
                    <a:pos x="444" y="137"/>
                  </a:cxn>
                  <a:cxn ang="0">
                    <a:pos x="453" y="167"/>
                  </a:cxn>
                  <a:cxn ang="0">
                    <a:pos x="456" y="200"/>
                  </a:cxn>
                  <a:cxn ang="0">
                    <a:pos x="456" y="748"/>
                  </a:cxn>
                  <a:cxn ang="0">
                    <a:pos x="0" y="748"/>
                  </a:cxn>
                  <a:cxn ang="0">
                    <a:pos x="0" y="200"/>
                  </a:cxn>
                  <a:cxn ang="0">
                    <a:pos x="3" y="167"/>
                  </a:cxn>
                  <a:cxn ang="0">
                    <a:pos x="11" y="137"/>
                  </a:cxn>
                  <a:cxn ang="0">
                    <a:pos x="26" y="108"/>
                  </a:cxn>
                  <a:cxn ang="0">
                    <a:pos x="44" y="82"/>
                  </a:cxn>
                  <a:cxn ang="0">
                    <a:pos x="67" y="59"/>
                  </a:cxn>
                  <a:cxn ang="0">
                    <a:pos x="94" y="39"/>
                  </a:cxn>
                  <a:cxn ang="0">
                    <a:pos x="124" y="22"/>
                  </a:cxn>
                  <a:cxn ang="0">
                    <a:pos x="156" y="10"/>
                  </a:cxn>
                  <a:cxn ang="0">
                    <a:pos x="192" y="3"/>
                  </a:cxn>
                  <a:cxn ang="0">
                    <a:pos x="228" y="0"/>
                  </a:cxn>
                </a:cxnLst>
                <a:rect l="0" t="0" r="r" b="b"/>
                <a:pathLst>
                  <a:path w="456" h="748">
                    <a:moveTo>
                      <a:pt x="228" y="0"/>
                    </a:moveTo>
                    <a:lnTo>
                      <a:pt x="265" y="3"/>
                    </a:lnTo>
                    <a:lnTo>
                      <a:pt x="300" y="10"/>
                    </a:lnTo>
                    <a:lnTo>
                      <a:pt x="333" y="22"/>
                    </a:lnTo>
                    <a:lnTo>
                      <a:pt x="362" y="39"/>
                    </a:lnTo>
                    <a:lnTo>
                      <a:pt x="390" y="59"/>
                    </a:lnTo>
                    <a:lnTo>
                      <a:pt x="412" y="82"/>
                    </a:lnTo>
                    <a:lnTo>
                      <a:pt x="430" y="108"/>
                    </a:lnTo>
                    <a:lnTo>
                      <a:pt x="444" y="137"/>
                    </a:lnTo>
                    <a:lnTo>
                      <a:pt x="453" y="167"/>
                    </a:lnTo>
                    <a:lnTo>
                      <a:pt x="456" y="200"/>
                    </a:lnTo>
                    <a:lnTo>
                      <a:pt x="456" y="748"/>
                    </a:lnTo>
                    <a:lnTo>
                      <a:pt x="0" y="748"/>
                    </a:lnTo>
                    <a:lnTo>
                      <a:pt x="0" y="200"/>
                    </a:lnTo>
                    <a:lnTo>
                      <a:pt x="3" y="167"/>
                    </a:lnTo>
                    <a:lnTo>
                      <a:pt x="11" y="137"/>
                    </a:lnTo>
                    <a:lnTo>
                      <a:pt x="26" y="108"/>
                    </a:lnTo>
                    <a:lnTo>
                      <a:pt x="44" y="82"/>
                    </a:lnTo>
                    <a:lnTo>
                      <a:pt x="67" y="59"/>
                    </a:lnTo>
                    <a:lnTo>
                      <a:pt x="94" y="39"/>
                    </a:lnTo>
                    <a:lnTo>
                      <a:pt x="124" y="22"/>
                    </a:lnTo>
                    <a:lnTo>
                      <a:pt x="156" y="10"/>
                    </a:lnTo>
                    <a:lnTo>
                      <a:pt x="192" y="3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E1E8E7"/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6" name="Freeform: Shape 11"/>
              <p:cNvSpPr/>
              <p:nvPr/>
            </p:nvSpPr>
            <p:spPr bwMode="auto">
              <a:xfrm>
                <a:off x="2242447" y="4289625"/>
                <a:ext cx="1149350" cy="171450"/>
              </a:xfrm>
              <a:custGeom>
                <a:avLst/>
                <a:gdLst>
                  <a:gd name="T0" fmla="*/ 696 w 936"/>
                  <a:gd name="T1" fmla="*/ 0 h 140"/>
                  <a:gd name="T2" fmla="*/ 747 w 936"/>
                  <a:gd name="T3" fmla="*/ 10 h 140"/>
                  <a:gd name="T4" fmla="*/ 794 w 936"/>
                  <a:gd name="T5" fmla="*/ 20 h 140"/>
                  <a:gd name="T6" fmla="*/ 838 w 936"/>
                  <a:gd name="T7" fmla="*/ 33 h 140"/>
                  <a:gd name="T8" fmla="*/ 876 w 936"/>
                  <a:gd name="T9" fmla="*/ 46 h 140"/>
                  <a:gd name="T10" fmla="*/ 909 w 936"/>
                  <a:gd name="T11" fmla="*/ 60 h 140"/>
                  <a:gd name="T12" fmla="*/ 936 w 936"/>
                  <a:gd name="T13" fmla="*/ 77 h 140"/>
                  <a:gd name="T14" fmla="*/ 929 w 936"/>
                  <a:gd name="T15" fmla="*/ 94 h 140"/>
                  <a:gd name="T16" fmla="*/ 921 w 936"/>
                  <a:gd name="T17" fmla="*/ 109 h 140"/>
                  <a:gd name="T18" fmla="*/ 910 w 936"/>
                  <a:gd name="T19" fmla="*/ 122 h 140"/>
                  <a:gd name="T20" fmla="*/ 896 w 936"/>
                  <a:gd name="T21" fmla="*/ 131 h 140"/>
                  <a:gd name="T22" fmla="*/ 881 w 936"/>
                  <a:gd name="T23" fmla="*/ 138 h 140"/>
                  <a:gd name="T24" fmla="*/ 864 w 936"/>
                  <a:gd name="T25" fmla="*/ 140 h 140"/>
                  <a:gd name="T26" fmla="*/ 696 w 936"/>
                  <a:gd name="T27" fmla="*/ 140 h 140"/>
                  <a:gd name="T28" fmla="*/ 696 w 936"/>
                  <a:gd name="T29" fmla="*/ 0 h 140"/>
                  <a:gd name="T30" fmla="*/ 240 w 936"/>
                  <a:gd name="T31" fmla="*/ 0 h 140"/>
                  <a:gd name="T32" fmla="*/ 240 w 936"/>
                  <a:gd name="T33" fmla="*/ 140 h 140"/>
                  <a:gd name="T34" fmla="*/ 72 w 936"/>
                  <a:gd name="T35" fmla="*/ 140 h 140"/>
                  <a:gd name="T36" fmla="*/ 55 w 936"/>
                  <a:gd name="T37" fmla="*/ 138 h 140"/>
                  <a:gd name="T38" fmla="*/ 39 w 936"/>
                  <a:gd name="T39" fmla="*/ 131 h 140"/>
                  <a:gd name="T40" fmla="*/ 26 w 936"/>
                  <a:gd name="T41" fmla="*/ 122 h 140"/>
                  <a:gd name="T42" fmla="*/ 15 w 936"/>
                  <a:gd name="T43" fmla="*/ 109 h 140"/>
                  <a:gd name="T44" fmla="*/ 7 w 936"/>
                  <a:gd name="T45" fmla="*/ 94 h 140"/>
                  <a:gd name="T46" fmla="*/ 0 w 936"/>
                  <a:gd name="T47" fmla="*/ 77 h 140"/>
                  <a:gd name="T48" fmla="*/ 27 w 936"/>
                  <a:gd name="T49" fmla="*/ 60 h 140"/>
                  <a:gd name="T50" fmla="*/ 60 w 936"/>
                  <a:gd name="T51" fmla="*/ 46 h 140"/>
                  <a:gd name="T52" fmla="*/ 98 w 936"/>
                  <a:gd name="T53" fmla="*/ 33 h 140"/>
                  <a:gd name="T54" fmla="*/ 142 w 936"/>
                  <a:gd name="T55" fmla="*/ 20 h 140"/>
                  <a:gd name="T56" fmla="*/ 189 w 936"/>
                  <a:gd name="T57" fmla="*/ 10 h 140"/>
                  <a:gd name="T58" fmla="*/ 240 w 936"/>
                  <a:gd name="T59" fmla="*/ 0 h 14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936"/>
                  <a:gd name="T91" fmla="*/ 0 h 140"/>
                  <a:gd name="T92" fmla="*/ 936 w 936"/>
                  <a:gd name="T93" fmla="*/ 140 h 140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936" h="140">
                    <a:moveTo>
                      <a:pt x="696" y="0"/>
                    </a:moveTo>
                    <a:lnTo>
                      <a:pt x="747" y="10"/>
                    </a:lnTo>
                    <a:lnTo>
                      <a:pt x="794" y="20"/>
                    </a:lnTo>
                    <a:lnTo>
                      <a:pt x="838" y="33"/>
                    </a:lnTo>
                    <a:lnTo>
                      <a:pt x="876" y="46"/>
                    </a:lnTo>
                    <a:lnTo>
                      <a:pt x="909" y="60"/>
                    </a:lnTo>
                    <a:lnTo>
                      <a:pt x="936" y="77"/>
                    </a:lnTo>
                    <a:lnTo>
                      <a:pt x="929" y="94"/>
                    </a:lnTo>
                    <a:lnTo>
                      <a:pt x="921" y="109"/>
                    </a:lnTo>
                    <a:lnTo>
                      <a:pt x="910" y="122"/>
                    </a:lnTo>
                    <a:lnTo>
                      <a:pt x="896" y="131"/>
                    </a:lnTo>
                    <a:lnTo>
                      <a:pt x="881" y="138"/>
                    </a:lnTo>
                    <a:lnTo>
                      <a:pt x="864" y="140"/>
                    </a:lnTo>
                    <a:lnTo>
                      <a:pt x="696" y="140"/>
                    </a:lnTo>
                    <a:lnTo>
                      <a:pt x="696" y="0"/>
                    </a:lnTo>
                    <a:close/>
                    <a:moveTo>
                      <a:pt x="240" y="0"/>
                    </a:moveTo>
                    <a:lnTo>
                      <a:pt x="240" y="140"/>
                    </a:lnTo>
                    <a:lnTo>
                      <a:pt x="72" y="140"/>
                    </a:lnTo>
                    <a:lnTo>
                      <a:pt x="55" y="138"/>
                    </a:lnTo>
                    <a:lnTo>
                      <a:pt x="39" y="131"/>
                    </a:lnTo>
                    <a:lnTo>
                      <a:pt x="26" y="122"/>
                    </a:lnTo>
                    <a:lnTo>
                      <a:pt x="15" y="109"/>
                    </a:lnTo>
                    <a:lnTo>
                      <a:pt x="7" y="94"/>
                    </a:lnTo>
                    <a:lnTo>
                      <a:pt x="0" y="77"/>
                    </a:lnTo>
                    <a:lnTo>
                      <a:pt x="27" y="60"/>
                    </a:lnTo>
                    <a:lnTo>
                      <a:pt x="60" y="46"/>
                    </a:lnTo>
                    <a:lnTo>
                      <a:pt x="98" y="33"/>
                    </a:lnTo>
                    <a:lnTo>
                      <a:pt x="142" y="20"/>
                    </a:lnTo>
                    <a:lnTo>
                      <a:pt x="189" y="1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rgbClr val="000000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7" name="Freeform: Shape 12"/>
              <p:cNvSpPr/>
              <p:nvPr/>
            </p:nvSpPr>
            <p:spPr bwMode="auto">
              <a:xfrm>
                <a:off x="2537723" y="4270575"/>
                <a:ext cx="558800" cy="190500"/>
              </a:xfrm>
              <a:custGeom>
                <a:avLst/>
                <a:gdLst>
                  <a:gd name="T0" fmla="*/ 297 w 456"/>
                  <a:gd name="T1" fmla="*/ 0 h 155"/>
                  <a:gd name="T2" fmla="*/ 352 w 456"/>
                  <a:gd name="T3" fmla="*/ 4 h 155"/>
                  <a:gd name="T4" fmla="*/ 405 w 456"/>
                  <a:gd name="T5" fmla="*/ 9 h 155"/>
                  <a:gd name="T6" fmla="*/ 456 w 456"/>
                  <a:gd name="T7" fmla="*/ 15 h 155"/>
                  <a:gd name="T8" fmla="*/ 456 w 456"/>
                  <a:gd name="T9" fmla="*/ 155 h 155"/>
                  <a:gd name="T10" fmla="*/ 297 w 456"/>
                  <a:gd name="T11" fmla="*/ 155 h 155"/>
                  <a:gd name="T12" fmla="*/ 297 w 456"/>
                  <a:gd name="T13" fmla="*/ 0 h 155"/>
                  <a:gd name="T14" fmla="*/ 159 w 456"/>
                  <a:gd name="T15" fmla="*/ 0 h 155"/>
                  <a:gd name="T16" fmla="*/ 159 w 456"/>
                  <a:gd name="T17" fmla="*/ 155 h 155"/>
                  <a:gd name="T18" fmla="*/ 0 w 456"/>
                  <a:gd name="T19" fmla="*/ 155 h 155"/>
                  <a:gd name="T20" fmla="*/ 0 w 456"/>
                  <a:gd name="T21" fmla="*/ 15 h 155"/>
                  <a:gd name="T22" fmla="*/ 51 w 456"/>
                  <a:gd name="T23" fmla="*/ 9 h 155"/>
                  <a:gd name="T24" fmla="*/ 104 w 456"/>
                  <a:gd name="T25" fmla="*/ 4 h 155"/>
                  <a:gd name="T26" fmla="*/ 159 w 456"/>
                  <a:gd name="T27" fmla="*/ 0 h 15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56"/>
                  <a:gd name="T43" fmla="*/ 0 h 155"/>
                  <a:gd name="T44" fmla="*/ 456 w 456"/>
                  <a:gd name="T45" fmla="*/ 155 h 15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56" h="155">
                    <a:moveTo>
                      <a:pt x="297" y="0"/>
                    </a:moveTo>
                    <a:lnTo>
                      <a:pt x="352" y="4"/>
                    </a:lnTo>
                    <a:lnTo>
                      <a:pt x="405" y="9"/>
                    </a:lnTo>
                    <a:lnTo>
                      <a:pt x="456" y="15"/>
                    </a:lnTo>
                    <a:lnTo>
                      <a:pt x="456" y="155"/>
                    </a:lnTo>
                    <a:lnTo>
                      <a:pt x="297" y="155"/>
                    </a:lnTo>
                    <a:lnTo>
                      <a:pt x="297" y="0"/>
                    </a:lnTo>
                    <a:close/>
                    <a:moveTo>
                      <a:pt x="159" y="0"/>
                    </a:moveTo>
                    <a:lnTo>
                      <a:pt x="159" y="155"/>
                    </a:lnTo>
                    <a:lnTo>
                      <a:pt x="0" y="155"/>
                    </a:lnTo>
                    <a:lnTo>
                      <a:pt x="0" y="15"/>
                    </a:lnTo>
                    <a:lnTo>
                      <a:pt x="51" y="9"/>
                    </a:lnTo>
                    <a:lnTo>
                      <a:pt x="104" y="4"/>
                    </a:lnTo>
                    <a:lnTo>
                      <a:pt x="159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rgbClr val="000000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8" name="Freeform: Shape 13"/>
              <p:cNvSpPr/>
              <p:nvPr/>
            </p:nvSpPr>
            <p:spPr bwMode="auto">
              <a:xfrm>
                <a:off x="2732986" y="4268987"/>
                <a:ext cx="168275" cy="192088"/>
              </a:xfrm>
              <a:custGeom>
                <a:avLst/>
                <a:gdLst>
                  <a:gd name="T0" fmla="*/ 69 w 138"/>
                  <a:gd name="T1" fmla="*/ 0 h 156"/>
                  <a:gd name="T2" fmla="*/ 104 w 138"/>
                  <a:gd name="T3" fmla="*/ 1 h 156"/>
                  <a:gd name="T4" fmla="*/ 138 w 138"/>
                  <a:gd name="T5" fmla="*/ 1 h 156"/>
                  <a:gd name="T6" fmla="*/ 138 w 138"/>
                  <a:gd name="T7" fmla="*/ 156 h 156"/>
                  <a:gd name="T8" fmla="*/ 0 w 138"/>
                  <a:gd name="T9" fmla="*/ 156 h 156"/>
                  <a:gd name="T10" fmla="*/ 0 w 138"/>
                  <a:gd name="T11" fmla="*/ 1 h 156"/>
                  <a:gd name="T12" fmla="*/ 35 w 138"/>
                  <a:gd name="T13" fmla="*/ 1 h 156"/>
                  <a:gd name="T14" fmla="*/ 69 w 138"/>
                  <a:gd name="T15" fmla="*/ 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"/>
                  <a:gd name="T25" fmla="*/ 0 h 156"/>
                  <a:gd name="T26" fmla="*/ 138 w 138"/>
                  <a:gd name="T27" fmla="*/ 156 h 15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" h="156">
                    <a:moveTo>
                      <a:pt x="69" y="0"/>
                    </a:moveTo>
                    <a:lnTo>
                      <a:pt x="104" y="1"/>
                    </a:lnTo>
                    <a:lnTo>
                      <a:pt x="138" y="1"/>
                    </a:lnTo>
                    <a:lnTo>
                      <a:pt x="138" y="156"/>
                    </a:lnTo>
                    <a:lnTo>
                      <a:pt x="0" y="156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rgbClr val="000000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89" name="Rectangle: Top Corners Rounded 14"/>
              <p:cNvSpPr/>
              <p:nvPr/>
            </p:nvSpPr>
            <p:spPr>
              <a:xfrm>
                <a:off x="2995316" y="2764537"/>
                <a:ext cx="90433" cy="1031370"/>
              </a:xfrm>
              <a:prstGeom prst="round2SameRect">
                <a:avLst/>
              </a:prstGeom>
              <a:solidFill>
                <a:schemeClr val="bg1">
                  <a:lumMod val="9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cxnSp>
            <p:nvCxnSpPr>
              <p:cNvPr id="90" name="Straight Connector 15"/>
              <p:cNvCxnSpPr/>
              <p:nvPr/>
            </p:nvCxnSpPr>
            <p:spPr>
              <a:xfrm>
                <a:off x="2552190" y="2769525"/>
                <a:ext cx="430247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Rectangle: Top Corners Rounded 16"/>
              <p:cNvSpPr/>
              <p:nvPr/>
            </p:nvSpPr>
            <p:spPr>
              <a:xfrm>
                <a:off x="2537206" y="2769525"/>
                <a:ext cx="90433" cy="1031370"/>
              </a:xfrm>
              <a:prstGeom prst="round2SameRect">
                <a:avLst/>
              </a:prstGeom>
              <a:solidFill>
                <a:schemeClr val="bg1">
                  <a:lumMod val="9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92" name="Freeform: Shape 17"/>
              <p:cNvSpPr/>
              <p:nvPr/>
            </p:nvSpPr>
            <p:spPr bwMode="auto">
              <a:xfrm>
                <a:off x="2615421" y="3359351"/>
                <a:ext cx="410701" cy="1062841"/>
              </a:xfrm>
              <a:custGeom>
                <a:avLst/>
                <a:gdLst>
                  <a:gd name="T0" fmla="*/ 2147483647 w 138"/>
                  <a:gd name="T1" fmla="*/ 0 h 1202"/>
                  <a:gd name="T2" fmla="*/ 2147483647 w 138"/>
                  <a:gd name="T3" fmla="*/ 2147483647 h 1202"/>
                  <a:gd name="T4" fmla="*/ 2147483647 w 138"/>
                  <a:gd name="T5" fmla="*/ 2147483647 h 1202"/>
                  <a:gd name="T6" fmla="*/ 2147483647 w 138"/>
                  <a:gd name="T7" fmla="*/ 2147483647 h 1202"/>
                  <a:gd name="T8" fmla="*/ 2147483647 w 138"/>
                  <a:gd name="T9" fmla="*/ 2147483647 h 1202"/>
                  <a:gd name="T10" fmla="*/ 2147483647 w 138"/>
                  <a:gd name="T11" fmla="*/ 2147483647 h 1202"/>
                  <a:gd name="T12" fmla="*/ 2147483647 w 138"/>
                  <a:gd name="T13" fmla="*/ 2147483647 h 1202"/>
                  <a:gd name="T14" fmla="*/ 2147483647 w 138"/>
                  <a:gd name="T15" fmla="*/ 2147483647 h 1202"/>
                  <a:gd name="T16" fmla="*/ 2147483647 w 138"/>
                  <a:gd name="T17" fmla="*/ 2147483647 h 1202"/>
                  <a:gd name="T18" fmla="*/ 0 w 138"/>
                  <a:gd name="T19" fmla="*/ 2147483647 h 1202"/>
                  <a:gd name="T20" fmla="*/ 0 w 138"/>
                  <a:gd name="T21" fmla="*/ 2147483647 h 1202"/>
                  <a:gd name="T22" fmla="*/ 2147483647 w 138"/>
                  <a:gd name="T23" fmla="*/ 2147483647 h 1202"/>
                  <a:gd name="T24" fmla="*/ 2147483647 w 138"/>
                  <a:gd name="T25" fmla="*/ 2147483647 h 1202"/>
                  <a:gd name="T26" fmla="*/ 2147483647 w 138"/>
                  <a:gd name="T27" fmla="*/ 2147483647 h 1202"/>
                  <a:gd name="T28" fmla="*/ 2147483647 w 138"/>
                  <a:gd name="T29" fmla="*/ 2147483647 h 1202"/>
                  <a:gd name="T30" fmla="*/ 2147483647 w 138"/>
                  <a:gd name="T31" fmla="*/ 2147483647 h 1202"/>
                  <a:gd name="T32" fmla="*/ 2147483647 w 138"/>
                  <a:gd name="T33" fmla="*/ 2147483647 h 1202"/>
                  <a:gd name="T34" fmla="*/ 2147483647 w 138"/>
                  <a:gd name="T35" fmla="*/ 0 h 120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8"/>
                  <a:gd name="T55" fmla="*/ 0 h 1202"/>
                  <a:gd name="T56" fmla="*/ 138 w 138"/>
                  <a:gd name="T57" fmla="*/ 1202 h 120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8" h="1202">
                    <a:moveTo>
                      <a:pt x="69" y="0"/>
                    </a:moveTo>
                    <a:lnTo>
                      <a:pt x="85" y="3"/>
                    </a:lnTo>
                    <a:lnTo>
                      <a:pt x="100" y="13"/>
                    </a:lnTo>
                    <a:lnTo>
                      <a:pt x="112" y="28"/>
                    </a:lnTo>
                    <a:lnTo>
                      <a:pt x="123" y="49"/>
                    </a:lnTo>
                    <a:lnTo>
                      <a:pt x="131" y="72"/>
                    </a:lnTo>
                    <a:lnTo>
                      <a:pt x="136" y="99"/>
                    </a:lnTo>
                    <a:lnTo>
                      <a:pt x="138" y="129"/>
                    </a:lnTo>
                    <a:lnTo>
                      <a:pt x="138" y="1202"/>
                    </a:lnTo>
                    <a:lnTo>
                      <a:pt x="0" y="1202"/>
                    </a:lnTo>
                    <a:lnTo>
                      <a:pt x="0" y="129"/>
                    </a:lnTo>
                    <a:lnTo>
                      <a:pt x="3" y="99"/>
                    </a:lnTo>
                    <a:lnTo>
                      <a:pt x="8" y="72"/>
                    </a:lnTo>
                    <a:lnTo>
                      <a:pt x="16" y="49"/>
                    </a:lnTo>
                    <a:lnTo>
                      <a:pt x="26" y="28"/>
                    </a:lnTo>
                    <a:lnTo>
                      <a:pt x="39" y="13"/>
                    </a:lnTo>
                    <a:lnTo>
                      <a:pt x="53" y="3"/>
                    </a:lnTo>
                    <a:lnTo>
                      <a:pt x="69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50000"/>
                      <a:alpha val="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93" name="Oval 18"/>
              <p:cNvSpPr/>
              <p:nvPr/>
            </p:nvSpPr>
            <p:spPr bwMode="auto">
              <a:xfrm flipH="1">
                <a:off x="2552190" y="3359351"/>
                <a:ext cx="533558" cy="44154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6" name="Cylinder 52"/>
            <p:cNvSpPr/>
            <p:nvPr/>
          </p:nvSpPr>
          <p:spPr>
            <a:xfrm>
              <a:off x="3765570" y="3362677"/>
              <a:ext cx="191067" cy="2171521"/>
            </a:xfrm>
            <a:prstGeom prst="can">
              <a:avLst/>
            </a:prstGeom>
            <a:pattFill prst="ltDnDiag">
              <a:fgClr>
                <a:schemeClr val="bg1">
                  <a:lumMod val="50000"/>
                </a:schemeClr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75"/>
            <p:cNvSpPr/>
            <p:nvPr/>
          </p:nvSpPr>
          <p:spPr bwMode="auto">
            <a:xfrm flipH="1" flipV="1">
              <a:off x="3755095" y="5431268"/>
              <a:ext cx="199579" cy="199579"/>
            </a:xfrm>
            <a:custGeom>
              <a:avLst/>
              <a:gdLst/>
              <a:ahLst/>
              <a:cxnLst>
                <a:cxn ang="0">
                  <a:pos x="107" y="1"/>
                </a:cxn>
                <a:cxn ang="0">
                  <a:pos x="126" y="5"/>
                </a:cxn>
                <a:cxn ang="0">
                  <a:pos x="143" y="12"/>
                </a:cxn>
                <a:cxn ang="0">
                  <a:pos x="160" y="22"/>
                </a:cxn>
                <a:cxn ang="0">
                  <a:pos x="173" y="37"/>
                </a:cxn>
                <a:cxn ang="0">
                  <a:pos x="183" y="52"/>
                </a:cxn>
                <a:cxn ang="0">
                  <a:pos x="190" y="69"/>
                </a:cxn>
                <a:cxn ang="0">
                  <a:pos x="195" y="88"/>
                </a:cxn>
                <a:cxn ang="0">
                  <a:pos x="195" y="108"/>
                </a:cxn>
                <a:cxn ang="0">
                  <a:pos x="190" y="128"/>
                </a:cxn>
                <a:cxn ang="0">
                  <a:pos x="183" y="145"/>
                </a:cxn>
                <a:cxn ang="0">
                  <a:pos x="173" y="160"/>
                </a:cxn>
                <a:cxn ang="0">
                  <a:pos x="160" y="173"/>
                </a:cxn>
                <a:cxn ang="0">
                  <a:pos x="143" y="184"/>
                </a:cxn>
                <a:cxn ang="0">
                  <a:pos x="126" y="192"/>
                </a:cxn>
                <a:cxn ang="0">
                  <a:pos x="107" y="196"/>
                </a:cxn>
                <a:cxn ang="0">
                  <a:pos x="87" y="196"/>
                </a:cxn>
                <a:cxn ang="0">
                  <a:pos x="69" y="192"/>
                </a:cxn>
                <a:cxn ang="0">
                  <a:pos x="51" y="184"/>
                </a:cxn>
                <a:cxn ang="0">
                  <a:pos x="36" y="173"/>
                </a:cxn>
                <a:cxn ang="0">
                  <a:pos x="22" y="160"/>
                </a:cxn>
                <a:cxn ang="0">
                  <a:pos x="11" y="145"/>
                </a:cxn>
                <a:cxn ang="0">
                  <a:pos x="4" y="128"/>
                </a:cxn>
                <a:cxn ang="0">
                  <a:pos x="1" y="108"/>
                </a:cxn>
                <a:cxn ang="0">
                  <a:pos x="1" y="88"/>
                </a:cxn>
                <a:cxn ang="0">
                  <a:pos x="4" y="69"/>
                </a:cxn>
                <a:cxn ang="0">
                  <a:pos x="11" y="52"/>
                </a:cxn>
                <a:cxn ang="0">
                  <a:pos x="22" y="37"/>
                </a:cxn>
                <a:cxn ang="0">
                  <a:pos x="36" y="22"/>
                </a:cxn>
                <a:cxn ang="0">
                  <a:pos x="51" y="12"/>
                </a:cxn>
                <a:cxn ang="0">
                  <a:pos x="69" y="5"/>
                </a:cxn>
                <a:cxn ang="0">
                  <a:pos x="87" y="1"/>
                </a:cxn>
              </a:cxnLst>
              <a:rect l="0" t="0" r="r" b="b"/>
              <a:pathLst>
                <a:path w="195" h="196">
                  <a:moveTo>
                    <a:pt x="98" y="0"/>
                  </a:moveTo>
                  <a:lnTo>
                    <a:pt x="107" y="1"/>
                  </a:lnTo>
                  <a:lnTo>
                    <a:pt x="117" y="3"/>
                  </a:lnTo>
                  <a:lnTo>
                    <a:pt x="126" y="5"/>
                  </a:lnTo>
                  <a:lnTo>
                    <a:pt x="135" y="8"/>
                  </a:lnTo>
                  <a:lnTo>
                    <a:pt x="143" y="12"/>
                  </a:lnTo>
                  <a:lnTo>
                    <a:pt x="152" y="18"/>
                  </a:lnTo>
                  <a:lnTo>
                    <a:pt x="160" y="22"/>
                  </a:lnTo>
                  <a:lnTo>
                    <a:pt x="167" y="30"/>
                  </a:lnTo>
                  <a:lnTo>
                    <a:pt x="173" y="37"/>
                  </a:lnTo>
                  <a:lnTo>
                    <a:pt x="179" y="44"/>
                  </a:lnTo>
                  <a:lnTo>
                    <a:pt x="183" y="52"/>
                  </a:lnTo>
                  <a:lnTo>
                    <a:pt x="188" y="60"/>
                  </a:lnTo>
                  <a:lnTo>
                    <a:pt x="190" y="69"/>
                  </a:lnTo>
                  <a:lnTo>
                    <a:pt x="193" y="79"/>
                  </a:lnTo>
                  <a:lnTo>
                    <a:pt x="195" y="88"/>
                  </a:lnTo>
                  <a:lnTo>
                    <a:pt x="195" y="99"/>
                  </a:lnTo>
                  <a:lnTo>
                    <a:pt x="195" y="108"/>
                  </a:lnTo>
                  <a:lnTo>
                    <a:pt x="193" y="118"/>
                  </a:lnTo>
                  <a:lnTo>
                    <a:pt x="190" y="128"/>
                  </a:lnTo>
                  <a:lnTo>
                    <a:pt x="188" y="136"/>
                  </a:lnTo>
                  <a:lnTo>
                    <a:pt x="183" y="145"/>
                  </a:lnTo>
                  <a:lnTo>
                    <a:pt x="179" y="153"/>
                  </a:lnTo>
                  <a:lnTo>
                    <a:pt x="173" y="160"/>
                  </a:lnTo>
                  <a:lnTo>
                    <a:pt x="167" y="168"/>
                  </a:lnTo>
                  <a:lnTo>
                    <a:pt x="160" y="173"/>
                  </a:lnTo>
                  <a:lnTo>
                    <a:pt x="152" y="179"/>
                  </a:lnTo>
                  <a:lnTo>
                    <a:pt x="143" y="184"/>
                  </a:lnTo>
                  <a:lnTo>
                    <a:pt x="135" y="189"/>
                  </a:lnTo>
                  <a:lnTo>
                    <a:pt x="126" y="192"/>
                  </a:lnTo>
                  <a:lnTo>
                    <a:pt x="117" y="194"/>
                  </a:lnTo>
                  <a:lnTo>
                    <a:pt x="107" y="196"/>
                  </a:lnTo>
                  <a:lnTo>
                    <a:pt x="98" y="196"/>
                  </a:lnTo>
                  <a:lnTo>
                    <a:pt x="87" y="196"/>
                  </a:lnTo>
                  <a:lnTo>
                    <a:pt x="78" y="194"/>
                  </a:lnTo>
                  <a:lnTo>
                    <a:pt x="69" y="192"/>
                  </a:lnTo>
                  <a:lnTo>
                    <a:pt x="59" y="189"/>
                  </a:lnTo>
                  <a:lnTo>
                    <a:pt x="51" y="184"/>
                  </a:lnTo>
                  <a:lnTo>
                    <a:pt x="43" y="179"/>
                  </a:lnTo>
                  <a:lnTo>
                    <a:pt x="36" y="173"/>
                  </a:lnTo>
                  <a:lnTo>
                    <a:pt x="29" y="168"/>
                  </a:lnTo>
                  <a:lnTo>
                    <a:pt x="22" y="160"/>
                  </a:lnTo>
                  <a:lnTo>
                    <a:pt x="16" y="153"/>
                  </a:lnTo>
                  <a:lnTo>
                    <a:pt x="11" y="145"/>
                  </a:lnTo>
                  <a:lnTo>
                    <a:pt x="8" y="136"/>
                  </a:lnTo>
                  <a:lnTo>
                    <a:pt x="4" y="128"/>
                  </a:lnTo>
                  <a:lnTo>
                    <a:pt x="2" y="118"/>
                  </a:lnTo>
                  <a:lnTo>
                    <a:pt x="1" y="108"/>
                  </a:lnTo>
                  <a:lnTo>
                    <a:pt x="0" y="99"/>
                  </a:lnTo>
                  <a:lnTo>
                    <a:pt x="1" y="88"/>
                  </a:lnTo>
                  <a:lnTo>
                    <a:pt x="2" y="79"/>
                  </a:lnTo>
                  <a:lnTo>
                    <a:pt x="4" y="69"/>
                  </a:lnTo>
                  <a:lnTo>
                    <a:pt x="8" y="60"/>
                  </a:lnTo>
                  <a:lnTo>
                    <a:pt x="11" y="52"/>
                  </a:lnTo>
                  <a:lnTo>
                    <a:pt x="16" y="44"/>
                  </a:lnTo>
                  <a:lnTo>
                    <a:pt x="22" y="37"/>
                  </a:lnTo>
                  <a:lnTo>
                    <a:pt x="29" y="30"/>
                  </a:lnTo>
                  <a:lnTo>
                    <a:pt x="36" y="22"/>
                  </a:lnTo>
                  <a:lnTo>
                    <a:pt x="43" y="18"/>
                  </a:lnTo>
                  <a:lnTo>
                    <a:pt x="51" y="12"/>
                  </a:lnTo>
                  <a:lnTo>
                    <a:pt x="59" y="8"/>
                  </a:lnTo>
                  <a:lnTo>
                    <a:pt x="69" y="5"/>
                  </a:lnTo>
                  <a:lnTo>
                    <a:pt x="78" y="3"/>
                  </a:lnTo>
                  <a:lnTo>
                    <a:pt x="87" y="1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5" name="Rectangle 79"/>
            <p:cNvSpPr/>
            <p:nvPr/>
          </p:nvSpPr>
          <p:spPr>
            <a:xfrm>
              <a:off x="2788892" y="1889634"/>
              <a:ext cx="673261" cy="553998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3600" b="1" noProof="1">
                  <a:solidFill>
                    <a:schemeClr val="accent1"/>
                  </a:solidFill>
                </a:rPr>
                <a:t>55%</a:t>
              </a:r>
              <a:endParaRPr lang="en-US" sz="3600" b="1" noProof="1">
                <a:solidFill>
                  <a:schemeClr val="accent1"/>
                </a:solidFill>
              </a:endParaRPr>
            </a:p>
          </p:txBody>
        </p:sp>
        <p:grpSp>
          <p:nvGrpSpPr>
            <p:cNvPr id="16" name="Group 98"/>
            <p:cNvGrpSpPr/>
            <p:nvPr/>
          </p:nvGrpSpPr>
          <p:grpSpPr>
            <a:xfrm>
              <a:off x="2347672" y="2498569"/>
              <a:ext cx="1227257" cy="1476379"/>
              <a:chOff x="2344549" y="2595261"/>
              <a:chExt cx="1227257" cy="1476379"/>
            </a:xfrm>
          </p:grpSpPr>
          <p:sp>
            <p:nvSpPr>
              <p:cNvPr id="29" name="TextBox 90"/>
              <p:cNvSpPr txBox="1"/>
              <p:nvPr/>
            </p:nvSpPr>
            <p:spPr bwMode="auto">
              <a:xfrm>
                <a:off x="2344549" y="2595261"/>
                <a:ext cx="1227257" cy="562527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1400" dirty="0">
                    <a:solidFill>
                      <a:schemeClr val="accent1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30" name="TextBox 91"/>
              <p:cNvSpPr txBox="1"/>
              <p:nvPr/>
            </p:nvSpPr>
            <p:spPr bwMode="auto">
              <a:xfrm>
                <a:off x="2344549" y="3157788"/>
                <a:ext cx="1227257" cy="913852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94" name="千图PPT彼岸天：ID 8661124库_组合 93"/>
          <p:cNvGrpSpPr/>
          <p:nvPr>
            <p:custDataLst>
              <p:tags r:id="rId2"/>
            </p:custDataLst>
          </p:nvPr>
        </p:nvGrpSpPr>
        <p:grpSpPr>
          <a:xfrm>
            <a:off x="4115499" y="2860208"/>
            <a:ext cx="1867430" cy="2790709"/>
            <a:chOff x="4115499" y="2860208"/>
            <a:chExt cx="1867430" cy="2790709"/>
          </a:xfrm>
        </p:grpSpPr>
        <p:grpSp>
          <p:nvGrpSpPr>
            <p:cNvPr id="5" name="Group 19"/>
            <p:cNvGrpSpPr/>
            <p:nvPr/>
          </p:nvGrpSpPr>
          <p:grpSpPr>
            <a:xfrm>
              <a:off x="5325825" y="3384508"/>
              <a:ext cx="657104" cy="1066399"/>
              <a:chOff x="1555060" y="1309888"/>
              <a:chExt cx="2525713" cy="4098924"/>
            </a:xfrm>
          </p:grpSpPr>
          <p:sp>
            <p:nvSpPr>
              <p:cNvPr id="64" name="Freeform: Shape 20"/>
              <p:cNvSpPr/>
              <p:nvPr/>
            </p:nvSpPr>
            <p:spPr bwMode="auto">
              <a:xfrm>
                <a:off x="2271022" y="4419800"/>
                <a:ext cx="1093788" cy="9890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91" y="0"/>
                  </a:cxn>
                  <a:cxn ang="0">
                    <a:pos x="815" y="136"/>
                  </a:cxn>
                  <a:cxn ang="0">
                    <a:pos x="815" y="562"/>
                  </a:cxn>
                  <a:cxn ang="0">
                    <a:pos x="813" y="582"/>
                  </a:cxn>
                  <a:cxn ang="0">
                    <a:pos x="805" y="603"/>
                  </a:cxn>
                  <a:cxn ang="0">
                    <a:pos x="795" y="623"/>
                  </a:cxn>
                  <a:cxn ang="0">
                    <a:pos x="782" y="642"/>
                  </a:cxn>
                  <a:cxn ang="0">
                    <a:pos x="766" y="658"/>
                  </a:cxn>
                  <a:cxn ang="0">
                    <a:pos x="749" y="669"/>
                  </a:cxn>
                  <a:cxn ang="0">
                    <a:pos x="511" y="792"/>
                  </a:cxn>
                  <a:cxn ang="0">
                    <a:pos x="491" y="800"/>
                  </a:cxn>
                  <a:cxn ang="0">
                    <a:pos x="469" y="805"/>
                  </a:cxn>
                  <a:cxn ang="0">
                    <a:pos x="445" y="806"/>
                  </a:cxn>
                  <a:cxn ang="0">
                    <a:pos x="421" y="805"/>
                  </a:cxn>
                  <a:cxn ang="0">
                    <a:pos x="399" y="800"/>
                  </a:cxn>
                  <a:cxn ang="0">
                    <a:pos x="380" y="792"/>
                  </a:cxn>
                  <a:cxn ang="0">
                    <a:pos x="141" y="669"/>
                  </a:cxn>
                  <a:cxn ang="0">
                    <a:pos x="124" y="658"/>
                  </a:cxn>
                  <a:cxn ang="0">
                    <a:pos x="108" y="642"/>
                  </a:cxn>
                  <a:cxn ang="0">
                    <a:pos x="95" y="623"/>
                  </a:cxn>
                  <a:cxn ang="0">
                    <a:pos x="84" y="603"/>
                  </a:cxn>
                  <a:cxn ang="0">
                    <a:pos x="77" y="582"/>
                  </a:cxn>
                  <a:cxn ang="0">
                    <a:pos x="75" y="562"/>
                  </a:cxn>
                  <a:cxn ang="0">
                    <a:pos x="75" y="136"/>
                  </a:cxn>
                  <a:cxn ang="0">
                    <a:pos x="0" y="0"/>
                  </a:cxn>
                </a:cxnLst>
                <a:rect l="0" t="0" r="r" b="b"/>
                <a:pathLst>
                  <a:path w="891" h="806">
                    <a:moveTo>
                      <a:pt x="0" y="0"/>
                    </a:moveTo>
                    <a:lnTo>
                      <a:pt x="891" y="0"/>
                    </a:lnTo>
                    <a:lnTo>
                      <a:pt x="815" y="136"/>
                    </a:lnTo>
                    <a:lnTo>
                      <a:pt x="815" y="562"/>
                    </a:lnTo>
                    <a:lnTo>
                      <a:pt x="813" y="582"/>
                    </a:lnTo>
                    <a:lnTo>
                      <a:pt x="805" y="603"/>
                    </a:lnTo>
                    <a:lnTo>
                      <a:pt x="795" y="623"/>
                    </a:lnTo>
                    <a:lnTo>
                      <a:pt x="782" y="642"/>
                    </a:lnTo>
                    <a:lnTo>
                      <a:pt x="766" y="658"/>
                    </a:lnTo>
                    <a:lnTo>
                      <a:pt x="749" y="669"/>
                    </a:lnTo>
                    <a:lnTo>
                      <a:pt x="511" y="792"/>
                    </a:lnTo>
                    <a:lnTo>
                      <a:pt x="491" y="800"/>
                    </a:lnTo>
                    <a:lnTo>
                      <a:pt x="469" y="805"/>
                    </a:lnTo>
                    <a:lnTo>
                      <a:pt x="445" y="806"/>
                    </a:lnTo>
                    <a:lnTo>
                      <a:pt x="421" y="805"/>
                    </a:lnTo>
                    <a:lnTo>
                      <a:pt x="399" y="800"/>
                    </a:lnTo>
                    <a:lnTo>
                      <a:pt x="380" y="792"/>
                    </a:lnTo>
                    <a:lnTo>
                      <a:pt x="141" y="669"/>
                    </a:lnTo>
                    <a:lnTo>
                      <a:pt x="124" y="658"/>
                    </a:lnTo>
                    <a:lnTo>
                      <a:pt x="108" y="642"/>
                    </a:lnTo>
                    <a:lnTo>
                      <a:pt x="95" y="623"/>
                    </a:lnTo>
                    <a:lnTo>
                      <a:pt x="84" y="603"/>
                    </a:lnTo>
                    <a:lnTo>
                      <a:pt x="77" y="582"/>
                    </a:lnTo>
                    <a:lnTo>
                      <a:pt x="75" y="562"/>
                    </a:lnTo>
                    <a:lnTo>
                      <a:pt x="75" y="1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5" name="Freeform: Shape 21"/>
              <p:cNvSpPr/>
              <p:nvPr/>
            </p:nvSpPr>
            <p:spPr bwMode="auto">
              <a:xfrm>
                <a:off x="2362993" y="4589764"/>
                <a:ext cx="908618" cy="169458"/>
              </a:xfrm>
              <a:custGeom>
                <a:avLst/>
                <a:gdLst>
                  <a:gd name="T0" fmla="*/ 2147483647 w 740"/>
                  <a:gd name="T1" fmla="*/ 0 h 138"/>
                  <a:gd name="T2" fmla="*/ 2147483647 w 740"/>
                  <a:gd name="T3" fmla="*/ 2147483647 h 138"/>
                  <a:gd name="T4" fmla="*/ 0 w 740"/>
                  <a:gd name="T5" fmla="*/ 2147483647 h 138"/>
                  <a:gd name="T6" fmla="*/ 0 w 740"/>
                  <a:gd name="T7" fmla="*/ 2147483647 h 138"/>
                  <a:gd name="T8" fmla="*/ 2147483647 w 740"/>
                  <a:gd name="T9" fmla="*/ 0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0"/>
                  <a:gd name="T16" fmla="*/ 0 h 138"/>
                  <a:gd name="T17" fmla="*/ 740 w 740"/>
                  <a:gd name="T18" fmla="*/ 138 h 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0" h="138">
                    <a:moveTo>
                      <a:pt x="740" y="0"/>
                    </a:moveTo>
                    <a:lnTo>
                      <a:pt x="740" y="79"/>
                    </a:lnTo>
                    <a:lnTo>
                      <a:pt x="0" y="138"/>
                    </a:lnTo>
                    <a:lnTo>
                      <a:pt x="0" y="59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6" name="Freeform: Shape 22"/>
              <p:cNvSpPr/>
              <p:nvPr/>
            </p:nvSpPr>
            <p:spPr bwMode="auto">
              <a:xfrm>
                <a:off x="2362993" y="4816936"/>
                <a:ext cx="908618" cy="170687"/>
              </a:xfrm>
              <a:custGeom>
                <a:avLst/>
                <a:gdLst>
                  <a:gd name="T0" fmla="*/ 2147483647 w 740"/>
                  <a:gd name="T1" fmla="*/ 0 h 139"/>
                  <a:gd name="T2" fmla="*/ 2147483647 w 740"/>
                  <a:gd name="T3" fmla="*/ 2147483647 h 139"/>
                  <a:gd name="T4" fmla="*/ 0 w 740"/>
                  <a:gd name="T5" fmla="*/ 2147483647 h 139"/>
                  <a:gd name="T6" fmla="*/ 0 w 740"/>
                  <a:gd name="T7" fmla="*/ 2147483647 h 139"/>
                  <a:gd name="T8" fmla="*/ 2147483647 w 740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0"/>
                  <a:gd name="T16" fmla="*/ 0 h 139"/>
                  <a:gd name="T17" fmla="*/ 740 w 740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0" h="139">
                    <a:moveTo>
                      <a:pt x="740" y="0"/>
                    </a:moveTo>
                    <a:lnTo>
                      <a:pt x="740" y="80"/>
                    </a:lnTo>
                    <a:lnTo>
                      <a:pt x="0" y="139"/>
                    </a:lnTo>
                    <a:lnTo>
                      <a:pt x="0" y="59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7" name="Freeform: Shape 23"/>
              <p:cNvSpPr/>
              <p:nvPr/>
            </p:nvSpPr>
            <p:spPr bwMode="auto">
              <a:xfrm>
                <a:off x="2364222" y="5046565"/>
                <a:ext cx="907391" cy="167002"/>
              </a:xfrm>
              <a:custGeom>
                <a:avLst/>
                <a:gdLst>
                  <a:gd name="T0" fmla="*/ 2147483647 w 739"/>
                  <a:gd name="T1" fmla="*/ 0 h 136"/>
                  <a:gd name="T2" fmla="*/ 2147483647 w 739"/>
                  <a:gd name="T3" fmla="*/ 2147483647 h 136"/>
                  <a:gd name="T4" fmla="*/ 2147483647 w 739"/>
                  <a:gd name="T5" fmla="*/ 2147483647 h 136"/>
                  <a:gd name="T6" fmla="*/ 2147483647 w 739"/>
                  <a:gd name="T7" fmla="*/ 2147483647 h 136"/>
                  <a:gd name="T8" fmla="*/ 2147483647 w 739"/>
                  <a:gd name="T9" fmla="*/ 2147483647 h 136"/>
                  <a:gd name="T10" fmla="*/ 2147483647 w 739"/>
                  <a:gd name="T11" fmla="*/ 2147483647 h 136"/>
                  <a:gd name="T12" fmla="*/ 2147483647 w 739"/>
                  <a:gd name="T13" fmla="*/ 2147483647 h 136"/>
                  <a:gd name="T14" fmla="*/ 2147483647 w 739"/>
                  <a:gd name="T15" fmla="*/ 2147483647 h 136"/>
                  <a:gd name="T16" fmla="*/ 0 w 739"/>
                  <a:gd name="T17" fmla="*/ 2147483647 h 136"/>
                  <a:gd name="T18" fmla="*/ 2147483647 w 739"/>
                  <a:gd name="T19" fmla="*/ 0 h 1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39"/>
                  <a:gd name="T31" fmla="*/ 0 h 136"/>
                  <a:gd name="T32" fmla="*/ 739 w 739"/>
                  <a:gd name="T33" fmla="*/ 136 h 1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39" h="136">
                    <a:moveTo>
                      <a:pt x="739" y="0"/>
                    </a:moveTo>
                    <a:lnTo>
                      <a:pt x="739" y="51"/>
                    </a:lnTo>
                    <a:lnTo>
                      <a:pt x="738" y="65"/>
                    </a:lnTo>
                    <a:lnTo>
                      <a:pt x="735" y="80"/>
                    </a:lnTo>
                    <a:lnTo>
                      <a:pt x="36" y="136"/>
                    </a:lnTo>
                    <a:lnTo>
                      <a:pt x="23" y="119"/>
                    </a:lnTo>
                    <a:lnTo>
                      <a:pt x="11" y="99"/>
                    </a:lnTo>
                    <a:lnTo>
                      <a:pt x="4" y="79"/>
                    </a:lnTo>
                    <a:lnTo>
                      <a:pt x="0" y="59"/>
                    </a:lnTo>
                    <a:lnTo>
                      <a:pt x="73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8" name="Freeform: Shape 24"/>
              <p:cNvSpPr/>
              <p:nvPr/>
            </p:nvSpPr>
            <p:spPr bwMode="auto">
              <a:xfrm>
                <a:off x="2666276" y="5317943"/>
                <a:ext cx="303282" cy="90869"/>
              </a:xfrm>
              <a:custGeom>
                <a:avLst/>
                <a:gdLst>
                  <a:gd name="T0" fmla="*/ 2147483647 w 247"/>
                  <a:gd name="T1" fmla="*/ 0 h 74"/>
                  <a:gd name="T2" fmla="*/ 2147483647 w 247"/>
                  <a:gd name="T3" fmla="*/ 2147483647 h 74"/>
                  <a:gd name="T4" fmla="*/ 2147483647 w 247"/>
                  <a:gd name="T5" fmla="*/ 2147483647 h 74"/>
                  <a:gd name="T6" fmla="*/ 2147483647 w 247"/>
                  <a:gd name="T7" fmla="*/ 2147483647 h 74"/>
                  <a:gd name="T8" fmla="*/ 2147483647 w 247"/>
                  <a:gd name="T9" fmla="*/ 2147483647 h 74"/>
                  <a:gd name="T10" fmla="*/ 2147483647 w 247"/>
                  <a:gd name="T11" fmla="*/ 2147483647 h 74"/>
                  <a:gd name="T12" fmla="*/ 2147483647 w 247"/>
                  <a:gd name="T13" fmla="*/ 2147483647 h 74"/>
                  <a:gd name="T14" fmla="*/ 2147483647 w 247"/>
                  <a:gd name="T15" fmla="*/ 2147483647 h 74"/>
                  <a:gd name="T16" fmla="*/ 2147483647 w 247"/>
                  <a:gd name="T17" fmla="*/ 2147483647 h 74"/>
                  <a:gd name="T18" fmla="*/ 2147483647 w 247"/>
                  <a:gd name="T19" fmla="*/ 2147483647 h 74"/>
                  <a:gd name="T20" fmla="*/ 2147483647 w 247"/>
                  <a:gd name="T21" fmla="*/ 2147483647 h 74"/>
                  <a:gd name="T22" fmla="*/ 2147483647 w 247"/>
                  <a:gd name="T23" fmla="*/ 2147483647 h 74"/>
                  <a:gd name="T24" fmla="*/ 2147483647 w 247"/>
                  <a:gd name="T25" fmla="*/ 2147483647 h 74"/>
                  <a:gd name="T26" fmla="*/ 0 w 247"/>
                  <a:gd name="T27" fmla="*/ 2147483647 h 74"/>
                  <a:gd name="T28" fmla="*/ 2147483647 w 247"/>
                  <a:gd name="T29" fmla="*/ 2147483647 h 74"/>
                  <a:gd name="T30" fmla="*/ 2147483647 w 247"/>
                  <a:gd name="T31" fmla="*/ 2147483647 h 74"/>
                  <a:gd name="T32" fmla="*/ 2147483647 w 247"/>
                  <a:gd name="T33" fmla="*/ 2147483647 h 74"/>
                  <a:gd name="T34" fmla="*/ 2147483647 w 247"/>
                  <a:gd name="T35" fmla="*/ 2147483647 h 74"/>
                  <a:gd name="T36" fmla="*/ 2147483647 w 247"/>
                  <a:gd name="T37" fmla="*/ 0 h 7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47"/>
                  <a:gd name="T58" fmla="*/ 0 h 74"/>
                  <a:gd name="T59" fmla="*/ 247 w 247"/>
                  <a:gd name="T60" fmla="*/ 74 h 7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47" h="74">
                    <a:moveTo>
                      <a:pt x="123" y="0"/>
                    </a:moveTo>
                    <a:lnTo>
                      <a:pt x="153" y="1"/>
                    </a:lnTo>
                    <a:lnTo>
                      <a:pt x="180" y="5"/>
                    </a:lnTo>
                    <a:lnTo>
                      <a:pt x="206" y="12"/>
                    </a:lnTo>
                    <a:lnTo>
                      <a:pt x="228" y="20"/>
                    </a:lnTo>
                    <a:lnTo>
                      <a:pt x="247" y="30"/>
                    </a:lnTo>
                    <a:lnTo>
                      <a:pt x="189" y="60"/>
                    </a:lnTo>
                    <a:lnTo>
                      <a:pt x="169" y="68"/>
                    </a:lnTo>
                    <a:lnTo>
                      <a:pt x="147" y="73"/>
                    </a:lnTo>
                    <a:lnTo>
                      <a:pt x="122" y="74"/>
                    </a:lnTo>
                    <a:lnTo>
                      <a:pt x="99" y="73"/>
                    </a:lnTo>
                    <a:lnTo>
                      <a:pt x="77" y="68"/>
                    </a:lnTo>
                    <a:lnTo>
                      <a:pt x="57" y="60"/>
                    </a:lnTo>
                    <a:lnTo>
                      <a:pt x="0" y="30"/>
                    </a:lnTo>
                    <a:lnTo>
                      <a:pt x="18" y="20"/>
                    </a:lnTo>
                    <a:lnTo>
                      <a:pt x="40" y="12"/>
                    </a:lnTo>
                    <a:lnTo>
                      <a:pt x="66" y="5"/>
                    </a:lnTo>
                    <a:lnTo>
                      <a:pt x="94" y="1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9" name="Freeform: Shape 25"/>
              <p:cNvSpPr/>
              <p:nvPr/>
            </p:nvSpPr>
            <p:spPr bwMode="auto">
              <a:xfrm>
                <a:off x="1555060" y="1309888"/>
                <a:ext cx="2525713" cy="3150940"/>
              </a:xfrm>
              <a:custGeom>
                <a:avLst/>
                <a:gdLst/>
                <a:ahLst/>
                <a:cxnLst>
                  <a:cxn ang="0">
                    <a:pos x="1109" y="3"/>
                  </a:cxn>
                  <a:cxn ang="0">
                    <a:pos x="1264" y="27"/>
                  </a:cxn>
                  <a:cxn ang="0">
                    <a:pos x="1411" y="74"/>
                  </a:cxn>
                  <a:cxn ang="0">
                    <a:pos x="1548" y="140"/>
                  </a:cxn>
                  <a:cxn ang="0">
                    <a:pos x="1671" y="226"/>
                  </a:cxn>
                  <a:cxn ang="0">
                    <a:pos x="1782" y="329"/>
                  </a:cxn>
                  <a:cxn ang="0">
                    <a:pos x="1876" y="445"/>
                  </a:cxn>
                  <a:cxn ang="0">
                    <a:pos x="1952" y="576"/>
                  </a:cxn>
                  <a:cxn ang="0">
                    <a:pos x="2009" y="718"/>
                  </a:cxn>
                  <a:cxn ang="0">
                    <a:pos x="2045" y="869"/>
                  </a:cxn>
                  <a:cxn ang="0">
                    <a:pos x="2057" y="1028"/>
                  </a:cxn>
                  <a:cxn ang="0">
                    <a:pos x="2046" y="1166"/>
                  </a:cxn>
                  <a:cxn ang="0">
                    <a:pos x="2016" y="1295"/>
                  </a:cxn>
                  <a:cxn ang="0">
                    <a:pos x="1971" y="1418"/>
                  </a:cxn>
                  <a:cxn ang="0">
                    <a:pos x="1915" y="1535"/>
                  </a:cxn>
                  <a:cxn ang="0">
                    <a:pos x="1850" y="1649"/>
                  </a:cxn>
                  <a:cxn ang="0">
                    <a:pos x="1748" y="1814"/>
                  </a:cxn>
                  <a:cxn ang="0">
                    <a:pos x="1649" y="1979"/>
                  </a:cxn>
                  <a:cxn ang="0">
                    <a:pos x="1592" y="2090"/>
                  </a:cxn>
                  <a:cxn ang="0">
                    <a:pos x="1547" y="2204"/>
                  </a:cxn>
                  <a:cxn ang="0">
                    <a:pos x="1516" y="2323"/>
                  </a:cxn>
                  <a:cxn ang="0">
                    <a:pos x="1505" y="2447"/>
                  </a:cxn>
                  <a:cxn ang="0">
                    <a:pos x="1496" y="2503"/>
                  </a:cxn>
                  <a:cxn ang="0">
                    <a:pos x="1481" y="2535"/>
                  </a:cxn>
                  <a:cxn ang="0">
                    <a:pos x="1456" y="2557"/>
                  </a:cxn>
                  <a:cxn ang="0">
                    <a:pos x="1424" y="2566"/>
                  </a:cxn>
                  <a:cxn ang="0">
                    <a:pos x="615" y="2564"/>
                  </a:cxn>
                  <a:cxn ang="0">
                    <a:pos x="586" y="2548"/>
                  </a:cxn>
                  <a:cxn ang="0">
                    <a:pos x="567" y="2520"/>
                  </a:cxn>
                  <a:cxn ang="0">
                    <a:pos x="553" y="2475"/>
                  </a:cxn>
                  <a:cxn ang="0">
                    <a:pos x="549" y="2387"/>
                  </a:cxn>
                  <a:cxn ang="0">
                    <a:pos x="531" y="2270"/>
                  </a:cxn>
                  <a:cxn ang="0">
                    <a:pos x="497" y="2158"/>
                  </a:cxn>
                  <a:cxn ang="0">
                    <a:pos x="449" y="2050"/>
                  </a:cxn>
                  <a:cxn ang="0">
                    <a:pos x="393" y="1944"/>
                  </a:cxn>
                  <a:cxn ang="0">
                    <a:pos x="329" y="1838"/>
                  </a:cxn>
                  <a:cxn ang="0">
                    <a:pos x="229" y="1680"/>
                  </a:cxn>
                  <a:cxn ang="0">
                    <a:pos x="165" y="1572"/>
                  </a:cxn>
                  <a:cxn ang="0">
                    <a:pos x="106" y="1460"/>
                  </a:cxn>
                  <a:cxn ang="0">
                    <a:pos x="58" y="1345"/>
                  </a:cxn>
                  <a:cxn ang="0">
                    <a:pos x="22" y="1224"/>
                  </a:cxn>
                  <a:cxn ang="0">
                    <a:pos x="3" y="1095"/>
                  </a:cxn>
                  <a:cxn ang="0">
                    <a:pos x="3" y="948"/>
                  </a:cxn>
                  <a:cxn ang="0">
                    <a:pos x="27" y="793"/>
                  </a:cxn>
                  <a:cxn ang="0">
                    <a:pos x="74" y="646"/>
                  </a:cxn>
                  <a:cxn ang="0">
                    <a:pos x="140" y="509"/>
                  </a:cxn>
                  <a:cxn ang="0">
                    <a:pos x="226" y="385"/>
                  </a:cxn>
                  <a:cxn ang="0">
                    <a:pos x="329" y="275"/>
                  </a:cxn>
                  <a:cxn ang="0">
                    <a:pos x="445" y="181"/>
                  </a:cxn>
                  <a:cxn ang="0">
                    <a:pos x="576" y="105"/>
                  </a:cxn>
                  <a:cxn ang="0">
                    <a:pos x="718" y="48"/>
                  </a:cxn>
                  <a:cxn ang="0">
                    <a:pos x="869" y="12"/>
                  </a:cxn>
                  <a:cxn ang="0">
                    <a:pos x="1028" y="0"/>
                  </a:cxn>
                </a:cxnLst>
                <a:rect l="0" t="0" r="r" b="b"/>
                <a:pathLst>
                  <a:path w="2057" h="2566">
                    <a:moveTo>
                      <a:pt x="1028" y="0"/>
                    </a:moveTo>
                    <a:lnTo>
                      <a:pt x="1109" y="3"/>
                    </a:lnTo>
                    <a:lnTo>
                      <a:pt x="1188" y="12"/>
                    </a:lnTo>
                    <a:lnTo>
                      <a:pt x="1264" y="27"/>
                    </a:lnTo>
                    <a:lnTo>
                      <a:pt x="1339" y="48"/>
                    </a:lnTo>
                    <a:lnTo>
                      <a:pt x="1411" y="74"/>
                    </a:lnTo>
                    <a:lnTo>
                      <a:pt x="1481" y="105"/>
                    </a:lnTo>
                    <a:lnTo>
                      <a:pt x="1548" y="140"/>
                    </a:lnTo>
                    <a:lnTo>
                      <a:pt x="1612" y="181"/>
                    </a:lnTo>
                    <a:lnTo>
                      <a:pt x="1671" y="226"/>
                    </a:lnTo>
                    <a:lnTo>
                      <a:pt x="1728" y="275"/>
                    </a:lnTo>
                    <a:lnTo>
                      <a:pt x="1782" y="329"/>
                    </a:lnTo>
                    <a:lnTo>
                      <a:pt x="1831" y="385"/>
                    </a:lnTo>
                    <a:lnTo>
                      <a:pt x="1876" y="445"/>
                    </a:lnTo>
                    <a:lnTo>
                      <a:pt x="1917" y="509"/>
                    </a:lnTo>
                    <a:lnTo>
                      <a:pt x="1952" y="576"/>
                    </a:lnTo>
                    <a:lnTo>
                      <a:pt x="1983" y="646"/>
                    </a:lnTo>
                    <a:lnTo>
                      <a:pt x="2009" y="718"/>
                    </a:lnTo>
                    <a:lnTo>
                      <a:pt x="2030" y="793"/>
                    </a:lnTo>
                    <a:lnTo>
                      <a:pt x="2045" y="869"/>
                    </a:lnTo>
                    <a:lnTo>
                      <a:pt x="2054" y="948"/>
                    </a:lnTo>
                    <a:lnTo>
                      <a:pt x="2057" y="1028"/>
                    </a:lnTo>
                    <a:lnTo>
                      <a:pt x="2054" y="1098"/>
                    </a:lnTo>
                    <a:lnTo>
                      <a:pt x="2046" y="1166"/>
                    </a:lnTo>
                    <a:lnTo>
                      <a:pt x="2034" y="1231"/>
                    </a:lnTo>
                    <a:lnTo>
                      <a:pt x="2016" y="1295"/>
                    </a:lnTo>
                    <a:lnTo>
                      <a:pt x="1995" y="1357"/>
                    </a:lnTo>
                    <a:lnTo>
                      <a:pt x="1971" y="1418"/>
                    </a:lnTo>
                    <a:lnTo>
                      <a:pt x="1944" y="1477"/>
                    </a:lnTo>
                    <a:lnTo>
                      <a:pt x="1915" y="1535"/>
                    </a:lnTo>
                    <a:lnTo>
                      <a:pt x="1883" y="1592"/>
                    </a:lnTo>
                    <a:lnTo>
                      <a:pt x="1850" y="1649"/>
                    </a:lnTo>
                    <a:lnTo>
                      <a:pt x="1817" y="1705"/>
                    </a:lnTo>
                    <a:lnTo>
                      <a:pt x="1748" y="1814"/>
                    </a:lnTo>
                    <a:lnTo>
                      <a:pt x="1681" y="1924"/>
                    </a:lnTo>
                    <a:lnTo>
                      <a:pt x="1649" y="1979"/>
                    </a:lnTo>
                    <a:lnTo>
                      <a:pt x="1620" y="2034"/>
                    </a:lnTo>
                    <a:lnTo>
                      <a:pt x="1592" y="2090"/>
                    </a:lnTo>
                    <a:lnTo>
                      <a:pt x="1568" y="2147"/>
                    </a:lnTo>
                    <a:lnTo>
                      <a:pt x="1547" y="2204"/>
                    </a:lnTo>
                    <a:lnTo>
                      <a:pt x="1529" y="2263"/>
                    </a:lnTo>
                    <a:lnTo>
                      <a:pt x="1516" y="2323"/>
                    </a:lnTo>
                    <a:lnTo>
                      <a:pt x="1508" y="2384"/>
                    </a:lnTo>
                    <a:lnTo>
                      <a:pt x="1505" y="2447"/>
                    </a:lnTo>
                    <a:lnTo>
                      <a:pt x="1503" y="2475"/>
                    </a:lnTo>
                    <a:lnTo>
                      <a:pt x="1496" y="2503"/>
                    </a:lnTo>
                    <a:lnTo>
                      <a:pt x="1489" y="2520"/>
                    </a:lnTo>
                    <a:lnTo>
                      <a:pt x="1481" y="2535"/>
                    </a:lnTo>
                    <a:lnTo>
                      <a:pt x="1470" y="2548"/>
                    </a:lnTo>
                    <a:lnTo>
                      <a:pt x="1456" y="2557"/>
                    </a:lnTo>
                    <a:lnTo>
                      <a:pt x="1441" y="2564"/>
                    </a:lnTo>
                    <a:lnTo>
                      <a:pt x="1424" y="2566"/>
                    </a:lnTo>
                    <a:lnTo>
                      <a:pt x="632" y="2566"/>
                    </a:lnTo>
                    <a:lnTo>
                      <a:pt x="615" y="2564"/>
                    </a:lnTo>
                    <a:lnTo>
                      <a:pt x="599" y="2557"/>
                    </a:lnTo>
                    <a:lnTo>
                      <a:pt x="586" y="2548"/>
                    </a:lnTo>
                    <a:lnTo>
                      <a:pt x="575" y="2535"/>
                    </a:lnTo>
                    <a:lnTo>
                      <a:pt x="567" y="2520"/>
                    </a:lnTo>
                    <a:lnTo>
                      <a:pt x="560" y="2503"/>
                    </a:lnTo>
                    <a:lnTo>
                      <a:pt x="553" y="2475"/>
                    </a:lnTo>
                    <a:lnTo>
                      <a:pt x="551" y="2447"/>
                    </a:lnTo>
                    <a:lnTo>
                      <a:pt x="549" y="2387"/>
                    </a:lnTo>
                    <a:lnTo>
                      <a:pt x="543" y="2327"/>
                    </a:lnTo>
                    <a:lnTo>
                      <a:pt x="531" y="2270"/>
                    </a:lnTo>
                    <a:lnTo>
                      <a:pt x="516" y="2214"/>
                    </a:lnTo>
                    <a:lnTo>
                      <a:pt x="497" y="2158"/>
                    </a:lnTo>
                    <a:lnTo>
                      <a:pt x="475" y="2104"/>
                    </a:lnTo>
                    <a:lnTo>
                      <a:pt x="449" y="2050"/>
                    </a:lnTo>
                    <a:lnTo>
                      <a:pt x="422" y="1997"/>
                    </a:lnTo>
                    <a:lnTo>
                      <a:pt x="393" y="1944"/>
                    </a:lnTo>
                    <a:lnTo>
                      <a:pt x="361" y="1891"/>
                    </a:lnTo>
                    <a:lnTo>
                      <a:pt x="329" y="1838"/>
                    </a:lnTo>
                    <a:lnTo>
                      <a:pt x="262" y="1733"/>
                    </a:lnTo>
                    <a:lnTo>
                      <a:pt x="229" y="1680"/>
                    </a:lnTo>
                    <a:lnTo>
                      <a:pt x="197" y="1626"/>
                    </a:lnTo>
                    <a:lnTo>
                      <a:pt x="165" y="1572"/>
                    </a:lnTo>
                    <a:lnTo>
                      <a:pt x="135" y="1517"/>
                    </a:lnTo>
                    <a:lnTo>
                      <a:pt x="106" y="1460"/>
                    </a:lnTo>
                    <a:lnTo>
                      <a:pt x="81" y="1403"/>
                    </a:lnTo>
                    <a:lnTo>
                      <a:pt x="58" y="1345"/>
                    </a:lnTo>
                    <a:lnTo>
                      <a:pt x="39" y="1285"/>
                    </a:lnTo>
                    <a:lnTo>
                      <a:pt x="22" y="1224"/>
                    </a:lnTo>
                    <a:lnTo>
                      <a:pt x="10" y="1160"/>
                    </a:lnTo>
                    <a:lnTo>
                      <a:pt x="3" y="1095"/>
                    </a:lnTo>
                    <a:lnTo>
                      <a:pt x="0" y="1028"/>
                    </a:lnTo>
                    <a:lnTo>
                      <a:pt x="3" y="948"/>
                    </a:lnTo>
                    <a:lnTo>
                      <a:pt x="12" y="869"/>
                    </a:lnTo>
                    <a:lnTo>
                      <a:pt x="27" y="793"/>
                    </a:lnTo>
                    <a:lnTo>
                      <a:pt x="48" y="718"/>
                    </a:lnTo>
                    <a:lnTo>
                      <a:pt x="74" y="646"/>
                    </a:lnTo>
                    <a:lnTo>
                      <a:pt x="104" y="576"/>
                    </a:lnTo>
                    <a:lnTo>
                      <a:pt x="140" y="509"/>
                    </a:lnTo>
                    <a:lnTo>
                      <a:pt x="181" y="445"/>
                    </a:lnTo>
                    <a:lnTo>
                      <a:pt x="226" y="385"/>
                    </a:lnTo>
                    <a:lnTo>
                      <a:pt x="275" y="329"/>
                    </a:lnTo>
                    <a:lnTo>
                      <a:pt x="329" y="275"/>
                    </a:lnTo>
                    <a:lnTo>
                      <a:pt x="385" y="226"/>
                    </a:lnTo>
                    <a:lnTo>
                      <a:pt x="445" y="181"/>
                    </a:lnTo>
                    <a:lnTo>
                      <a:pt x="509" y="140"/>
                    </a:lnTo>
                    <a:lnTo>
                      <a:pt x="576" y="105"/>
                    </a:lnTo>
                    <a:lnTo>
                      <a:pt x="646" y="74"/>
                    </a:lnTo>
                    <a:lnTo>
                      <a:pt x="718" y="48"/>
                    </a:lnTo>
                    <a:lnTo>
                      <a:pt x="793" y="27"/>
                    </a:lnTo>
                    <a:lnTo>
                      <a:pt x="869" y="12"/>
                    </a:lnTo>
                    <a:lnTo>
                      <a:pt x="948" y="3"/>
                    </a:ln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0" name="Freeform: Shape 26"/>
              <p:cNvSpPr/>
              <p:nvPr/>
            </p:nvSpPr>
            <p:spPr bwMode="auto">
              <a:xfrm>
                <a:off x="2537723" y="3541913"/>
                <a:ext cx="558800" cy="919163"/>
              </a:xfrm>
              <a:custGeom>
                <a:avLst/>
                <a:gdLst/>
                <a:ahLst/>
                <a:cxnLst>
                  <a:cxn ang="0">
                    <a:pos x="228" y="0"/>
                  </a:cxn>
                  <a:cxn ang="0">
                    <a:pos x="265" y="3"/>
                  </a:cxn>
                  <a:cxn ang="0">
                    <a:pos x="300" y="10"/>
                  </a:cxn>
                  <a:cxn ang="0">
                    <a:pos x="333" y="22"/>
                  </a:cxn>
                  <a:cxn ang="0">
                    <a:pos x="362" y="39"/>
                  </a:cxn>
                  <a:cxn ang="0">
                    <a:pos x="390" y="59"/>
                  </a:cxn>
                  <a:cxn ang="0">
                    <a:pos x="412" y="82"/>
                  </a:cxn>
                  <a:cxn ang="0">
                    <a:pos x="430" y="108"/>
                  </a:cxn>
                  <a:cxn ang="0">
                    <a:pos x="444" y="137"/>
                  </a:cxn>
                  <a:cxn ang="0">
                    <a:pos x="453" y="167"/>
                  </a:cxn>
                  <a:cxn ang="0">
                    <a:pos x="456" y="200"/>
                  </a:cxn>
                  <a:cxn ang="0">
                    <a:pos x="456" y="748"/>
                  </a:cxn>
                  <a:cxn ang="0">
                    <a:pos x="0" y="748"/>
                  </a:cxn>
                  <a:cxn ang="0">
                    <a:pos x="0" y="200"/>
                  </a:cxn>
                  <a:cxn ang="0">
                    <a:pos x="3" y="167"/>
                  </a:cxn>
                  <a:cxn ang="0">
                    <a:pos x="11" y="137"/>
                  </a:cxn>
                  <a:cxn ang="0">
                    <a:pos x="26" y="108"/>
                  </a:cxn>
                  <a:cxn ang="0">
                    <a:pos x="44" y="82"/>
                  </a:cxn>
                  <a:cxn ang="0">
                    <a:pos x="67" y="59"/>
                  </a:cxn>
                  <a:cxn ang="0">
                    <a:pos x="94" y="39"/>
                  </a:cxn>
                  <a:cxn ang="0">
                    <a:pos x="124" y="22"/>
                  </a:cxn>
                  <a:cxn ang="0">
                    <a:pos x="156" y="10"/>
                  </a:cxn>
                  <a:cxn ang="0">
                    <a:pos x="192" y="3"/>
                  </a:cxn>
                  <a:cxn ang="0">
                    <a:pos x="228" y="0"/>
                  </a:cxn>
                </a:cxnLst>
                <a:rect l="0" t="0" r="r" b="b"/>
                <a:pathLst>
                  <a:path w="456" h="748">
                    <a:moveTo>
                      <a:pt x="228" y="0"/>
                    </a:moveTo>
                    <a:lnTo>
                      <a:pt x="265" y="3"/>
                    </a:lnTo>
                    <a:lnTo>
                      <a:pt x="300" y="10"/>
                    </a:lnTo>
                    <a:lnTo>
                      <a:pt x="333" y="22"/>
                    </a:lnTo>
                    <a:lnTo>
                      <a:pt x="362" y="39"/>
                    </a:lnTo>
                    <a:lnTo>
                      <a:pt x="390" y="59"/>
                    </a:lnTo>
                    <a:lnTo>
                      <a:pt x="412" y="82"/>
                    </a:lnTo>
                    <a:lnTo>
                      <a:pt x="430" y="108"/>
                    </a:lnTo>
                    <a:lnTo>
                      <a:pt x="444" y="137"/>
                    </a:lnTo>
                    <a:lnTo>
                      <a:pt x="453" y="167"/>
                    </a:lnTo>
                    <a:lnTo>
                      <a:pt x="456" y="200"/>
                    </a:lnTo>
                    <a:lnTo>
                      <a:pt x="456" y="748"/>
                    </a:lnTo>
                    <a:lnTo>
                      <a:pt x="0" y="748"/>
                    </a:lnTo>
                    <a:lnTo>
                      <a:pt x="0" y="200"/>
                    </a:lnTo>
                    <a:lnTo>
                      <a:pt x="3" y="167"/>
                    </a:lnTo>
                    <a:lnTo>
                      <a:pt x="11" y="137"/>
                    </a:lnTo>
                    <a:lnTo>
                      <a:pt x="26" y="108"/>
                    </a:lnTo>
                    <a:lnTo>
                      <a:pt x="44" y="82"/>
                    </a:lnTo>
                    <a:lnTo>
                      <a:pt x="67" y="59"/>
                    </a:lnTo>
                    <a:lnTo>
                      <a:pt x="94" y="39"/>
                    </a:lnTo>
                    <a:lnTo>
                      <a:pt x="124" y="22"/>
                    </a:lnTo>
                    <a:lnTo>
                      <a:pt x="156" y="10"/>
                    </a:lnTo>
                    <a:lnTo>
                      <a:pt x="192" y="3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E1E8E7"/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1" name="Freeform: Shape 27"/>
              <p:cNvSpPr/>
              <p:nvPr/>
            </p:nvSpPr>
            <p:spPr bwMode="auto">
              <a:xfrm>
                <a:off x="2242447" y="4289625"/>
                <a:ext cx="1149350" cy="171450"/>
              </a:xfrm>
              <a:custGeom>
                <a:avLst/>
                <a:gdLst>
                  <a:gd name="T0" fmla="*/ 696 w 936"/>
                  <a:gd name="T1" fmla="*/ 0 h 140"/>
                  <a:gd name="T2" fmla="*/ 747 w 936"/>
                  <a:gd name="T3" fmla="*/ 10 h 140"/>
                  <a:gd name="T4" fmla="*/ 794 w 936"/>
                  <a:gd name="T5" fmla="*/ 20 h 140"/>
                  <a:gd name="T6" fmla="*/ 838 w 936"/>
                  <a:gd name="T7" fmla="*/ 33 h 140"/>
                  <a:gd name="T8" fmla="*/ 876 w 936"/>
                  <a:gd name="T9" fmla="*/ 46 h 140"/>
                  <a:gd name="T10" fmla="*/ 909 w 936"/>
                  <a:gd name="T11" fmla="*/ 60 h 140"/>
                  <a:gd name="T12" fmla="*/ 936 w 936"/>
                  <a:gd name="T13" fmla="*/ 77 h 140"/>
                  <a:gd name="T14" fmla="*/ 929 w 936"/>
                  <a:gd name="T15" fmla="*/ 94 h 140"/>
                  <a:gd name="T16" fmla="*/ 921 w 936"/>
                  <a:gd name="T17" fmla="*/ 109 h 140"/>
                  <a:gd name="T18" fmla="*/ 910 w 936"/>
                  <a:gd name="T19" fmla="*/ 122 h 140"/>
                  <a:gd name="T20" fmla="*/ 896 w 936"/>
                  <a:gd name="T21" fmla="*/ 131 h 140"/>
                  <a:gd name="T22" fmla="*/ 881 w 936"/>
                  <a:gd name="T23" fmla="*/ 138 h 140"/>
                  <a:gd name="T24" fmla="*/ 864 w 936"/>
                  <a:gd name="T25" fmla="*/ 140 h 140"/>
                  <a:gd name="T26" fmla="*/ 696 w 936"/>
                  <a:gd name="T27" fmla="*/ 140 h 140"/>
                  <a:gd name="T28" fmla="*/ 696 w 936"/>
                  <a:gd name="T29" fmla="*/ 0 h 140"/>
                  <a:gd name="T30" fmla="*/ 240 w 936"/>
                  <a:gd name="T31" fmla="*/ 0 h 140"/>
                  <a:gd name="T32" fmla="*/ 240 w 936"/>
                  <a:gd name="T33" fmla="*/ 140 h 140"/>
                  <a:gd name="T34" fmla="*/ 72 w 936"/>
                  <a:gd name="T35" fmla="*/ 140 h 140"/>
                  <a:gd name="T36" fmla="*/ 55 w 936"/>
                  <a:gd name="T37" fmla="*/ 138 h 140"/>
                  <a:gd name="T38" fmla="*/ 39 w 936"/>
                  <a:gd name="T39" fmla="*/ 131 h 140"/>
                  <a:gd name="T40" fmla="*/ 26 w 936"/>
                  <a:gd name="T41" fmla="*/ 122 h 140"/>
                  <a:gd name="T42" fmla="*/ 15 w 936"/>
                  <a:gd name="T43" fmla="*/ 109 h 140"/>
                  <a:gd name="T44" fmla="*/ 7 w 936"/>
                  <a:gd name="T45" fmla="*/ 94 h 140"/>
                  <a:gd name="T46" fmla="*/ 0 w 936"/>
                  <a:gd name="T47" fmla="*/ 77 h 140"/>
                  <a:gd name="T48" fmla="*/ 27 w 936"/>
                  <a:gd name="T49" fmla="*/ 60 h 140"/>
                  <a:gd name="T50" fmla="*/ 60 w 936"/>
                  <a:gd name="T51" fmla="*/ 46 h 140"/>
                  <a:gd name="T52" fmla="*/ 98 w 936"/>
                  <a:gd name="T53" fmla="*/ 33 h 140"/>
                  <a:gd name="T54" fmla="*/ 142 w 936"/>
                  <a:gd name="T55" fmla="*/ 20 h 140"/>
                  <a:gd name="T56" fmla="*/ 189 w 936"/>
                  <a:gd name="T57" fmla="*/ 10 h 140"/>
                  <a:gd name="T58" fmla="*/ 240 w 936"/>
                  <a:gd name="T59" fmla="*/ 0 h 14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936"/>
                  <a:gd name="T91" fmla="*/ 0 h 140"/>
                  <a:gd name="T92" fmla="*/ 936 w 936"/>
                  <a:gd name="T93" fmla="*/ 140 h 140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936" h="140">
                    <a:moveTo>
                      <a:pt x="696" y="0"/>
                    </a:moveTo>
                    <a:lnTo>
                      <a:pt x="747" y="10"/>
                    </a:lnTo>
                    <a:lnTo>
                      <a:pt x="794" y="20"/>
                    </a:lnTo>
                    <a:lnTo>
                      <a:pt x="838" y="33"/>
                    </a:lnTo>
                    <a:lnTo>
                      <a:pt x="876" y="46"/>
                    </a:lnTo>
                    <a:lnTo>
                      <a:pt x="909" y="60"/>
                    </a:lnTo>
                    <a:lnTo>
                      <a:pt x="936" y="77"/>
                    </a:lnTo>
                    <a:lnTo>
                      <a:pt x="929" y="94"/>
                    </a:lnTo>
                    <a:lnTo>
                      <a:pt x="921" y="109"/>
                    </a:lnTo>
                    <a:lnTo>
                      <a:pt x="910" y="122"/>
                    </a:lnTo>
                    <a:lnTo>
                      <a:pt x="896" y="131"/>
                    </a:lnTo>
                    <a:lnTo>
                      <a:pt x="881" y="138"/>
                    </a:lnTo>
                    <a:lnTo>
                      <a:pt x="864" y="140"/>
                    </a:lnTo>
                    <a:lnTo>
                      <a:pt x="696" y="140"/>
                    </a:lnTo>
                    <a:lnTo>
                      <a:pt x="696" y="0"/>
                    </a:lnTo>
                    <a:close/>
                    <a:moveTo>
                      <a:pt x="240" y="0"/>
                    </a:moveTo>
                    <a:lnTo>
                      <a:pt x="240" y="140"/>
                    </a:lnTo>
                    <a:lnTo>
                      <a:pt x="72" y="140"/>
                    </a:lnTo>
                    <a:lnTo>
                      <a:pt x="55" y="138"/>
                    </a:lnTo>
                    <a:lnTo>
                      <a:pt x="39" y="131"/>
                    </a:lnTo>
                    <a:lnTo>
                      <a:pt x="26" y="122"/>
                    </a:lnTo>
                    <a:lnTo>
                      <a:pt x="15" y="109"/>
                    </a:lnTo>
                    <a:lnTo>
                      <a:pt x="7" y="94"/>
                    </a:lnTo>
                    <a:lnTo>
                      <a:pt x="0" y="77"/>
                    </a:lnTo>
                    <a:lnTo>
                      <a:pt x="27" y="60"/>
                    </a:lnTo>
                    <a:lnTo>
                      <a:pt x="60" y="46"/>
                    </a:lnTo>
                    <a:lnTo>
                      <a:pt x="98" y="33"/>
                    </a:lnTo>
                    <a:lnTo>
                      <a:pt x="142" y="20"/>
                    </a:lnTo>
                    <a:lnTo>
                      <a:pt x="189" y="1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rgbClr val="000000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2" name="Freeform: Shape 28"/>
              <p:cNvSpPr/>
              <p:nvPr/>
            </p:nvSpPr>
            <p:spPr bwMode="auto">
              <a:xfrm>
                <a:off x="2537723" y="4270575"/>
                <a:ext cx="558800" cy="190500"/>
              </a:xfrm>
              <a:custGeom>
                <a:avLst/>
                <a:gdLst>
                  <a:gd name="T0" fmla="*/ 297 w 456"/>
                  <a:gd name="T1" fmla="*/ 0 h 155"/>
                  <a:gd name="T2" fmla="*/ 352 w 456"/>
                  <a:gd name="T3" fmla="*/ 4 h 155"/>
                  <a:gd name="T4" fmla="*/ 405 w 456"/>
                  <a:gd name="T5" fmla="*/ 9 h 155"/>
                  <a:gd name="T6" fmla="*/ 456 w 456"/>
                  <a:gd name="T7" fmla="*/ 15 h 155"/>
                  <a:gd name="T8" fmla="*/ 456 w 456"/>
                  <a:gd name="T9" fmla="*/ 155 h 155"/>
                  <a:gd name="T10" fmla="*/ 297 w 456"/>
                  <a:gd name="T11" fmla="*/ 155 h 155"/>
                  <a:gd name="T12" fmla="*/ 297 w 456"/>
                  <a:gd name="T13" fmla="*/ 0 h 155"/>
                  <a:gd name="T14" fmla="*/ 159 w 456"/>
                  <a:gd name="T15" fmla="*/ 0 h 155"/>
                  <a:gd name="T16" fmla="*/ 159 w 456"/>
                  <a:gd name="T17" fmla="*/ 155 h 155"/>
                  <a:gd name="T18" fmla="*/ 0 w 456"/>
                  <a:gd name="T19" fmla="*/ 155 h 155"/>
                  <a:gd name="T20" fmla="*/ 0 w 456"/>
                  <a:gd name="T21" fmla="*/ 15 h 155"/>
                  <a:gd name="T22" fmla="*/ 51 w 456"/>
                  <a:gd name="T23" fmla="*/ 9 h 155"/>
                  <a:gd name="T24" fmla="*/ 104 w 456"/>
                  <a:gd name="T25" fmla="*/ 4 h 155"/>
                  <a:gd name="T26" fmla="*/ 159 w 456"/>
                  <a:gd name="T27" fmla="*/ 0 h 15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56"/>
                  <a:gd name="T43" fmla="*/ 0 h 155"/>
                  <a:gd name="T44" fmla="*/ 456 w 456"/>
                  <a:gd name="T45" fmla="*/ 155 h 15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56" h="155">
                    <a:moveTo>
                      <a:pt x="297" y="0"/>
                    </a:moveTo>
                    <a:lnTo>
                      <a:pt x="352" y="4"/>
                    </a:lnTo>
                    <a:lnTo>
                      <a:pt x="405" y="9"/>
                    </a:lnTo>
                    <a:lnTo>
                      <a:pt x="456" y="15"/>
                    </a:lnTo>
                    <a:lnTo>
                      <a:pt x="456" y="155"/>
                    </a:lnTo>
                    <a:lnTo>
                      <a:pt x="297" y="155"/>
                    </a:lnTo>
                    <a:lnTo>
                      <a:pt x="297" y="0"/>
                    </a:lnTo>
                    <a:close/>
                    <a:moveTo>
                      <a:pt x="159" y="0"/>
                    </a:moveTo>
                    <a:lnTo>
                      <a:pt x="159" y="155"/>
                    </a:lnTo>
                    <a:lnTo>
                      <a:pt x="0" y="155"/>
                    </a:lnTo>
                    <a:lnTo>
                      <a:pt x="0" y="15"/>
                    </a:lnTo>
                    <a:lnTo>
                      <a:pt x="51" y="9"/>
                    </a:lnTo>
                    <a:lnTo>
                      <a:pt x="104" y="4"/>
                    </a:lnTo>
                    <a:lnTo>
                      <a:pt x="159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rgbClr val="000000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3" name="Freeform: Shape 29"/>
              <p:cNvSpPr/>
              <p:nvPr/>
            </p:nvSpPr>
            <p:spPr bwMode="auto">
              <a:xfrm>
                <a:off x="2732986" y="4268987"/>
                <a:ext cx="168275" cy="192088"/>
              </a:xfrm>
              <a:custGeom>
                <a:avLst/>
                <a:gdLst>
                  <a:gd name="T0" fmla="*/ 69 w 138"/>
                  <a:gd name="T1" fmla="*/ 0 h 156"/>
                  <a:gd name="T2" fmla="*/ 104 w 138"/>
                  <a:gd name="T3" fmla="*/ 1 h 156"/>
                  <a:gd name="T4" fmla="*/ 138 w 138"/>
                  <a:gd name="T5" fmla="*/ 1 h 156"/>
                  <a:gd name="T6" fmla="*/ 138 w 138"/>
                  <a:gd name="T7" fmla="*/ 156 h 156"/>
                  <a:gd name="T8" fmla="*/ 0 w 138"/>
                  <a:gd name="T9" fmla="*/ 156 h 156"/>
                  <a:gd name="T10" fmla="*/ 0 w 138"/>
                  <a:gd name="T11" fmla="*/ 1 h 156"/>
                  <a:gd name="T12" fmla="*/ 35 w 138"/>
                  <a:gd name="T13" fmla="*/ 1 h 156"/>
                  <a:gd name="T14" fmla="*/ 69 w 138"/>
                  <a:gd name="T15" fmla="*/ 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"/>
                  <a:gd name="T25" fmla="*/ 0 h 156"/>
                  <a:gd name="T26" fmla="*/ 138 w 138"/>
                  <a:gd name="T27" fmla="*/ 156 h 15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" h="156">
                    <a:moveTo>
                      <a:pt x="69" y="0"/>
                    </a:moveTo>
                    <a:lnTo>
                      <a:pt x="104" y="1"/>
                    </a:lnTo>
                    <a:lnTo>
                      <a:pt x="138" y="1"/>
                    </a:lnTo>
                    <a:lnTo>
                      <a:pt x="138" y="156"/>
                    </a:lnTo>
                    <a:lnTo>
                      <a:pt x="0" y="156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rgbClr val="000000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4" name="Rectangle: Top Corners Rounded 30"/>
              <p:cNvSpPr/>
              <p:nvPr/>
            </p:nvSpPr>
            <p:spPr>
              <a:xfrm>
                <a:off x="2995316" y="2764537"/>
                <a:ext cx="90433" cy="1031370"/>
              </a:xfrm>
              <a:prstGeom prst="round2SameRect">
                <a:avLst/>
              </a:prstGeom>
              <a:solidFill>
                <a:schemeClr val="bg1">
                  <a:lumMod val="9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cxnSp>
            <p:nvCxnSpPr>
              <p:cNvPr id="75" name="Straight Connector 31"/>
              <p:cNvCxnSpPr/>
              <p:nvPr/>
            </p:nvCxnSpPr>
            <p:spPr>
              <a:xfrm>
                <a:off x="2552190" y="2769525"/>
                <a:ext cx="430247" cy="0"/>
              </a:xfrm>
              <a:prstGeom prst="line">
                <a:avLst/>
              </a:prstGeom>
              <a:ln>
                <a:solidFill>
                  <a:srgbClr val="0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tangle: Top Corners Rounded 32"/>
              <p:cNvSpPr/>
              <p:nvPr/>
            </p:nvSpPr>
            <p:spPr>
              <a:xfrm>
                <a:off x="2537206" y="2769525"/>
                <a:ext cx="90433" cy="1031370"/>
              </a:xfrm>
              <a:prstGeom prst="round2SameRect">
                <a:avLst/>
              </a:prstGeom>
              <a:solidFill>
                <a:schemeClr val="bg1">
                  <a:lumMod val="9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77" name="Freeform: Shape 33"/>
              <p:cNvSpPr/>
              <p:nvPr/>
            </p:nvSpPr>
            <p:spPr bwMode="auto">
              <a:xfrm>
                <a:off x="2615421" y="3359351"/>
                <a:ext cx="410701" cy="1062841"/>
              </a:xfrm>
              <a:custGeom>
                <a:avLst/>
                <a:gdLst>
                  <a:gd name="T0" fmla="*/ 2147483647 w 138"/>
                  <a:gd name="T1" fmla="*/ 0 h 1202"/>
                  <a:gd name="T2" fmla="*/ 2147483647 w 138"/>
                  <a:gd name="T3" fmla="*/ 2147483647 h 1202"/>
                  <a:gd name="T4" fmla="*/ 2147483647 w 138"/>
                  <a:gd name="T5" fmla="*/ 2147483647 h 1202"/>
                  <a:gd name="T6" fmla="*/ 2147483647 w 138"/>
                  <a:gd name="T7" fmla="*/ 2147483647 h 1202"/>
                  <a:gd name="T8" fmla="*/ 2147483647 w 138"/>
                  <a:gd name="T9" fmla="*/ 2147483647 h 1202"/>
                  <a:gd name="T10" fmla="*/ 2147483647 w 138"/>
                  <a:gd name="T11" fmla="*/ 2147483647 h 1202"/>
                  <a:gd name="T12" fmla="*/ 2147483647 w 138"/>
                  <a:gd name="T13" fmla="*/ 2147483647 h 1202"/>
                  <a:gd name="T14" fmla="*/ 2147483647 w 138"/>
                  <a:gd name="T15" fmla="*/ 2147483647 h 1202"/>
                  <a:gd name="T16" fmla="*/ 2147483647 w 138"/>
                  <a:gd name="T17" fmla="*/ 2147483647 h 1202"/>
                  <a:gd name="T18" fmla="*/ 0 w 138"/>
                  <a:gd name="T19" fmla="*/ 2147483647 h 1202"/>
                  <a:gd name="T20" fmla="*/ 0 w 138"/>
                  <a:gd name="T21" fmla="*/ 2147483647 h 1202"/>
                  <a:gd name="T22" fmla="*/ 2147483647 w 138"/>
                  <a:gd name="T23" fmla="*/ 2147483647 h 1202"/>
                  <a:gd name="T24" fmla="*/ 2147483647 w 138"/>
                  <a:gd name="T25" fmla="*/ 2147483647 h 1202"/>
                  <a:gd name="T26" fmla="*/ 2147483647 w 138"/>
                  <a:gd name="T27" fmla="*/ 2147483647 h 1202"/>
                  <a:gd name="T28" fmla="*/ 2147483647 w 138"/>
                  <a:gd name="T29" fmla="*/ 2147483647 h 1202"/>
                  <a:gd name="T30" fmla="*/ 2147483647 w 138"/>
                  <a:gd name="T31" fmla="*/ 2147483647 h 1202"/>
                  <a:gd name="T32" fmla="*/ 2147483647 w 138"/>
                  <a:gd name="T33" fmla="*/ 2147483647 h 1202"/>
                  <a:gd name="T34" fmla="*/ 2147483647 w 138"/>
                  <a:gd name="T35" fmla="*/ 0 h 120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8"/>
                  <a:gd name="T55" fmla="*/ 0 h 1202"/>
                  <a:gd name="T56" fmla="*/ 138 w 138"/>
                  <a:gd name="T57" fmla="*/ 1202 h 120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8" h="1202">
                    <a:moveTo>
                      <a:pt x="69" y="0"/>
                    </a:moveTo>
                    <a:lnTo>
                      <a:pt x="85" y="3"/>
                    </a:lnTo>
                    <a:lnTo>
                      <a:pt x="100" y="13"/>
                    </a:lnTo>
                    <a:lnTo>
                      <a:pt x="112" y="28"/>
                    </a:lnTo>
                    <a:lnTo>
                      <a:pt x="123" y="49"/>
                    </a:lnTo>
                    <a:lnTo>
                      <a:pt x="131" y="72"/>
                    </a:lnTo>
                    <a:lnTo>
                      <a:pt x="136" y="99"/>
                    </a:lnTo>
                    <a:lnTo>
                      <a:pt x="138" y="129"/>
                    </a:lnTo>
                    <a:lnTo>
                      <a:pt x="138" y="1202"/>
                    </a:lnTo>
                    <a:lnTo>
                      <a:pt x="0" y="1202"/>
                    </a:lnTo>
                    <a:lnTo>
                      <a:pt x="0" y="129"/>
                    </a:lnTo>
                    <a:lnTo>
                      <a:pt x="3" y="99"/>
                    </a:lnTo>
                    <a:lnTo>
                      <a:pt x="8" y="72"/>
                    </a:lnTo>
                    <a:lnTo>
                      <a:pt x="16" y="49"/>
                    </a:lnTo>
                    <a:lnTo>
                      <a:pt x="26" y="28"/>
                    </a:lnTo>
                    <a:lnTo>
                      <a:pt x="39" y="13"/>
                    </a:lnTo>
                    <a:lnTo>
                      <a:pt x="53" y="3"/>
                    </a:lnTo>
                    <a:lnTo>
                      <a:pt x="69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50000"/>
                      <a:alpha val="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78" name="Oval 34"/>
              <p:cNvSpPr/>
              <p:nvPr/>
            </p:nvSpPr>
            <p:spPr bwMode="auto">
              <a:xfrm flipH="1">
                <a:off x="2552190" y="3359351"/>
                <a:ext cx="533558" cy="44154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7" name="Cylinder 53"/>
            <p:cNvSpPr/>
            <p:nvPr/>
          </p:nvSpPr>
          <p:spPr>
            <a:xfrm>
              <a:off x="5560394" y="4423030"/>
              <a:ext cx="178629" cy="1111169"/>
            </a:xfrm>
            <a:prstGeom prst="can">
              <a:avLst/>
            </a:prstGeom>
            <a:pattFill prst="ltDnDiag">
              <a:fgClr>
                <a:schemeClr val="bg1">
                  <a:lumMod val="50000"/>
                </a:schemeClr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2" name="Freeform: Shape 76"/>
            <p:cNvSpPr/>
            <p:nvPr/>
          </p:nvSpPr>
          <p:spPr bwMode="auto">
            <a:xfrm flipH="1" flipV="1">
              <a:off x="5539445" y="5451338"/>
              <a:ext cx="199579" cy="199579"/>
            </a:xfrm>
            <a:custGeom>
              <a:avLst/>
              <a:gdLst/>
              <a:ahLst/>
              <a:cxnLst>
                <a:cxn ang="0">
                  <a:pos x="107" y="1"/>
                </a:cxn>
                <a:cxn ang="0">
                  <a:pos x="126" y="5"/>
                </a:cxn>
                <a:cxn ang="0">
                  <a:pos x="143" y="12"/>
                </a:cxn>
                <a:cxn ang="0">
                  <a:pos x="160" y="22"/>
                </a:cxn>
                <a:cxn ang="0">
                  <a:pos x="173" y="37"/>
                </a:cxn>
                <a:cxn ang="0">
                  <a:pos x="183" y="52"/>
                </a:cxn>
                <a:cxn ang="0">
                  <a:pos x="190" y="69"/>
                </a:cxn>
                <a:cxn ang="0">
                  <a:pos x="195" y="88"/>
                </a:cxn>
                <a:cxn ang="0">
                  <a:pos x="195" y="108"/>
                </a:cxn>
                <a:cxn ang="0">
                  <a:pos x="190" y="128"/>
                </a:cxn>
                <a:cxn ang="0">
                  <a:pos x="183" y="145"/>
                </a:cxn>
                <a:cxn ang="0">
                  <a:pos x="173" y="160"/>
                </a:cxn>
                <a:cxn ang="0">
                  <a:pos x="160" y="173"/>
                </a:cxn>
                <a:cxn ang="0">
                  <a:pos x="143" y="184"/>
                </a:cxn>
                <a:cxn ang="0">
                  <a:pos x="126" y="192"/>
                </a:cxn>
                <a:cxn ang="0">
                  <a:pos x="107" y="196"/>
                </a:cxn>
                <a:cxn ang="0">
                  <a:pos x="87" y="196"/>
                </a:cxn>
                <a:cxn ang="0">
                  <a:pos x="69" y="192"/>
                </a:cxn>
                <a:cxn ang="0">
                  <a:pos x="51" y="184"/>
                </a:cxn>
                <a:cxn ang="0">
                  <a:pos x="36" y="173"/>
                </a:cxn>
                <a:cxn ang="0">
                  <a:pos x="22" y="160"/>
                </a:cxn>
                <a:cxn ang="0">
                  <a:pos x="11" y="145"/>
                </a:cxn>
                <a:cxn ang="0">
                  <a:pos x="4" y="128"/>
                </a:cxn>
                <a:cxn ang="0">
                  <a:pos x="1" y="108"/>
                </a:cxn>
                <a:cxn ang="0">
                  <a:pos x="1" y="88"/>
                </a:cxn>
                <a:cxn ang="0">
                  <a:pos x="4" y="69"/>
                </a:cxn>
                <a:cxn ang="0">
                  <a:pos x="11" y="52"/>
                </a:cxn>
                <a:cxn ang="0">
                  <a:pos x="22" y="37"/>
                </a:cxn>
                <a:cxn ang="0">
                  <a:pos x="36" y="22"/>
                </a:cxn>
                <a:cxn ang="0">
                  <a:pos x="51" y="12"/>
                </a:cxn>
                <a:cxn ang="0">
                  <a:pos x="69" y="5"/>
                </a:cxn>
                <a:cxn ang="0">
                  <a:pos x="87" y="1"/>
                </a:cxn>
              </a:cxnLst>
              <a:rect l="0" t="0" r="r" b="b"/>
              <a:pathLst>
                <a:path w="195" h="196">
                  <a:moveTo>
                    <a:pt x="98" y="0"/>
                  </a:moveTo>
                  <a:lnTo>
                    <a:pt x="107" y="1"/>
                  </a:lnTo>
                  <a:lnTo>
                    <a:pt x="117" y="3"/>
                  </a:lnTo>
                  <a:lnTo>
                    <a:pt x="126" y="5"/>
                  </a:lnTo>
                  <a:lnTo>
                    <a:pt x="135" y="8"/>
                  </a:lnTo>
                  <a:lnTo>
                    <a:pt x="143" y="12"/>
                  </a:lnTo>
                  <a:lnTo>
                    <a:pt x="152" y="18"/>
                  </a:lnTo>
                  <a:lnTo>
                    <a:pt x="160" y="22"/>
                  </a:lnTo>
                  <a:lnTo>
                    <a:pt x="167" y="30"/>
                  </a:lnTo>
                  <a:lnTo>
                    <a:pt x="173" y="37"/>
                  </a:lnTo>
                  <a:lnTo>
                    <a:pt x="179" y="44"/>
                  </a:lnTo>
                  <a:lnTo>
                    <a:pt x="183" y="52"/>
                  </a:lnTo>
                  <a:lnTo>
                    <a:pt x="188" y="60"/>
                  </a:lnTo>
                  <a:lnTo>
                    <a:pt x="190" y="69"/>
                  </a:lnTo>
                  <a:lnTo>
                    <a:pt x="193" y="79"/>
                  </a:lnTo>
                  <a:lnTo>
                    <a:pt x="195" y="88"/>
                  </a:lnTo>
                  <a:lnTo>
                    <a:pt x="195" y="99"/>
                  </a:lnTo>
                  <a:lnTo>
                    <a:pt x="195" y="108"/>
                  </a:lnTo>
                  <a:lnTo>
                    <a:pt x="193" y="118"/>
                  </a:lnTo>
                  <a:lnTo>
                    <a:pt x="190" y="128"/>
                  </a:lnTo>
                  <a:lnTo>
                    <a:pt x="188" y="136"/>
                  </a:lnTo>
                  <a:lnTo>
                    <a:pt x="183" y="145"/>
                  </a:lnTo>
                  <a:lnTo>
                    <a:pt x="179" y="153"/>
                  </a:lnTo>
                  <a:lnTo>
                    <a:pt x="173" y="160"/>
                  </a:lnTo>
                  <a:lnTo>
                    <a:pt x="167" y="168"/>
                  </a:lnTo>
                  <a:lnTo>
                    <a:pt x="160" y="173"/>
                  </a:lnTo>
                  <a:lnTo>
                    <a:pt x="152" y="179"/>
                  </a:lnTo>
                  <a:lnTo>
                    <a:pt x="143" y="184"/>
                  </a:lnTo>
                  <a:lnTo>
                    <a:pt x="135" y="189"/>
                  </a:lnTo>
                  <a:lnTo>
                    <a:pt x="126" y="192"/>
                  </a:lnTo>
                  <a:lnTo>
                    <a:pt x="117" y="194"/>
                  </a:lnTo>
                  <a:lnTo>
                    <a:pt x="107" y="196"/>
                  </a:lnTo>
                  <a:lnTo>
                    <a:pt x="98" y="196"/>
                  </a:lnTo>
                  <a:lnTo>
                    <a:pt x="87" y="196"/>
                  </a:lnTo>
                  <a:lnTo>
                    <a:pt x="78" y="194"/>
                  </a:lnTo>
                  <a:lnTo>
                    <a:pt x="69" y="192"/>
                  </a:lnTo>
                  <a:lnTo>
                    <a:pt x="59" y="189"/>
                  </a:lnTo>
                  <a:lnTo>
                    <a:pt x="51" y="184"/>
                  </a:lnTo>
                  <a:lnTo>
                    <a:pt x="43" y="179"/>
                  </a:lnTo>
                  <a:lnTo>
                    <a:pt x="36" y="173"/>
                  </a:lnTo>
                  <a:lnTo>
                    <a:pt x="29" y="168"/>
                  </a:lnTo>
                  <a:lnTo>
                    <a:pt x="22" y="160"/>
                  </a:lnTo>
                  <a:lnTo>
                    <a:pt x="16" y="153"/>
                  </a:lnTo>
                  <a:lnTo>
                    <a:pt x="11" y="145"/>
                  </a:lnTo>
                  <a:lnTo>
                    <a:pt x="8" y="136"/>
                  </a:lnTo>
                  <a:lnTo>
                    <a:pt x="4" y="128"/>
                  </a:lnTo>
                  <a:lnTo>
                    <a:pt x="2" y="118"/>
                  </a:lnTo>
                  <a:lnTo>
                    <a:pt x="1" y="108"/>
                  </a:lnTo>
                  <a:lnTo>
                    <a:pt x="0" y="99"/>
                  </a:lnTo>
                  <a:lnTo>
                    <a:pt x="1" y="88"/>
                  </a:lnTo>
                  <a:lnTo>
                    <a:pt x="2" y="79"/>
                  </a:lnTo>
                  <a:lnTo>
                    <a:pt x="4" y="69"/>
                  </a:lnTo>
                  <a:lnTo>
                    <a:pt x="8" y="60"/>
                  </a:lnTo>
                  <a:lnTo>
                    <a:pt x="11" y="52"/>
                  </a:lnTo>
                  <a:lnTo>
                    <a:pt x="16" y="44"/>
                  </a:lnTo>
                  <a:lnTo>
                    <a:pt x="22" y="37"/>
                  </a:lnTo>
                  <a:lnTo>
                    <a:pt x="29" y="30"/>
                  </a:lnTo>
                  <a:lnTo>
                    <a:pt x="36" y="22"/>
                  </a:lnTo>
                  <a:lnTo>
                    <a:pt x="43" y="18"/>
                  </a:lnTo>
                  <a:lnTo>
                    <a:pt x="51" y="12"/>
                  </a:lnTo>
                  <a:lnTo>
                    <a:pt x="59" y="8"/>
                  </a:lnTo>
                  <a:lnTo>
                    <a:pt x="69" y="5"/>
                  </a:lnTo>
                  <a:lnTo>
                    <a:pt x="78" y="3"/>
                  </a:lnTo>
                  <a:lnTo>
                    <a:pt x="87" y="1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Rectangle 99"/>
            <p:cNvSpPr/>
            <p:nvPr/>
          </p:nvSpPr>
          <p:spPr>
            <a:xfrm>
              <a:off x="4556719" y="2860208"/>
              <a:ext cx="673261" cy="553998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3600" b="1" noProof="1">
                  <a:solidFill>
                    <a:schemeClr val="accent2">
                      <a:lumMod val="100000"/>
                    </a:schemeClr>
                  </a:solidFill>
                </a:rPr>
                <a:t>50%</a:t>
              </a:r>
              <a:endParaRPr lang="en-US" sz="3600" b="1" noProof="1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grpSp>
          <p:nvGrpSpPr>
            <p:cNvPr id="18" name="Group 100"/>
            <p:cNvGrpSpPr/>
            <p:nvPr/>
          </p:nvGrpSpPr>
          <p:grpSpPr>
            <a:xfrm>
              <a:off x="4115499" y="3414206"/>
              <a:ext cx="1227257" cy="1476379"/>
              <a:chOff x="2344549" y="2595261"/>
              <a:chExt cx="1227257" cy="1476379"/>
            </a:xfrm>
          </p:grpSpPr>
          <p:sp>
            <p:nvSpPr>
              <p:cNvPr id="27" name="TextBox 101"/>
              <p:cNvSpPr txBox="1"/>
              <p:nvPr/>
            </p:nvSpPr>
            <p:spPr bwMode="auto">
              <a:xfrm>
                <a:off x="2344549" y="2595261"/>
                <a:ext cx="1227257" cy="562527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1400" dirty="0">
                    <a:solidFill>
                      <a:schemeClr val="accent2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28" name="TextBox 102"/>
              <p:cNvSpPr txBox="1"/>
              <p:nvPr/>
            </p:nvSpPr>
            <p:spPr bwMode="auto">
              <a:xfrm>
                <a:off x="2344549" y="3157788"/>
                <a:ext cx="1227257" cy="913852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95" name="千图PPT彼岸天：ID 8661124库_组合 94"/>
          <p:cNvGrpSpPr/>
          <p:nvPr>
            <p:custDataLst>
              <p:tags r:id="rId3"/>
            </p:custDataLst>
          </p:nvPr>
        </p:nvGrpSpPr>
        <p:grpSpPr>
          <a:xfrm>
            <a:off x="5980559" y="2082768"/>
            <a:ext cx="1870796" cy="3569031"/>
            <a:chOff x="5980559" y="2082768"/>
            <a:chExt cx="1870796" cy="3569031"/>
          </a:xfrm>
        </p:grpSpPr>
        <p:grpSp>
          <p:nvGrpSpPr>
            <p:cNvPr id="13" name="Group 107"/>
            <p:cNvGrpSpPr/>
            <p:nvPr/>
          </p:nvGrpSpPr>
          <p:grpSpPr>
            <a:xfrm>
              <a:off x="7193252" y="2082768"/>
              <a:ext cx="658103" cy="3569031"/>
              <a:chOff x="7057435" y="2082768"/>
              <a:chExt cx="658103" cy="3569031"/>
            </a:xfrm>
          </p:grpSpPr>
          <p:grpSp>
            <p:nvGrpSpPr>
              <p:cNvPr id="31" name="Group 35"/>
              <p:cNvGrpSpPr/>
              <p:nvPr/>
            </p:nvGrpSpPr>
            <p:grpSpPr>
              <a:xfrm>
                <a:off x="7057435" y="2082768"/>
                <a:ext cx="658103" cy="1068020"/>
                <a:chOff x="1555060" y="1309888"/>
                <a:chExt cx="2525713" cy="4098924"/>
              </a:xfrm>
            </p:grpSpPr>
            <p:sp>
              <p:nvSpPr>
                <p:cNvPr id="34" name="Freeform: Shape 36"/>
                <p:cNvSpPr/>
                <p:nvPr/>
              </p:nvSpPr>
              <p:spPr bwMode="auto">
                <a:xfrm>
                  <a:off x="2271022" y="4419800"/>
                  <a:ext cx="1093788" cy="98901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91" y="0"/>
                    </a:cxn>
                    <a:cxn ang="0">
                      <a:pos x="815" y="136"/>
                    </a:cxn>
                    <a:cxn ang="0">
                      <a:pos x="815" y="562"/>
                    </a:cxn>
                    <a:cxn ang="0">
                      <a:pos x="813" y="582"/>
                    </a:cxn>
                    <a:cxn ang="0">
                      <a:pos x="805" y="603"/>
                    </a:cxn>
                    <a:cxn ang="0">
                      <a:pos x="795" y="623"/>
                    </a:cxn>
                    <a:cxn ang="0">
                      <a:pos x="782" y="642"/>
                    </a:cxn>
                    <a:cxn ang="0">
                      <a:pos x="766" y="658"/>
                    </a:cxn>
                    <a:cxn ang="0">
                      <a:pos x="749" y="669"/>
                    </a:cxn>
                    <a:cxn ang="0">
                      <a:pos x="511" y="792"/>
                    </a:cxn>
                    <a:cxn ang="0">
                      <a:pos x="491" y="800"/>
                    </a:cxn>
                    <a:cxn ang="0">
                      <a:pos x="469" y="805"/>
                    </a:cxn>
                    <a:cxn ang="0">
                      <a:pos x="445" y="806"/>
                    </a:cxn>
                    <a:cxn ang="0">
                      <a:pos x="421" y="805"/>
                    </a:cxn>
                    <a:cxn ang="0">
                      <a:pos x="399" y="800"/>
                    </a:cxn>
                    <a:cxn ang="0">
                      <a:pos x="380" y="792"/>
                    </a:cxn>
                    <a:cxn ang="0">
                      <a:pos x="141" y="669"/>
                    </a:cxn>
                    <a:cxn ang="0">
                      <a:pos x="124" y="658"/>
                    </a:cxn>
                    <a:cxn ang="0">
                      <a:pos x="108" y="642"/>
                    </a:cxn>
                    <a:cxn ang="0">
                      <a:pos x="95" y="623"/>
                    </a:cxn>
                    <a:cxn ang="0">
                      <a:pos x="84" y="603"/>
                    </a:cxn>
                    <a:cxn ang="0">
                      <a:pos x="77" y="582"/>
                    </a:cxn>
                    <a:cxn ang="0">
                      <a:pos x="75" y="562"/>
                    </a:cxn>
                    <a:cxn ang="0">
                      <a:pos x="75" y="13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91" h="806">
                      <a:moveTo>
                        <a:pt x="0" y="0"/>
                      </a:moveTo>
                      <a:lnTo>
                        <a:pt x="891" y="0"/>
                      </a:lnTo>
                      <a:lnTo>
                        <a:pt x="815" y="136"/>
                      </a:lnTo>
                      <a:lnTo>
                        <a:pt x="815" y="562"/>
                      </a:lnTo>
                      <a:lnTo>
                        <a:pt x="813" y="582"/>
                      </a:lnTo>
                      <a:lnTo>
                        <a:pt x="805" y="603"/>
                      </a:lnTo>
                      <a:lnTo>
                        <a:pt x="795" y="623"/>
                      </a:lnTo>
                      <a:lnTo>
                        <a:pt x="782" y="642"/>
                      </a:lnTo>
                      <a:lnTo>
                        <a:pt x="766" y="658"/>
                      </a:lnTo>
                      <a:lnTo>
                        <a:pt x="749" y="669"/>
                      </a:lnTo>
                      <a:lnTo>
                        <a:pt x="511" y="792"/>
                      </a:lnTo>
                      <a:lnTo>
                        <a:pt x="491" y="800"/>
                      </a:lnTo>
                      <a:lnTo>
                        <a:pt x="469" y="805"/>
                      </a:lnTo>
                      <a:lnTo>
                        <a:pt x="445" y="806"/>
                      </a:lnTo>
                      <a:lnTo>
                        <a:pt x="421" y="805"/>
                      </a:lnTo>
                      <a:lnTo>
                        <a:pt x="399" y="800"/>
                      </a:lnTo>
                      <a:lnTo>
                        <a:pt x="380" y="792"/>
                      </a:lnTo>
                      <a:lnTo>
                        <a:pt x="141" y="669"/>
                      </a:lnTo>
                      <a:lnTo>
                        <a:pt x="124" y="658"/>
                      </a:lnTo>
                      <a:lnTo>
                        <a:pt x="108" y="642"/>
                      </a:lnTo>
                      <a:lnTo>
                        <a:pt x="95" y="623"/>
                      </a:lnTo>
                      <a:lnTo>
                        <a:pt x="84" y="603"/>
                      </a:lnTo>
                      <a:lnTo>
                        <a:pt x="77" y="582"/>
                      </a:lnTo>
                      <a:lnTo>
                        <a:pt x="75" y="562"/>
                      </a:lnTo>
                      <a:lnTo>
                        <a:pt x="75" y="13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  <a:prstDash val="solid"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5" name="Freeform: Shape 37"/>
                <p:cNvSpPr/>
                <p:nvPr/>
              </p:nvSpPr>
              <p:spPr bwMode="auto">
                <a:xfrm>
                  <a:off x="2362993" y="4589764"/>
                  <a:ext cx="908618" cy="169458"/>
                </a:xfrm>
                <a:custGeom>
                  <a:avLst/>
                  <a:gdLst>
                    <a:gd name="T0" fmla="*/ 2147483647 w 740"/>
                    <a:gd name="T1" fmla="*/ 0 h 138"/>
                    <a:gd name="T2" fmla="*/ 2147483647 w 740"/>
                    <a:gd name="T3" fmla="*/ 2147483647 h 138"/>
                    <a:gd name="T4" fmla="*/ 0 w 740"/>
                    <a:gd name="T5" fmla="*/ 2147483647 h 138"/>
                    <a:gd name="T6" fmla="*/ 0 w 740"/>
                    <a:gd name="T7" fmla="*/ 2147483647 h 138"/>
                    <a:gd name="T8" fmla="*/ 2147483647 w 740"/>
                    <a:gd name="T9" fmla="*/ 0 h 1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0"/>
                    <a:gd name="T16" fmla="*/ 0 h 138"/>
                    <a:gd name="T17" fmla="*/ 740 w 740"/>
                    <a:gd name="T18" fmla="*/ 138 h 1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0" h="138">
                      <a:moveTo>
                        <a:pt x="740" y="0"/>
                      </a:moveTo>
                      <a:lnTo>
                        <a:pt x="740" y="79"/>
                      </a:lnTo>
                      <a:lnTo>
                        <a:pt x="0" y="138"/>
                      </a:lnTo>
                      <a:lnTo>
                        <a:pt x="0" y="59"/>
                      </a:lnTo>
                      <a:lnTo>
                        <a:pt x="740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6" name="Freeform: Shape 38"/>
                <p:cNvSpPr/>
                <p:nvPr/>
              </p:nvSpPr>
              <p:spPr bwMode="auto">
                <a:xfrm>
                  <a:off x="2362993" y="4816936"/>
                  <a:ext cx="908618" cy="170687"/>
                </a:xfrm>
                <a:custGeom>
                  <a:avLst/>
                  <a:gdLst>
                    <a:gd name="T0" fmla="*/ 2147483647 w 740"/>
                    <a:gd name="T1" fmla="*/ 0 h 139"/>
                    <a:gd name="T2" fmla="*/ 2147483647 w 740"/>
                    <a:gd name="T3" fmla="*/ 2147483647 h 139"/>
                    <a:gd name="T4" fmla="*/ 0 w 740"/>
                    <a:gd name="T5" fmla="*/ 2147483647 h 139"/>
                    <a:gd name="T6" fmla="*/ 0 w 740"/>
                    <a:gd name="T7" fmla="*/ 2147483647 h 139"/>
                    <a:gd name="T8" fmla="*/ 2147483647 w 740"/>
                    <a:gd name="T9" fmla="*/ 0 h 1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40"/>
                    <a:gd name="T16" fmla="*/ 0 h 139"/>
                    <a:gd name="T17" fmla="*/ 740 w 740"/>
                    <a:gd name="T18" fmla="*/ 139 h 1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40" h="139">
                      <a:moveTo>
                        <a:pt x="740" y="0"/>
                      </a:moveTo>
                      <a:lnTo>
                        <a:pt x="740" y="80"/>
                      </a:lnTo>
                      <a:lnTo>
                        <a:pt x="0" y="139"/>
                      </a:lnTo>
                      <a:lnTo>
                        <a:pt x="0" y="59"/>
                      </a:lnTo>
                      <a:lnTo>
                        <a:pt x="740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7" name="Freeform: Shape 39"/>
                <p:cNvSpPr/>
                <p:nvPr/>
              </p:nvSpPr>
              <p:spPr bwMode="auto">
                <a:xfrm>
                  <a:off x="2364222" y="5046565"/>
                  <a:ext cx="907391" cy="167002"/>
                </a:xfrm>
                <a:custGeom>
                  <a:avLst/>
                  <a:gdLst>
                    <a:gd name="T0" fmla="*/ 2147483647 w 739"/>
                    <a:gd name="T1" fmla="*/ 0 h 136"/>
                    <a:gd name="T2" fmla="*/ 2147483647 w 739"/>
                    <a:gd name="T3" fmla="*/ 2147483647 h 136"/>
                    <a:gd name="T4" fmla="*/ 2147483647 w 739"/>
                    <a:gd name="T5" fmla="*/ 2147483647 h 136"/>
                    <a:gd name="T6" fmla="*/ 2147483647 w 739"/>
                    <a:gd name="T7" fmla="*/ 2147483647 h 136"/>
                    <a:gd name="T8" fmla="*/ 2147483647 w 739"/>
                    <a:gd name="T9" fmla="*/ 2147483647 h 136"/>
                    <a:gd name="T10" fmla="*/ 2147483647 w 739"/>
                    <a:gd name="T11" fmla="*/ 2147483647 h 136"/>
                    <a:gd name="T12" fmla="*/ 2147483647 w 739"/>
                    <a:gd name="T13" fmla="*/ 2147483647 h 136"/>
                    <a:gd name="T14" fmla="*/ 2147483647 w 739"/>
                    <a:gd name="T15" fmla="*/ 2147483647 h 136"/>
                    <a:gd name="T16" fmla="*/ 0 w 739"/>
                    <a:gd name="T17" fmla="*/ 2147483647 h 136"/>
                    <a:gd name="T18" fmla="*/ 2147483647 w 739"/>
                    <a:gd name="T19" fmla="*/ 0 h 1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739"/>
                    <a:gd name="T31" fmla="*/ 0 h 136"/>
                    <a:gd name="T32" fmla="*/ 739 w 739"/>
                    <a:gd name="T33" fmla="*/ 136 h 1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739" h="136">
                      <a:moveTo>
                        <a:pt x="739" y="0"/>
                      </a:moveTo>
                      <a:lnTo>
                        <a:pt x="739" y="51"/>
                      </a:lnTo>
                      <a:lnTo>
                        <a:pt x="738" y="65"/>
                      </a:lnTo>
                      <a:lnTo>
                        <a:pt x="735" y="80"/>
                      </a:lnTo>
                      <a:lnTo>
                        <a:pt x="36" y="136"/>
                      </a:lnTo>
                      <a:lnTo>
                        <a:pt x="23" y="119"/>
                      </a:lnTo>
                      <a:lnTo>
                        <a:pt x="11" y="99"/>
                      </a:lnTo>
                      <a:lnTo>
                        <a:pt x="4" y="79"/>
                      </a:lnTo>
                      <a:lnTo>
                        <a:pt x="0" y="59"/>
                      </a:lnTo>
                      <a:lnTo>
                        <a:pt x="739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8" name="Freeform: Shape 40"/>
                <p:cNvSpPr/>
                <p:nvPr/>
              </p:nvSpPr>
              <p:spPr bwMode="auto">
                <a:xfrm>
                  <a:off x="2666276" y="5317943"/>
                  <a:ext cx="303282" cy="90869"/>
                </a:xfrm>
                <a:custGeom>
                  <a:avLst/>
                  <a:gdLst>
                    <a:gd name="T0" fmla="*/ 2147483647 w 247"/>
                    <a:gd name="T1" fmla="*/ 0 h 74"/>
                    <a:gd name="T2" fmla="*/ 2147483647 w 247"/>
                    <a:gd name="T3" fmla="*/ 2147483647 h 74"/>
                    <a:gd name="T4" fmla="*/ 2147483647 w 247"/>
                    <a:gd name="T5" fmla="*/ 2147483647 h 74"/>
                    <a:gd name="T6" fmla="*/ 2147483647 w 247"/>
                    <a:gd name="T7" fmla="*/ 2147483647 h 74"/>
                    <a:gd name="T8" fmla="*/ 2147483647 w 247"/>
                    <a:gd name="T9" fmla="*/ 2147483647 h 74"/>
                    <a:gd name="T10" fmla="*/ 2147483647 w 247"/>
                    <a:gd name="T11" fmla="*/ 2147483647 h 74"/>
                    <a:gd name="T12" fmla="*/ 2147483647 w 247"/>
                    <a:gd name="T13" fmla="*/ 2147483647 h 74"/>
                    <a:gd name="T14" fmla="*/ 2147483647 w 247"/>
                    <a:gd name="T15" fmla="*/ 2147483647 h 74"/>
                    <a:gd name="T16" fmla="*/ 2147483647 w 247"/>
                    <a:gd name="T17" fmla="*/ 2147483647 h 74"/>
                    <a:gd name="T18" fmla="*/ 2147483647 w 247"/>
                    <a:gd name="T19" fmla="*/ 2147483647 h 74"/>
                    <a:gd name="T20" fmla="*/ 2147483647 w 247"/>
                    <a:gd name="T21" fmla="*/ 2147483647 h 74"/>
                    <a:gd name="T22" fmla="*/ 2147483647 w 247"/>
                    <a:gd name="T23" fmla="*/ 2147483647 h 74"/>
                    <a:gd name="T24" fmla="*/ 2147483647 w 247"/>
                    <a:gd name="T25" fmla="*/ 2147483647 h 74"/>
                    <a:gd name="T26" fmla="*/ 0 w 247"/>
                    <a:gd name="T27" fmla="*/ 2147483647 h 74"/>
                    <a:gd name="T28" fmla="*/ 2147483647 w 247"/>
                    <a:gd name="T29" fmla="*/ 2147483647 h 74"/>
                    <a:gd name="T30" fmla="*/ 2147483647 w 247"/>
                    <a:gd name="T31" fmla="*/ 2147483647 h 74"/>
                    <a:gd name="T32" fmla="*/ 2147483647 w 247"/>
                    <a:gd name="T33" fmla="*/ 2147483647 h 74"/>
                    <a:gd name="T34" fmla="*/ 2147483647 w 247"/>
                    <a:gd name="T35" fmla="*/ 2147483647 h 74"/>
                    <a:gd name="T36" fmla="*/ 2147483647 w 247"/>
                    <a:gd name="T37" fmla="*/ 0 h 7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47"/>
                    <a:gd name="T58" fmla="*/ 0 h 74"/>
                    <a:gd name="T59" fmla="*/ 247 w 247"/>
                    <a:gd name="T60" fmla="*/ 74 h 7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47" h="74">
                      <a:moveTo>
                        <a:pt x="123" y="0"/>
                      </a:moveTo>
                      <a:lnTo>
                        <a:pt x="153" y="1"/>
                      </a:lnTo>
                      <a:lnTo>
                        <a:pt x="180" y="5"/>
                      </a:lnTo>
                      <a:lnTo>
                        <a:pt x="206" y="12"/>
                      </a:lnTo>
                      <a:lnTo>
                        <a:pt x="228" y="20"/>
                      </a:lnTo>
                      <a:lnTo>
                        <a:pt x="247" y="30"/>
                      </a:lnTo>
                      <a:lnTo>
                        <a:pt x="189" y="60"/>
                      </a:lnTo>
                      <a:lnTo>
                        <a:pt x="169" y="68"/>
                      </a:lnTo>
                      <a:lnTo>
                        <a:pt x="147" y="73"/>
                      </a:lnTo>
                      <a:lnTo>
                        <a:pt x="122" y="74"/>
                      </a:lnTo>
                      <a:lnTo>
                        <a:pt x="99" y="73"/>
                      </a:lnTo>
                      <a:lnTo>
                        <a:pt x="77" y="68"/>
                      </a:lnTo>
                      <a:lnTo>
                        <a:pt x="57" y="60"/>
                      </a:lnTo>
                      <a:lnTo>
                        <a:pt x="0" y="30"/>
                      </a:lnTo>
                      <a:lnTo>
                        <a:pt x="18" y="20"/>
                      </a:lnTo>
                      <a:lnTo>
                        <a:pt x="40" y="12"/>
                      </a:lnTo>
                      <a:lnTo>
                        <a:pt x="66" y="5"/>
                      </a:lnTo>
                      <a:lnTo>
                        <a:pt x="94" y="1"/>
                      </a:lnTo>
                      <a:lnTo>
                        <a:pt x="123" y="0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9" name="Freeform: Shape 41"/>
                <p:cNvSpPr/>
                <p:nvPr/>
              </p:nvSpPr>
              <p:spPr bwMode="auto">
                <a:xfrm>
                  <a:off x="1555060" y="1309888"/>
                  <a:ext cx="2525713" cy="3150940"/>
                </a:xfrm>
                <a:custGeom>
                  <a:avLst/>
                  <a:gdLst/>
                  <a:ahLst/>
                  <a:cxnLst>
                    <a:cxn ang="0">
                      <a:pos x="1109" y="3"/>
                    </a:cxn>
                    <a:cxn ang="0">
                      <a:pos x="1264" y="27"/>
                    </a:cxn>
                    <a:cxn ang="0">
                      <a:pos x="1411" y="74"/>
                    </a:cxn>
                    <a:cxn ang="0">
                      <a:pos x="1548" y="140"/>
                    </a:cxn>
                    <a:cxn ang="0">
                      <a:pos x="1671" y="226"/>
                    </a:cxn>
                    <a:cxn ang="0">
                      <a:pos x="1782" y="329"/>
                    </a:cxn>
                    <a:cxn ang="0">
                      <a:pos x="1876" y="445"/>
                    </a:cxn>
                    <a:cxn ang="0">
                      <a:pos x="1952" y="576"/>
                    </a:cxn>
                    <a:cxn ang="0">
                      <a:pos x="2009" y="718"/>
                    </a:cxn>
                    <a:cxn ang="0">
                      <a:pos x="2045" y="869"/>
                    </a:cxn>
                    <a:cxn ang="0">
                      <a:pos x="2057" y="1028"/>
                    </a:cxn>
                    <a:cxn ang="0">
                      <a:pos x="2046" y="1166"/>
                    </a:cxn>
                    <a:cxn ang="0">
                      <a:pos x="2016" y="1295"/>
                    </a:cxn>
                    <a:cxn ang="0">
                      <a:pos x="1971" y="1418"/>
                    </a:cxn>
                    <a:cxn ang="0">
                      <a:pos x="1915" y="1535"/>
                    </a:cxn>
                    <a:cxn ang="0">
                      <a:pos x="1850" y="1649"/>
                    </a:cxn>
                    <a:cxn ang="0">
                      <a:pos x="1748" y="1814"/>
                    </a:cxn>
                    <a:cxn ang="0">
                      <a:pos x="1649" y="1979"/>
                    </a:cxn>
                    <a:cxn ang="0">
                      <a:pos x="1592" y="2090"/>
                    </a:cxn>
                    <a:cxn ang="0">
                      <a:pos x="1547" y="2204"/>
                    </a:cxn>
                    <a:cxn ang="0">
                      <a:pos x="1516" y="2323"/>
                    </a:cxn>
                    <a:cxn ang="0">
                      <a:pos x="1505" y="2447"/>
                    </a:cxn>
                    <a:cxn ang="0">
                      <a:pos x="1496" y="2503"/>
                    </a:cxn>
                    <a:cxn ang="0">
                      <a:pos x="1481" y="2535"/>
                    </a:cxn>
                    <a:cxn ang="0">
                      <a:pos x="1456" y="2557"/>
                    </a:cxn>
                    <a:cxn ang="0">
                      <a:pos x="1424" y="2566"/>
                    </a:cxn>
                    <a:cxn ang="0">
                      <a:pos x="615" y="2564"/>
                    </a:cxn>
                    <a:cxn ang="0">
                      <a:pos x="586" y="2548"/>
                    </a:cxn>
                    <a:cxn ang="0">
                      <a:pos x="567" y="2520"/>
                    </a:cxn>
                    <a:cxn ang="0">
                      <a:pos x="553" y="2475"/>
                    </a:cxn>
                    <a:cxn ang="0">
                      <a:pos x="549" y="2387"/>
                    </a:cxn>
                    <a:cxn ang="0">
                      <a:pos x="531" y="2270"/>
                    </a:cxn>
                    <a:cxn ang="0">
                      <a:pos x="497" y="2158"/>
                    </a:cxn>
                    <a:cxn ang="0">
                      <a:pos x="449" y="2050"/>
                    </a:cxn>
                    <a:cxn ang="0">
                      <a:pos x="393" y="1944"/>
                    </a:cxn>
                    <a:cxn ang="0">
                      <a:pos x="329" y="1838"/>
                    </a:cxn>
                    <a:cxn ang="0">
                      <a:pos x="229" y="1680"/>
                    </a:cxn>
                    <a:cxn ang="0">
                      <a:pos x="165" y="1572"/>
                    </a:cxn>
                    <a:cxn ang="0">
                      <a:pos x="106" y="1460"/>
                    </a:cxn>
                    <a:cxn ang="0">
                      <a:pos x="58" y="1345"/>
                    </a:cxn>
                    <a:cxn ang="0">
                      <a:pos x="22" y="1224"/>
                    </a:cxn>
                    <a:cxn ang="0">
                      <a:pos x="3" y="1095"/>
                    </a:cxn>
                    <a:cxn ang="0">
                      <a:pos x="3" y="948"/>
                    </a:cxn>
                    <a:cxn ang="0">
                      <a:pos x="27" y="793"/>
                    </a:cxn>
                    <a:cxn ang="0">
                      <a:pos x="74" y="646"/>
                    </a:cxn>
                    <a:cxn ang="0">
                      <a:pos x="140" y="509"/>
                    </a:cxn>
                    <a:cxn ang="0">
                      <a:pos x="226" y="385"/>
                    </a:cxn>
                    <a:cxn ang="0">
                      <a:pos x="329" y="275"/>
                    </a:cxn>
                    <a:cxn ang="0">
                      <a:pos x="445" y="181"/>
                    </a:cxn>
                    <a:cxn ang="0">
                      <a:pos x="576" y="105"/>
                    </a:cxn>
                    <a:cxn ang="0">
                      <a:pos x="718" y="48"/>
                    </a:cxn>
                    <a:cxn ang="0">
                      <a:pos x="869" y="12"/>
                    </a:cxn>
                    <a:cxn ang="0">
                      <a:pos x="1028" y="0"/>
                    </a:cxn>
                  </a:cxnLst>
                  <a:rect l="0" t="0" r="r" b="b"/>
                  <a:pathLst>
                    <a:path w="2057" h="2566">
                      <a:moveTo>
                        <a:pt x="1028" y="0"/>
                      </a:moveTo>
                      <a:lnTo>
                        <a:pt x="1109" y="3"/>
                      </a:lnTo>
                      <a:lnTo>
                        <a:pt x="1188" y="12"/>
                      </a:lnTo>
                      <a:lnTo>
                        <a:pt x="1264" y="27"/>
                      </a:lnTo>
                      <a:lnTo>
                        <a:pt x="1339" y="48"/>
                      </a:lnTo>
                      <a:lnTo>
                        <a:pt x="1411" y="74"/>
                      </a:lnTo>
                      <a:lnTo>
                        <a:pt x="1481" y="105"/>
                      </a:lnTo>
                      <a:lnTo>
                        <a:pt x="1548" y="140"/>
                      </a:lnTo>
                      <a:lnTo>
                        <a:pt x="1612" y="181"/>
                      </a:lnTo>
                      <a:lnTo>
                        <a:pt x="1671" y="226"/>
                      </a:lnTo>
                      <a:lnTo>
                        <a:pt x="1728" y="275"/>
                      </a:lnTo>
                      <a:lnTo>
                        <a:pt x="1782" y="329"/>
                      </a:lnTo>
                      <a:lnTo>
                        <a:pt x="1831" y="385"/>
                      </a:lnTo>
                      <a:lnTo>
                        <a:pt x="1876" y="445"/>
                      </a:lnTo>
                      <a:lnTo>
                        <a:pt x="1917" y="509"/>
                      </a:lnTo>
                      <a:lnTo>
                        <a:pt x="1952" y="576"/>
                      </a:lnTo>
                      <a:lnTo>
                        <a:pt x="1983" y="646"/>
                      </a:lnTo>
                      <a:lnTo>
                        <a:pt x="2009" y="718"/>
                      </a:lnTo>
                      <a:lnTo>
                        <a:pt x="2030" y="793"/>
                      </a:lnTo>
                      <a:lnTo>
                        <a:pt x="2045" y="869"/>
                      </a:lnTo>
                      <a:lnTo>
                        <a:pt x="2054" y="948"/>
                      </a:lnTo>
                      <a:lnTo>
                        <a:pt x="2057" y="1028"/>
                      </a:lnTo>
                      <a:lnTo>
                        <a:pt x="2054" y="1098"/>
                      </a:lnTo>
                      <a:lnTo>
                        <a:pt x="2046" y="1166"/>
                      </a:lnTo>
                      <a:lnTo>
                        <a:pt x="2034" y="1231"/>
                      </a:lnTo>
                      <a:lnTo>
                        <a:pt x="2016" y="1295"/>
                      </a:lnTo>
                      <a:lnTo>
                        <a:pt x="1995" y="1357"/>
                      </a:lnTo>
                      <a:lnTo>
                        <a:pt x="1971" y="1418"/>
                      </a:lnTo>
                      <a:lnTo>
                        <a:pt x="1944" y="1477"/>
                      </a:lnTo>
                      <a:lnTo>
                        <a:pt x="1915" y="1535"/>
                      </a:lnTo>
                      <a:lnTo>
                        <a:pt x="1883" y="1592"/>
                      </a:lnTo>
                      <a:lnTo>
                        <a:pt x="1850" y="1649"/>
                      </a:lnTo>
                      <a:lnTo>
                        <a:pt x="1817" y="1705"/>
                      </a:lnTo>
                      <a:lnTo>
                        <a:pt x="1748" y="1814"/>
                      </a:lnTo>
                      <a:lnTo>
                        <a:pt x="1681" y="1924"/>
                      </a:lnTo>
                      <a:lnTo>
                        <a:pt x="1649" y="1979"/>
                      </a:lnTo>
                      <a:lnTo>
                        <a:pt x="1620" y="2034"/>
                      </a:lnTo>
                      <a:lnTo>
                        <a:pt x="1592" y="2090"/>
                      </a:lnTo>
                      <a:lnTo>
                        <a:pt x="1568" y="2147"/>
                      </a:lnTo>
                      <a:lnTo>
                        <a:pt x="1547" y="2204"/>
                      </a:lnTo>
                      <a:lnTo>
                        <a:pt x="1529" y="2263"/>
                      </a:lnTo>
                      <a:lnTo>
                        <a:pt x="1516" y="2323"/>
                      </a:lnTo>
                      <a:lnTo>
                        <a:pt x="1508" y="2384"/>
                      </a:lnTo>
                      <a:lnTo>
                        <a:pt x="1505" y="2447"/>
                      </a:lnTo>
                      <a:lnTo>
                        <a:pt x="1503" y="2475"/>
                      </a:lnTo>
                      <a:lnTo>
                        <a:pt x="1496" y="2503"/>
                      </a:lnTo>
                      <a:lnTo>
                        <a:pt x="1489" y="2520"/>
                      </a:lnTo>
                      <a:lnTo>
                        <a:pt x="1481" y="2535"/>
                      </a:lnTo>
                      <a:lnTo>
                        <a:pt x="1470" y="2548"/>
                      </a:lnTo>
                      <a:lnTo>
                        <a:pt x="1456" y="2557"/>
                      </a:lnTo>
                      <a:lnTo>
                        <a:pt x="1441" y="2564"/>
                      </a:lnTo>
                      <a:lnTo>
                        <a:pt x="1424" y="2566"/>
                      </a:lnTo>
                      <a:lnTo>
                        <a:pt x="632" y="2566"/>
                      </a:lnTo>
                      <a:lnTo>
                        <a:pt x="615" y="2564"/>
                      </a:lnTo>
                      <a:lnTo>
                        <a:pt x="599" y="2557"/>
                      </a:lnTo>
                      <a:lnTo>
                        <a:pt x="586" y="2548"/>
                      </a:lnTo>
                      <a:lnTo>
                        <a:pt x="575" y="2535"/>
                      </a:lnTo>
                      <a:lnTo>
                        <a:pt x="567" y="2520"/>
                      </a:lnTo>
                      <a:lnTo>
                        <a:pt x="560" y="2503"/>
                      </a:lnTo>
                      <a:lnTo>
                        <a:pt x="553" y="2475"/>
                      </a:lnTo>
                      <a:lnTo>
                        <a:pt x="551" y="2447"/>
                      </a:lnTo>
                      <a:lnTo>
                        <a:pt x="549" y="2387"/>
                      </a:lnTo>
                      <a:lnTo>
                        <a:pt x="543" y="2327"/>
                      </a:lnTo>
                      <a:lnTo>
                        <a:pt x="531" y="2270"/>
                      </a:lnTo>
                      <a:lnTo>
                        <a:pt x="516" y="2214"/>
                      </a:lnTo>
                      <a:lnTo>
                        <a:pt x="497" y="2158"/>
                      </a:lnTo>
                      <a:lnTo>
                        <a:pt x="475" y="2104"/>
                      </a:lnTo>
                      <a:lnTo>
                        <a:pt x="449" y="2050"/>
                      </a:lnTo>
                      <a:lnTo>
                        <a:pt x="422" y="1997"/>
                      </a:lnTo>
                      <a:lnTo>
                        <a:pt x="393" y="1944"/>
                      </a:lnTo>
                      <a:lnTo>
                        <a:pt x="361" y="1891"/>
                      </a:lnTo>
                      <a:lnTo>
                        <a:pt x="329" y="1838"/>
                      </a:lnTo>
                      <a:lnTo>
                        <a:pt x="262" y="1733"/>
                      </a:lnTo>
                      <a:lnTo>
                        <a:pt x="229" y="1680"/>
                      </a:lnTo>
                      <a:lnTo>
                        <a:pt x="197" y="1626"/>
                      </a:lnTo>
                      <a:lnTo>
                        <a:pt x="165" y="1572"/>
                      </a:lnTo>
                      <a:lnTo>
                        <a:pt x="135" y="1517"/>
                      </a:lnTo>
                      <a:lnTo>
                        <a:pt x="106" y="1460"/>
                      </a:lnTo>
                      <a:lnTo>
                        <a:pt x="81" y="1403"/>
                      </a:lnTo>
                      <a:lnTo>
                        <a:pt x="58" y="1345"/>
                      </a:lnTo>
                      <a:lnTo>
                        <a:pt x="39" y="1285"/>
                      </a:lnTo>
                      <a:lnTo>
                        <a:pt x="22" y="1224"/>
                      </a:lnTo>
                      <a:lnTo>
                        <a:pt x="10" y="1160"/>
                      </a:lnTo>
                      <a:lnTo>
                        <a:pt x="3" y="1095"/>
                      </a:lnTo>
                      <a:lnTo>
                        <a:pt x="0" y="1028"/>
                      </a:lnTo>
                      <a:lnTo>
                        <a:pt x="3" y="948"/>
                      </a:lnTo>
                      <a:lnTo>
                        <a:pt x="12" y="869"/>
                      </a:lnTo>
                      <a:lnTo>
                        <a:pt x="27" y="793"/>
                      </a:lnTo>
                      <a:lnTo>
                        <a:pt x="48" y="718"/>
                      </a:lnTo>
                      <a:lnTo>
                        <a:pt x="74" y="646"/>
                      </a:lnTo>
                      <a:lnTo>
                        <a:pt x="104" y="576"/>
                      </a:lnTo>
                      <a:lnTo>
                        <a:pt x="140" y="509"/>
                      </a:lnTo>
                      <a:lnTo>
                        <a:pt x="181" y="445"/>
                      </a:lnTo>
                      <a:lnTo>
                        <a:pt x="226" y="385"/>
                      </a:lnTo>
                      <a:lnTo>
                        <a:pt x="275" y="329"/>
                      </a:lnTo>
                      <a:lnTo>
                        <a:pt x="329" y="275"/>
                      </a:lnTo>
                      <a:lnTo>
                        <a:pt x="385" y="226"/>
                      </a:lnTo>
                      <a:lnTo>
                        <a:pt x="445" y="181"/>
                      </a:lnTo>
                      <a:lnTo>
                        <a:pt x="509" y="140"/>
                      </a:lnTo>
                      <a:lnTo>
                        <a:pt x="576" y="105"/>
                      </a:lnTo>
                      <a:lnTo>
                        <a:pt x="646" y="74"/>
                      </a:lnTo>
                      <a:lnTo>
                        <a:pt x="718" y="48"/>
                      </a:lnTo>
                      <a:lnTo>
                        <a:pt x="793" y="27"/>
                      </a:lnTo>
                      <a:lnTo>
                        <a:pt x="869" y="12"/>
                      </a:lnTo>
                      <a:lnTo>
                        <a:pt x="948" y="3"/>
                      </a:lnTo>
                      <a:lnTo>
                        <a:pt x="1028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  <a:prstDash val="solid"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0" name="Freeform: Shape 42"/>
                <p:cNvSpPr/>
                <p:nvPr/>
              </p:nvSpPr>
              <p:spPr bwMode="auto">
                <a:xfrm>
                  <a:off x="2537723" y="3541913"/>
                  <a:ext cx="558800" cy="919163"/>
                </a:xfrm>
                <a:custGeom>
                  <a:avLst/>
                  <a:gdLst/>
                  <a:ahLst/>
                  <a:cxnLst>
                    <a:cxn ang="0">
                      <a:pos x="228" y="0"/>
                    </a:cxn>
                    <a:cxn ang="0">
                      <a:pos x="265" y="3"/>
                    </a:cxn>
                    <a:cxn ang="0">
                      <a:pos x="300" y="10"/>
                    </a:cxn>
                    <a:cxn ang="0">
                      <a:pos x="333" y="22"/>
                    </a:cxn>
                    <a:cxn ang="0">
                      <a:pos x="362" y="39"/>
                    </a:cxn>
                    <a:cxn ang="0">
                      <a:pos x="390" y="59"/>
                    </a:cxn>
                    <a:cxn ang="0">
                      <a:pos x="412" y="82"/>
                    </a:cxn>
                    <a:cxn ang="0">
                      <a:pos x="430" y="108"/>
                    </a:cxn>
                    <a:cxn ang="0">
                      <a:pos x="444" y="137"/>
                    </a:cxn>
                    <a:cxn ang="0">
                      <a:pos x="453" y="167"/>
                    </a:cxn>
                    <a:cxn ang="0">
                      <a:pos x="456" y="200"/>
                    </a:cxn>
                    <a:cxn ang="0">
                      <a:pos x="456" y="748"/>
                    </a:cxn>
                    <a:cxn ang="0">
                      <a:pos x="0" y="748"/>
                    </a:cxn>
                    <a:cxn ang="0">
                      <a:pos x="0" y="200"/>
                    </a:cxn>
                    <a:cxn ang="0">
                      <a:pos x="3" y="167"/>
                    </a:cxn>
                    <a:cxn ang="0">
                      <a:pos x="11" y="137"/>
                    </a:cxn>
                    <a:cxn ang="0">
                      <a:pos x="26" y="108"/>
                    </a:cxn>
                    <a:cxn ang="0">
                      <a:pos x="44" y="82"/>
                    </a:cxn>
                    <a:cxn ang="0">
                      <a:pos x="67" y="59"/>
                    </a:cxn>
                    <a:cxn ang="0">
                      <a:pos x="94" y="39"/>
                    </a:cxn>
                    <a:cxn ang="0">
                      <a:pos x="124" y="22"/>
                    </a:cxn>
                    <a:cxn ang="0">
                      <a:pos x="156" y="10"/>
                    </a:cxn>
                    <a:cxn ang="0">
                      <a:pos x="192" y="3"/>
                    </a:cxn>
                    <a:cxn ang="0">
                      <a:pos x="228" y="0"/>
                    </a:cxn>
                  </a:cxnLst>
                  <a:rect l="0" t="0" r="r" b="b"/>
                  <a:pathLst>
                    <a:path w="456" h="748">
                      <a:moveTo>
                        <a:pt x="228" y="0"/>
                      </a:moveTo>
                      <a:lnTo>
                        <a:pt x="265" y="3"/>
                      </a:lnTo>
                      <a:lnTo>
                        <a:pt x="300" y="10"/>
                      </a:lnTo>
                      <a:lnTo>
                        <a:pt x="333" y="22"/>
                      </a:lnTo>
                      <a:lnTo>
                        <a:pt x="362" y="39"/>
                      </a:lnTo>
                      <a:lnTo>
                        <a:pt x="390" y="59"/>
                      </a:lnTo>
                      <a:lnTo>
                        <a:pt x="412" y="82"/>
                      </a:lnTo>
                      <a:lnTo>
                        <a:pt x="430" y="108"/>
                      </a:lnTo>
                      <a:lnTo>
                        <a:pt x="444" y="137"/>
                      </a:lnTo>
                      <a:lnTo>
                        <a:pt x="453" y="167"/>
                      </a:lnTo>
                      <a:lnTo>
                        <a:pt x="456" y="200"/>
                      </a:lnTo>
                      <a:lnTo>
                        <a:pt x="456" y="748"/>
                      </a:lnTo>
                      <a:lnTo>
                        <a:pt x="0" y="748"/>
                      </a:lnTo>
                      <a:lnTo>
                        <a:pt x="0" y="200"/>
                      </a:lnTo>
                      <a:lnTo>
                        <a:pt x="3" y="167"/>
                      </a:lnTo>
                      <a:lnTo>
                        <a:pt x="11" y="137"/>
                      </a:lnTo>
                      <a:lnTo>
                        <a:pt x="26" y="108"/>
                      </a:lnTo>
                      <a:lnTo>
                        <a:pt x="44" y="82"/>
                      </a:lnTo>
                      <a:lnTo>
                        <a:pt x="67" y="59"/>
                      </a:lnTo>
                      <a:lnTo>
                        <a:pt x="94" y="39"/>
                      </a:lnTo>
                      <a:lnTo>
                        <a:pt x="124" y="22"/>
                      </a:lnTo>
                      <a:lnTo>
                        <a:pt x="156" y="10"/>
                      </a:lnTo>
                      <a:lnTo>
                        <a:pt x="192" y="3"/>
                      </a:lnTo>
                      <a:lnTo>
                        <a:pt x="228" y="0"/>
                      </a:lnTo>
                      <a:close/>
                    </a:path>
                  </a:pathLst>
                </a:custGeom>
                <a:solidFill>
                  <a:srgbClr val="E1E8E7"/>
                </a:solidFill>
                <a:ln w="0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1" name="Freeform: Shape 43"/>
                <p:cNvSpPr/>
                <p:nvPr/>
              </p:nvSpPr>
              <p:spPr bwMode="auto">
                <a:xfrm>
                  <a:off x="2242447" y="4289625"/>
                  <a:ext cx="1149350" cy="171450"/>
                </a:xfrm>
                <a:custGeom>
                  <a:avLst/>
                  <a:gdLst>
                    <a:gd name="T0" fmla="*/ 696 w 936"/>
                    <a:gd name="T1" fmla="*/ 0 h 140"/>
                    <a:gd name="T2" fmla="*/ 747 w 936"/>
                    <a:gd name="T3" fmla="*/ 10 h 140"/>
                    <a:gd name="T4" fmla="*/ 794 w 936"/>
                    <a:gd name="T5" fmla="*/ 20 h 140"/>
                    <a:gd name="T6" fmla="*/ 838 w 936"/>
                    <a:gd name="T7" fmla="*/ 33 h 140"/>
                    <a:gd name="T8" fmla="*/ 876 w 936"/>
                    <a:gd name="T9" fmla="*/ 46 h 140"/>
                    <a:gd name="T10" fmla="*/ 909 w 936"/>
                    <a:gd name="T11" fmla="*/ 60 h 140"/>
                    <a:gd name="T12" fmla="*/ 936 w 936"/>
                    <a:gd name="T13" fmla="*/ 77 h 140"/>
                    <a:gd name="T14" fmla="*/ 929 w 936"/>
                    <a:gd name="T15" fmla="*/ 94 h 140"/>
                    <a:gd name="T16" fmla="*/ 921 w 936"/>
                    <a:gd name="T17" fmla="*/ 109 h 140"/>
                    <a:gd name="T18" fmla="*/ 910 w 936"/>
                    <a:gd name="T19" fmla="*/ 122 h 140"/>
                    <a:gd name="T20" fmla="*/ 896 w 936"/>
                    <a:gd name="T21" fmla="*/ 131 h 140"/>
                    <a:gd name="T22" fmla="*/ 881 w 936"/>
                    <a:gd name="T23" fmla="*/ 138 h 140"/>
                    <a:gd name="T24" fmla="*/ 864 w 936"/>
                    <a:gd name="T25" fmla="*/ 140 h 140"/>
                    <a:gd name="T26" fmla="*/ 696 w 936"/>
                    <a:gd name="T27" fmla="*/ 140 h 140"/>
                    <a:gd name="T28" fmla="*/ 696 w 936"/>
                    <a:gd name="T29" fmla="*/ 0 h 140"/>
                    <a:gd name="T30" fmla="*/ 240 w 936"/>
                    <a:gd name="T31" fmla="*/ 0 h 140"/>
                    <a:gd name="T32" fmla="*/ 240 w 936"/>
                    <a:gd name="T33" fmla="*/ 140 h 140"/>
                    <a:gd name="T34" fmla="*/ 72 w 936"/>
                    <a:gd name="T35" fmla="*/ 140 h 140"/>
                    <a:gd name="T36" fmla="*/ 55 w 936"/>
                    <a:gd name="T37" fmla="*/ 138 h 140"/>
                    <a:gd name="T38" fmla="*/ 39 w 936"/>
                    <a:gd name="T39" fmla="*/ 131 h 140"/>
                    <a:gd name="T40" fmla="*/ 26 w 936"/>
                    <a:gd name="T41" fmla="*/ 122 h 140"/>
                    <a:gd name="T42" fmla="*/ 15 w 936"/>
                    <a:gd name="T43" fmla="*/ 109 h 140"/>
                    <a:gd name="T44" fmla="*/ 7 w 936"/>
                    <a:gd name="T45" fmla="*/ 94 h 140"/>
                    <a:gd name="T46" fmla="*/ 0 w 936"/>
                    <a:gd name="T47" fmla="*/ 77 h 140"/>
                    <a:gd name="T48" fmla="*/ 27 w 936"/>
                    <a:gd name="T49" fmla="*/ 60 h 140"/>
                    <a:gd name="T50" fmla="*/ 60 w 936"/>
                    <a:gd name="T51" fmla="*/ 46 h 140"/>
                    <a:gd name="T52" fmla="*/ 98 w 936"/>
                    <a:gd name="T53" fmla="*/ 33 h 140"/>
                    <a:gd name="T54" fmla="*/ 142 w 936"/>
                    <a:gd name="T55" fmla="*/ 20 h 140"/>
                    <a:gd name="T56" fmla="*/ 189 w 936"/>
                    <a:gd name="T57" fmla="*/ 10 h 140"/>
                    <a:gd name="T58" fmla="*/ 240 w 936"/>
                    <a:gd name="T59" fmla="*/ 0 h 140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936"/>
                    <a:gd name="T91" fmla="*/ 0 h 140"/>
                    <a:gd name="T92" fmla="*/ 936 w 936"/>
                    <a:gd name="T93" fmla="*/ 140 h 140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936" h="140">
                      <a:moveTo>
                        <a:pt x="696" y="0"/>
                      </a:moveTo>
                      <a:lnTo>
                        <a:pt x="747" y="10"/>
                      </a:lnTo>
                      <a:lnTo>
                        <a:pt x="794" y="20"/>
                      </a:lnTo>
                      <a:lnTo>
                        <a:pt x="838" y="33"/>
                      </a:lnTo>
                      <a:lnTo>
                        <a:pt x="876" y="46"/>
                      </a:lnTo>
                      <a:lnTo>
                        <a:pt x="909" y="60"/>
                      </a:lnTo>
                      <a:lnTo>
                        <a:pt x="936" y="77"/>
                      </a:lnTo>
                      <a:lnTo>
                        <a:pt x="929" y="94"/>
                      </a:lnTo>
                      <a:lnTo>
                        <a:pt x="921" y="109"/>
                      </a:lnTo>
                      <a:lnTo>
                        <a:pt x="910" y="122"/>
                      </a:lnTo>
                      <a:lnTo>
                        <a:pt x="896" y="131"/>
                      </a:lnTo>
                      <a:lnTo>
                        <a:pt x="881" y="138"/>
                      </a:lnTo>
                      <a:lnTo>
                        <a:pt x="864" y="140"/>
                      </a:lnTo>
                      <a:lnTo>
                        <a:pt x="696" y="140"/>
                      </a:lnTo>
                      <a:lnTo>
                        <a:pt x="696" y="0"/>
                      </a:lnTo>
                      <a:close/>
                      <a:moveTo>
                        <a:pt x="240" y="0"/>
                      </a:moveTo>
                      <a:lnTo>
                        <a:pt x="240" y="140"/>
                      </a:lnTo>
                      <a:lnTo>
                        <a:pt x="72" y="140"/>
                      </a:lnTo>
                      <a:lnTo>
                        <a:pt x="55" y="138"/>
                      </a:lnTo>
                      <a:lnTo>
                        <a:pt x="39" y="131"/>
                      </a:lnTo>
                      <a:lnTo>
                        <a:pt x="26" y="122"/>
                      </a:lnTo>
                      <a:lnTo>
                        <a:pt x="15" y="109"/>
                      </a:lnTo>
                      <a:lnTo>
                        <a:pt x="7" y="94"/>
                      </a:lnTo>
                      <a:lnTo>
                        <a:pt x="0" y="77"/>
                      </a:lnTo>
                      <a:lnTo>
                        <a:pt x="27" y="60"/>
                      </a:lnTo>
                      <a:lnTo>
                        <a:pt x="60" y="46"/>
                      </a:lnTo>
                      <a:lnTo>
                        <a:pt x="98" y="33"/>
                      </a:lnTo>
                      <a:lnTo>
                        <a:pt x="142" y="20"/>
                      </a:lnTo>
                      <a:lnTo>
                        <a:pt x="189" y="10"/>
                      </a:lnTo>
                      <a:lnTo>
                        <a:pt x="24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0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2" name="Freeform: Shape 44"/>
                <p:cNvSpPr/>
                <p:nvPr/>
              </p:nvSpPr>
              <p:spPr bwMode="auto">
                <a:xfrm>
                  <a:off x="2537723" y="4270575"/>
                  <a:ext cx="558800" cy="190500"/>
                </a:xfrm>
                <a:custGeom>
                  <a:avLst/>
                  <a:gdLst>
                    <a:gd name="T0" fmla="*/ 297 w 456"/>
                    <a:gd name="T1" fmla="*/ 0 h 155"/>
                    <a:gd name="T2" fmla="*/ 352 w 456"/>
                    <a:gd name="T3" fmla="*/ 4 h 155"/>
                    <a:gd name="T4" fmla="*/ 405 w 456"/>
                    <a:gd name="T5" fmla="*/ 9 h 155"/>
                    <a:gd name="T6" fmla="*/ 456 w 456"/>
                    <a:gd name="T7" fmla="*/ 15 h 155"/>
                    <a:gd name="T8" fmla="*/ 456 w 456"/>
                    <a:gd name="T9" fmla="*/ 155 h 155"/>
                    <a:gd name="T10" fmla="*/ 297 w 456"/>
                    <a:gd name="T11" fmla="*/ 155 h 155"/>
                    <a:gd name="T12" fmla="*/ 297 w 456"/>
                    <a:gd name="T13" fmla="*/ 0 h 155"/>
                    <a:gd name="T14" fmla="*/ 159 w 456"/>
                    <a:gd name="T15" fmla="*/ 0 h 155"/>
                    <a:gd name="T16" fmla="*/ 159 w 456"/>
                    <a:gd name="T17" fmla="*/ 155 h 155"/>
                    <a:gd name="T18" fmla="*/ 0 w 456"/>
                    <a:gd name="T19" fmla="*/ 155 h 155"/>
                    <a:gd name="T20" fmla="*/ 0 w 456"/>
                    <a:gd name="T21" fmla="*/ 15 h 155"/>
                    <a:gd name="T22" fmla="*/ 51 w 456"/>
                    <a:gd name="T23" fmla="*/ 9 h 155"/>
                    <a:gd name="T24" fmla="*/ 104 w 456"/>
                    <a:gd name="T25" fmla="*/ 4 h 155"/>
                    <a:gd name="T26" fmla="*/ 159 w 456"/>
                    <a:gd name="T27" fmla="*/ 0 h 155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56"/>
                    <a:gd name="T43" fmla="*/ 0 h 155"/>
                    <a:gd name="T44" fmla="*/ 456 w 456"/>
                    <a:gd name="T45" fmla="*/ 155 h 155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56" h="155">
                      <a:moveTo>
                        <a:pt x="297" y="0"/>
                      </a:moveTo>
                      <a:lnTo>
                        <a:pt x="352" y="4"/>
                      </a:lnTo>
                      <a:lnTo>
                        <a:pt x="405" y="9"/>
                      </a:lnTo>
                      <a:lnTo>
                        <a:pt x="456" y="15"/>
                      </a:lnTo>
                      <a:lnTo>
                        <a:pt x="456" y="155"/>
                      </a:lnTo>
                      <a:lnTo>
                        <a:pt x="297" y="155"/>
                      </a:lnTo>
                      <a:lnTo>
                        <a:pt x="297" y="0"/>
                      </a:lnTo>
                      <a:close/>
                      <a:moveTo>
                        <a:pt x="159" y="0"/>
                      </a:moveTo>
                      <a:lnTo>
                        <a:pt x="159" y="155"/>
                      </a:lnTo>
                      <a:lnTo>
                        <a:pt x="0" y="155"/>
                      </a:lnTo>
                      <a:lnTo>
                        <a:pt x="0" y="15"/>
                      </a:lnTo>
                      <a:lnTo>
                        <a:pt x="51" y="9"/>
                      </a:lnTo>
                      <a:lnTo>
                        <a:pt x="104" y="4"/>
                      </a:lnTo>
                      <a:lnTo>
                        <a:pt x="159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0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3" name="Freeform: Shape 45"/>
                <p:cNvSpPr/>
                <p:nvPr/>
              </p:nvSpPr>
              <p:spPr bwMode="auto">
                <a:xfrm>
                  <a:off x="2732986" y="4268987"/>
                  <a:ext cx="168275" cy="192088"/>
                </a:xfrm>
                <a:custGeom>
                  <a:avLst/>
                  <a:gdLst>
                    <a:gd name="T0" fmla="*/ 69 w 138"/>
                    <a:gd name="T1" fmla="*/ 0 h 156"/>
                    <a:gd name="T2" fmla="*/ 104 w 138"/>
                    <a:gd name="T3" fmla="*/ 1 h 156"/>
                    <a:gd name="T4" fmla="*/ 138 w 138"/>
                    <a:gd name="T5" fmla="*/ 1 h 156"/>
                    <a:gd name="T6" fmla="*/ 138 w 138"/>
                    <a:gd name="T7" fmla="*/ 156 h 156"/>
                    <a:gd name="T8" fmla="*/ 0 w 138"/>
                    <a:gd name="T9" fmla="*/ 156 h 156"/>
                    <a:gd name="T10" fmla="*/ 0 w 138"/>
                    <a:gd name="T11" fmla="*/ 1 h 156"/>
                    <a:gd name="T12" fmla="*/ 35 w 138"/>
                    <a:gd name="T13" fmla="*/ 1 h 156"/>
                    <a:gd name="T14" fmla="*/ 69 w 138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38"/>
                    <a:gd name="T25" fmla="*/ 0 h 156"/>
                    <a:gd name="T26" fmla="*/ 138 w 138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38" h="156">
                      <a:moveTo>
                        <a:pt x="69" y="0"/>
                      </a:moveTo>
                      <a:lnTo>
                        <a:pt x="104" y="1"/>
                      </a:lnTo>
                      <a:lnTo>
                        <a:pt x="138" y="1"/>
                      </a:lnTo>
                      <a:lnTo>
                        <a:pt x="138" y="156"/>
                      </a:lnTo>
                      <a:lnTo>
                        <a:pt x="0" y="156"/>
                      </a:lnTo>
                      <a:lnTo>
                        <a:pt x="0" y="1"/>
                      </a:lnTo>
                      <a:lnTo>
                        <a:pt x="35" y="1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0">
                  <a:solidFill>
                    <a:schemeClr val="bg1">
                      <a:lumMod val="85000"/>
                    </a:schemeClr>
                  </a:solidFill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4" name="Rectangle: Top Corners Rounded 46"/>
                <p:cNvSpPr/>
                <p:nvPr/>
              </p:nvSpPr>
              <p:spPr>
                <a:xfrm>
                  <a:off x="2995316" y="2764537"/>
                  <a:ext cx="90433" cy="1031370"/>
                </a:xfrm>
                <a:prstGeom prst="round2SameRect">
                  <a:avLst/>
                </a:prstGeom>
                <a:solidFill>
                  <a:schemeClr val="bg1">
                    <a:lumMod val="95000"/>
                  </a:schemeClr>
                </a:solidFill>
                <a:ln w="0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cxnSp>
              <p:nvCxnSpPr>
                <p:cNvPr id="45" name="Straight Connector 47"/>
                <p:cNvCxnSpPr/>
                <p:nvPr/>
              </p:nvCxnSpPr>
              <p:spPr>
                <a:xfrm>
                  <a:off x="2552190" y="2769525"/>
                  <a:ext cx="430247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Rectangle: Top Corners Rounded 48"/>
                <p:cNvSpPr/>
                <p:nvPr/>
              </p:nvSpPr>
              <p:spPr>
                <a:xfrm>
                  <a:off x="2537206" y="2769525"/>
                  <a:ext cx="90433" cy="1031370"/>
                </a:xfrm>
                <a:prstGeom prst="round2SameRect">
                  <a:avLst/>
                </a:prstGeom>
                <a:solidFill>
                  <a:schemeClr val="bg1">
                    <a:lumMod val="95000"/>
                  </a:schemeClr>
                </a:solidFill>
                <a:ln w="0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7" name="Freeform: Shape 49"/>
                <p:cNvSpPr/>
                <p:nvPr/>
              </p:nvSpPr>
              <p:spPr bwMode="auto">
                <a:xfrm>
                  <a:off x="2615421" y="3359351"/>
                  <a:ext cx="410701" cy="1062841"/>
                </a:xfrm>
                <a:custGeom>
                  <a:avLst/>
                  <a:gdLst>
                    <a:gd name="T0" fmla="*/ 2147483647 w 138"/>
                    <a:gd name="T1" fmla="*/ 0 h 1202"/>
                    <a:gd name="T2" fmla="*/ 2147483647 w 138"/>
                    <a:gd name="T3" fmla="*/ 2147483647 h 1202"/>
                    <a:gd name="T4" fmla="*/ 2147483647 w 138"/>
                    <a:gd name="T5" fmla="*/ 2147483647 h 1202"/>
                    <a:gd name="T6" fmla="*/ 2147483647 w 138"/>
                    <a:gd name="T7" fmla="*/ 2147483647 h 1202"/>
                    <a:gd name="T8" fmla="*/ 2147483647 w 138"/>
                    <a:gd name="T9" fmla="*/ 2147483647 h 1202"/>
                    <a:gd name="T10" fmla="*/ 2147483647 w 138"/>
                    <a:gd name="T11" fmla="*/ 2147483647 h 1202"/>
                    <a:gd name="T12" fmla="*/ 2147483647 w 138"/>
                    <a:gd name="T13" fmla="*/ 2147483647 h 1202"/>
                    <a:gd name="T14" fmla="*/ 2147483647 w 138"/>
                    <a:gd name="T15" fmla="*/ 2147483647 h 1202"/>
                    <a:gd name="T16" fmla="*/ 2147483647 w 138"/>
                    <a:gd name="T17" fmla="*/ 2147483647 h 1202"/>
                    <a:gd name="T18" fmla="*/ 0 w 138"/>
                    <a:gd name="T19" fmla="*/ 2147483647 h 1202"/>
                    <a:gd name="T20" fmla="*/ 0 w 138"/>
                    <a:gd name="T21" fmla="*/ 2147483647 h 1202"/>
                    <a:gd name="T22" fmla="*/ 2147483647 w 138"/>
                    <a:gd name="T23" fmla="*/ 2147483647 h 1202"/>
                    <a:gd name="T24" fmla="*/ 2147483647 w 138"/>
                    <a:gd name="T25" fmla="*/ 2147483647 h 1202"/>
                    <a:gd name="T26" fmla="*/ 2147483647 w 138"/>
                    <a:gd name="T27" fmla="*/ 2147483647 h 1202"/>
                    <a:gd name="T28" fmla="*/ 2147483647 w 138"/>
                    <a:gd name="T29" fmla="*/ 2147483647 h 1202"/>
                    <a:gd name="T30" fmla="*/ 2147483647 w 138"/>
                    <a:gd name="T31" fmla="*/ 2147483647 h 1202"/>
                    <a:gd name="T32" fmla="*/ 2147483647 w 138"/>
                    <a:gd name="T33" fmla="*/ 2147483647 h 1202"/>
                    <a:gd name="T34" fmla="*/ 2147483647 w 138"/>
                    <a:gd name="T35" fmla="*/ 0 h 120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8"/>
                    <a:gd name="T55" fmla="*/ 0 h 1202"/>
                    <a:gd name="T56" fmla="*/ 138 w 138"/>
                    <a:gd name="T57" fmla="*/ 1202 h 120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8" h="1202">
                      <a:moveTo>
                        <a:pt x="69" y="0"/>
                      </a:moveTo>
                      <a:lnTo>
                        <a:pt x="85" y="3"/>
                      </a:lnTo>
                      <a:lnTo>
                        <a:pt x="100" y="13"/>
                      </a:lnTo>
                      <a:lnTo>
                        <a:pt x="112" y="28"/>
                      </a:lnTo>
                      <a:lnTo>
                        <a:pt x="123" y="49"/>
                      </a:lnTo>
                      <a:lnTo>
                        <a:pt x="131" y="72"/>
                      </a:lnTo>
                      <a:lnTo>
                        <a:pt x="136" y="99"/>
                      </a:lnTo>
                      <a:lnTo>
                        <a:pt x="138" y="129"/>
                      </a:lnTo>
                      <a:lnTo>
                        <a:pt x="138" y="1202"/>
                      </a:lnTo>
                      <a:lnTo>
                        <a:pt x="0" y="1202"/>
                      </a:lnTo>
                      <a:lnTo>
                        <a:pt x="0" y="129"/>
                      </a:lnTo>
                      <a:lnTo>
                        <a:pt x="3" y="99"/>
                      </a:lnTo>
                      <a:lnTo>
                        <a:pt x="8" y="72"/>
                      </a:lnTo>
                      <a:lnTo>
                        <a:pt x="16" y="49"/>
                      </a:lnTo>
                      <a:lnTo>
                        <a:pt x="26" y="28"/>
                      </a:lnTo>
                      <a:lnTo>
                        <a:pt x="39" y="13"/>
                      </a:lnTo>
                      <a:lnTo>
                        <a:pt x="53" y="3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50000"/>
                        <a:alpha val="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0"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8" name="Oval 50"/>
                <p:cNvSpPr/>
                <p:nvPr/>
              </p:nvSpPr>
              <p:spPr bwMode="auto">
                <a:xfrm flipH="1">
                  <a:off x="2552190" y="3359351"/>
                  <a:ext cx="533558" cy="4415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CF9">
                        <a:alpha val="76999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/>
                </a:gra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32" name="Cylinder 54"/>
              <p:cNvSpPr/>
              <p:nvPr/>
            </p:nvSpPr>
            <p:spPr>
              <a:xfrm>
                <a:off x="7296195" y="3123184"/>
                <a:ext cx="186852" cy="2411016"/>
              </a:xfrm>
              <a:prstGeom prst="can">
                <a:avLst/>
              </a:prstGeom>
              <a:pattFill prst="ltDnDiag">
                <a:fgClr>
                  <a:schemeClr val="bg1">
                    <a:lumMod val="50000"/>
                  </a:schemeClr>
                </a:fgClr>
                <a:bgClr>
                  <a:schemeClr val="bg1">
                    <a:lumMod val="85000"/>
                  </a:schemeClr>
                </a:bgClr>
              </a:patt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Freeform: Shape 77"/>
              <p:cNvSpPr/>
              <p:nvPr/>
            </p:nvSpPr>
            <p:spPr bwMode="auto">
              <a:xfrm flipH="1" flipV="1">
                <a:off x="7292934" y="5452220"/>
                <a:ext cx="199579" cy="199579"/>
              </a:xfrm>
              <a:custGeom>
                <a:avLst/>
                <a:gdLst/>
                <a:ahLst/>
                <a:cxnLst>
                  <a:cxn ang="0">
                    <a:pos x="107" y="1"/>
                  </a:cxn>
                  <a:cxn ang="0">
                    <a:pos x="126" y="5"/>
                  </a:cxn>
                  <a:cxn ang="0">
                    <a:pos x="143" y="12"/>
                  </a:cxn>
                  <a:cxn ang="0">
                    <a:pos x="160" y="22"/>
                  </a:cxn>
                  <a:cxn ang="0">
                    <a:pos x="173" y="37"/>
                  </a:cxn>
                  <a:cxn ang="0">
                    <a:pos x="183" y="52"/>
                  </a:cxn>
                  <a:cxn ang="0">
                    <a:pos x="190" y="69"/>
                  </a:cxn>
                  <a:cxn ang="0">
                    <a:pos x="195" y="88"/>
                  </a:cxn>
                  <a:cxn ang="0">
                    <a:pos x="195" y="108"/>
                  </a:cxn>
                  <a:cxn ang="0">
                    <a:pos x="190" y="128"/>
                  </a:cxn>
                  <a:cxn ang="0">
                    <a:pos x="183" y="145"/>
                  </a:cxn>
                  <a:cxn ang="0">
                    <a:pos x="173" y="160"/>
                  </a:cxn>
                  <a:cxn ang="0">
                    <a:pos x="160" y="173"/>
                  </a:cxn>
                  <a:cxn ang="0">
                    <a:pos x="143" y="184"/>
                  </a:cxn>
                  <a:cxn ang="0">
                    <a:pos x="126" y="192"/>
                  </a:cxn>
                  <a:cxn ang="0">
                    <a:pos x="107" y="196"/>
                  </a:cxn>
                  <a:cxn ang="0">
                    <a:pos x="87" y="196"/>
                  </a:cxn>
                  <a:cxn ang="0">
                    <a:pos x="69" y="192"/>
                  </a:cxn>
                  <a:cxn ang="0">
                    <a:pos x="51" y="184"/>
                  </a:cxn>
                  <a:cxn ang="0">
                    <a:pos x="36" y="173"/>
                  </a:cxn>
                  <a:cxn ang="0">
                    <a:pos x="22" y="160"/>
                  </a:cxn>
                  <a:cxn ang="0">
                    <a:pos x="11" y="145"/>
                  </a:cxn>
                  <a:cxn ang="0">
                    <a:pos x="4" y="128"/>
                  </a:cxn>
                  <a:cxn ang="0">
                    <a:pos x="1" y="108"/>
                  </a:cxn>
                  <a:cxn ang="0">
                    <a:pos x="1" y="88"/>
                  </a:cxn>
                  <a:cxn ang="0">
                    <a:pos x="4" y="69"/>
                  </a:cxn>
                  <a:cxn ang="0">
                    <a:pos x="11" y="52"/>
                  </a:cxn>
                  <a:cxn ang="0">
                    <a:pos x="22" y="37"/>
                  </a:cxn>
                  <a:cxn ang="0">
                    <a:pos x="36" y="22"/>
                  </a:cxn>
                  <a:cxn ang="0">
                    <a:pos x="51" y="12"/>
                  </a:cxn>
                  <a:cxn ang="0">
                    <a:pos x="69" y="5"/>
                  </a:cxn>
                  <a:cxn ang="0">
                    <a:pos x="87" y="1"/>
                  </a:cxn>
                </a:cxnLst>
                <a:rect l="0" t="0" r="r" b="b"/>
                <a:pathLst>
                  <a:path w="195" h="196">
                    <a:moveTo>
                      <a:pt x="98" y="0"/>
                    </a:moveTo>
                    <a:lnTo>
                      <a:pt x="107" y="1"/>
                    </a:lnTo>
                    <a:lnTo>
                      <a:pt x="117" y="3"/>
                    </a:lnTo>
                    <a:lnTo>
                      <a:pt x="126" y="5"/>
                    </a:lnTo>
                    <a:lnTo>
                      <a:pt x="135" y="8"/>
                    </a:lnTo>
                    <a:lnTo>
                      <a:pt x="143" y="12"/>
                    </a:lnTo>
                    <a:lnTo>
                      <a:pt x="152" y="18"/>
                    </a:lnTo>
                    <a:lnTo>
                      <a:pt x="160" y="22"/>
                    </a:lnTo>
                    <a:lnTo>
                      <a:pt x="167" y="30"/>
                    </a:lnTo>
                    <a:lnTo>
                      <a:pt x="173" y="37"/>
                    </a:lnTo>
                    <a:lnTo>
                      <a:pt x="179" y="44"/>
                    </a:lnTo>
                    <a:lnTo>
                      <a:pt x="183" y="52"/>
                    </a:lnTo>
                    <a:lnTo>
                      <a:pt x="188" y="60"/>
                    </a:lnTo>
                    <a:lnTo>
                      <a:pt x="190" y="69"/>
                    </a:lnTo>
                    <a:lnTo>
                      <a:pt x="193" y="79"/>
                    </a:lnTo>
                    <a:lnTo>
                      <a:pt x="195" y="88"/>
                    </a:lnTo>
                    <a:lnTo>
                      <a:pt x="195" y="99"/>
                    </a:lnTo>
                    <a:lnTo>
                      <a:pt x="195" y="108"/>
                    </a:lnTo>
                    <a:lnTo>
                      <a:pt x="193" y="118"/>
                    </a:lnTo>
                    <a:lnTo>
                      <a:pt x="190" y="128"/>
                    </a:lnTo>
                    <a:lnTo>
                      <a:pt x="188" y="136"/>
                    </a:lnTo>
                    <a:lnTo>
                      <a:pt x="183" y="145"/>
                    </a:lnTo>
                    <a:lnTo>
                      <a:pt x="179" y="153"/>
                    </a:lnTo>
                    <a:lnTo>
                      <a:pt x="173" y="160"/>
                    </a:lnTo>
                    <a:lnTo>
                      <a:pt x="167" y="168"/>
                    </a:lnTo>
                    <a:lnTo>
                      <a:pt x="160" y="173"/>
                    </a:lnTo>
                    <a:lnTo>
                      <a:pt x="152" y="179"/>
                    </a:lnTo>
                    <a:lnTo>
                      <a:pt x="143" y="184"/>
                    </a:lnTo>
                    <a:lnTo>
                      <a:pt x="135" y="189"/>
                    </a:lnTo>
                    <a:lnTo>
                      <a:pt x="126" y="192"/>
                    </a:lnTo>
                    <a:lnTo>
                      <a:pt x="117" y="194"/>
                    </a:lnTo>
                    <a:lnTo>
                      <a:pt x="107" y="196"/>
                    </a:lnTo>
                    <a:lnTo>
                      <a:pt x="98" y="196"/>
                    </a:lnTo>
                    <a:lnTo>
                      <a:pt x="87" y="196"/>
                    </a:lnTo>
                    <a:lnTo>
                      <a:pt x="78" y="194"/>
                    </a:lnTo>
                    <a:lnTo>
                      <a:pt x="69" y="192"/>
                    </a:lnTo>
                    <a:lnTo>
                      <a:pt x="59" y="189"/>
                    </a:lnTo>
                    <a:lnTo>
                      <a:pt x="51" y="184"/>
                    </a:lnTo>
                    <a:lnTo>
                      <a:pt x="43" y="179"/>
                    </a:lnTo>
                    <a:lnTo>
                      <a:pt x="36" y="173"/>
                    </a:lnTo>
                    <a:lnTo>
                      <a:pt x="29" y="168"/>
                    </a:lnTo>
                    <a:lnTo>
                      <a:pt x="22" y="160"/>
                    </a:lnTo>
                    <a:lnTo>
                      <a:pt x="16" y="153"/>
                    </a:lnTo>
                    <a:lnTo>
                      <a:pt x="11" y="145"/>
                    </a:lnTo>
                    <a:lnTo>
                      <a:pt x="8" y="136"/>
                    </a:lnTo>
                    <a:lnTo>
                      <a:pt x="4" y="128"/>
                    </a:lnTo>
                    <a:lnTo>
                      <a:pt x="2" y="118"/>
                    </a:lnTo>
                    <a:lnTo>
                      <a:pt x="1" y="108"/>
                    </a:lnTo>
                    <a:lnTo>
                      <a:pt x="0" y="99"/>
                    </a:lnTo>
                    <a:lnTo>
                      <a:pt x="1" y="88"/>
                    </a:lnTo>
                    <a:lnTo>
                      <a:pt x="2" y="79"/>
                    </a:lnTo>
                    <a:lnTo>
                      <a:pt x="4" y="69"/>
                    </a:lnTo>
                    <a:lnTo>
                      <a:pt x="8" y="60"/>
                    </a:lnTo>
                    <a:lnTo>
                      <a:pt x="11" y="52"/>
                    </a:lnTo>
                    <a:lnTo>
                      <a:pt x="16" y="44"/>
                    </a:lnTo>
                    <a:lnTo>
                      <a:pt x="22" y="37"/>
                    </a:lnTo>
                    <a:lnTo>
                      <a:pt x="29" y="30"/>
                    </a:lnTo>
                    <a:lnTo>
                      <a:pt x="36" y="22"/>
                    </a:lnTo>
                    <a:lnTo>
                      <a:pt x="43" y="18"/>
                    </a:lnTo>
                    <a:lnTo>
                      <a:pt x="51" y="12"/>
                    </a:lnTo>
                    <a:lnTo>
                      <a:pt x="59" y="8"/>
                    </a:lnTo>
                    <a:lnTo>
                      <a:pt x="69" y="5"/>
                    </a:lnTo>
                    <a:lnTo>
                      <a:pt x="78" y="3"/>
                    </a:lnTo>
                    <a:lnTo>
                      <a:pt x="87" y="1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9" name="Rectangle 103"/>
            <p:cNvSpPr/>
            <p:nvPr/>
          </p:nvSpPr>
          <p:spPr>
            <a:xfrm>
              <a:off x="6421779" y="3092771"/>
              <a:ext cx="673261" cy="553998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3600" b="1" noProof="1">
                  <a:solidFill>
                    <a:schemeClr val="accent3">
                      <a:lumMod val="100000"/>
                    </a:schemeClr>
                  </a:solidFill>
                </a:rPr>
                <a:t>70%</a:t>
              </a:r>
              <a:endParaRPr lang="en-US" sz="3600" b="1" noProof="1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  <p:grpSp>
          <p:nvGrpSpPr>
            <p:cNvPr id="20" name="Group 104"/>
            <p:cNvGrpSpPr/>
            <p:nvPr/>
          </p:nvGrpSpPr>
          <p:grpSpPr>
            <a:xfrm>
              <a:off x="5980559" y="3646769"/>
              <a:ext cx="1227257" cy="1476379"/>
              <a:chOff x="2344549" y="2595261"/>
              <a:chExt cx="1227257" cy="1476379"/>
            </a:xfrm>
          </p:grpSpPr>
          <p:sp>
            <p:nvSpPr>
              <p:cNvPr id="25" name="TextBox 105"/>
              <p:cNvSpPr txBox="1"/>
              <p:nvPr/>
            </p:nvSpPr>
            <p:spPr bwMode="auto">
              <a:xfrm>
                <a:off x="2344549" y="2595261"/>
                <a:ext cx="1227257" cy="562527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1400" dirty="0">
                    <a:solidFill>
                      <a:schemeClr val="accent3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3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26" name="TextBox 106"/>
              <p:cNvSpPr txBox="1"/>
              <p:nvPr/>
            </p:nvSpPr>
            <p:spPr bwMode="auto">
              <a:xfrm>
                <a:off x="2344549" y="3157788"/>
                <a:ext cx="1227257" cy="913852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96" name="千图PPT彼岸天：ID 8661124库_组合 95"/>
          <p:cNvGrpSpPr/>
          <p:nvPr>
            <p:custDataLst>
              <p:tags r:id="rId4"/>
            </p:custDataLst>
          </p:nvPr>
        </p:nvGrpSpPr>
        <p:grpSpPr>
          <a:xfrm>
            <a:off x="7782681" y="2660376"/>
            <a:ext cx="1943596" cy="2997628"/>
            <a:chOff x="7782681" y="2660376"/>
            <a:chExt cx="1943596" cy="2997628"/>
          </a:xfrm>
        </p:grpSpPr>
        <p:sp>
          <p:nvSpPr>
            <p:cNvPr id="8" name="Cylinder 55"/>
            <p:cNvSpPr/>
            <p:nvPr/>
          </p:nvSpPr>
          <p:spPr>
            <a:xfrm>
              <a:off x="9314733" y="4429236"/>
              <a:ext cx="189103" cy="1098401"/>
            </a:xfrm>
            <a:prstGeom prst="can">
              <a:avLst/>
            </a:prstGeom>
            <a:pattFill prst="ltDnDiag">
              <a:fgClr>
                <a:schemeClr val="bg1">
                  <a:lumMod val="50000"/>
                </a:schemeClr>
              </a:fgClr>
              <a:bgClr>
                <a:schemeClr val="bg1">
                  <a:lumMod val="85000"/>
                </a:schemeClr>
              </a:bgClr>
            </a:patt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9" name="Group 56"/>
            <p:cNvGrpSpPr/>
            <p:nvPr/>
          </p:nvGrpSpPr>
          <p:grpSpPr>
            <a:xfrm>
              <a:off x="9069173" y="3446680"/>
              <a:ext cx="657104" cy="1066399"/>
              <a:chOff x="1555060" y="1309888"/>
              <a:chExt cx="2525713" cy="4098924"/>
            </a:xfrm>
          </p:grpSpPr>
          <p:sp>
            <p:nvSpPr>
              <p:cNvPr id="49" name="Freeform: Shape 57"/>
              <p:cNvSpPr/>
              <p:nvPr/>
            </p:nvSpPr>
            <p:spPr bwMode="auto">
              <a:xfrm>
                <a:off x="2271022" y="4419800"/>
                <a:ext cx="1093788" cy="9890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91" y="0"/>
                  </a:cxn>
                  <a:cxn ang="0">
                    <a:pos x="815" y="136"/>
                  </a:cxn>
                  <a:cxn ang="0">
                    <a:pos x="815" y="562"/>
                  </a:cxn>
                  <a:cxn ang="0">
                    <a:pos x="813" y="582"/>
                  </a:cxn>
                  <a:cxn ang="0">
                    <a:pos x="805" y="603"/>
                  </a:cxn>
                  <a:cxn ang="0">
                    <a:pos x="795" y="623"/>
                  </a:cxn>
                  <a:cxn ang="0">
                    <a:pos x="782" y="642"/>
                  </a:cxn>
                  <a:cxn ang="0">
                    <a:pos x="766" y="658"/>
                  </a:cxn>
                  <a:cxn ang="0">
                    <a:pos x="749" y="669"/>
                  </a:cxn>
                  <a:cxn ang="0">
                    <a:pos x="511" y="792"/>
                  </a:cxn>
                  <a:cxn ang="0">
                    <a:pos x="491" y="800"/>
                  </a:cxn>
                  <a:cxn ang="0">
                    <a:pos x="469" y="805"/>
                  </a:cxn>
                  <a:cxn ang="0">
                    <a:pos x="445" y="806"/>
                  </a:cxn>
                  <a:cxn ang="0">
                    <a:pos x="421" y="805"/>
                  </a:cxn>
                  <a:cxn ang="0">
                    <a:pos x="399" y="800"/>
                  </a:cxn>
                  <a:cxn ang="0">
                    <a:pos x="380" y="792"/>
                  </a:cxn>
                  <a:cxn ang="0">
                    <a:pos x="141" y="669"/>
                  </a:cxn>
                  <a:cxn ang="0">
                    <a:pos x="124" y="658"/>
                  </a:cxn>
                  <a:cxn ang="0">
                    <a:pos x="108" y="642"/>
                  </a:cxn>
                  <a:cxn ang="0">
                    <a:pos x="95" y="623"/>
                  </a:cxn>
                  <a:cxn ang="0">
                    <a:pos x="84" y="603"/>
                  </a:cxn>
                  <a:cxn ang="0">
                    <a:pos x="77" y="582"/>
                  </a:cxn>
                  <a:cxn ang="0">
                    <a:pos x="75" y="562"/>
                  </a:cxn>
                  <a:cxn ang="0">
                    <a:pos x="75" y="136"/>
                  </a:cxn>
                  <a:cxn ang="0">
                    <a:pos x="0" y="0"/>
                  </a:cxn>
                </a:cxnLst>
                <a:rect l="0" t="0" r="r" b="b"/>
                <a:pathLst>
                  <a:path w="891" h="806">
                    <a:moveTo>
                      <a:pt x="0" y="0"/>
                    </a:moveTo>
                    <a:lnTo>
                      <a:pt x="891" y="0"/>
                    </a:lnTo>
                    <a:lnTo>
                      <a:pt x="815" y="136"/>
                    </a:lnTo>
                    <a:lnTo>
                      <a:pt x="815" y="562"/>
                    </a:lnTo>
                    <a:lnTo>
                      <a:pt x="813" y="582"/>
                    </a:lnTo>
                    <a:lnTo>
                      <a:pt x="805" y="603"/>
                    </a:lnTo>
                    <a:lnTo>
                      <a:pt x="795" y="623"/>
                    </a:lnTo>
                    <a:lnTo>
                      <a:pt x="782" y="642"/>
                    </a:lnTo>
                    <a:lnTo>
                      <a:pt x="766" y="658"/>
                    </a:lnTo>
                    <a:lnTo>
                      <a:pt x="749" y="669"/>
                    </a:lnTo>
                    <a:lnTo>
                      <a:pt x="511" y="792"/>
                    </a:lnTo>
                    <a:lnTo>
                      <a:pt x="491" y="800"/>
                    </a:lnTo>
                    <a:lnTo>
                      <a:pt x="469" y="805"/>
                    </a:lnTo>
                    <a:lnTo>
                      <a:pt x="445" y="806"/>
                    </a:lnTo>
                    <a:lnTo>
                      <a:pt x="421" y="805"/>
                    </a:lnTo>
                    <a:lnTo>
                      <a:pt x="399" y="800"/>
                    </a:lnTo>
                    <a:lnTo>
                      <a:pt x="380" y="792"/>
                    </a:lnTo>
                    <a:lnTo>
                      <a:pt x="141" y="669"/>
                    </a:lnTo>
                    <a:lnTo>
                      <a:pt x="124" y="658"/>
                    </a:lnTo>
                    <a:lnTo>
                      <a:pt x="108" y="642"/>
                    </a:lnTo>
                    <a:lnTo>
                      <a:pt x="95" y="623"/>
                    </a:lnTo>
                    <a:lnTo>
                      <a:pt x="84" y="603"/>
                    </a:lnTo>
                    <a:lnTo>
                      <a:pt x="77" y="582"/>
                    </a:lnTo>
                    <a:lnTo>
                      <a:pt x="75" y="562"/>
                    </a:lnTo>
                    <a:lnTo>
                      <a:pt x="75" y="1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0" name="Freeform: Shape 58"/>
              <p:cNvSpPr/>
              <p:nvPr/>
            </p:nvSpPr>
            <p:spPr bwMode="auto">
              <a:xfrm>
                <a:off x="2362993" y="4589764"/>
                <a:ext cx="908618" cy="169458"/>
              </a:xfrm>
              <a:custGeom>
                <a:avLst/>
                <a:gdLst>
                  <a:gd name="T0" fmla="*/ 2147483647 w 740"/>
                  <a:gd name="T1" fmla="*/ 0 h 138"/>
                  <a:gd name="T2" fmla="*/ 2147483647 w 740"/>
                  <a:gd name="T3" fmla="*/ 2147483647 h 138"/>
                  <a:gd name="T4" fmla="*/ 0 w 740"/>
                  <a:gd name="T5" fmla="*/ 2147483647 h 138"/>
                  <a:gd name="T6" fmla="*/ 0 w 740"/>
                  <a:gd name="T7" fmla="*/ 2147483647 h 138"/>
                  <a:gd name="T8" fmla="*/ 2147483647 w 740"/>
                  <a:gd name="T9" fmla="*/ 0 h 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0"/>
                  <a:gd name="T16" fmla="*/ 0 h 138"/>
                  <a:gd name="T17" fmla="*/ 740 w 740"/>
                  <a:gd name="T18" fmla="*/ 138 h 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0" h="138">
                    <a:moveTo>
                      <a:pt x="740" y="0"/>
                    </a:moveTo>
                    <a:lnTo>
                      <a:pt x="740" y="79"/>
                    </a:lnTo>
                    <a:lnTo>
                      <a:pt x="0" y="138"/>
                    </a:lnTo>
                    <a:lnTo>
                      <a:pt x="0" y="59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1" name="Freeform: Shape 59"/>
              <p:cNvSpPr/>
              <p:nvPr/>
            </p:nvSpPr>
            <p:spPr bwMode="auto">
              <a:xfrm>
                <a:off x="2362993" y="4816936"/>
                <a:ext cx="908618" cy="170687"/>
              </a:xfrm>
              <a:custGeom>
                <a:avLst/>
                <a:gdLst>
                  <a:gd name="T0" fmla="*/ 2147483647 w 740"/>
                  <a:gd name="T1" fmla="*/ 0 h 139"/>
                  <a:gd name="T2" fmla="*/ 2147483647 w 740"/>
                  <a:gd name="T3" fmla="*/ 2147483647 h 139"/>
                  <a:gd name="T4" fmla="*/ 0 w 740"/>
                  <a:gd name="T5" fmla="*/ 2147483647 h 139"/>
                  <a:gd name="T6" fmla="*/ 0 w 740"/>
                  <a:gd name="T7" fmla="*/ 2147483647 h 139"/>
                  <a:gd name="T8" fmla="*/ 2147483647 w 740"/>
                  <a:gd name="T9" fmla="*/ 0 h 1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40"/>
                  <a:gd name="T16" fmla="*/ 0 h 139"/>
                  <a:gd name="T17" fmla="*/ 740 w 740"/>
                  <a:gd name="T18" fmla="*/ 139 h 1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40" h="139">
                    <a:moveTo>
                      <a:pt x="740" y="0"/>
                    </a:moveTo>
                    <a:lnTo>
                      <a:pt x="740" y="80"/>
                    </a:lnTo>
                    <a:lnTo>
                      <a:pt x="0" y="139"/>
                    </a:lnTo>
                    <a:lnTo>
                      <a:pt x="0" y="59"/>
                    </a:lnTo>
                    <a:lnTo>
                      <a:pt x="74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2" name="Freeform: Shape 60"/>
              <p:cNvSpPr/>
              <p:nvPr/>
            </p:nvSpPr>
            <p:spPr bwMode="auto">
              <a:xfrm>
                <a:off x="2364222" y="5046565"/>
                <a:ext cx="907391" cy="167002"/>
              </a:xfrm>
              <a:custGeom>
                <a:avLst/>
                <a:gdLst>
                  <a:gd name="T0" fmla="*/ 2147483647 w 739"/>
                  <a:gd name="T1" fmla="*/ 0 h 136"/>
                  <a:gd name="T2" fmla="*/ 2147483647 w 739"/>
                  <a:gd name="T3" fmla="*/ 2147483647 h 136"/>
                  <a:gd name="T4" fmla="*/ 2147483647 w 739"/>
                  <a:gd name="T5" fmla="*/ 2147483647 h 136"/>
                  <a:gd name="T6" fmla="*/ 2147483647 w 739"/>
                  <a:gd name="T7" fmla="*/ 2147483647 h 136"/>
                  <a:gd name="T8" fmla="*/ 2147483647 w 739"/>
                  <a:gd name="T9" fmla="*/ 2147483647 h 136"/>
                  <a:gd name="T10" fmla="*/ 2147483647 w 739"/>
                  <a:gd name="T11" fmla="*/ 2147483647 h 136"/>
                  <a:gd name="T12" fmla="*/ 2147483647 w 739"/>
                  <a:gd name="T13" fmla="*/ 2147483647 h 136"/>
                  <a:gd name="T14" fmla="*/ 2147483647 w 739"/>
                  <a:gd name="T15" fmla="*/ 2147483647 h 136"/>
                  <a:gd name="T16" fmla="*/ 0 w 739"/>
                  <a:gd name="T17" fmla="*/ 2147483647 h 136"/>
                  <a:gd name="T18" fmla="*/ 2147483647 w 739"/>
                  <a:gd name="T19" fmla="*/ 0 h 1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39"/>
                  <a:gd name="T31" fmla="*/ 0 h 136"/>
                  <a:gd name="T32" fmla="*/ 739 w 739"/>
                  <a:gd name="T33" fmla="*/ 136 h 1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39" h="136">
                    <a:moveTo>
                      <a:pt x="739" y="0"/>
                    </a:moveTo>
                    <a:lnTo>
                      <a:pt x="739" y="51"/>
                    </a:lnTo>
                    <a:lnTo>
                      <a:pt x="738" y="65"/>
                    </a:lnTo>
                    <a:lnTo>
                      <a:pt x="735" y="80"/>
                    </a:lnTo>
                    <a:lnTo>
                      <a:pt x="36" y="136"/>
                    </a:lnTo>
                    <a:lnTo>
                      <a:pt x="23" y="119"/>
                    </a:lnTo>
                    <a:lnTo>
                      <a:pt x="11" y="99"/>
                    </a:lnTo>
                    <a:lnTo>
                      <a:pt x="4" y="79"/>
                    </a:lnTo>
                    <a:lnTo>
                      <a:pt x="0" y="59"/>
                    </a:lnTo>
                    <a:lnTo>
                      <a:pt x="73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3" name="Freeform: Shape 61"/>
              <p:cNvSpPr/>
              <p:nvPr/>
            </p:nvSpPr>
            <p:spPr bwMode="auto">
              <a:xfrm>
                <a:off x="2666276" y="5317943"/>
                <a:ext cx="303282" cy="90869"/>
              </a:xfrm>
              <a:custGeom>
                <a:avLst/>
                <a:gdLst>
                  <a:gd name="T0" fmla="*/ 2147483647 w 247"/>
                  <a:gd name="T1" fmla="*/ 0 h 74"/>
                  <a:gd name="T2" fmla="*/ 2147483647 w 247"/>
                  <a:gd name="T3" fmla="*/ 2147483647 h 74"/>
                  <a:gd name="T4" fmla="*/ 2147483647 w 247"/>
                  <a:gd name="T5" fmla="*/ 2147483647 h 74"/>
                  <a:gd name="T6" fmla="*/ 2147483647 w 247"/>
                  <a:gd name="T7" fmla="*/ 2147483647 h 74"/>
                  <a:gd name="T8" fmla="*/ 2147483647 w 247"/>
                  <a:gd name="T9" fmla="*/ 2147483647 h 74"/>
                  <a:gd name="T10" fmla="*/ 2147483647 w 247"/>
                  <a:gd name="T11" fmla="*/ 2147483647 h 74"/>
                  <a:gd name="T12" fmla="*/ 2147483647 w 247"/>
                  <a:gd name="T13" fmla="*/ 2147483647 h 74"/>
                  <a:gd name="T14" fmla="*/ 2147483647 w 247"/>
                  <a:gd name="T15" fmla="*/ 2147483647 h 74"/>
                  <a:gd name="T16" fmla="*/ 2147483647 w 247"/>
                  <a:gd name="T17" fmla="*/ 2147483647 h 74"/>
                  <a:gd name="T18" fmla="*/ 2147483647 w 247"/>
                  <a:gd name="T19" fmla="*/ 2147483647 h 74"/>
                  <a:gd name="T20" fmla="*/ 2147483647 w 247"/>
                  <a:gd name="T21" fmla="*/ 2147483647 h 74"/>
                  <a:gd name="T22" fmla="*/ 2147483647 w 247"/>
                  <a:gd name="T23" fmla="*/ 2147483647 h 74"/>
                  <a:gd name="T24" fmla="*/ 2147483647 w 247"/>
                  <a:gd name="T25" fmla="*/ 2147483647 h 74"/>
                  <a:gd name="T26" fmla="*/ 0 w 247"/>
                  <a:gd name="T27" fmla="*/ 2147483647 h 74"/>
                  <a:gd name="T28" fmla="*/ 2147483647 w 247"/>
                  <a:gd name="T29" fmla="*/ 2147483647 h 74"/>
                  <a:gd name="T30" fmla="*/ 2147483647 w 247"/>
                  <a:gd name="T31" fmla="*/ 2147483647 h 74"/>
                  <a:gd name="T32" fmla="*/ 2147483647 w 247"/>
                  <a:gd name="T33" fmla="*/ 2147483647 h 74"/>
                  <a:gd name="T34" fmla="*/ 2147483647 w 247"/>
                  <a:gd name="T35" fmla="*/ 2147483647 h 74"/>
                  <a:gd name="T36" fmla="*/ 2147483647 w 247"/>
                  <a:gd name="T37" fmla="*/ 0 h 7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47"/>
                  <a:gd name="T58" fmla="*/ 0 h 74"/>
                  <a:gd name="T59" fmla="*/ 247 w 247"/>
                  <a:gd name="T60" fmla="*/ 74 h 7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47" h="74">
                    <a:moveTo>
                      <a:pt x="123" y="0"/>
                    </a:moveTo>
                    <a:lnTo>
                      <a:pt x="153" y="1"/>
                    </a:lnTo>
                    <a:lnTo>
                      <a:pt x="180" y="5"/>
                    </a:lnTo>
                    <a:lnTo>
                      <a:pt x="206" y="12"/>
                    </a:lnTo>
                    <a:lnTo>
                      <a:pt x="228" y="20"/>
                    </a:lnTo>
                    <a:lnTo>
                      <a:pt x="247" y="30"/>
                    </a:lnTo>
                    <a:lnTo>
                      <a:pt x="189" y="60"/>
                    </a:lnTo>
                    <a:lnTo>
                      <a:pt x="169" y="68"/>
                    </a:lnTo>
                    <a:lnTo>
                      <a:pt x="147" y="73"/>
                    </a:lnTo>
                    <a:lnTo>
                      <a:pt x="122" y="74"/>
                    </a:lnTo>
                    <a:lnTo>
                      <a:pt x="99" y="73"/>
                    </a:lnTo>
                    <a:lnTo>
                      <a:pt x="77" y="68"/>
                    </a:lnTo>
                    <a:lnTo>
                      <a:pt x="57" y="60"/>
                    </a:lnTo>
                    <a:lnTo>
                      <a:pt x="0" y="30"/>
                    </a:lnTo>
                    <a:lnTo>
                      <a:pt x="18" y="20"/>
                    </a:lnTo>
                    <a:lnTo>
                      <a:pt x="40" y="12"/>
                    </a:lnTo>
                    <a:lnTo>
                      <a:pt x="66" y="5"/>
                    </a:lnTo>
                    <a:lnTo>
                      <a:pt x="94" y="1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4" name="Freeform: Shape 62"/>
              <p:cNvSpPr/>
              <p:nvPr/>
            </p:nvSpPr>
            <p:spPr bwMode="auto">
              <a:xfrm>
                <a:off x="1555060" y="1309888"/>
                <a:ext cx="2525713" cy="3150940"/>
              </a:xfrm>
              <a:custGeom>
                <a:avLst/>
                <a:gdLst/>
                <a:ahLst/>
                <a:cxnLst>
                  <a:cxn ang="0">
                    <a:pos x="1109" y="3"/>
                  </a:cxn>
                  <a:cxn ang="0">
                    <a:pos x="1264" y="27"/>
                  </a:cxn>
                  <a:cxn ang="0">
                    <a:pos x="1411" y="74"/>
                  </a:cxn>
                  <a:cxn ang="0">
                    <a:pos x="1548" y="140"/>
                  </a:cxn>
                  <a:cxn ang="0">
                    <a:pos x="1671" y="226"/>
                  </a:cxn>
                  <a:cxn ang="0">
                    <a:pos x="1782" y="329"/>
                  </a:cxn>
                  <a:cxn ang="0">
                    <a:pos x="1876" y="445"/>
                  </a:cxn>
                  <a:cxn ang="0">
                    <a:pos x="1952" y="576"/>
                  </a:cxn>
                  <a:cxn ang="0">
                    <a:pos x="2009" y="718"/>
                  </a:cxn>
                  <a:cxn ang="0">
                    <a:pos x="2045" y="869"/>
                  </a:cxn>
                  <a:cxn ang="0">
                    <a:pos x="2057" y="1028"/>
                  </a:cxn>
                  <a:cxn ang="0">
                    <a:pos x="2046" y="1166"/>
                  </a:cxn>
                  <a:cxn ang="0">
                    <a:pos x="2016" y="1295"/>
                  </a:cxn>
                  <a:cxn ang="0">
                    <a:pos x="1971" y="1418"/>
                  </a:cxn>
                  <a:cxn ang="0">
                    <a:pos x="1915" y="1535"/>
                  </a:cxn>
                  <a:cxn ang="0">
                    <a:pos x="1850" y="1649"/>
                  </a:cxn>
                  <a:cxn ang="0">
                    <a:pos x="1748" y="1814"/>
                  </a:cxn>
                  <a:cxn ang="0">
                    <a:pos x="1649" y="1979"/>
                  </a:cxn>
                  <a:cxn ang="0">
                    <a:pos x="1592" y="2090"/>
                  </a:cxn>
                  <a:cxn ang="0">
                    <a:pos x="1547" y="2204"/>
                  </a:cxn>
                  <a:cxn ang="0">
                    <a:pos x="1516" y="2323"/>
                  </a:cxn>
                  <a:cxn ang="0">
                    <a:pos x="1505" y="2447"/>
                  </a:cxn>
                  <a:cxn ang="0">
                    <a:pos x="1496" y="2503"/>
                  </a:cxn>
                  <a:cxn ang="0">
                    <a:pos x="1481" y="2535"/>
                  </a:cxn>
                  <a:cxn ang="0">
                    <a:pos x="1456" y="2557"/>
                  </a:cxn>
                  <a:cxn ang="0">
                    <a:pos x="1424" y="2566"/>
                  </a:cxn>
                  <a:cxn ang="0">
                    <a:pos x="615" y="2564"/>
                  </a:cxn>
                  <a:cxn ang="0">
                    <a:pos x="586" y="2548"/>
                  </a:cxn>
                  <a:cxn ang="0">
                    <a:pos x="567" y="2520"/>
                  </a:cxn>
                  <a:cxn ang="0">
                    <a:pos x="553" y="2475"/>
                  </a:cxn>
                  <a:cxn ang="0">
                    <a:pos x="549" y="2387"/>
                  </a:cxn>
                  <a:cxn ang="0">
                    <a:pos x="531" y="2270"/>
                  </a:cxn>
                  <a:cxn ang="0">
                    <a:pos x="497" y="2158"/>
                  </a:cxn>
                  <a:cxn ang="0">
                    <a:pos x="449" y="2050"/>
                  </a:cxn>
                  <a:cxn ang="0">
                    <a:pos x="393" y="1944"/>
                  </a:cxn>
                  <a:cxn ang="0">
                    <a:pos x="329" y="1838"/>
                  </a:cxn>
                  <a:cxn ang="0">
                    <a:pos x="229" y="1680"/>
                  </a:cxn>
                  <a:cxn ang="0">
                    <a:pos x="165" y="1572"/>
                  </a:cxn>
                  <a:cxn ang="0">
                    <a:pos x="106" y="1460"/>
                  </a:cxn>
                  <a:cxn ang="0">
                    <a:pos x="58" y="1345"/>
                  </a:cxn>
                  <a:cxn ang="0">
                    <a:pos x="22" y="1224"/>
                  </a:cxn>
                  <a:cxn ang="0">
                    <a:pos x="3" y="1095"/>
                  </a:cxn>
                  <a:cxn ang="0">
                    <a:pos x="3" y="948"/>
                  </a:cxn>
                  <a:cxn ang="0">
                    <a:pos x="27" y="793"/>
                  </a:cxn>
                  <a:cxn ang="0">
                    <a:pos x="74" y="646"/>
                  </a:cxn>
                  <a:cxn ang="0">
                    <a:pos x="140" y="509"/>
                  </a:cxn>
                  <a:cxn ang="0">
                    <a:pos x="226" y="385"/>
                  </a:cxn>
                  <a:cxn ang="0">
                    <a:pos x="329" y="275"/>
                  </a:cxn>
                  <a:cxn ang="0">
                    <a:pos x="445" y="181"/>
                  </a:cxn>
                  <a:cxn ang="0">
                    <a:pos x="576" y="105"/>
                  </a:cxn>
                  <a:cxn ang="0">
                    <a:pos x="718" y="48"/>
                  </a:cxn>
                  <a:cxn ang="0">
                    <a:pos x="869" y="12"/>
                  </a:cxn>
                  <a:cxn ang="0">
                    <a:pos x="1028" y="0"/>
                  </a:cxn>
                </a:cxnLst>
                <a:rect l="0" t="0" r="r" b="b"/>
                <a:pathLst>
                  <a:path w="2057" h="2566">
                    <a:moveTo>
                      <a:pt x="1028" y="0"/>
                    </a:moveTo>
                    <a:lnTo>
                      <a:pt x="1109" y="3"/>
                    </a:lnTo>
                    <a:lnTo>
                      <a:pt x="1188" y="12"/>
                    </a:lnTo>
                    <a:lnTo>
                      <a:pt x="1264" y="27"/>
                    </a:lnTo>
                    <a:lnTo>
                      <a:pt x="1339" y="48"/>
                    </a:lnTo>
                    <a:lnTo>
                      <a:pt x="1411" y="74"/>
                    </a:lnTo>
                    <a:lnTo>
                      <a:pt x="1481" y="105"/>
                    </a:lnTo>
                    <a:lnTo>
                      <a:pt x="1548" y="140"/>
                    </a:lnTo>
                    <a:lnTo>
                      <a:pt x="1612" y="181"/>
                    </a:lnTo>
                    <a:lnTo>
                      <a:pt x="1671" y="226"/>
                    </a:lnTo>
                    <a:lnTo>
                      <a:pt x="1728" y="275"/>
                    </a:lnTo>
                    <a:lnTo>
                      <a:pt x="1782" y="329"/>
                    </a:lnTo>
                    <a:lnTo>
                      <a:pt x="1831" y="385"/>
                    </a:lnTo>
                    <a:lnTo>
                      <a:pt x="1876" y="445"/>
                    </a:lnTo>
                    <a:lnTo>
                      <a:pt x="1917" y="509"/>
                    </a:lnTo>
                    <a:lnTo>
                      <a:pt x="1952" y="576"/>
                    </a:lnTo>
                    <a:lnTo>
                      <a:pt x="1983" y="646"/>
                    </a:lnTo>
                    <a:lnTo>
                      <a:pt x="2009" y="718"/>
                    </a:lnTo>
                    <a:lnTo>
                      <a:pt x="2030" y="793"/>
                    </a:lnTo>
                    <a:lnTo>
                      <a:pt x="2045" y="869"/>
                    </a:lnTo>
                    <a:lnTo>
                      <a:pt x="2054" y="948"/>
                    </a:lnTo>
                    <a:lnTo>
                      <a:pt x="2057" y="1028"/>
                    </a:lnTo>
                    <a:lnTo>
                      <a:pt x="2054" y="1098"/>
                    </a:lnTo>
                    <a:lnTo>
                      <a:pt x="2046" y="1166"/>
                    </a:lnTo>
                    <a:lnTo>
                      <a:pt x="2034" y="1231"/>
                    </a:lnTo>
                    <a:lnTo>
                      <a:pt x="2016" y="1295"/>
                    </a:lnTo>
                    <a:lnTo>
                      <a:pt x="1995" y="1357"/>
                    </a:lnTo>
                    <a:lnTo>
                      <a:pt x="1971" y="1418"/>
                    </a:lnTo>
                    <a:lnTo>
                      <a:pt x="1944" y="1477"/>
                    </a:lnTo>
                    <a:lnTo>
                      <a:pt x="1915" y="1535"/>
                    </a:lnTo>
                    <a:lnTo>
                      <a:pt x="1883" y="1592"/>
                    </a:lnTo>
                    <a:lnTo>
                      <a:pt x="1850" y="1649"/>
                    </a:lnTo>
                    <a:lnTo>
                      <a:pt x="1817" y="1705"/>
                    </a:lnTo>
                    <a:lnTo>
                      <a:pt x="1748" y="1814"/>
                    </a:lnTo>
                    <a:lnTo>
                      <a:pt x="1681" y="1924"/>
                    </a:lnTo>
                    <a:lnTo>
                      <a:pt x="1649" y="1979"/>
                    </a:lnTo>
                    <a:lnTo>
                      <a:pt x="1620" y="2034"/>
                    </a:lnTo>
                    <a:lnTo>
                      <a:pt x="1592" y="2090"/>
                    </a:lnTo>
                    <a:lnTo>
                      <a:pt x="1568" y="2147"/>
                    </a:lnTo>
                    <a:lnTo>
                      <a:pt x="1547" y="2204"/>
                    </a:lnTo>
                    <a:lnTo>
                      <a:pt x="1529" y="2263"/>
                    </a:lnTo>
                    <a:lnTo>
                      <a:pt x="1516" y="2323"/>
                    </a:lnTo>
                    <a:lnTo>
                      <a:pt x="1508" y="2384"/>
                    </a:lnTo>
                    <a:lnTo>
                      <a:pt x="1505" y="2447"/>
                    </a:lnTo>
                    <a:lnTo>
                      <a:pt x="1503" y="2475"/>
                    </a:lnTo>
                    <a:lnTo>
                      <a:pt x="1496" y="2503"/>
                    </a:lnTo>
                    <a:lnTo>
                      <a:pt x="1489" y="2520"/>
                    </a:lnTo>
                    <a:lnTo>
                      <a:pt x="1481" y="2535"/>
                    </a:lnTo>
                    <a:lnTo>
                      <a:pt x="1470" y="2548"/>
                    </a:lnTo>
                    <a:lnTo>
                      <a:pt x="1456" y="2557"/>
                    </a:lnTo>
                    <a:lnTo>
                      <a:pt x="1441" y="2564"/>
                    </a:lnTo>
                    <a:lnTo>
                      <a:pt x="1424" y="2566"/>
                    </a:lnTo>
                    <a:lnTo>
                      <a:pt x="632" y="2566"/>
                    </a:lnTo>
                    <a:lnTo>
                      <a:pt x="615" y="2564"/>
                    </a:lnTo>
                    <a:lnTo>
                      <a:pt x="599" y="2557"/>
                    </a:lnTo>
                    <a:lnTo>
                      <a:pt x="586" y="2548"/>
                    </a:lnTo>
                    <a:lnTo>
                      <a:pt x="575" y="2535"/>
                    </a:lnTo>
                    <a:lnTo>
                      <a:pt x="567" y="2520"/>
                    </a:lnTo>
                    <a:lnTo>
                      <a:pt x="560" y="2503"/>
                    </a:lnTo>
                    <a:lnTo>
                      <a:pt x="553" y="2475"/>
                    </a:lnTo>
                    <a:lnTo>
                      <a:pt x="551" y="2447"/>
                    </a:lnTo>
                    <a:lnTo>
                      <a:pt x="549" y="2387"/>
                    </a:lnTo>
                    <a:lnTo>
                      <a:pt x="543" y="2327"/>
                    </a:lnTo>
                    <a:lnTo>
                      <a:pt x="531" y="2270"/>
                    </a:lnTo>
                    <a:lnTo>
                      <a:pt x="516" y="2214"/>
                    </a:lnTo>
                    <a:lnTo>
                      <a:pt x="497" y="2158"/>
                    </a:lnTo>
                    <a:lnTo>
                      <a:pt x="475" y="2104"/>
                    </a:lnTo>
                    <a:lnTo>
                      <a:pt x="449" y="2050"/>
                    </a:lnTo>
                    <a:lnTo>
                      <a:pt x="422" y="1997"/>
                    </a:lnTo>
                    <a:lnTo>
                      <a:pt x="393" y="1944"/>
                    </a:lnTo>
                    <a:lnTo>
                      <a:pt x="361" y="1891"/>
                    </a:lnTo>
                    <a:lnTo>
                      <a:pt x="329" y="1838"/>
                    </a:lnTo>
                    <a:lnTo>
                      <a:pt x="262" y="1733"/>
                    </a:lnTo>
                    <a:lnTo>
                      <a:pt x="229" y="1680"/>
                    </a:lnTo>
                    <a:lnTo>
                      <a:pt x="197" y="1626"/>
                    </a:lnTo>
                    <a:lnTo>
                      <a:pt x="165" y="1572"/>
                    </a:lnTo>
                    <a:lnTo>
                      <a:pt x="135" y="1517"/>
                    </a:lnTo>
                    <a:lnTo>
                      <a:pt x="106" y="1460"/>
                    </a:lnTo>
                    <a:lnTo>
                      <a:pt x="81" y="1403"/>
                    </a:lnTo>
                    <a:lnTo>
                      <a:pt x="58" y="1345"/>
                    </a:lnTo>
                    <a:lnTo>
                      <a:pt x="39" y="1285"/>
                    </a:lnTo>
                    <a:lnTo>
                      <a:pt x="22" y="1224"/>
                    </a:lnTo>
                    <a:lnTo>
                      <a:pt x="10" y="1160"/>
                    </a:lnTo>
                    <a:lnTo>
                      <a:pt x="3" y="1095"/>
                    </a:lnTo>
                    <a:lnTo>
                      <a:pt x="0" y="1028"/>
                    </a:lnTo>
                    <a:lnTo>
                      <a:pt x="3" y="948"/>
                    </a:lnTo>
                    <a:lnTo>
                      <a:pt x="12" y="869"/>
                    </a:lnTo>
                    <a:lnTo>
                      <a:pt x="27" y="793"/>
                    </a:lnTo>
                    <a:lnTo>
                      <a:pt x="48" y="718"/>
                    </a:lnTo>
                    <a:lnTo>
                      <a:pt x="74" y="646"/>
                    </a:lnTo>
                    <a:lnTo>
                      <a:pt x="104" y="576"/>
                    </a:lnTo>
                    <a:lnTo>
                      <a:pt x="140" y="509"/>
                    </a:lnTo>
                    <a:lnTo>
                      <a:pt x="181" y="445"/>
                    </a:lnTo>
                    <a:lnTo>
                      <a:pt x="226" y="385"/>
                    </a:lnTo>
                    <a:lnTo>
                      <a:pt x="275" y="329"/>
                    </a:lnTo>
                    <a:lnTo>
                      <a:pt x="329" y="275"/>
                    </a:lnTo>
                    <a:lnTo>
                      <a:pt x="385" y="226"/>
                    </a:lnTo>
                    <a:lnTo>
                      <a:pt x="445" y="181"/>
                    </a:lnTo>
                    <a:lnTo>
                      <a:pt x="509" y="140"/>
                    </a:lnTo>
                    <a:lnTo>
                      <a:pt x="576" y="105"/>
                    </a:lnTo>
                    <a:lnTo>
                      <a:pt x="646" y="74"/>
                    </a:lnTo>
                    <a:lnTo>
                      <a:pt x="718" y="48"/>
                    </a:lnTo>
                    <a:lnTo>
                      <a:pt x="793" y="27"/>
                    </a:lnTo>
                    <a:lnTo>
                      <a:pt x="869" y="12"/>
                    </a:lnTo>
                    <a:lnTo>
                      <a:pt x="948" y="3"/>
                    </a:ln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5" name="Freeform: Shape 63"/>
              <p:cNvSpPr/>
              <p:nvPr/>
            </p:nvSpPr>
            <p:spPr bwMode="auto">
              <a:xfrm>
                <a:off x="2537723" y="3541913"/>
                <a:ext cx="558800" cy="919163"/>
              </a:xfrm>
              <a:custGeom>
                <a:avLst/>
                <a:gdLst/>
                <a:ahLst/>
                <a:cxnLst>
                  <a:cxn ang="0">
                    <a:pos x="228" y="0"/>
                  </a:cxn>
                  <a:cxn ang="0">
                    <a:pos x="265" y="3"/>
                  </a:cxn>
                  <a:cxn ang="0">
                    <a:pos x="300" y="10"/>
                  </a:cxn>
                  <a:cxn ang="0">
                    <a:pos x="333" y="22"/>
                  </a:cxn>
                  <a:cxn ang="0">
                    <a:pos x="362" y="39"/>
                  </a:cxn>
                  <a:cxn ang="0">
                    <a:pos x="390" y="59"/>
                  </a:cxn>
                  <a:cxn ang="0">
                    <a:pos x="412" y="82"/>
                  </a:cxn>
                  <a:cxn ang="0">
                    <a:pos x="430" y="108"/>
                  </a:cxn>
                  <a:cxn ang="0">
                    <a:pos x="444" y="137"/>
                  </a:cxn>
                  <a:cxn ang="0">
                    <a:pos x="453" y="167"/>
                  </a:cxn>
                  <a:cxn ang="0">
                    <a:pos x="456" y="200"/>
                  </a:cxn>
                  <a:cxn ang="0">
                    <a:pos x="456" y="748"/>
                  </a:cxn>
                  <a:cxn ang="0">
                    <a:pos x="0" y="748"/>
                  </a:cxn>
                  <a:cxn ang="0">
                    <a:pos x="0" y="200"/>
                  </a:cxn>
                  <a:cxn ang="0">
                    <a:pos x="3" y="167"/>
                  </a:cxn>
                  <a:cxn ang="0">
                    <a:pos x="11" y="137"/>
                  </a:cxn>
                  <a:cxn ang="0">
                    <a:pos x="26" y="108"/>
                  </a:cxn>
                  <a:cxn ang="0">
                    <a:pos x="44" y="82"/>
                  </a:cxn>
                  <a:cxn ang="0">
                    <a:pos x="67" y="59"/>
                  </a:cxn>
                  <a:cxn ang="0">
                    <a:pos x="94" y="39"/>
                  </a:cxn>
                  <a:cxn ang="0">
                    <a:pos x="124" y="22"/>
                  </a:cxn>
                  <a:cxn ang="0">
                    <a:pos x="156" y="10"/>
                  </a:cxn>
                  <a:cxn ang="0">
                    <a:pos x="192" y="3"/>
                  </a:cxn>
                  <a:cxn ang="0">
                    <a:pos x="228" y="0"/>
                  </a:cxn>
                </a:cxnLst>
                <a:rect l="0" t="0" r="r" b="b"/>
                <a:pathLst>
                  <a:path w="456" h="748">
                    <a:moveTo>
                      <a:pt x="228" y="0"/>
                    </a:moveTo>
                    <a:lnTo>
                      <a:pt x="265" y="3"/>
                    </a:lnTo>
                    <a:lnTo>
                      <a:pt x="300" y="10"/>
                    </a:lnTo>
                    <a:lnTo>
                      <a:pt x="333" y="22"/>
                    </a:lnTo>
                    <a:lnTo>
                      <a:pt x="362" y="39"/>
                    </a:lnTo>
                    <a:lnTo>
                      <a:pt x="390" y="59"/>
                    </a:lnTo>
                    <a:lnTo>
                      <a:pt x="412" y="82"/>
                    </a:lnTo>
                    <a:lnTo>
                      <a:pt x="430" y="108"/>
                    </a:lnTo>
                    <a:lnTo>
                      <a:pt x="444" y="137"/>
                    </a:lnTo>
                    <a:lnTo>
                      <a:pt x="453" y="167"/>
                    </a:lnTo>
                    <a:lnTo>
                      <a:pt x="456" y="200"/>
                    </a:lnTo>
                    <a:lnTo>
                      <a:pt x="456" y="748"/>
                    </a:lnTo>
                    <a:lnTo>
                      <a:pt x="0" y="748"/>
                    </a:lnTo>
                    <a:lnTo>
                      <a:pt x="0" y="200"/>
                    </a:lnTo>
                    <a:lnTo>
                      <a:pt x="3" y="167"/>
                    </a:lnTo>
                    <a:lnTo>
                      <a:pt x="11" y="137"/>
                    </a:lnTo>
                    <a:lnTo>
                      <a:pt x="26" y="108"/>
                    </a:lnTo>
                    <a:lnTo>
                      <a:pt x="44" y="82"/>
                    </a:lnTo>
                    <a:lnTo>
                      <a:pt x="67" y="59"/>
                    </a:lnTo>
                    <a:lnTo>
                      <a:pt x="94" y="39"/>
                    </a:lnTo>
                    <a:lnTo>
                      <a:pt x="124" y="22"/>
                    </a:lnTo>
                    <a:lnTo>
                      <a:pt x="156" y="10"/>
                    </a:lnTo>
                    <a:lnTo>
                      <a:pt x="192" y="3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E1E8E7"/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6" name="Freeform: Shape 64"/>
              <p:cNvSpPr/>
              <p:nvPr/>
            </p:nvSpPr>
            <p:spPr bwMode="auto">
              <a:xfrm>
                <a:off x="2242447" y="4289625"/>
                <a:ext cx="1149350" cy="171450"/>
              </a:xfrm>
              <a:custGeom>
                <a:avLst/>
                <a:gdLst>
                  <a:gd name="T0" fmla="*/ 696 w 936"/>
                  <a:gd name="T1" fmla="*/ 0 h 140"/>
                  <a:gd name="T2" fmla="*/ 747 w 936"/>
                  <a:gd name="T3" fmla="*/ 10 h 140"/>
                  <a:gd name="T4" fmla="*/ 794 w 936"/>
                  <a:gd name="T5" fmla="*/ 20 h 140"/>
                  <a:gd name="T6" fmla="*/ 838 w 936"/>
                  <a:gd name="T7" fmla="*/ 33 h 140"/>
                  <a:gd name="T8" fmla="*/ 876 w 936"/>
                  <a:gd name="T9" fmla="*/ 46 h 140"/>
                  <a:gd name="T10" fmla="*/ 909 w 936"/>
                  <a:gd name="T11" fmla="*/ 60 h 140"/>
                  <a:gd name="T12" fmla="*/ 936 w 936"/>
                  <a:gd name="T13" fmla="*/ 77 h 140"/>
                  <a:gd name="T14" fmla="*/ 929 w 936"/>
                  <a:gd name="T15" fmla="*/ 94 h 140"/>
                  <a:gd name="T16" fmla="*/ 921 w 936"/>
                  <a:gd name="T17" fmla="*/ 109 h 140"/>
                  <a:gd name="T18" fmla="*/ 910 w 936"/>
                  <a:gd name="T19" fmla="*/ 122 h 140"/>
                  <a:gd name="T20" fmla="*/ 896 w 936"/>
                  <a:gd name="T21" fmla="*/ 131 h 140"/>
                  <a:gd name="T22" fmla="*/ 881 w 936"/>
                  <a:gd name="T23" fmla="*/ 138 h 140"/>
                  <a:gd name="T24" fmla="*/ 864 w 936"/>
                  <a:gd name="T25" fmla="*/ 140 h 140"/>
                  <a:gd name="T26" fmla="*/ 696 w 936"/>
                  <a:gd name="T27" fmla="*/ 140 h 140"/>
                  <a:gd name="T28" fmla="*/ 696 w 936"/>
                  <a:gd name="T29" fmla="*/ 0 h 140"/>
                  <a:gd name="T30" fmla="*/ 240 w 936"/>
                  <a:gd name="T31" fmla="*/ 0 h 140"/>
                  <a:gd name="T32" fmla="*/ 240 w 936"/>
                  <a:gd name="T33" fmla="*/ 140 h 140"/>
                  <a:gd name="T34" fmla="*/ 72 w 936"/>
                  <a:gd name="T35" fmla="*/ 140 h 140"/>
                  <a:gd name="T36" fmla="*/ 55 w 936"/>
                  <a:gd name="T37" fmla="*/ 138 h 140"/>
                  <a:gd name="T38" fmla="*/ 39 w 936"/>
                  <a:gd name="T39" fmla="*/ 131 h 140"/>
                  <a:gd name="T40" fmla="*/ 26 w 936"/>
                  <a:gd name="T41" fmla="*/ 122 h 140"/>
                  <a:gd name="T42" fmla="*/ 15 w 936"/>
                  <a:gd name="T43" fmla="*/ 109 h 140"/>
                  <a:gd name="T44" fmla="*/ 7 w 936"/>
                  <a:gd name="T45" fmla="*/ 94 h 140"/>
                  <a:gd name="T46" fmla="*/ 0 w 936"/>
                  <a:gd name="T47" fmla="*/ 77 h 140"/>
                  <a:gd name="T48" fmla="*/ 27 w 936"/>
                  <a:gd name="T49" fmla="*/ 60 h 140"/>
                  <a:gd name="T50" fmla="*/ 60 w 936"/>
                  <a:gd name="T51" fmla="*/ 46 h 140"/>
                  <a:gd name="T52" fmla="*/ 98 w 936"/>
                  <a:gd name="T53" fmla="*/ 33 h 140"/>
                  <a:gd name="T54" fmla="*/ 142 w 936"/>
                  <a:gd name="T55" fmla="*/ 20 h 140"/>
                  <a:gd name="T56" fmla="*/ 189 w 936"/>
                  <a:gd name="T57" fmla="*/ 10 h 140"/>
                  <a:gd name="T58" fmla="*/ 240 w 936"/>
                  <a:gd name="T59" fmla="*/ 0 h 14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936"/>
                  <a:gd name="T91" fmla="*/ 0 h 140"/>
                  <a:gd name="T92" fmla="*/ 936 w 936"/>
                  <a:gd name="T93" fmla="*/ 140 h 140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936" h="140">
                    <a:moveTo>
                      <a:pt x="696" y="0"/>
                    </a:moveTo>
                    <a:lnTo>
                      <a:pt x="747" y="10"/>
                    </a:lnTo>
                    <a:lnTo>
                      <a:pt x="794" y="20"/>
                    </a:lnTo>
                    <a:lnTo>
                      <a:pt x="838" y="33"/>
                    </a:lnTo>
                    <a:lnTo>
                      <a:pt x="876" y="46"/>
                    </a:lnTo>
                    <a:lnTo>
                      <a:pt x="909" y="60"/>
                    </a:lnTo>
                    <a:lnTo>
                      <a:pt x="936" y="77"/>
                    </a:lnTo>
                    <a:lnTo>
                      <a:pt x="929" y="94"/>
                    </a:lnTo>
                    <a:lnTo>
                      <a:pt x="921" y="109"/>
                    </a:lnTo>
                    <a:lnTo>
                      <a:pt x="910" y="122"/>
                    </a:lnTo>
                    <a:lnTo>
                      <a:pt x="896" y="131"/>
                    </a:lnTo>
                    <a:lnTo>
                      <a:pt x="881" y="138"/>
                    </a:lnTo>
                    <a:lnTo>
                      <a:pt x="864" y="140"/>
                    </a:lnTo>
                    <a:lnTo>
                      <a:pt x="696" y="140"/>
                    </a:lnTo>
                    <a:lnTo>
                      <a:pt x="696" y="0"/>
                    </a:lnTo>
                    <a:close/>
                    <a:moveTo>
                      <a:pt x="240" y="0"/>
                    </a:moveTo>
                    <a:lnTo>
                      <a:pt x="240" y="140"/>
                    </a:lnTo>
                    <a:lnTo>
                      <a:pt x="72" y="140"/>
                    </a:lnTo>
                    <a:lnTo>
                      <a:pt x="55" y="138"/>
                    </a:lnTo>
                    <a:lnTo>
                      <a:pt x="39" y="131"/>
                    </a:lnTo>
                    <a:lnTo>
                      <a:pt x="26" y="122"/>
                    </a:lnTo>
                    <a:lnTo>
                      <a:pt x="15" y="109"/>
                    </a:lnTo>
                    <a:lnTo>
                      <a:pt x="7" y="94"/>
                    </a:lnTo>
                    <a:lnTo>
                      <a:pt x="0" y="77"/>
                    </a:lnTo>
                    <a:lnTo>
                      <a:pt x="27" y="60"/>
                    </a:lnTo>
                    <a:lnTo>
                      <a:pt x="60" y="46"/>
                    </a:lnTo>
                    <a:lnTo>
                      <a:pt x="98" y="33"/>
                    </a:lnTo>
                    <a:lnTo>
                      <a:pt x="142" y="20"/>
                    </a:lnTo>
                    <a:lnTo>
                      <a:pt x="189" y="1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chemeClr val="bg1">
                    <a:lumMod val="85000"/>
                  </a:schemeClr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7" name="Freeform: Shape 65"/>
              <p:cNvSpPr/>
              <p:nvPr/>
            </p:nvSpPr>
            <p:spPr bwMode="auto">
              <a:xfrm>
                <a:off x="2537723" y="4270575"/>
                <a:ext cx="558800" cy="190500"/>
              </a:xfrm>
              <a:custGeom>
                <a:avLst/>
                <a:gdLst>
                  <a:gd name="T0" fmla="*/ 297 w 456"/>
                  <a:gd name="T1" fmla="*/ 0 h 155"/>
                  <a:gd name="T2" fmla="*/ 352 w 456"/>
                  <a:gd name="T3" fmla="*/ 4 h 155"/>
                  <a:gd name="T4" fmla="*/ 405 w 456"/>
                  <a:gd name="T5" fmla="*/ 9 h 155"/>
                  <a:gd name="T6" fmla="*/ 456 w 456"/>
                  <a:gd name="T7" fmla="*/ 15 h 155"/>
                  <a:gd name="T8" fmla="*/ 456 w 456"/>
                  <a:gd name="T9" fmla="*/ 155 h 155"/>
                  <a:gd name="T10" fmla="*/ 297 w 456"/>
                  <a:gd name="T11" fmla="*/ 155 h 155"/>
                  <a:gd name="T12" fmla="*/ 297 w 456"/>
                  <a:gd name="T13" fmla="*/ 0 h 155"/>
                  <a:gd name="T14" fmla="*/ 159 w 456"/>
                  <a:gd name="T15" fmla="*/ 0 h 155"/>
                  <a:gd name="T16" fmla="*/ 159 w 456"/>
                  <a:gd name="T17" fmla="*/ 155 h 155"/>
                  <a:gd name="T18" fmla="*/ 0 w 456"/>
                  <a:gd name="T19" fmla="*/ 155 h 155"/>
                  <a:gd name="T20" fmla="*/ 0 w 456"/>
                  <a:gd name="T21" fmla="*/ 15 h 155"/>
                  <a:gd name="T22" fmla="*/ 51 w 456"/>
                  <a:gd name="T23" fmla="*/ 9 h 155"/>
                  <a:gd name="T24" fmla="*/ 104 w 456"/>
                  <a:gd name="T25" fmla="*/ 4 h 155"/>
                  <a:gd name="T26" fmla="*/ 159 w 456"/>
                  <a:gd name="T27" fmla="*/ 0 h 15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56"/>
                  <a:gd name="T43" fmla="*/ 0 h 155"/>
                  <a:gd name="T44" fmla="*/ 456 w 456"/>
                  <a:gd name="T45" fmla="*/ 155 h 15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56" h="155">
                    <a:moveTo>
                      <a:pt x="297" y="0"/>
                    </a:moveTo>
                    <a:lnTo>
                      <a:pt x="352" y="4"/>
                    </a:lnTo>
                    <a:lnTo>
                      <a:pt x="405" y="9"/>
                    </a:lnTo>
                    <a:lnTo>
                      <a:pt x="456" y="15"/>
                    </a:lnTo>
                    <a:lnTo>
                      <a:pt x="456" y="155"/>
                    </a:lnTo>
                    <a:lnTo>
                      <a:pt x="297" y="155"/>
                    </a:lnTo>
                    <a:lnTo>
                      <a:pt x="297" y="0"/>
                    </a:lnTo>
                    <a:close/>
                    <a:moveTo>
                      <a:pt x="159" y="0"/>
                    </a:moveTo>
                    <a:lnTo>
                      <a:pt x="159" y="155"/>
                    </a:lnTo>
                    <a:lnTo>
                      <a:pt x="0" y="155"/>
                    </a:lnTo>
                    <a:lnTo>
                      <a:pt x="0" y="15"/>
                    </a:lnTo>
                    <a:lnTo>
                      <a:pt x="51" y="9"/>
                    </a:lnTo>
                    <a:lnTo>
                      <a:pt x="104" y="4"/>
                    </a:lnTo>
                    <a:lnTo>
                      <a:pt x="159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chemeClr val="bg1">
                    <a:lumMod val="85000"/>
                  </a:schemeClr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8" name="Freeform: Shape 66"/>
              <p:cNvSpPr/>
              <p:nvPr/>
            </p:nvSpPr>
            <p:spPr bwMode="auto">
              <a:xfrm>
                <a:off x="2732986" y="4268987"/>
                <a:ext cx="168275" cy="192088"/>
              </a:xfrm>
              <a:custGeom>
                <a:avLst/>
                <a:gdLst>
                  <a:gd name="T0" fmla="*/ 69 w 138"/>
                  <a:gd name="T1" fmla="*/ 0 h 156"/>
                  <a:gd name="T2" fmla="*/ 104 w 138"/>
                  <a:gd name="T3" fmla="*/ 1 h 156"/>
                  <a:gd name="T4" fmla="*/ 138 w 138"/>
                  <a:gd name="T5" fmla="*/ 1 h 156"/>
                  <a:gd name="T6" fmla="*/ 138 w 138"/>
                  <a:gd name="T7" fmla="*/ 156 h 156"/>
                  <a:gd name="T8" fmla="*/ 0 w 138"/>
                  <a:gd name="T9" fmla="*/ 156 h 156"/>
                  <a:gd name="T10" fmla="*/ 0 w 138"/>
                  <a:gd name="T11" fmla="*/ 1 h 156"/>
                  <a:gd name="T12" fmla="*/ 35 w 138"/>
                  <a:gd name="T13" fmla="*/ 1 h 156"/>
                  <a:gd name="T14" fmla="*/ 69 w 138"/>
                  <a:gd name="T15" fmla="*/ 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"/>
                  <a:gd name="T25" fmla="*/ 0 h 156"/>
                  <a:gd name="T26" fmla="*/ 138 w 138"/>
                  <a:gd name="T27" fmla="*/ 156 h 15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" h="156">
                    <a:moveTo>
                      <a:pt x="69" y="0"/>
                    </a:moveTo>
                    <a:lnTo>
                      <a:pt x="104" y="1"/>
                    </a:lnTo>
                    <a:lnTo>
                      <a:pt x="138" y="1"/>
                    </a:lnTo>
                    <a:lnTo>
                      <a:pt x="138" y="156"/>
                    </a:lnTo>
                    <a:lnTo>
                      <a:pt x="0" y="156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solidFill>
                  <a:schemeClr val="bg1">
                    <a:lumMod val="85000"/>
                  </a:schemeClr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9" name="Rectangle: Top Corners Rounded 67"/>
              <p:cNvSpPr/>
              <p:nvPr/>
            </p:nvSpPr>
            <p:spPr>
              <a:xfrm>
                <a:off x="2995316" y="2764537"/>
                <a:ext cx="90433" cy="1031370"/>
              </a:xfrm>
              <a:prstGeom prst="round2SameRect">
                <a:avLst/>
              </a:prstGeom>
              <a:solidFill>
                <a:schemeClr val="bg1">
                  <a:lumMod val="9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cxnSp>
            <p:nvCxnSpPr>
              <p:cNvPr id="60" name="Straight Connector 68"/>
              <p:cNvCxnSpPr/>
              <p:nvPr/>
            </p:nvCxnSpPr>
            <p:spPr>
              <a:xfrm>
                <a:off x="2552190" y="2769525"/>
                <a:ext cx="430247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Rectangle: Top Corners Rounded 69"/>
              <p:cNvSpPr/>
              <p:nvPr/>
            </p:nvSpPr>
            <p:spPr>
              <a:xfrm>
                <a:off x="2537206" y="2769525"/>
                <a:ext cx="90433" cy="1031370"/>
              </a:xfrm>
              <a:prstGeom prst="round2SameRect">
                <a:avLst/>
              </a:prstGeom>
              <a:solidFill>
                <a:schemeClr val="bg1">
                  <a:lumMod val="95000"/>
                </a:schemeClr>
              </a:solidFill>
              <a:ln w="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2" name="Freeform: Shape 70"/>
              <p:cNvSpPr/>
              <p:nvPr/>
            </p:nvSpPr>
            <p:spPr bwMode="auto">
              <a:xfrm>
                <a:off x="2615421" y="3359351"/>
                <a:ext cx="410701" cy="1062841"/>
              </a:xfrm>
              <a:custGeom>
                <a:avLst/>
                <a:gdLst>
                  <a:gd name="T0" fmla="*/ 2147483647 w 138"/>
                  <a:gd name="T1" fmla="*/ 0 h 1202"/>
                  <a:gd name="T2" fmla="*/ 2147483647 w 138"/>
                  <a:gd name="T3" fmla="*/ 2147483647 h 1202"/>
                  <a:gd name="T4" fmla="*/ 2147483647 w 138"/>
                  <a:gd name="T5" fmla="*/ 2147483647 h 1202"/>
                  <a:gd name="T6" fmla="*/ 2147483647 w 138"/>
                  <a:gd name="T7" fmla="*/ 2147483647 h 1202"/>
                  <a:gd name="T8" fmla="*/ 2147483647 w 138"/>
                  <a:gd name="T9" fmla="*/ 2147483647 h 1202"/>
                  <a:gd name="T10" fmla="*/ 2147483647 w 138"/>
                  <a:gd name="T11" fmla="*/ 2147483647 h 1202"/>
                  <a:gd name="T12" fmla="*/ 2147483647 w 138"/>
                  <a:gd name="T13" fmla="*/ 2147483647 h 1202"/>
                  <a:gd name="T14" fmla="*/ 2147483647 w 138"/>
                  <a:gd name="T15" fmla="*/ 2147483647 h 1202"/>
                  <a:gd name="T16" fmla="*/ 2147483647 w 138"/>
                  <a:gd name="T17" fmla="*/ 2147483647 h 1202"/>
                  <a:gd name="T18" fmla="*/ 0 w 138"/>
                  <a:gd name="T19" fmla="*/ 2147483647 h 1202"/>
                  <a:gd name="T20" fmla="*/ 0 w 138"/>
                  <a:gd name="T21" fmla="*/ 2147483647 h 1202"/>
                  <a:gd name="T22" fmla="*/ 2147483647 w 138"/>
                  <a:gd name="T23" fmla="*/ 2147483647 h 1202"/>
                  <a:gd name="T24" fmla="*/ 2147483647 w 138"/>
                  <a:gd name="T25" fmla="*/ 2147483647 h 1202"/>
                  <a:gd name="T26" fmla="*/ 2147483647 w 138"/>
                  <a:gd name="T27" fmla="*/ 2147483647 h 1202"/>
                  <a:gd name="T28" fmla="*/ 2147483647 w 138"/>
                  <a:gd name="T29" fmla="*/ 2147483647 h 1202"/>
                  <a:gd name="T30" fmla="*/ 2147483647 w 138"/>
                  <a:gd name="T31" fmla="*/ 2147483647 h 1202"/>
                  <a:gd name="T32" fmla="*/ 2147483647 w 138"/>
                  <a:gd name="T33" fmla="*/ 2147483647 h 1202"/>
                  <a:gd name="T34" fmla="*/ 2147483647 w 138"/>
                  <a:gd name="T35" fmla="*/ 0 h 120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38"/>
                  <a:gd name="T55" fmla="*/ 0 h 1202"/>
                  <a:gd name="T56" fmla="*/ 138 w 138"/>
                  <a:gd name="T57" fmla="*/ 1202 h 120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38" h="1202">
                    <a:moveTo>
                      <a:pt x="69" y="0"/>
                    </a:moveTo>
                    <a:lnTo>
                      <a:pt x="85" y="3"/>
                    </a:lnTo>
                    <a:lnTo>
                      <a:pt x="100" y="13"/>
                    </a:lnTo>
                    <a:lnTo>
                      <a:pt x="112" y="28"/>
                    </a:lnTo>
                    <a:lnTo>
                      <a:pt x="123" y="49"/>
                    </a:lnTo>
                    <a:lnTo>
                      <a:pt x="131" y="72"/>
                    </a:lnTo>
                    <a:lnTo>
                      <a:pt x="136" y="99"/>
                    </a:lnTo>
                    <a:lnTo>
                      <a:pt x="138" y="129"/>
                    </a:lnTo>
                    <a:lnTo>
                      <a:pt x="138" y="1202"/>
                    </a:lnTo>
                    <a:lnTo>
                      <a:pt x="0" y="1202"/>
                    </a:lnTo>
                    <a:lnTo>
                      <a:pt x="0" y="129"/>
                    </a:lnTo>
                    <a:lnTo>
                      <a:pt x="3" y="99"/>
                    </a:lnTo>
                    <a:lnTo>
                      <a:pt x="8" y="72"/>
                    </a:lnTo>
                    <a:lnTo>
                      <a:pt x="16" y="49"/>
                    </a:lnTo>
                    <a:lnTo>
                      <a:pt x="26" y="28"/>
                    </a:lnTo>
                    <a:lnTo>
                      <a:pt x="39" y="13"/>
                    </a:lnTo>
                    <a:lnTo>
                      <a:pt x="53" y="3"/>
                    </a:lnTo>
                    <a:lnTo>
                      <a:pt x="69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50000"/>
                      <a:alpha val="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63" name="Oval 71"/>
              <p:cNvSpPr/>
              <p:nvPr/>
            </p:nvSpPr>
            <p:spPr bwMode="auto">
              <a:xfrm flipH="1">
                <a:off x="2552190" y="3359351"/>
                <a:ext cx="533558" cy="44154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4" name="Freeform: Shape 78"/>
            <p:cNvSpPr/>
            <p:nvPr/>
          </p:nvSpPr>
          <p:spPr bwMode="auto">
            <a:xfrm flipH="1" flipV="1">
              <a:off x="9321229" y="5458425"/>
              <a:ext cx="199579" cy="199579"/>
            </a:xfrm>
            <a:custGeom>
              <a:avLst/>
              <a:gdLst/>
              <a:ahLst/>
              <a:cxnLst>
                <a:cxn ang="0">
                  <a:pos x="107" y="1"/>
                </a:cxn>
                <a:cxn ang="0">
                  <a:pos x="126" y="5"/>
                </a:cxn>
                <a:cxn ang="0">
                  <a:pos x="143" y="12"/>
                </a:cxn>
                <a:cxn ang="0">
                  <a:pos x="160" y="22"/>
                </a:cxn>
                <a:cxn ang="0">
                  <a:pos x="173" y="37"/>
                </a:cxn>
                <a:cxn ang="0">
                  <a:pos x="183" y="52"/>
                </a:cxn>
                <a:cxn ang="0">
                  <a:pos x="190" y="69"/>
                </a:cxn>
                <a:cxn ang="0">
                  <a:pos x="195" y="88"/>
                </a:cxn>
                <a:cxn ang="0">
                  <a:pos x="195" y="108"/>
                </a:cxn>
                <a:cxn ang="0">
                  <a:pos x="190" y="128"/>
                </a:cxn>
                <a:cxn ang="0">
                  <a:pos x="183" y="145"/>
                </a:cxn>
                <a:cxn ang="0">
                  <a:pos x="173" y="160"/>
                </a:cxn>
                <a:cxn ang="0">
                  <a:pos x="160" y="173"/>
                </a:cxn>
                <a:cxn ang="0">
                  <a:pos x="143" y="184"/>
                </a:cxn>
                <a:cxn ang="0">
                  <a:pos x="126" y="192"/>
                </a:cxn>
                <a:cxn ang="0">
                  <a:pos x="107" y="196"/>
                </a:cxn>
                <a:cxn ang="0">
                  <a:pos x="87" y="196"/>
                </a:cxn>
                <a:cxn ang="0">
                  <a:pos x="69" y="192"/>
                </a:cxn>
                <a:cxn ang="0">
                  <a:pos x="51" y="184"/>
                </a:cxn>
                <a:cxn ang="0">
                  <a:pos x="36" y="173"/>
                </a:cxn>
                <a:cxn ang="0">
                  <a:pos x="22" y="160"/>
                </a:cxn>
                <a:cxn ang="0">
                  <a:pos x="11" y="145"/>
                </a:cxn>
                <a:cxn ang="0">
                  <a:pos x="4" y="128"/>
                </a:cxn>
                <a:cxn ang="0">
                  <a:pos x="1" y="108"/>
                </a:cxn>
                <a:cxn ang="0">
                  <a:pos x="1" y="88"/>
                </a:cxn>
                <a:cxn ang="0">
                  <a:pos x="4" y="69"/>
                </a:cxn>
                <a:cxn ang="0">
                  <a:pos x="11" y="52"/>
                </a:cxn>
                <a:cxn ang="0">
                  <a:pos x="22" y="37"/>
                </a:cxn>
                <a:cxn ang="0">
                  <a:pos x="36" y="22"/>
                </a:cxn>
                <a:cxn ang="0">
                  <a:pos x="51" y="12"/>
                </a:cxn>
                <a:cxn ang="0">
                  <a:pos x="69" y="5"/>
                </a:cxn>
                <a:cxn ang="0">
                  <a:pos x="87" y="1"/>
                </a:cxn>
              </a:cxnLst>
              <a:rect l="0" t="0" r="r" b="b"/>
              <a:pathLst>
                <a:path w="195" h="196">
                  <a:moveTo>
                    <a:pt x="98" y="0"/>
                  </a:moveTo>
                  <a:lnTo>
                    <a:pt x="107" y="1"/>
                  </a:lnTo>
                  <a:lnTo>
                    <a:pt x="117" y="3"/>
                  </a:lnTo>
                  <a:lnTo>
                    <a:pt x="126" y="5"/>
                  </a:lnTo>
                  <a:lnTo>
                    <a:pt x="135" y="8"/>
                  </a:lnTo>
                  <a:lnTo>
                    <a:pt x="143" y="12"/>
                  </a:lnTo>
                  <a:lnTo>
                    <a:pt x="152" y="18"/>
                  </a:lnTo>
                  <a:lnTo>
                    <a:pt x="160" y="22"/>
                  </a:lnTo>
                  <a:lnTo>
                    <a:pt x="167" y="30"/>
                  </a:lnTo>
                  <a:lnTo>
                    <a:pt x="173" y="37"/>
                  </a:lnTo>
                  <a:lnTo>
                    <a:pt x="179" y="44"/>
                  </a:lnTo>
                  <a:lnTo>
                    <a:pt x="183" y="52"/>
                  </a:lnTo>
                  <a:lnTo>
                    <a:pt x="188" y="60"/>
                  </a:lnTo>
                  <a:lnTo>
                    <a:pt x="190" y="69"/>
                  </a:lnTo>
                  <a:lnTo>
                    <a:pt x="193" y="79"/>
                  </a:lnTo>
                  <a:lnTo>
                    <a:pt x="195" y="88"/>
                  </a:lnTo>
                  <a:lnTo>
                    <a:pt x="195" y="99"/>
                  </a:lnTo>
                  <a:lnTo>
                    <a:pt x="195" y="108"/>
                  </a:lnTo>
                  <a:lnTo>
                    <a:pt x="193" y="118"/>
                  </a:lnTo>
                  <a:lnTo>
                    <a:pt x="190" y="128"/>
                  </a:lnTo>
                  <a:lnTo>
                    <a:pt x="188" y="136"/>
                  </a:lnTo>
                  <a:lnTo>
                    <a:pt x="183" y="145"/>
                  </a:lnTo>
                  <a:lnTo>
                    <a:pt x="179" y="153"/>
                  </a:lnTo>
                  <a:lnTo>
                    <a:pt x="173" y="160"/>
                  </a:lnTo>
                  <a:lnTo>
                    <a:pt x="167" y="168"/>
                  </a:lnTo>
                  <a:lnTo>
                    <a:pt x="160" y="173"/>
                  </a:lnTo>
                  <a:lnTo>
                    <a:pt x="152" y="179"/>
                  </a:lnTo>
                  <a:lnTo>
                    <a:pt x="143" y="184"/>
                  </a:lnTo>
                  <a:lnTo>
                    <a:pt x="135" y="189"/>
                  </a:lnTo>
                  <a:lnTo>
                    <a:pt x="126" y="192"/>
                  </a:lnTo>
                  <a:lnTo>
                    <a:pt x="117" y="194"/>
                  </a:lnTo>
                  <a:lnTo>
                    <a:pt x="107" y="196"/>
                  </a:lnTo>
                  <a:lnTo>
                    <a:pt x="98" y="196"/>
                  </a:lnTo>
                  <a:lnTo>
                    <a:pt x="87" y="196"/>
                  </a:lnTo>
                  <a:lnTo>
                    <a:pt x="78" y="194"/>
                  </a:lnTo>
                  <a:lnTo>
                    <a:pt x="69" y="192"/>
                  </a:lnTo>
                  <a:lnTo>
                    <a:pt x="59" y="189"/>
                  </a:lnTo>
                  <a:lnTo>
                    <a:pt x="51" y="184"/>
                  </a:lnTo>
                  <a:lnTo>
                    <a:pt x="43" y="179"/>
                  </a:lnTo>
                  <a:lnTo>
                    <a:pt x="36" y="173"/>
                  </a:lnTo>
                  <a:lnTo>
                    <a:pt x="29" y="168"/>
                  </a:lnTo>
                  <a:lnTo>
                    <a:pt x="22" y="160"/>
                  </a:lnTo>
                  <a:lnTo>
                    <a:pt x="16" y="153"/>
                  </a:lnTo>
                  <a:lnTo>
                    <a:pt x="11" y="145"/>
                  </a:lnTo>
                  <a:lnTo>
                    <a:pt x="8" y="136"/>
                  </a:lnTo>
                  <a:lnTo>
                    <a:pt x="4" y="128"/>
                  </a:lnTo>
                  <a:lnTo>
                    <a:pt x="2" y="118"/>
                  </a:lnTo>
                  <a:lnTo>
                    <a:pt x="1" y="108"/>
                  </a:lnTo>
                  <a:lnTo>
                    <a:pt x="0" y="99"/>
                  </a:lnTo>
                  <a:lnTo>
                    <a:pt x="1" y="88"/>
                  </a:lnTo>
                  <a:lnTo>
                    <a:pt x="2" y="79"/>
                  </a:lnTo>
                  <a:lnTo>
                    <a:pt x="4" y="69"/>
                  </a:lnTo>
                  <a:lnTo>
                    <a:pt x="8" y="60"/>
                  </a:lnTo>
                  <a:lnTo>
                    <a:pt x="11" y="52"/>
                  </a:lnTo>
                  <a:lnTo>
                    <a:pt x="16" y="44"/>
                  </a:lnTo>
                  <a:lnTo>
                    <a:pt x="22" y="37"/>
                  </a:lnTo>
                  <a:lnTo>
                    <a:pt x="29" y="30"/>
                  </a:lnTo>
                  <a:lnTo>
                    <a:pt x="36" y="22"/>
                  </a:lnTo>
                  <a:lnTo>
                    <a:pt x="43" y="18"/>
                  </a:lnTo>
                  <a:lnTo>
                    <a:pt x="51" y="12"/>
                  </a:lnTo>
                  <a:lnTo>
                    <a:pt x="59" y="8"/>
                  </a:lnTo>
                  <a:lnTo>
                    <a:pt x="69" y="5"/>
                  </a:lnTo>
                  <a:lnTo>
                    <a:pt x="78" y="3"/>
                  </a:lnTo>
                  <a:lnTo>
                    <a:pt x="87" y="1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1" name="Rectangle 108"/>
            <p:cNvSpPr/>
            <p:nvPr/>
          </p:nvSpPr>
          <p:spPr>
            <a:xfrm>
              <a:off x="8223901" y="2660376"/>
              <a:ext cx="673261" cy="553998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3600" b="1" noProof="1">
                  <a:solidFill>
                    <a:schemeClr val="accent4">
                      <a:lumMod val="100000"/>
                    </a:schemeClr>
                  </a:solidFill>
                </a:rPr>
                <a:t>50%</a:t>
              </a:r>
              <a:endParaRPr lang="en-US" sz="3600" b="1" noProof="1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grpSp>
          <p:nvGrpSpPr>
            <p:cNvPr id="22" name="Group 109"/>
            <p:cNvGrpSpPr/>
            <p:nvPr/>
          </p:nvGrpSpPr>
          <p:grpSpPr>
            <a:xfrm>
              <a:off x="7782681" y="3269311"/>
              <a:ext cx="1227257" cy="1476379"/>
              <a:chOff x="2344549" y="2595261"/>
              <a:chExt cx="1227257" cy="1476379"/>
            </a:xfrm>
          </p:grpSpPr>
          <p:sp>
            <p:nvSpPr>
              <p:cNvPr id="23" name="TextBox 110"/>
              <p:cNvSpPr txBox="1"/>
              <p:nvPr/>
            </p:nvSpPr>
            <p:spPr bwMode="auto">
              <a:xfrm>
                <a:off x="2344549" y="2595261"/>
                <a:ext cx="1227257" cy="562527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zh-CN" altLang="en-US" sz="1400" dirty="0">
                    <a:solidFill>
                      <a:schemeClr val="accent4">
                        <a:lumMod val="100000"/>
                      </a:schemeClr>
                    </a:solidFill>
                    <a:effectLst/>
                  </a:rPr>
                  <a:t>输入标题文本</a:t>
                </a:r>
                <a:endParaRPr lang="zh-CN" altLang="en-US" sz="1400" dirty="0">
                  <a:solidFill>
                    <a:schemeClr val="accent4">
                      <a:lumMod val="100000"/>
                    </a:schemeClr>
                  </a:solidFill>
                  <a:effectLst/>
                </a:endParaRPr>
              </a:p>
            </p:txBody>
          </p:sp>
          <p:sp>
            <p:nvSpPr>
              <p:cNvPr id="24" name="TextBox 111"/>
              <p:cNvSpPr txBox="1"/>
              <p:nvPr/>
            </p:nvSpPr>
            <p:spPr bwMode="auto">
              <a:xfrm>
                <a:off x="2344549" y="3157788"/>
                <a:ext cx="1227257" cy="913852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0">
                <a:normAutofit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000" b="0" dirty="0">
                    <a:solidFill>
                      <a:schemeClr val="tx1"/>
                    </a:solidFill>
                    <a:effectLst/>
                  </a:rPr>
                  <a:t>请替换文字内容复制你的内容到此 </a:t>
                </a:r>
                <a:endParaRPr lang="zh-CN" altLang="en-US" sz="1000" b="0" dirty="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千图PPT彼岸天：ID 8661124库_组合 36"/>
          <p:cNvGrpSpPr/>
          <p:nvPr>
            <p:custDataLst>
              <p:tags r:id="rId1"/>
            </p:custDataLst>
          </p:nvPr>
        </p:nvGrpSpPr>
        <p:grpSpPr>
          <a:xfrm>
            <a:off x="6509291" y="3419367"/>
            <a:ext cx="3936827" cy="1804014"/>
            <a:chOff x="6509291" y="3419367"/>
            <a:chExt cx="3936827" cy="1804014"/>
          </a:xfrm>
        </p:grpSpPr>
        <p:grpSp>
          <p:nvGrpSpPr>
            <p:cNvPr id="5" name="Group 17"/>
            <p:cNvGrpSpPr/>
            <p:nvPr/>
          </p:nvGrpSpPr>
          <p:grpSpPr>
            <a:xfrm>
              <a:off x="6509291" y="3433997"/>
              <a:ext cx="1550389" cy="1550389"/>
              <a:chOff x="6548617" y="3301620"/>
              <a:chExt cx="2034816" cy="2034816"/>
            </a:xfrm>
          </p:grpSpPr>
          <p:sp>
            <p:nvSpPr>
              <p:cNvPr id="30" name="Oval 12"/>
              <p:cNvSpPr/>
              <p:nvPr/>
            </p:nvSpPr>
            <p:spPr>
              <a:xfrm>
                <a:off x="6548617" y="3301620"/>
                <a:ext cx="2034816" cy="20348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Oval 3"/>
              <p:cNvSpPr/>
              <p:nvPr/>
            </p:nvSpPr>
            <p:spPr>
              <a:xfrm>
                <a:off x="6680200" y="3433203"/>
                <a:ext cx="1771650" cy="1771650"/>
              </a:xfrm>
              <a:prstGeom prst="ellipse">
                <a:avLst/>
              </a:prstGeom>
              <a:solidFill>
                <a:schemeClr val="accent4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0" name="Arrow: Pentagon 10"/>
            <p:cNvSpPr/>
            <p:nvPr/>
          </p:nvSpPr>
          <p:spPr>
            <a:xfrm rot="19500000">
              <a:off x="7641542" y="3419367"/>
              <a:ext cx="1036791" cy="395317"/>
            </a:xfrm>
            <a:prstGeom prst="homePlate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3" name="Freeform: Shape 33"/>
            <p:cNvSpPr/>
            <p:nvPr/>
          </p:nvSpPr>
          <p:spPr bwMode="auto">
            <a:xfrm>
              <a:off x="7063349" y="3803357"/>
              <a:ext cx="434244" cy="739951"/>
            </a:xfrm>
            <a:custGeom>
              <a:avLst/>
              <a:gdLst>
                <a:gd name="connsiteX0" fmla="*/ 99219 w 198438"/>
                <a:gd name="connsiteY0" fmla="*/ 288925 h 338138"/>
                <a:gd name="connsiteX1" fmla="*/ 84137 w 198438"/>
                <a:gd name="connsiteY1" fmla="*/ 302419 h 338138"/>
                <a:gd name="connsiteX2" fmla="*/ 99219 w 198438"/>
                <a:gd name="connsiteY2" fmla="*/ 315913 h 338138"/>
                <a:gd name="connsiteX3" fmla="*/ 114301 w 198438"/>
                <a:gd name="connsiteY3" fmla="*/ 302419 h 338138"/>
                <a:gd name="connsiteX4" fmla="*/ 99219 w 198438"/>
                <a:gd name="connsiteY4" fmla="*/ 288925 h 338138"/>
                <a:gd name="connsiteX5" fmla="*/ 14287 w 198438"/>
                <a:gd name="connsiteY5" fmla="*/ 69850 h 338138"/>
                <a:gd name="connsiteX6" fmla="*/ 14287 w 198438"/>
                <a:gd name="connsiteY6" fmla="*/ 268288 h 338138"/>
                <a:gd name="connsiteX7" fmla="*/ 184150 w 198438"/>
                <a:gd name="connsiteY7" fmla="*/ 268288 h 338138"/>
                <a:gd name="connsiteX8" fmla="*/ 184150 w 198438"/>
                <a:gd name="connsiteY8" fmla="*/ 69850 h 338138"/>
                <a:gd name="connsiteX9" fmla="*/ 63723 w 198438"/>
                <a:gd name="connsiteY9" fmla="*/ 28575 h 338138"/>
                <a:gd name="connsiteX10" fmla="*/ 57150 w 198438"/>
                <a:gd name="connsiteY10" fmla="*/ 36368 h 338138"/>
                <a:gd name="connsiteX11" fmla="*/ 63723 w 198438"/>
                <a:gd name="connsiteY11" fmla="*/ 42863 h 338138"/>
                <a:gd name="connsiteX12" fmla="*/ 134715 w 198438"/>
                <a:gd name="connsiteY12" fmla="*/ 42863 h 338138"/>
                <a:gd name="connsiteX13" fmla="*/ 141288 w 198438"/>
                <a:gd name="connsiteY13" fmla="*/ 36368 h 338138"/>
                <a:gd name="connsiteX14" fmla="*/ 134715 w 198438"/>
                <a:gd name="connsiteY14" fmla="*/ 28575 h 338138"/>
                <a:gd name="connsiteX15" fmla="*/ 63723 w 198438"/>
                <a:gd name="connsiteY15" fmla="*/ 28575 h 338138"/>
                <a:gd name="connsiteX16" fmla="*/ 35719 w 198438"/>
                <a:gd name="connsiteY16" fmla="*/ 0 h 338138"/>
                <a:gd name="connsiteX17" fmla="*/ 162719 w 198438"/>
                <a:gd name="connsiteY17" fmla="*/ 0 h 338138"/>
                <a:gd name="connsiteX18" fmla="*/ 198438 w 198438"/>
                <a:gd name="connsiteY18" fmla="*/ 35663 h 338138"/>
                <a:gd name="connsiteX19" fmla="*/ 198438 w 198438"/>
                <a:gd name="connsiteY19" fmla="*/ 302475 h 338138"/>
                <a:gd name="connsiteX20" fmla="*/ 162719 w 198438"/>
                <a:gd name="connsiteY20" fmla="*/ 338138 h 338138"/>
                <a:gd name="connsiteX21" fmla="*/ 35719 w 198438"/>
                <a:gd name="connsiteY21" fmla="*/ 338138 h 338138"/>
                <a:gd name="connsiteX22" fmla="*/ 0 w 198438"/>
                <a:gd name="connsiteY22" fmla="*/ 302475 h 338138"/>
                <a:gd name="connsiteX23" fmla="*/ 0 w 198438"/>
                <a:gd name="connsiteY23" fmla="*/ 35663 h 338138"/>
                <a:gd name="connsiteX24" fmla="*/ 35719 w 198438"/>
                <a:gd name="connsiteY2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438" h="338138">
                  <a:moveTo>
                    <a:pt x="99219" y="288925"/>
                  </a:moveTo>
                  <a:cubicBezTo>
                    <a:pt x="90889" y="288925"/>
                    <a:pt x="84137" y="294966"/>
                    <a:pt x="84137" y="302419"/>
                  </a:cubicBezTo>
                  <a:cubicBezTo>
                    <a:pt x="84137" y="309872"/>
                    <a:pt x="90889" y="315913"/>
                    <a:pt x="99219" y="315913"/>
                  </a:cubicBezTo>
                  <a:cubicBezTo>
                    <a:pt x="107549" y="315913"/>
                    <a:pt x="114301" y="309872"/>
                    <a:pt x="114301" y="302419"/>
                  </a:cubicBezTo>
                  <a:cubicBezTo>
                    <a:pt x="114301" y="294966"/>
                    <a:pt x="107549" y="288925"/>
                    <a:pt x="99219" y="288925"/>
                  </a:cubicBezTo>
                  <a:close/>
                  <a:moveTo>
                    <a:pt x="14287" y="69850"/>
                  </a:moveTo>
                  <a:lnTo>
                    <a:pt x="14287" y="268288"/>
                  </a:lnTo>
                  <a:lnTo>
                    <a:pt x="184150" y="268288"/>
                  </a:lnTo>
                  <a:lnTo>
                    <a:pt x="184150" y="69850"/>
                  </a:lnTo>
                  <a:close/>
                  <a:moveTo>
                    <a:pt x="63723" y="28575"/>
                  </a:moveTo>
                  <a:cubicBezTo>
                    <a:pt x="59779" y="28575"/>
                    <a:pt x="57150" y="32472"/>
                    <a:pt x="57150" y="36368"/>
                  </a:cubicBezTo>
                  <a:cubicBezTo>
                    <a:pt x="57150" y="40265"/>
                    <a:pt x="59779" y="42863"/>
                    <a:pt x="63723" y="42863"/>
                  </a:cubicBezTo>
                  <a:cubicBezTo>
                    <a:pt x="63723" y="42863"/>
                    <a:pt x="63723" y="42863"/>
                    <a:pt x="134715" y="42863"/>
                  </a:cubicBezTo>
                  <a:cubicBezTo>
                    <a:pt x="138659" y="42863"/>
                    <a:pt x="141288" y="40265"/>
                    <a:pt x="141288" y="36368"/>
                  </a:cubicBezTo>
                  <a:cubicBezTo>
                    <a:pt x="141288" y="32472"/>
                    <a:pt x="138659" y="28575"/>
                    <a:pt x="134715" y="28575"/>
                  </a:cubicBezTo>
                  <a:cubicBezTo>
                    <a:pt x="134715" y="28575"/>
                    <a:pt x="134715" y="28575"/>
                    <a:pt x="63723" y="28575"/>
                  </a:cubicBezTo>
                  <a:close/>
                  <a:moveTo>
                    <a:pt x="35719" y="0"/>
                  </a:moveTo>
                  <a:cubicBezTo>
                    <a:pt x="35719" y="0"/>
                    <a:pt x="35719" y="0"/>
                    <a:pt x="162719" y="0"/>
                  </a:cubicBezTo>
                  <a:cubicBezTo>
                    <a:pt x="182563" y="0"/>
                    <a:pt x="198438" y="15850"/>
                    <a:pt x="198438" y="35663"/>
                  </a:cubicBezTo>
                  <a:cubicBezTo>
                    <a:pt x="198438" y="35663"/>
                    <a:pt x="198438" y="35663"/>
                    <a:pt x="198438" y="302475"/>
                  </a:cubicBezTo>
                  <a:cubicBezTo>
                    <a:pt x="198438" y="322288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5719" y="338138"/>
                  </a:cubicBezTo>
                  <a:cubicBezTo>
                    <a:pt x="15875" y="338138"/>
                    <a:pt x="0" y="322288"/>
                    <a:pt x="0" y="302475"/>
                  </a:cubicBezTo>
                  <a:cubicBezTo>
                    <a:pt x="0" y="302475"/>
                    <a:pt x="0" y="302475"/>
                    <a:pt x="0" y="35663"/>
                  </a:cubicBezTo>
                  <a:cubicBezTo>
                    <a:pt x="0" y="15850"/>
                    <a:pt x="15875" y="0"/>
                    <a:pt x="35719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TextBox 23"/>
            <p:cNvSpPr txBox="1"/>
            <p:nvPr/>
          </p:nvSpPr>
          <p:spPr>
            <a:xfrm>
              <a:off x="8425143" y="4596735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 dirty="0"/>
                <a:t>请替换文字内容复制你的内容到此 </a:t>
              </a:r>
              <a:endParaRPr lang="zh-CN" altLang="en-US" sz="1000" dirty="0"/>
            </a:p>
          </p:txBody>
        </p:sp>
        <p:sp>
          <p:nvSpPr>
            <p:cNvPr id="23" name="Rectangle 24"/>
            <p:cNvSpPr/>
            <p:nvPr/>
          </p:nvSpPr>
          <p:spPr>
            <a:xfrm>
              <a:off x="8425142" y="4268244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/>
            </a:bodyPr>
            <a:lstStyle/>
            <a:p>
              <a:pPr lvl="0" algn="ctr" defTabSz="914400">
                <a:spcBef>
                  <a:spcPct val="0"/>
                </a:spcBef>
                <a:defRPr/>
              </a:pPr>
              <a:r>
                <a:rPr lang="zh-CN" altLang="en-US" b="1" dirty="0">
                  <a:solidFill>
                    <a:schemeClr val="accent4"/>
                  </a:solidFill>
                </a:rPr>
                <a:t>输入标题文本</a:t>
              </a:r>
              <a:endParaRPr lang="zh-CN" altLang="en-US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34" name="千图PPT彼岸天：ID 8661124库_组合 33"/>
          <p:cNvGrpSpPr/>
          <p:nvPr>
            <p:custDataLst>
              <p:tags r:id="rId2"/>
            </p:custDataLst>
          </p:nvPr>
        </p:nvGrpSpPr>
        <p:grpSpPr>
          <a:xfrm>
            <a:off x="1745882" y="3419367"/>
            <a:ext cx="3829297" cy="1804014"/>
            <a:chOff x="1745882" y="3419367"/>
            <a:chExt cx="3829297" cy="1804014"/>
          </a:xfrm>
        </p:grpSpPr>
        <p:grpSp>
          <p:nvGrpSpPr>
            <p:cNvPr id="4" name="Group 15"/>
            <p:cNvGrpSpPr/>
            <p:nvPr/>
          </p:nvGrpSpPr>
          <p:grpSpPr>
            <a:xfrm>
              <a:off x="1745882" y="3433997"/>
              <a:ext cx="1550389" cy="1550389"/>
              <a:chOff x="897117" y="3301620"/>
              <a:chExt cx="2034816" cy="2034816"/>
            </a:xfrm>
          </p:grpSpPr>
          <p:sp>
            <p:nvSpPr>
              <p:cNvPr id="32" name="Oval 11"/>
              <p:cNvSpPr/>
              <p:nvPr/>
            </p:nvSpPr>
            <p:spPr>
              <a:xfrm>
                <a:off x="897117" y="3301620"/>
                <a:ext cx="2034816" cy="20348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Oval 2"/>
              <p:cNvSpPr/>
              <p:nvPr/>
            </p:nvSpPr>
            <p:spPr>
              <a:xfrm>
                <a:off x="1028700" y="3429000"/>
                <a:ext cx="1771650" cy="1771650"/>
              </a:xfrm>
              <a:prstGeom prst="ellipse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8" name="Arrow: Pentagon 6"/>
            <p:cNvSpPr/>
            <p:nvPr/>
          </p:nvSpPr>
          <p:spPr>
            <a:xfrm rot="19500000">
              <a:off x="2891926" y="3419367"/>
              <a:ext cx="1036791" cy="395317"/>
            </a:xfrm>
            <a:prstGeom prst="homePlate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2" name="Freeform: Shape 31"/>
            <p:cNvSpPr/>
            <p:nvPr/>
          </p:nvSpPr>
          <p:spPr bwMode="auto">
            <a:xfrm>
              <a:off x="2323666" y="3819356"/>
              <a:ext cx="415466" cy="707954"/>
            </a:xfrm>
            <a:custGeom>
              <a:avLst/>
              <a:gdLst>
                <a:gd name="connsiteX0" fmla="*/ 99219 w 198438"/>
                <a:gd name="connsiteY0" fmla="*/ 288925 h 338138"/>
                <a:gd name="connsiteX1" fmla="*/ 84137 w 198438"/>
                <a:gd name="connsiteY1" fmla="*/ 302419 h 338138"/>
                <a:gd name="connsiteX2" fmla="*/ 99219 w 198438"/>
                <a:gd name="connsiteY2" fmla="*/ 315913 h 338138"/>
                <a:gd name="connsiteX3" fmla="*/ 114301 w 198438"/>
                <a:gd name="connsiteY3" fmla="*/ 302419 h 338138"/>
                <a:gd name="connsiteX4" fmla="*/ 99219 w 198438"/>
                <a:gd name="connsiteY4" fmla="*/ 288925 h 338138"/>
                <a:gd name="connsiteX5" fmla="*/ 14287 w 198438"/>
                <a:gd name="connsiteY5" fmla="*/ 69850 h 338138"/>
                <a:gd name="connsiteX6" fmla="*/ 14287 w 198438"/>
                <a:gd name="connsiteY6" fmla="*/ 268288 h 338138"/>
                <a:gd name="connsiteX7" fmla="*/ 184150 w 198438"/>
                <a:gd name="connsiteY7" fmla="*/ 268288 h 338138"/>
                <a:gd name="connsiteX8" fmla="*/ 184150 w 198438"/>
                <a:gd name="connsiteY8" fmla="*/ 69850 h 338138"/>
                <a:gd name="connsiteX9" fmla="*/ 63723 w 198438"/>
                <a:gd name="connsiteY9" fmla="*/ 28575 h 338138"/>
                <a:gd name="connsiteX10" fmla="*/ 57150 w 198438"/>
                <a:gd name="connsiteY10" fmla="*/ 36368 h 338138"/>
                <a:gd name="connsiteX11" fmla="*/ 63723 w 198438"/>
                <a:gd name="connsiteY11" fmla="*/ 42863 h 338138"/>
                <a:gd name="connsiteX12" fmla="*/ 134715 w 198438"/>
                <a:gd name="connsiteY12" fmla="*/ 42863 h 338138"/>
                <a:gd name="connsiteX13" fmla="*/ 141288 w 198438"/>
                <a:gd name="connsiteY13" fmla="*/ 36368 h 338138"/>
                <a:gd name="connsiteX14" fmla="*/ 134715 w 198438"/>
                <a:gd name="connsiteY14" fmla="*/ 28575 h 338138"/>
                <a:gd name="connsiteX15" fmla="*/ 63723 w 198438"/>
                <a:gd name="connsiteY15" fmla="*/ 28575 h 338138"/>
                <a:gd name="connsiteX16" fmla="*/ 35719 w 198438"/>
                <a:gd name="connsiteY16" fmla="*/ 0 h 338138"/>
                <a:gd name="connsiteX17" fmla="*/ 162719 w 198438"/>
                <a:gd name="connsiteY17" fmla="*/ 0 h 338138"/>
                <a:gd name="connsiteX18" fmla="*/ 198438 w 198438"/>
                <a:gd name="connsiteY18" fmla="*/ 35663 h 338138"/>
                <a:gd name="connsiteX19" fmla="*/ 198438 w 198438"/>
                <a:gd name="connsiteY19" fmla="*/ 302475 h 338138"/>
                <a:gd name="connsiteX20" fmla="*/ 162719 w 198438"/>
                <a:gd name="connsiteY20" fmla="*/ 338138 h 338138"/>
                <a:gd name="connsiteX21" fmla="*/ 35719 w 198438"/>
                <a:gd name="connsiteY21" fmla="*/ 338138 h 338138"/>
                <a:gd name="connsiteX22" fmla="*/ 0 w 198438"/>
                <a:gd name="connsiteY22" fmla="*/ 302475 h 338138"/>
                <a:gd name="connsiteX23" fmla="*/ 0 w 198438"/>
                <a:gd name="connsiteY23" fmla="*/ 35663 h 338138"/>
                <a:gd name="connsiteX24" fmla="*/ 35719 w 198438"/>
                <a:gd name="connsiteY2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438" h="338138">
                  <a:moveTo>
                    <a:pt x="99219" y="288925"/>
                  </a:moveTo>
                  <a:cubicBezTo>
                    <a:pt x="90889" y="288925"/>
                    <a:pt x="84137" y="294966"/>
                    <a:pt x="84137" y="302419"/>
                  </a:cubicBezTo>
                  <a:cubicBezTo>
                    <a:pt x="84137" y="309872"/>
                    <a:pt x="90889" y="315913"/>
                    <a:pt x="99219" y="315913"/>
                  </a:cubicBezTo>
                  <a:cubicBezTo>
                    <a:pt x="107549" y="315913"/>
                    <a:pt x="114301" y="309872"/>
                    <a:pt x="114301" y="302419"/>
                  </a:cubicBezTo>
                  <a:cubicBezTo>
                    <a:pt x="114301" y="294966"/>
                    <a:pt x="107549" y="288925"/>
                    <a:pt x="99219" y="288925"/>
                  </a:cubicBezTo>
                  <a:close/>
                  <a:moveTo>
                    <a:pt x="14287" y="69850"/>
                  </a:moveTo>
                  <a:lnTo>
                    <a:pt x="14287" y="268288"/>
                  </a:lnTo>
                  <a:lnTo>
                    <a:pt x="184150" y="268288"/>
                  </a:lnTo>
                  <a:lnTo>
                    <a:pt x="184150" y="69850"/>
                  </a:lnTo>
                  <a:close/>
                  <a:moveTo>
                    <a:pt x="63723" y="28575"/>
                  </a:moveTo>
                  <a:cubicBezTo>
                    <a:pt x="59779" y="28575"/>
                    <a:pt x="57150" y="32472"/>
                    <a:pt x="57150" y="36368"/>
                  </a:cubicBezTo>
                  <a:cubicBezTo>
                    <a:pt x="57150" y="40265"/>
                    <a:pt x="59779" y="42863"/>
                    <a:pt x="63723" y="42863"/>
                  </a:cubicBezTo>
                  <a:cubicBezTo>
                    <a:pt x="63723" y="42863"/>
                    <a:pt x="63723" y="42863"/>
                    <a:pt x="134715" y="42863"/>
                  </a:cubicBezTo>
                  <a:cubicBezTo>
                    <a:pt x="138659" y="42863"/>
                    <a:pt x="141288" y="40265"/>
                    <a:pt x="141288" y="36368"/>
                  </a:cubicBezTo>
                  <a:cubicBezTo>
                    <a:pt x="141288" y="32472"/>
                    <a:pt x="138659" y="28575"/>
                    <a:pt x="134715" y="28575"/>
                  </a:cubicBezTo>
                  <a:cubicBezTo>
                    <a:pt x="134715" y="28575"/>
                    <a:pt x="134715" y="28575"/>
                    <a:pt x="63723" y="28575"/>
                  </a:cubicBezTo>
                  <a:close/>
                  <a:moveTo>
                    <a:pt x="35719" y="0"/>
                  </a:moveTo>
                  <a:cubicBezTo>
                    <a:pt x="35719" y="0"/>
                    <a:pt x="35719" y="0"/>
                    <a:pt x="162719" y="0"/>
                  </a:cubicBezTo>
                  <a:cubicBezTo>
                    <a:pt x="182563" y="0"/>
                    <a:pt x="198438" y="15850"/>
                    <a:pt x="198438" y="35663"/>
                  </a:cubicBezTo>
                  <a:cubicBezTo>
                    <a:pt x="198438" y="35663"/>
                    <a:pt x="198438" y="35663"/>
                    <a:pt x="198438" y="302475"/>
                  </a:cubicBezTo>
                  <a:cubicBezTo>
                    <a:pt x="198438" y="322288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5719" y="338138"/>
                  </a:cubicBezTo>
                  <a:cubicBezTo>
                    <a:pt x="15875" y="338138"/>
                    <a:pt x="0" y="322288"/>
                    <a:pt x="0" y="302475"/>
                  </a:cubicBezTo>
                  <a:cubicBezTo>
                    <a:pt x="0" y="302475"/>
                    <a:pt x="0" y="302475"/>
                    <a:pt x="0" y="35663"/>
                  </a:cubicBezTo>
                  <a:cubicBezTo>
                    <a:pt x="0" y="15850"/>
                    <a:pt x="15875" y="0"/>
                    <a:pt x="357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TextBox 25"/>
            <p:cNvSpPr txBox="1"/>
            <p:nvPr/>
          </p:nvSpPr>
          <p:spPr>
            <a:xfrm>
              <a:off x="3554204" y="4596735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000" dirty="0"/>
                <a:t>请替换文字内容复制你的内容到此 </a:t>
              </a:r>
              <a:endParaRPr lang="zh-CN" altLang="en-US" sz="1000" dirty="0"/>
            </a:p>
          </p:txBody>
        </p:sp>
        <p:sp>
          <p:nvSpPr>
            <p:cNvPr id="25" name="Rectangle 26"/>
            <p:cNvSpPr/>
            <p:nvPr/>
          </p:nvSpPr>
          <p:spPr>
            <a:xfrm>
              <a:off x="3554203" y="4268244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/>
            </a:bodyPr>
            <a:lstStyle/>
            <a:p>
              <a:pPr lvl="0" algn="ctr" defTabSz="914400">
                <a:spcBef>
                  <a:spcPct val="0"/>
                </a:spcBef>
                <a:defRPr/>
              </a:pPr>
              <a:r>
                <a:rPr lang="zh-CN" altLang="en-US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36" name="千图PPT彼岸天：ID 8661124库_组合 35"/>
          <p:cNvGrpSpPr/>
          <p:nvPr>
            <p:custDataLst>
              <p:tags r:id="rId3"/>
            </p:custDataLst>
          </p:nvPr>
        </p:nvGrpSpPr>
        <p:grpSpPr>
          <a:xfrm>
            <a:off x="6564369" y="1679590"/>
            <a:ext cx="3881749" cy="1808005"/>
            <a:chOff x="6564369" y="1679590"/>
            <a:chExt cx="3881749" cy="1808005"/>
          </a:xfrm>
        </p:grpSpPr>
        <p:grpSp>
          <p:nvGrpSpPr>
            <p:cNvPr id="7" name="Group 18"/>
            <p:cNvGrpSpPr/>
            <p:nvPr/>
          </p:nvGrpSpPr>
          <p:grpSpPr>
            <a:xfrm>
              <a:off x="8895729" y="1937206"/>
              <a:ext cx="1550389" cy="1550389"/>
              <a:chOff x="9379982" y="1525767"/>
              <a:chExt cx="2034816" cy="2034816"/>
            </a:xfrm>
          </p:grpSpPr>
          <p:sp>
            <p:nvSpPr>
              <p:cNvPr id="26" name="Oval 14"/>
              <p:cNvSpPr/>
              <p:nvPr/>
            </p:nvSpPr>
            <p:spPr>
              <a:xfrm>
                <a:off x="9379982" y="1525767"/>
                <a:ext cx="2034816" cy="20348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" name="Oval 5"/>
              <p:cNvSpPr/>
              <p:nvPr/>
            </p:nvSpPr>
            <p:spPr>
              <a:xfrm>
                <a:off x="9511565" y="1657350"/>
                <a:ext cx="1771650" cy="1771650"/>
              </a:xfrm>
              <a:prstGeom prst="ellipse">
                <a:avLst/>
              </a:pr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1" name="Freeform: Shape 34"/>
            <p:cNvSpPr/>
            <p:nvPr/>
          </p:nvSpPr>
          <p:spPr bwMode="auto">
            <a:xfrm>
              <a:off x="9455097" y="2332410"/>
              <a:ext cx="431653" cy="735536"/>
            </a:xfrm>
            <a:custGeom>
              <a:avLst/>
              <a:gdLst>
                <a:gd name="connsiteX0" fmla="*/ 99219 w 198438"/>
                <a:gd name="connsiteY0" fmla="*/ 288925 h 338138"/>
                <a:gd name="connsiteX1" fmla="*/ 84137 w 198438"/>
                <a:gd name="connsiteY1" fmla="*/ 302419 h 338138"/>
                <a:gd name="connsiteX2" fmla="*/ 99219 w 198438"/>
                <a:gd name="connsiteY2" fmla="*/ 315913 h 338138"/>
                <a:gd name="connsiteX3" fmla="*/ 114301 w 198438"/>
                <a:gd name="connsiteY3" fmla="*/ 302419 h 338138"/>
                <a:gd name="connsiteX4" fmla="*/ 99219 w 198438"/>
                <a:gd name="connsiteY4" fmla="*/ 288925 h 338138"/>
                <a:gd name="connsiteX5" fmla="*/ 14287 w 198438"/>
                <a:gd name="connsiteY5" fmla="*/ 69850 h 338138"/>
                <a:gd name="connsiteX6" fmla="*/ 14287 w 198438"/>
                <a:gd name="connsiteY6" fmla="*/ 268288 h 338138"/>
                <a:gd name="connsiteX7" fmla="*/ 184150 w 198438"/>
                <a:gd name="connsiteY7" fmla="*/ 268288 h 338138"/>
                <a:gd name="connsiteX8" fmla="*/ 184150 w 198438"/>
                <a:gd name="connsiteY8" fmla="*/ 69850 h 338138"/>
                <a:gd name="connsiteX9" fmla="*/ 63723 w 198438"/>
                <a:gd name="connsiteY9" fmla="*/ 28575 h 338138"/>
                <a:gd name="connsiteX10" fmla="*/ 57150 w 198438"/>
                <a:gd name="connsiteY10" fmla="*/ 36368 h 338138"/>
                <a:gd name="connsiteX11" fmla="*/ 63723 w 198438"/>
                <a:gd name="connsiteY11" fmla="*/ 42863 h 338138"/>
                <a:gd name="connsiteX12" fmla="*/ 134715 w 198438"/>
                <a:gd name="connsiteY12" fmla="*/ 42863 h 338138"/>
                <a:gd name="connsiteX13" fmla="*/ 141288 w 198438"/>
                <a:gd name="connsiteY13" fmla="*/ 36368 h 338138"/>
                <a:gd name="connsiteX14" fmla="*/ 134715 w 198438"/>
                <a:gd name="connsiteY14" fmla="*/ 28575 h 338138"/>
                <a:gd name="connsiteX15" fmla="*/ 63723 w 198438"/>
                <a:gd name="connsiteY15" fmla="*/ 28575 h 338138"/>
                <a:gd name="connsiteX16" fmla="*/ 35719 w 198438"/>
                <a:gd name="connsiteY16" fmla="*/ 0 h 338138"/>
                <a:gd name="connsiteX17" fmla="*/ 162719 w 198438"/>
                <a:gd name="connsiteY17" fmla="*/ 0 h 338138"/>
                <a:gd name="connsiteX18" fmla="*/ 198438 w 198438"/>
                <a:gd name="connsiteY18" fmla="*/ 35663 h 338138"/>
                <a:gd name="connsiteX19" fmla="*/ 198438 w 198438"/>
                <a:gd name="connsiteY19" fmla="*/ 302475 h 338138"/>
                <a:gd name="connsiteX20" fmla="*/ 162719 w 198438"/>
                <a:gd name="connsiteY20" fmla="*/ 338138 h 338138"/>
                <a:gd name="connsiteX21" fmla="*/ 35719 w 198438"/>
                <a:gd name="connsiteY21" fmla="*/ 338138 h 338138"/>
                <a:gd name="connsiteX22" fmla="*/ 0 w 198438"/>
                <a:gd name="connsiteY22" fmla="*/ 302475 h 338138"/>
                <a:gd name="connsiteX23" fmla="*/ 0 w 198438"/>
                <a:gd name="connsiteY23" fmla="*/ 35663 h 338138"/>
                <a:gd name="connsiteX24" fmla="*/ 35719 w 198438"/>
                <a:gd name="connsiteY2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438" h="338138">
                  <a:moveTo>
                    <a:pt x="99219" y="288925"/>
                  </a:moveTo>
                  <a:cubicBezTo>
                    <a:pt x="90889" y="288925"/>
                    <a:pt x="84137" y="294966"/>
                    <a:pt x="84137" y="302419"/>
                  </a:cubicBezTo>
                  <a:cubicBezTo>
                    <a:pt x="84137" y="309872"/>
                    <a:pt x="90889" y="315913"/>
                    <a:pt x="99219" y="315913"/>
                  </a:cubicBezTo>
                  <a:cubicBezTo>
                    <a:pt x="107549" y="315913"/>
                    <a:pt x="114301" y="309872"/>
                    <a:pt x="114301" y="302419"/>
                  </a:cubicBezTo>
                  <a:cubicBezTo>
                    <a:pt x="114301" y="294966"/>
                    <a:pt x="107549" y="288925"/>
                    <a:pt x="99219" y="288925"/>
                  </a:cubicBezTo>
                  <a:close/>
                  <a:moveTo>
                    <a:pt x="14287" y="69850"/>
                  </a:moveTo>
                  <a:lnTo>
                    <a:pt x="14287" y="268288"/>
                  </a:lnTo>
                  <a:lnTo>
                    <a:pt x="184150" y="268288"/>
                  </a:lnTo>
                  <a:lnTo>
                    <a:pt x="184150" y="69850"/>
                  </a:lnTo>
                  <a:close/>
                  <a:moveTo>
                    <a:pt x="63723" y="28575"/>
                  </a:moveTo>
                  <a:cubicBezTo>
                    <a:pt x="59779" y="28575"/>
                    <a:pt x="57150" y="32472"/>
                    <a:pt x="57150" y="36368"/>
                  </a:cubicBezTo>
                  <a:cubicBezTo>
                    <a:pt x="57150" y="40265"/>
                    <a:pt x="59779" y="42863"/>
                    <a:pt x="63723" y="42863"/>
                  </a:cubicBezTo>
                  <a:cubicBezTo>
                    <a:pt x="63723" y="42863"/>
                    <a:pt x="63723" y="42863"/>
                    <a:pt x="134715" y="42863"/>
                  </a:cubicBezTo>
                  <a:cubicBezTo>
                    <a:pt x="138659" y="42863"/>
                    <a:pt x="141288" y="40265"/>
                    <a:pt x="141288" y="36368"/>
                  </a:cubicBezTo>
                  <a:cubicBezTo>
                    <a:pt x="141288" y="32472"/>
                    <a:pt x="138659" y="28575"/>
                    <a:pt x="134715" y="28575"/>
                  </a:cubicBezTo>
                  <a:cubicBezTo>
                    <a:pt x="134715" y="28575"/>
                    <a:pt x="134715" y="28575"/>
                    <a:pt x="63723" y="28575"/>
                  </a:cubicBezTo>
                  <a:close/>
                  <a:moveTo>
                    <a:pt x="35719" y="0"/>
                  </a:moveTo>
                  <a:cubicBezTo>
                    <a:pt x="35719" y="0"/>
                    <a:pt x="35719" y="0"/>
                    <a:pt x="162719" y="0"/>
                  </a:cubicBezTo>
                  <a:cubicBezTo>
                    <a:pt x="182563" y="0"/>
                    <a:pt x="198438" y="15850"/>
                    <a:pt x="198438" y="35663"/>
                  </a:cubicBezTo>
                  <a:cubicBezTo>
                    <a:pt x="198438" y="35663"/>
                    <a:pt x="198438" y="35663"/>
                    <a:pt x="198438" y="302475"/>
                  </a:cubicBezTo>
                  <a:cubicBezTo>
                    <a:pt x="198438" y="322288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5719" y="338138"/>
                  </a:cubicBezTo>
                  <a:cubicBezTo>
                    <a:pt x="15875" y="338138"/>
                    <a:pt x="0" y="322288"/>
                    <a:pt x="0" y="302475"/>
                  </a:cubicBezTo>
                  <a:cubicBezTo>
                    <a:pt x="0" y="302475"/>
                    <a:pt x="0" y="302475"/>
                    <a:pt x="0" y="35663"/>
                  </a:cubicBezTo>
                  <a:cubicBezTo>
                    <a:pt x="0" y="15850"/>
                    <a:pt x="15875" y="0"/>
                    <a:pt x="357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6" name="Group 7"/>
            <p:cNvGrpSpPr/>
            <p:nvPr/>
          </p:nvGrpSpPr>
          <p:grpSpPr>
            <a:xfrm>
              <a:off x="6564369" y="1679590"/>
              <a:ext cx="2020976" cy="955137"/>
              <a:chOff x="8792902" y="806351"/>
              <a:chExt cx="2020976" cy="955137"/>
            </a:xfrm>
          </p:grpSpPr>
          <p:sp>
            <p:nvSpPr>
              <p:cNvPr id="20" name="TextBox 27"/>
              <p:cNvSpPr txBox="1"/>
              <p:nvPr/>
            </p:nvSpPr>
            <p:spPr>
              <a:xfrm>
                <a:off x="8792903" y="1134842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 dirty="0"/>
                  <a:t>请替换文字内容复制你的内容到此 </a:t>
                </a:r>
                <a:endParaRPr lang="zh-CN" altLang="en-US" sz="1000" dirty="0"/>
              </a:p>
            </p:txBody>
          </p:sp>
          <p:sp>
            <p:nvSpPr>
              <p:cNvPr id="21" name="Rectangle 28"/>
              <p:cNvSpPr/>
              <p:nvPr/>
            </p:nvSpPr>
            <p:spPr>
              <a:xfrm>
                <a:off x="8792902" y="806351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400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chemeClr val="accent6"/>
                    </a:solidFill>
                  </a:rPr>
                  <a:t>输入标题文本</a:t>
                </a:r>
                <a:endParaRPr lang="zh-CN" altLang="en-US" b="1" dirty="0">
                  <a:solidFill>
                    <a:schemeClr val="accent6"/>
                  </a:solidFill>
                </a:endParaRPr>
              </a:p>
            </p:txBody>
          </p:sp>
        </p:grpSp>
      </p:grpSp>
      <p:grpSp>
        <p:nvGrpSpPr>
          <p:cNvPr id="35" name="千图PPT彼岸天：ID 8661124库_组合 34"/>
          <p:cNvGrpSpPr/>
          <p:nvPr>
            <p:custDataLst>
              <p:tags r:id="rId4"/>
            </p:custDataLst>
          </p:nvPr>
        </p:nvGrpSpPr>
        <p:grpSpPr>
          <a:xfrm>
            <a:off x="1693430" y="1679590"/>
            <a:ext cx="4605573" cy="1905406"/>
            <a:chOff x="1693430" y="1679590"/>
            <a:chExt cx="4605573" cy="1905406"/>
          </a:xfrm>
        </p:grpSpPr>
        <p:grpSp>
          <p:nvGrpSpPr>
            <p:cNvPr id="6" name="Group 16"/>
            <p:cNvGrpSpPr/>
            <p:nvPr/>
          </p:nvGrpSpPr>
          <p:grpSpPr>
            <a:xfrm>
              <a:off x="4129961" y="1937206"/>
              <a:ext cx="1550389" cy="1550389"/>
              <a:chOff x="3725684" y="1525767"/>
              <a:chExt cx="2034816" cy="2034816"/>
            </a:xfrm>
          </p:grpSpPr>
          <p:sp>
            <p:nvSpPr>
              <p:cNvPr id="28" name="Oval 13"/>
              <p:cNvSpPr/>
              <p:nvPr/>
            </p:nvSpPr>
            <p:spPr>
              <a:xfrm>
                <a:off x="3725684" y="1525767"/>
                <a:ext cx="2034816" cy="203481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Oval 4"/>
              <p:cNvSpPr/>
              <p:nvPr/>
            </p:nvSpPr>
            <p:spPr>
              <a:xfrm>
                <a:off x="3857267" y="1657350"/>
                <a:ext cx="1771650" cy="1771650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9" name="Arrow: Pentagon 9"/>
            <p:cNvSpPr/>
            <p:nvPr/>
          </p:nvSpPr>
          <p:spPr>
            <a:xfrm rot="2209917">
              <a:off x="5262212" y="3189679"/>
              <a:ext cx="1036791" cy="395317"/>
            </a:xfrm>
            <a:prstGeom prst="homePlate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4" name="Freeform: Shape 32"/>
            <p:cNvSpPr/>
            <p:nvPr/>
          </p:nvSpPr>
          <p:spPr bwMode="auto">
            <a:xfrm>
              <a:off x="4695429" y="2357253"/>
              <a:ext cx="419451" cy="714744"/>
            </a:xfrm>
            <a:custGeom>
              <a:avLst/>
              <a:gdLst>
                <a:gd name="connsiteX0" fmla="*/ 99219 w 198438"/>
                <a:gd name="connsiteY0" fmla="*/ 288925 h 338138"/>
                <a:gd name="connsiteX1" fmla="*/ 84137 w 198438"/>
                <a:gd name="connsiteY1" fmla="*/ 302419 h 338138"/>
                <a:gd name="connsiteX2" fmla="*/ 99219 w 198438"/>
                <a:gd name="connsiteY2" fmla="*/ 315913 h 338138"/>
                <a:gd name="connsiteX3" fmla="*/ 114301 w 198438"/>
                <a:gd name="connsiteY3" fmla="*/ 302419 h 338138"/>
                <a:gd name="connsiteX4" fmla="*/ 99219 w 198438"/>
                <a:gd name="connsiteY4" fmla="*/ 288925 h 338138"/>
                <a:gd name="connsiteX5" fmla="*/ 14287 w 198438"/>
                <a:gd name="connsiteY5" fmla="*/ 69850 h 338138"/>
                <a:gd name="connsiteX6" fmla="*/ 14287 w 198438"/>
                <a:gd name="connsiteY6" fmla="*/ 268288 h 338138"/>
                <a:gd name="connsiteX7" fmla="*/ 184150 w 198438"/>
                <a:gd name="connsiteY7" fmla="*/ 268288 h 338138"/>
                <a:gd name="connsiteX8" fmla="*/ 184150 w 198438"/>
                <a:gd name="connsiteY8" fmla="*/ 69850 h 338138"/>
                <a:gd name="connsiteX9" fmla="*/ 63723 w 198438"/>
                <a:gd name="connsiteY9" fmla="*/ 28575 h 338138"/>
                <a:gd name="connsiteX10" fmla="*/ 57150 w 198438"/>
                <a:gd name="connsiteY10" fmla="*/ 36368 h 338138"/>
                <a:gd name="connsiteX11" fmla="*/ 63723 w 198438"/>
                <a:gd name="connsiteY11" fmla="*/ 42863 h 338138"/>
                <a:gd name="connsiteX12" fmla="*/ 134715 w 198438"/>
                <a:gd name="connsiteY12" fmla="*/ 42863 h 338138"/>
                <a:gd name="connsiteX13" fmla="*/ 141288 w 198438"/>
                <a:gd name="connsiteY13" fmla="*/ 36368 h 338138"/>
                <a:gd name="connsiteX14" fmla="*/ 134715 w 198438"/>
                <a:gd name="connsiteY14" fmla="*/ 28575 h 338138"/>
                <a:gd name="connsiteX15" fmla="*/ 63723 w 198438"/>
                <a:gd name="connsiteY15" fmla="*/ 28575 h 338138"/>
                <a:gd name="connsiteX16" fmla="*/ 35719 w 198438"/>
                <a:gd name="connsiteY16" fmla="*/ 0 h 338138"/>
                <a:gd name="connsiteX17" fmla="*/ 162719 w 198438"/>
                <a:gd name="connsiteY17" fmla="*/ 0 h 338138"/>
                <a:gd name="connsiteX18" fmla="*/ 198438 w 198438"/>
                <a:gd name="connsiteY18" fmla="*/ 35663 h 338138"/>
                <a:gd name="connsiteX19" fmla="*/ 198438 w 198438"/>
                <a:gd name="connsiteY19" fmla="*/ 302475 h 338138"/>
                <a:gd name="connsiteX20" fmla="*/ 162719 w 198438"/>
                <a:gd name="connsiteY20" fmla="*/ 338138 h 338138"/>
                <a:gd name="connsiteX21" fmla="*/ 35719 w 198438"/>
                <a:gd name="connsiteY21" fmla="*/ 338138 h 338138"/>
                <a:gd name="connsiteX22" fmla="*/ 0 w 198438"/>
                <a:gd name="connsiteY22" fmla="*/ 302475 h 338138"/>
                <a:gd name="connsiteX23" fmla="*/ 0 w 198438"/>
                <a:gd name="connsiteY23" fmla="*/ 35663 h 338138"/>
                <a:gd name="connsiteX24" fmla="*/ 35719 w 198438"/>
                <a:gd name="connsiteY2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438" h="338138">
                  <a:moveTo>
                    <a:pt x="99219" y="288925"/>
                  </a:moveTo>
                  <a:cubicBezTo>
                    <a:pt x="90889" y="288925"/>
                    <a:pt x="84137" y="294966"/>
                    <a:pt x="84137" y="302419"/>
                  </a:cubicBezTo>
                  <a:cubicBezTo>
                    <a:pt x="84137" y="309872"/>
                    <a:pt x="90889" y="315913"/>
                    <a:pt x="99219" y="315913"/>
                  </a:cubicBezTo>
                  <a:cubicBezTo>
                    <a:pt x="107549" y="315913"/>
                    <a:pt x="114301" y="309872"/>
                    <a:pt x="114301" y="302419"/>
                  </a:cubicBezTo>
                  <a:cubicBezTo>
                    <a:pt x="114301" y="294966"/>
                    <a:pt x="107549" y="288925"/>
                    <a:pt x="99219" y="288925"/>
                  </a:cubicBezTo>
                  <a:close/>
                  <a:moveTo>
                    <a:pt x="14287" y="69850"/>
                  </a:moveTo>
                  <a:lnTo>
                    <a:pt x="14287" y="268288"/>
                  </a:lnTo>
                  <a:lnTo>
                    <a:pt x="184150" y="268288"/>
                  </a:lnTo>
                  <a:lnTo>
                    <a:pt x="184150" y="69850"/>
                  </a:lnTo>
                  <a:close/>
                  <a:moveTo>
                    <a:pt x="63723" y="28575"/>
                  </a:moveTo>
                  <a:cubicBezTo>
                    <a:pt x="59779" y="28575"/>
                    <a:pt x="57150" y="32472"/>
                    <a:pt x="57150" y="36368"/>
                  </a:cubicBezTo>
                  <a:cubicBezTo>
                    <a:pt x="57150" y="40265"/>
                    <a:pt x="59779" y="42863"/>
                    <a:pt x="63723" y="42863"/>
                  </a:cubicBezTo>
                  <a:cubicBezTo>
                    <a:pt x="63723" y="42863"/>
                    <a:pt x="63723" y="42863"/>
                    <a:pt x="134715" y="42863"/>
                  </a:cubicBezTo>
                  <a:cubicBezTo>
                    <a:pt x="138659" y="42863"/>
                    <a:pt x="141288" y="40265"/>
                    <a:pt x="141288" y="36368"/>
                  </a:cubicBezTo>
                  <a:cubicBezTo>
                    <a:pt x="141288" y="32472"/>
                    <a:pt x="138659" y="28575"/>
                    <a:pt x="134715" y="28575"/>
                  </a:cubicBezTo>
                  <a:cubicBezTo>
                    <a:pt x="134715" y="28575"/>
                    <a:pt x="134715" y="28575"/>
                    <a:pt x="63723" y="28575"/>
                  </a:cubicBezTo>
                  <a:close/>
                  <a:moveTo>
                    <a:pt x="35719" y="0"/>
                  </a:moveTo>
                  <a:cubicBezTo>
                    <a:pt x="35719" y="0"/>
                    <a:pt x="35719" y="0"/>
                    <a:pt x="162719" y="0"/>
                  </a:cubicBezTo>
                  <a:cubicBezTo>
                    <a:pt x="182563" y="0"/>
                    <a:pt x="198438" y="15850"/>
                    <a:pt x="198438" y="35663"/>
                  </a:cubicBezTo>
                  <a:cubicBezTo>
                    <a:pt x="198438" y="35663"/>
                    <a:pt x="198438" y="35663"/>
                    <a:pt x="198438" y="302475"/>
                  </a:cubicBezTo>
                  <a:cubicBezTo>
                    <a:pt x="198438" y="322288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5719" y="338138"/>
                  </a:cubicBezTo>
                  <a:cubicBezTo>
                    <a:pt x="15875" y="338138"/>
                    <a:pt x="0" y="322288"/>
                    <a:pt x="0" y="302475"/>
                  </a:cubicBezTo>
                  <a:cubicBezTo>
                    <a:pt x="0" y="302475"/>
                    <a:pt x="0" y="302475"/>
                    <a:pt x="0" y="35663"/>
                  </a:cubicBezTo>
                  <a:cubicBezTo>
                    <a:pt x="0" y="15850"/>
                    <a:pt x="15875" y="0"/>
                    <a:pt x="357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7" name="Group 1"/>
            <p:cNvGrpSpPr/>
            <p:nvPr/>
          </p:nvGrpSpPr>
          <p:grpSpPr>
            <a:xfrm>
              <a:off x="1693430" y="1679590"/>
              <a:ext cx="2020976" cy="955137"/>
              <a:chOff x="3921963" y="806351"/>
              <a:chExt cx="2020976" cy="955137"/>
            </a:xfrm>
          </p:grpSpPr>
          <p:sp>
            <p:nvSpPr>
              <p:cNvPr id="18" name="TextBox 29"/>
              <p:cNvSpPr txBox="1"/>
              <p:nvPr/>
            </p:nvSpPr>
            <p:spPr>
              <a:xfrm>
                <a:off x="3921964" y="1134842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 dirty="0"/>
                  <a:t>请替换文字内容复制你的内容到此 </a:t>
                </a:r>
                <a:endParaRPr lang="zh-CN" altLang="en-US" sz="1000" dirty="0"/>
              </a:p>
            </p:txBody>
          </p:sp>
          <p:sp>
            <p:nvSpPr>
              <p:cNvPr id="19" name="Rectangle 30"/>
              <p:cNvSpPr/>
              <p:nvPr/>
            </p:nvSpPr>
            <p:spPr>
              <a:xfrm>
                <a:off x="3921963" y="806351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/>
              </a:bodyPr>
              <a:lstStyle/>
              <a:p>
                <a:pPr lvl="0" algn="ctr" defTabSz="914400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b="1" dirty="0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 rot="16200000" flipV="1">
            <a:off x="6126119" y="2666045"/>
            <a:ext cx="2271552" cy="1300753"/>
            <a:chOff x="5591515" y="1106804"/>
            <a:chExt cx="2271552" cy="1300753"/>
          </a:xfrm>
          <a:solidFill>
            <a:schemeClr val="bg1"/>
          </a:solidFill>
        </p:grpSpPr>
        <p:sp>
          <p:nvSpPr>
            <p:cNvPr id="18" name="矩形 17"/>
            <p:cNvSpPr/>
            <p:nvPr/>
          </p:nvSpPr>
          <p:spPr>
            <a:xfrm>
              <a:off x="5591515" y="1114426"/>
              <a:ext cx="45719" cy="1293131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7817348" y="1114426"/>
              <a:ext cx="45719" cy="191043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884846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rot="16200000">
              <a:off x="6703945" y="-5626"/>
              <a:ext cx="45719" cy="2270580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 rot="5400000" flipV="1">
            <a:off x="1664005" y="2738296"/>
            <a:ext cx="2276928" cy="1077233"/>
            <a:chOff x="5591515" y="1114424"/>
            <a:chExt cx="2276928" cy="1077233"/>
          </a:xfrm>
          <a:solidFill>
            <a:schemeClr val="bg1"/>
          </a:solidFill>
        </p:grpSpPr>
        <p:sp>
          <p:nvSpPr>
            <p:cNvPr id="15" name="矩形 14"/>
            <p:cNvSpPr/>
            <p:nvPr/>
          </p:nvSpPr>
          <p:spPr>
            <a:xfrm>
              <a:off x="5591515" y="1114425"/>
              <a:ext cx="45719" cy="399143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822724" y="1114425"/>
              <a:ext cx="45719" cy="1077232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84846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rot="16200000">
              <a:off x="6703945" y="1994"/>
              <a:ext cx="45719" cy="2270580"/>
            </a:xfrm>
            <a:prstGeom prst="rect">
              <a:avLst/>
            </a:prstGeom>
            <a:solidFill>
              <a:srgbClr val="884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884846"/>
                </a:solidFill>
              </a:endParaRPr>
            </a:p>
          </p:txBody>
        </p:sp>
      </p:grpSp>
      <p:sp>
        <p:nvSpPr>
          <p:cNvPr id="11" name="1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49424" y="1987472"/>
            <a:ext cx="1188940" cy="1477328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9600" dirty="0">
                <a:solidFill>
                  <a:srgbClr val="874300"/>
                </a:soli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感</a:t>
            </a:r>
            <a:endParaRPr lang="en-US" altLang="zh-CN" sz="9600" dirty="0">
              <a:solidFill>
                <a:srgbClr val="874300"/>
              </a:soli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54959" y="2475716"/>
            <a:ext cx="1188940" cy="1107996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7200" dirty="0">
                <a:gradFill>
                  <a:gsLst>
                    <a:gs pos="0">
                      <a:srgbClr val="FFC000"/>
                    </a:gs>
                    <a:gs pos="100000">
                      <a:srgbClr val="874300"/>
                    </a:gs>
                  </a:gsLst>
                  <a:lin ang="5400000" scaled="1"/>
                </a:gra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谢</a:t>
            </a:r>
            <a:endParaRPr lang="en-US" altLang="zh-CN" sz="7200" dirty="0">
              <a:gradFill>
                <a:gsLst>
                  <a:gs pos="0">
                    <a:srgbClr val="FFC000"/>
                  </a:gs>
                  <a:gs pos="100000">
                    <a:srgbClr val="874300"/>
                  </a:gs>
                </a:gsLst>
                <a:lin ang="5400000" scaled="1"/>
              </a:gra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1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22207" y="3318118"/>
            <a:ext cx="1188940" cy="1107996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7200" dirty="0">
                <a:gradFill>
                  <a:gsLst>
                    <a:gs pos="0">
                      <a:srgbClr val="FF5A2A"/>
                    </a:gs>
                    <a:gs pos="100000">
                      <a:srgbClr val="874300"/>
                    </a:gs>
                  </a:gsLst>
                  <a:lin ang="5400000" scaled="1"/>
                </a:gra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观</a:t>
            </a:r>
            <a:endParaRPr lang="en-US" altLang="zh-CN" sz="7200" dirty="0">
              <a:gradFill>
                <a:gsLst>
                  <a:gs pos="0">
                    <a:srgbClr val="FF5A2A"/>
                  </a:gs>
                  <a:gs pos="100000">
                    <a:srgbClr val="874300"/>
                  </a:gs>
                </a:gsLst>
                <a:lin ang="5400000" scaled="1"/>
              </a:gra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1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790264" y="3390776"/>
            <a:ext cx="1188940" cy="1354217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8800" dirty="0">
                <a:gradFill>
                  <a:gsLst>
                    <a:gs pos="76000">
                      <a:srgbClr val="FF5A2A"/>
                    </a:gs>
                    <a:gs pos="100000">
                      <a:srgbClr val="FFC000"/>
                    </a:gs>
                  </a:gsLst>
                  <a:lin ang="5400000" scaled="1"/>
                </a:gradFill>
                <a:latin typeface="叶根友毛笔行书简体2012版" panose="02010601030101010101" pitchFamily="2" charset="-122"/>
                <a:ea typeface="叶根友毛笔行书简体2012版" panose="02010601030101010101" pitchFamily="2" charset="-122"/>
                <a:cs typeface="宋体" panose="02010600030101010101" pitchFamily="2" charset="-122"/>
              </a:rPr>
              <a:t>看</a:t>
            </a:r>
            <a:endParaRPr lang="en-US" altLang="zh-CN" sz="8800" dirty="0">
              <a:gradFill>
                <a:gsLst>
                  <a:gs pos="76000">
                    <a:srgbClr val="FF5A2A"/>
                  </a:gs>
                  <a:gs pos="100000">
                    <a:srgbClr val="FFC000"/>
                  </a:gs>
                </a:gsLst>
                <a:lin ang="5400000" scaled="1"/>
              </a:gradFill>
              <a:latin typeface="叶根友毛笔行书简体2012版" panose="02010601030101010101" pitchFamily="2" charset="-122"/>
              <a:ea typeface="叶根友毛笔行书简体2012版" panose="02010601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5078096" y="3241290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pc="300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简约清新</a:t>
            </a:r>
            <a:r>
              <a:rPr lang="en-US" altLang="zh-CN" spc="300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 </a:t>
            </a:r>
            <a:r>
              <a:rPr lang="zh-CN" altLang="en-US" spc="300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商务通用</a:t>
            </a:r>
            <a:endParaRPr lang="en-US" altLang="zh-CN" spc="300" dirty="0">
              <a:solidFill>
                <a:srgbClr val="884846"/>
              </a:solidFill>
              <a:latin typeface="锐字逼格锐线体简4.0" panose="02010604000000000000" pitchFamily="2" charset="-122"/>
              <a:ea typeface="锐字逼格锐线体简4.0" panose="02010604000000000000" pitchFamily="2" charset="-122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5240641" y="2278348"/>
            <a:ext cx="2270581" cy="94795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 dirty="0">
                <a:solidFill>
                  <a:srgbClr val="884846"/>
                </a:solidFill>
                <a:latin typeface="方正兰亭纤黑简体" panose="02000000000000000000" pitchFamily="2" charset="-122"/>
                <a:ea typeface="方正兰亭纤黑简体" panose="02000000000000000000" pitchFamily="2" charset="-122"/>
                <a:sym typeface="Calibri" panose="020F0502020204030204" pitchFamily="34" charset="0"/>
              </a:rPr>
              <a:t>NEW </a:t>
            </a:r>
            <a:endParaRPr lang="en-US" altLang="zh-CN" sz="2800" dirty="0">
              <a:solidFill>
                <a:srgbClr val="884846"/>
              </a:solidFill>
              <a:latin typeface="方正兰亭纤黑简体" panose="02000000000000000000" pitchFamily="2" charset="-122"/>
              <a:ea typeface="方正兰亭纤黑简体" panose="02000000000000000000" pitchFamily="2" charset="-122"/>
              <a:sym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zh-CN" sz="2800" dirty="0">
                <a:solidFill>
                  <a:srgbClr val="884846"/>
                </a:solidFill>
                <a:latin typeface="方正兰亭纤黑简体" panose="02000000000000000000" pitchFamily="2" charset="-122"/>
                <a:ea typeface="方正兰亭纤黑简体" panose="02000000000000000000" pitchFamily="2" charset="-122"/>
                <a:sym typeface="Calibri" panose="020F0502020204030204" pitchFamily="34" charset="0"/>
              </a:rPr>
              <a:t>STYLEHOT</a:t>
            </a:r>
            <a:endParaRPr lang="zh-CN" altLang="en-US" sz="2800" dirty="0">
              <a:solidFill>
                <a:srgbClr val="884846"/>
              </a:solidFill>
              <a:latin typeface="方正兰亭纤黑简体" panose="02000000000000000000" pitchFamily="2" charset="-122"/>
              <a:ea typeface="方正兰亭纤黑简体" panose="02000000000000000000" pitchFamily="2" charset="-122"/>
              <a:sym typeface="Calibri" panose="020F0502020204030204" pitchFamily="3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739646" y="3736727"/>
            <a:ext cx="3035322" cy="339147"/>
            <a:chOff x="6646448" y="1798320"/>
            <a:chExt cx="260242" cy="1787584"/>
          </a:xfrm>
        </p:grpSpPr>
        <p:sp>
          <p:nvSpPr>
            <p:cNvPr id="22" name="矩形 21"/>
            <p:cNvSpPr/>
            <p:nvPr/>
          </p:nvSpPr>
          <p:spPr>
            <a:xfrm>
              <a:off x="6662760" y="1798320"/>
              <a:ext cx="233591" cy="1787584"/>
            </a:xfrm>
            <a:prstGeom prst="rect">
              <a:avLst/>
            </a:prstGeom>
            <a:noFill/>
            <a:ln w="12700">
              <a:solidFill>
                <a:srgbClr val="8848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zh-CN" altLang="en-US" sz="2000">
                <a:solidFill>
                  <a:srgbClr val="884846"/>
                </a:solidFill>
              </a:endParaRPr>
            </a:p>
          </p:txBody>
        </p:sp>
        <p:sp>
          <p:nvSpPr>
            <p:cNvPr id="23" name="1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646448" y="1805483"/>
              <a:ext cx="260242" cy="1622238"/>
            </a:xfrm>
            <a:prstGeom prst="rect">
              <a:avLst/>
            </a:prstGeom>
            <a:noFill/>
            <a:ln w="12700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000" dirty="0">
                  <a:solidFill>
                    <a:srgbClr val="884846"/>
                  </a:solidFill>
                  <a:latin typeface="锐字工房张海山锐线体2.0" panose="02000000000000000000" pitchFamily="2" charset="-122"/>
                  <a:ea typeface="锐字工房张海山锐线体2.0" panose="02000000000000000000" pitchFamily="2" charset="-122"/>
                  <a:cs typeface="宋体" panose="02010600030101010101" pitchFamily="2" charset="-122"/>
                </a:rPr>
                <a:t>公司企业商务通用模板</a:t>
              </a:r>
              <a:endParaRPr lang="en-US" altLang="zh-CN" sz="2000" dirty="0">
                <a:solidFill>
                  <a:srgbClr val="884846"/>
                </a:solidFill>
                <a:latin typeface="锐字工房张海山锐线体2.0" panose="02000000000000000000" pitchFamily="2" charset="-122"/>
                <a:ea typeface="锐字工房张海山锐线体2.0" panose="02000000000000000000" pitchFamily="2" charset="-122"/>
                <a:cs typeface="宋体" panose="02010600030101010101" pitchFamily="2" charset="-122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2861880" y="4756189"/>
            <a:ext cx="3841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汇报人</a:t>
            </a:r>
            <a:r>
              <a:rPr lang="zh-CN" altLang="en-US" dirty="0" smtClean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：       </a:t>
            </a:r>
            <a:r>
              <a:rPr lang="zh-CN" altLang="en-US" dirty="0">
                <a:solidFill>
                  <a:srgbClr val="884846"/>
                </a:solidFill>
                <a:latin typeface="锐字逼格锐线体简4.0" panose="02010604000000000000" pitchFamily="2" charset="-122"/>
                <a:ea typeface="锐字逼格锐线体简4.0" panose="02010604000000000000" pitchFamily="2" charset="-122"/>
              </a:rPr>
              <a:t>汇报时间：xx年xx月</a:t>
            </a:r>
            <a:endParaRPr lang="zh-CN" altLang="en-US" dirty="0">
              <a:solidFill>
                <a:srgbClr val="884846"/>
              </a:solidFill>
              <a:latin typeface="锐字逼格锐线体简4.0" panose="02010604000000000000" pitchFamily="2" charset="-122"/>
              <a:ea typeface="锐字逼格锐线体简4.0" panose="02010604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rippl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9" grpId="0"/>
      <p:bldP spid="10" grpId="0"/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032908" y="2730860"/>
            <a:ext cx="4993302" cy="1396280"/>
            <a:chOff x="5235445" y="2503043"/>
            <a:chExt cx="4993302" cy="1396280"/>
          </a:xfrm>
        </p:grpSpPr>
        <p:sp>
          <p:nvSpPr>
            <p:cNvPr id="4" name="矩形 3"/>
            <p:cNvSpPr/>
            <p:nvPr/>
          </p:nvSpPr>
          <p:spPr>
            <a:xfrm>
              <a:off x="5235445" y="2503043"/>
              <a:ext cx="433965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zh-CN" altLang="en-US" sz="5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季度工作概述</a:t>
              </a:r>
              <a:endParaRPr kumimoji="1" lang="zh-CN" altLang="en-US" sz="5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5235445" y="3426373"/>
              <a:ext cx="4993302" cy="4729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点击此处添加文本内容，如关键词、部分简单介绍等。点击此处添加文本内容如关键词、部分简单介绍等。点击此处添加文本内容，如关键词、部分简介绍</a:t>
              </a:r>
              <a:endParaRPr lang="en-US" altLang="zh-CN" sz="10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183334" y="2091930"/>
            <a:ext cx="1578687" cy="2313570"/>
            <a:chOff x="3168454" y="1680397"/>
            <a:chExt cx="1578687" cy="2313570"/>
          </a:xfrm>
          <a:solidFill>
            <a:srgbClr val="884846"/>
          </a:solidFill>
        </p:grpSpPr>
        <p:sp>
          <p:nvSpPr>
            <p:cNvPr id="7" name="矩形 6"/>
            <p:cNvSpPr/>
            <p:nvPr/>
          </p:nvSpPr>
          <p:spPr>
            <a:xfrm>
              <a:off x="3220369" y="1680397"/>
              <a:ext cx="1472872" cy="231357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lvl="0" algn="ctr"/>
              <a:r>
                <a:rPr lang="en-US" altLang="zh-CN" sz="4800" b="1" spc="6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4800" b="1" spc="6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3168454" y="1750341"/>
              <a:ext cx="1562979" cy="669079"/>
              <a:chOff x="5591514" y="1114425"/>
              <a:chExt cx="2274501" cy="1077232"/>
            </a:xfrm>
            <a:grpFill/>
          </p:grpSpPr>
          <p:sp>
            <p:nvSpPr>
              <p:cNvPr id="13" name="矩形 12"/>
              <p:cNvSpPr/>
              <p:nvPr/>
            </p:nvSpPr>
            <p:spPr>
              <a:xfrm>
                <a:off x="5591514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7799483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 rot="16200000">
                <a:off x="6686173" y="19771"/>
                <a:ext cx="81264" cy="227058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 flipV="1">
              <a:off x="3186189" y="3141260"/>
              <a:ext cx="1560952" cy="807911"/>
              <a:chOff x="5591515" y="1106803"/>
              <a:chExt cx="2271552" cy="1300753"/>
            </a:xfrm>
            <a:grpFill/>
          </p:grpSpPr>
          <p:sp>
            <p:nvSpPr>
              <p:cNvPr id="10" name="矩形 9"/>
              <p:cNvSpPr/>
              <p:nvPr/>
            </p:nvSpPr>
            <p:spPr>
              <a:xfrm>
                <a:off x="5591515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7817348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 rot="16200000">
                <a:off x="6690000" y="8318"/>
                <a:ext cx="73609" cy="22705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2157610" y="1789164"/>
            <a:ext cx="8179073" cy="3182524"/>
            <a:chOff x="2157610" y="1789164"/>
            <a:chExt cx="8179073" cy="3182524"/>
          </a:xfrm>
        </p:grpSpPr>
        <p:sp>
          <p:nvSpPr>
            <p:cNvPr id="4" name="Freeform: Shape 24"/>
            <p:cNvSpPr/>
            <p:nvPr/>
          </p:nvSpPr>
          <p:spPr bwMode="auto">
            <a:xfrm>
              <a:off x="8004226" y="3861048"/>
              <a:ext cx="2221278" cy="1110639"/>
            </a:xfrm>
            <a:custGeom>
              <a:avLst/>
              <a:gdLst>
                <a:gd name="T0" fmla="*/ 1444 w 3068"/>
                <a:gd name="T1" fmla="*/ 1153 h 1534"/>
                <a:gd name="T2" fmla="*/ 1300 w 3068"/>
                <a:gd name="T3" fmla="*/ 1134 h 1534"/>
                <a:gd name="T4" fmla="*/ 1163 w 3068"/>
                <a:gd name="T5" fmla="*/ 1097 h 1534"/>
                <a:gd name="T6" fmla="*/ 1032 w 3068"/>
                <a:gd name="T7" fmla="*/ 1044 h 1534"/>
                <a:gd name="T8" fmla="*/ 910 w 3068"/>
                <a:gd name="T9" fmla="*/ 975 h 1534"/>
                <a:gd name="T10" fmla="*/ 797 w 3068"/>
                <a:gd name="T11" fmla="*/ 893 h 1534"/>
                <a:gd name="T12" fmla="*/ 696 w 3068"/>
                <a:gd name="T13" fmla="*/ 798 h 1534"/>
                <a:gd name="T14" fmla="*/ 606 w 3068"/>
                <a:gd name="T15" fmla="*/ 693 h 1534"/>
                <a:gd name="T16" fmla="*/ 530 w 3068"/>
                <a:gd name="T17" fmla="*/ 576 h 1534"/>
                <a:gd name="T18" fmla="*/ 467 w 3068"/>
                <a:gd name="T19" fmla="*/ 451 h 1534"/>
                <a:gd name="T20" fmla="*/ 420 w 3068"/>
                <a:gd name="T21" fmla="*/ 317 h 1534"/>
                <a:gd name="T22" fmla="*/ 390 w 3068"/>
                <a:gd name="T23" fmla="*/ 176 h 1534"/>
                <a:gd name="T24" fmla="*/ 376 w 3068"/>
                <a:gd name="T25" fmla="*/ 30 h 1534"/>
                <a:gd name="T26" fmla="*/ 1 w 3068"/>
                <a:gd name="T27" fmla="*/ 79 h 1534"/>
                <a:gd name="T28" fmla="*/ 23 w 3068"/>
                <a:gd name="T29" fmla="*/ 272 h 1534"/>
                <a:gd name="T30" fmla="*/ 68 w 3068"/>
                <a:gd name="T31" fmla="*/ 456 h 1534"/>
                <a:gd name="T32" fmla="*/ 135 w 3068"/>
                <a:gd name="T33" fmla="*/ 631 h 1534"/>
                <a:gd name="T34" fmla="*/ 222 w 3068"/>
                <a:gd name="T35" fmla="*/ 795 h 1534"/>
                <a:gd name="T36" fmla="*/ 327 w 3068"/>
                <a:gd name="T37" fmla="*/ 947 h 1534"/>
                <a:gd name="T38" fmla="*/ 449 w 3068"/>
                <a:gd name="T39" fmla="*/ 1085 h 1534"/>
                <a:gd name="T40" fmla="*/ 586 w 3068"/>
                <a:gd name="T41" fmla="*/ 1207 h 1534"/>
                <a:gd name="T42" fmla="*/ 738 w 3068"/>
                <a:gd name="T43" fmla="*/ 1312 h 1534"/>
                <a:gd name="T44" fmla="*/ 902 w 3068"/>
                <a:gd name="T45" fmla="*/ 1399 h 1534"/>
                <a:gd name="T46" fmla="*/ 1078 w 3068"/>
                <a:gd name="T47" fmla="*/ 1465 h 1534"/>
                <a:gd name="T48" fmla="*/ 1262 w 3068"/>
                <a:gd name="T49" fmla="*/ 1511 h 1534"/>
                <a:gd name="T50" fmla="*/ 1455 w 3068"/>
                <a:gd name="T51" fmla="*/ 1532 h 1534"/>
                <a:gd name="T52" fmla="*/ 1613 w 3068"/>
                <a:gd name="T53" fmla="*/ 1532 h 1534"/>
                <a:gd name="T54" fmla="*/ 1805 w 3068"/>
                <a:gd name="T55" fmla="*/ 1511 h 1534"/>
                <a:gd name="T56" fmla="*/ 1990 w 3068"/>
                <a:gd name="T57" fmla="*/ 1465 h 1534"/>
                <a:gd name="T58" fmla="*/ 2165 w 3068"/>
                <a:gd name="T59" fmla="*/ 1399 h 1534"/>
                <a:gd name="T60" fmla="*/ 2329 w 3068"/>
                <a:gd name="T61" fmla="*/ 1312 h 1534"/>
                <a:gd name="T62" fmla="*/ 2481 w 3068"/>
                <a:gd name="T63" fmla="*/ 1207 h 1534"/>
                <a:gd name="T64" fmla="*/ 2618 w 3068"/>
                <a:gd name="T65" fmla="*/ 1085 h 1534"/>
                <a:gd name="T66" fmla="*/ 2741 w 3068"/>
                <a:gd name="T67" fmla="*/ 947 h 1534"/>
                <a:gd name="T68" fmla="*/ 2845 w 3068"/>
                <a:gd name="T69" fmla="*/ 795 h 1534"/>
                <a:gd name="T70" fmla="*/ 2933 w 3068"/>
                <a:gd name="T71" fmla="*/ 631 h 1534"/>
                <a:gd name="T72" fmla="*/ 2999 w 3068"/>
                <a:gd name="T73" fmla="*/ 456 h 1534"/>
                <a:gd name="T74" fmla="*/ 3043 w 3068"/>
                <a:gd name="T75" fmla="*/ 272 h 1534"/>
                <a:gd name="T76" fmla="*/ 3066 w 3068"/>
                <a:gd name="T77" fmla="*/ 79 h 1534"/>
                <a:gd name="T78" fmla="*/ 2691 w 3068"/>
                <a:gd name="T79" fmla="*/ 30 h 1534"/>
                <a:gd name="T80" fmla="*/ 2678 w 3068"/>
                <a:gd name="T81" fmla="*/ 176 h 1534"/>
                <a:gd name="T82" fmla="*/ 2647 w 3068"/>
                <a:gd name="T83" fmla="*/ 317 h 1534"/>
                <a:gd name="T84" fmla="*/ 2600 w 3068"/>
                <a:gd name="T85" fmla="*/ 451 h 1534"/>
                <a:gd name="T86" fmla="*/ 2537 w 3068"/>
                <a:gd name="T87" fmla="*/ 576 h 1534"/>
                <a:gd name="T88" fmla="*/ 2461 w 3068"/>
                <a:gd name="T89" fmla="*/ 693 h 1534"/>
                <a:gd name="T90" fmla="*/ 2372 w 3068"/>
                <a:gd name="T91" fmla="*/ 798 h 1534"/>
                <a:gd name="T92" fmla="*/ 2270 w 3068"/>
                <a:gd name="T93" fmla="*/ 893 h 1534"/>
                <a:gd name="T94" fmla="*/ 2158 w 3068"/>
                <a:gd name="T95" fmla="*/ 975 h 1534"/>
                <a:gd name="T96" fmla="*/ 2035 w 3068"/>
                <a:gd name="T97" fmla="*/ 1044 h 1534"/>
                <a:gd name="T98" fmla="*/ 1905 w 3068"/>
                <a:gd name="T99" fmla="*/ 1097 h 1534"/>
                <a:gd name="T100" fmla="*/ 1766 w 3068"/>
                <a:gd name="T101" fmla="*/ 1134 h 1534"/>
                <a:gd name="T102" fmla="*/ 1622 w 3068"/>
                <a:gd name="T103" fmla="*/ 1153 h 1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068" h="1534">
                  <a:moveTo>
                    <a:pt x="1534" y="1158"/>
                  </a:moveTo>
                  <a:lnTo>
                    <a:pt x="1534" y="1158"/>
                  </a:lnTo>
                  <a:lnTo>
                    <a:pt x="1504" y="1157"/>
                  </a:lnTo>
                  <a:lnTo>
                    <a:pt x="1474" y="1156"/>
                  </a:lnTo>
                  <a:lnTo>
                    <a:pt x="1444" y="1153"/>
                  </a:lnTo>
                  <a:lnTo>
                    <a:pt x="1416" y="1151"/>
                  </a:lnTo>
                  <a:lnTo>
                    <a:pt x="1386" y="1148"/>
                  </a:lnTo>
                  <a:lnTo>
                    <a:pt x="1357" y="1144"/>
                  </a:lnTo>
                  <a:lnTo>
                    <a:pt x="1329" y="1140"/>
                  </a:lnTo>
                  <a:lnTo>
                    <a:pt x="1300" y="1134"/>
                  </a:lnTo>
                  <a:lnTo>
                    <a:pt x="1273" y="1128"/>
                  </a:lnTo>
                  <a:lnTo>
                    <a:pt x="1244" y="1120"/>
                  </a:lnTo>
                  <a:lnTo>
                    <a:pt x="1217" y="1113"/>
                  </a:lnTo>
                  <a:lnTo>
                    <a:pt x="1190" y="1105"/>
                  </a:lnTo>
                  <a:lnTo>
                    <a:pt x="1163" y="1097"/>
                  </a:lnTo>
                  <a:lnTo>
                    <a:pt x="1135" y="1087"/>
                  </a:lnTo>
                  <a:lnTo>
                    <a:pt x="1110" y="1077"/>
                  </a:lnTo>
                  <a:lnTo>
                    <a:pt x="1083" y="1066"/>
                  </a:lnTo>
                  <a:lnTo>
                    <a:pt x="1057" y="1055"/>
                  </a:lnTo>
                  <a:lnTo>
                    <a:pt x="1032" y="1044"/>
                  </a:lnTo>
                  <a:lnTo>
                    <a:pt x="1006" y="1031"/>
                  </a:lnTo>
                  <a:lnTo>
                    <a:pt x="982" y="1018"/>
                  </a:lnTo>
                  <a:lnTo>
                    <a:pt x="957" y="1004"/>
                  </a:lnTo>
                  <a:lnTo>
                    <a:pt x="934" y="989"/>
                  </a:lnTo>
                  <a:lnTo>
                    <a:pt x="910" y="975"/>
                  </a:lnTo>
                  <a:lnTo>
                    <a:pt x="887" y="959"/>
                  </a:lnTo>
                  <a:lnTo>
                    <a:pt x="863" y="943"/>
                  </a:lnTo>
                  <a:lnTo>
                    <a:pt x="841" y="927"/>
                  </a:lnTo>
                  <a:lnTo>
                    <a:pt x="819" y="910"/>
                  </a:lnTo>
                  <a:lnTo>
                    <a:pt x="797" y="893"/>
                  </a:lnTo>
                  <a:lnTo>
                    <a:pt x="776" y="875"/>
                  </a:lnTo>
                  <a:lnTo>
                    <a:pt x="756" y="857"/>
                  </a:lnTo>
                  <a:lnTo>
                    <a:pt x="735" y="838"/>
                  </a:lnTo>
                  <a:lnTo>
                    <a:pt x="715" y="819"/>
                  </a:lnTo>
                  <a:lnTo>
                    <a:pt x="696" y="798"/>
                  </a:lnTo>
                  <a:lnTo>
                    <a:pt x="677" y="778"/>
                  </a:lnTo>
                  <a:lnTo>
                    <a:pt x="659" y="757"/>
                  </a:lnTo>
                  <a:lnTo>
                    <a:pt x="641" y="737"/>
                  </a:lnTo>
                  <a:lnTo>
                    <a:pt x="623" y="714"/>
                  </a:lnTo>
                  <a:lnTo>
                    <a:pt x="606" y="693"/>
                  </a:lnTo>
                  <a:lnTo>
                    <a:pt x="589" y="669"/>
                  </a:lnTo>
                  <a:lnTo>
                    <a:pt x="574" y="647"/>
                  </a:lnTo>
                  <a:lnTo>
                    <a:pt x="558" y="624"/>
                  </a:lnTo>
                  <a:lnTo>
                    <a:pt x="544" y="600"/>
                  </a:lnTo>
                  <a:lnTo>
                    <a:pt x="530" y="576"/>
                  </a:lnTo>
                  <a:lnTo>
                    <a:pt x="516" y="551"/>
                  </a:lnTo>
                  <a:lnTo>
                    <a:pt x="503" y="527"/>
                  </a:lnTo>
                  <a:lnTo>
                    <a:pt x="490" y="502"/>
                  </a:lnTo>
                  <a:lnTo>
                    <a:pt x="479" y="477"/>
                  </a:lnTo>
                  <a:lnTo>
                    <a:pt x="467" y="451"/>
                  </a:lnTo>
                  <a:lnTo>
                    <a:pt x="456" y="424"/>
                  </a:lnTo>
                  <a:lnTo>
                    <a:pt x="447" y="398"/>
                  </a:lnTo>
                  <a:lnTo>
                    <a:pt x="437" y="371"/>
                  </a:lnTo>
                  <a:lnTo>
                    <a:pt x="428" y="344"/>
                  </a:lnTo>
                  <a:lnTo>
                    <a:pt x="420" y="317"/>
                  </a:lnTo>
                  <a:lnTo>
                    <a:pt x="412" y="289"/>
                  </a:lnTo>
                  <a:lnTo>
                    <a:pt x="406" y="261"/>
                  </a:lnTo>
                  <a:lnTo>
                    <a:pt x="400" y="233"/>
                  </a:lnTo>
                  <a:lnTo>
                    <a:pt x="394" y="205"/>
                  </a:lnTo>
                  <a:lnTo>
                    <a:pt x="390" y="176"/>
                  </a:lnTo>
                  <a:lnTo>
                    <a:pt x="386" y="147"/>
                  </a:lnTo>
                  <a:lnTo>
                    <a:pt x="383" y="118"/>
                  </a:lnTo>
                  <a:lnTo>
                    <a:pt x="379" y="90"/>
                  </a:lnTo>
                  <a:lnTo>
                    <a:pt x="378" y="60"/>
                  </a:lnTo>
                  <a:lnTo>
                    <a:pt x="376" y="30"/>
                  </a:lnTo>
                  <a:lnTo>
                    <a:pt x="37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9"/>
                  </a:lnTo>
                  <a:lnTo>
                    <a:pt x="1" y="79"/>
                  </a:lnTo>
                  <a:lnTo>
                    <a:pt x="4" y="118"/>
                  </a:lnTo>
                  <a:lnTo>
                    <a:pt x="7" y="157"/>
                  </a:lnTo>
                  <a:lnTo>
                    <a:pt x="12" y="195"/>
                  </a:lnTo>
                  <a:lnTo>
                    <a:pt x="17" y="233"/>
                  </a:lnTo>
                  <a:lnTo>
                    <a:pt x="23" y="272"/>
                  </a:lnTo>
                  <a:lnTo>
                    <a:pt x="31" y="309"/>
                  </a:lnTo>
                  <a:lnTo>
                    <a:pt x="38" y="346"/>
                  </a:lnTo>
                  <a:lnTo>
                    <a:pt x="48" y="384"/>
                  </a:lnTo>
                  <a:lnTo>
                    <a:pt x="57" y="420"/>
                  </a:lnTo>
                  <a:lnTo>
                    <a:pt x="68" y="456"/>
                  </a:lnTo>
                  <a:lnTo>
                    <a:pt x="80" y="493"/>
                  </a:lnTo>
                  <a:lnTo>
                    <a:pt x="93" y="528"/>
                  </a:lnTo>
                  <a:lnTo>
                    <a:pt x="105" y="563"/>
                  </a:lnTo>
                  <a:lnTo>
                    <a:pt x="120" y="597"/>
                  </a:lnTo>
                  <a:lnTo>
                    <a:pt x="135" y="631"/>
                  </a:lnTo>
                  <a:lnTo>
                    <a:pt x="151" y="665"/>
                  </a:lnTo>
                  <a:lnTo>
                    <a:pt x="167" y="698"/>
                  </a:lnTo>
                  <a:lnTo>
                    <a:pt x="184" y="731"/>
                  </a:lnTo>
                  <a:lnTo>
                    <a:pt x="202" y="763"/>
                  </a:lnTo>
                  <a:lnTo>
                    <a:pt x="222" y="795"/>
                  </a:lnTo>
                  <a:lnTo>
                    <a:pt x="241" y="827"/>
                  </a:lnTo>
                  <a:lnTo>
                    <a:pt x="261" y="858"/>
                  </a:lnTo>
                  <a:lnTo>
                    <a:pt x="282" y="888"/>
                  </a:lnTo>
                  <a:lnTo>
                    <a:pt x="305" y="918"/>
                  </a:lnTo>
                  <a:lnTo>
                    <a:pt x="327" y="947"/>
                  </a:lnTo>
                  <a:lnTo>
                    <a:pt x="350" y="975"/>
                  </a:lnTo>
                  <a:lnTo>
                    <a:pt x="374" y="1004"/>
                  </a:lnTo>
                  <a:lnTo>
                    <a:pt x="397" y="1032"/>
                  </a:lnTo>
                  <a:lnTo>
                    <a:pt x="423" y="1059"/>
                  </a:lnTo>
                  <a:lnTo>
                    <a:pt x="449" y="1085"/>
                  </a:lnTo>
                  <a:lnTo>
                    <a:pt x="475" y="1111"/>
                  </a:lnTo>
                  <a:lnTo>
                    <a:pt x="502" y="1135"/>
                  </a:lnTo>
                  <a:lnTo>
                    <a:pt x="530" y="1160"/>
                  </a:lnTo>
                  <a:lnTo>
                    <a:pt x="557" y="1183"/>
                  </a:lnTo>
                  <a:lnTo>
                    <a:pt x="586" y="1207"/>
                  </a:lnTo>
                  <a:lnTo>
                    <a:pt x="616" y="1229"/>
                  </a:lnTo>
                  <a:lnTo>
                    <a:pt x="646" y="1252"/>
                  </a:lnTo>
                  <a:lnTo>
                    <a:pt x="676" y="1272"/>
                  </a:lnTo>
                  <a:lnTo>
                    <a:pt x="707" y="1292"/>
                  </a:lnTo>
                  <a:lnTo>
                    <a:pt x="738" y="1312"/>
                  </a:lnTo>
                  <a:lnTo>
                    <a:pt x="770" y="1330"/>
                  </a:lnTo>
                  <a:lnTo>
                    <a:pt x="803" y="1349"/>
                  </a:lnTo>
                  <a:lnTo>
                    <a:pt x="836" y="1367"/>
                  </a:lnTo>
                  <a:lnTo>
                    <a:pt x="869" y="1383"/>
                  </a:lnTo>
                  <a:lnTo>
                    <a:pt x="902" y="1399"/>
                  </a:lnTo>
                  <a:lnTo>
                    <a:pt x="937" y="1414"/>
                  </a:lnTo>
                  <a:lnTo>
                    <a:pt x="971" y="1427"/>
                  </a:lnTo>
                  <a:lnTo>
                    <a:pt x="1006" y="1441"/>
                  </a:lnTo>
                  <a:lnTo>
                    <a:pt x="1041" y="1453"/>
                  </a:lnTo>
                  <a:lnTo>
                    <a:pt x="1078" y="1465"/>
                  </a:lnTo>
                  <a:lnTo>
                    <a:pt x="1114" y="1475"/>
                  </a:lnTo>
                  <a:lnTo>
                    <a:pt x="1150" y="1486"/>
                  </a:lnTo>
                  <a:lnTo>
                    <a:pt x="1187" y="1495"/>
                  </a:lnTo>
                  <a:lnTo>
                    <a:pt x="1225" y="1503"/>
                  </a:lnTo>
                  <a:lnTo>
                    <a:pt x="1262" y="1511"/>
                  </a:lnTo>
                  <a:lnTo>
                    <a:pt x="1300" y="1516"/>
                  </a:lnTo>
                  <a:lnTo>
                    <a:pt x="1338" y="1522"/>
                  </a:lnTo>
                  <a:lnTo>
                    <a:pt x="1377" y="1527"/>
                  </a:lnTo>
                  <a:lnTo>
                    <a:pt x="1416" y="1530"/>
                  </a:lnTo>
                  <a:lnTo>
                    <a:pt x="1455" y="1532"/>
                  </a:lnTo>
                  <a:lnTo>
                    <a:pt x="1494" y="1534"/>
                  </a:lnTo>
                  <a:lnTo>
                    <a:pt x="1534" y="1534"/>
                  </a:lnTo>
                  <a:lnTo>
                    <a:pt x="1534" y="1534"/>
                  </a:lnTo>
                  <a:lnTo>
                    <a:pt x="1573" y="1534"/>
                  </a:lnTo>
                  <a:lnTo>
                    <a:pt x="1613" y="1532"/>
                  </a:lnTo>
                  <a:lnTo>
                    <a:pt x="1651" y="1530"/>
                  </a:lnTo>
                  <a:lnTo>
                    <a:pt x="1691" y="1527"/>
                  </a:lnTo>
                  <a:lnTo>
                    <a:pt x="1729" y="1522"/>
                  </a:lnTo>
                  <a:lnTo>
                    <a:pt x="1767" y="1516"/>
                  </a:lnTo>
                  <a:lnTo>
                    <a:pt x="1805" y="1511"/>
                  </a:lnTo>
                  <a:lnTo>
                    <a:pt x="1843" y="1503"/>
                  </a:lnTo>
                  <a:lnTo>
                    <a:pt x="1880" y="1495"/>
                  </a:lnTo>
                  <a:lnTo>
                    <a:pt x="1917" y="1486"/>
                  </a:lnTo>
                  <a:lnTo>
                    <a:pt x="1954" y="1475"/>
                  </a:lnTo>
                  <a:lnTo>
                    <a:pt x="1990" y="1465"/>
                  </a:lnTo>
                  <a:lnTo>
                    <a:pt x="2025" y="1453"/>
                  </a:lnTo>
                  <a:lnTo>
                    <a:pt x="2062" y="1441"/>
                  </a:lnTo>
                  <a:lnTo>
                    <a:pt x="2096" y="1427"/>
                  </a:lnTo>
                  <a:lnTo>
                    <a:pt x="2131" y="1414"/>
                  </a:lnTo>
                  <a:lnTo>
                    <a:pt x="2165" y="1399"/>
                  </a:lnTo>
                  <a:lnTo>
                    <a:pt x="2199" y="1383"/>
                  </a:lnTo>
                  <a:lnTo>
                    <a:pt x="2232" y="1367"/>
                  </a:lnTo>
                  <a:lnTo>
                    <a:pt x="2265" y="1349"/>
                  </a:lnTo>
                  <a:lnTo>
                    <a:pt x="2297" y="1330"/>
                  </a:lnTo>
                  <a:lnTo>
                    <a:pt x="2329" y="1312"/>
                  </a:lnTo>
                  <a:lnTo>
                    <a:pt x="2360" y="1292"/>
                  </a:lnTo>
                  <a:lnTo>
                    <a:pt x="2391" y="1272"/>
                  </a:lnTo>
                  <a:lnTo>
                    <a:pt x="2422" y="1252"/>
                  </a:lnTo>
                  <a:lnTo>
                    <a:pt x="2452" y="1229"/>
                  </a:lnTo>
                  <a:lnTo>
                    <a:pt x="2481" y="1207"/>
                  </a:lnTo>
                  <a:lnTo>
                    <a:pt x="2509" y="1183"/>
                  </a:lnTo>
                  <a:lnTo>
                    <a:pt x="2537" y="1160"/>
                  </a:lnTo>
                  <a:lnTo>
                    <a:pt x="2565" y="1135"/>
                  </a:lnTo>
                  <a:lnTo>
                    <a:pt x="2593" y="1111"/>
                  </a:lnTo>
                  <a:lnTo>
                    <a:pt x="2618" y="1085"/>
                  </a:lnTo>
                  <a:lnTo>
                    <a:pt x="2644" y="1059"/>
                  </a:lnTo>
                  <a:lnTo>
                    <a:pt x="2669" y="1032"/>
                  </a:lnTo>
                  <a:lnTo>
                    <a:pt x="2694" y="1004"/>
                  </a:lnTo>
                  <a:lnTo>
                    <a:pt x="2717" y="975"/>
                  </a:lnTo>
                  <a:lnTo>
                    <a:pt x="2741" y="947"/>
                  </a:lnTo>
                  <a:lnTo>
                    <a:pt x="2763" y="918"/>
                  </a:lnTo>
                  <a:lnTo>
                    <a:pt x="2784" y="888"/>
                  </a:lnTo>
                  <a:lnTo>
                    <a:pt x="2806" y="858"/>
                  </a:lnTo>
                  <a:lnTo>
                    <a:pt x="2826" y="827"/>
                  </a:lnTo>
                  <a:lnTo>
                    <a:pt x="2845" y="795"/>
                  </a:lnTo>
                  <a:lnTo>
                    <a:pt x="2864" y="763"/>
                  </a:lnTo>
                  <a:lnTo>
                    <a:pt x="2883" y="731"/>
                  </a:lnTo>
                  <a:lnTo>
                    <a:pt x="2900" y="698"/>
                  </a:lnTo>
                  <a:lnTo>
                    <a:pt x="2917" y="665"/>
                  </a:lnTo>
                  <a:lnTo>
                    <a:pt x="2933" y="631"/>
                  </a:lnTo>
                  <a:lnTo>
                    <a:pt x="2948" y="597"/>
                  </a:lnTo>
                  <a:lnTo>
                    <a:pt x="2961" y="563"/>
                  </a:lnTo>
                  <a:lnTo>
                    <a:pt x="2974" y="528"/>
                  </a:lnTo>
                  <a:lnTo>
                    <a:pt x="2987" y="493"/>
                  </a:lnTo>
                  <a:lnTo>
                    <a:pt x="2999" y="456"/>
                  </a:lnTo>
                  <a:lnTo>
                    <a:pt x="3009" y="420"/>
                  </a:lnTo>
                  <a:lnTo>
                    <a:pt x="3019" y="384"/>
                  </a:lnTo>
                  <a:lnTo>
                    <a:pt x="3029" y="346"/>
                  </a:lnTo>
                  <a:lnTo>
                    <a:pt x="3037" y="309"/>
                  </a:lnTo>
                  <a:lnTo>
                    <a:pt x="3043" y="272"/>
                  </a:lnTo>
                  <a:lnTo>
                    <a:pt x="3050" y="233"/>
                  </a:lnTo>
                  <a:lnTo>
                    <a:pt x="3055" y="195"/>
                  </a:lnTo>
                  <a:lnTo>
                    <a:pt x="3059" y="157"/>
                  </a:lnTo>
                  <a:lnTo>
                    <a:pt x="3064" y="118"/>
                  </a:lnTo>
                  <a:lnTo>
                    <a:pt x="3066" y="79"/>
                  </a:lnTo>
                  <a:lnTo>
                    <a:pt x="3067" y="39"/>
                  </a:lnTo>
                  <a:lnTo>
                    <a:pt x="3068" y="0"/>
                  </a:lnTo>
                  <a:lnTo>
                    <a:pt x="2691" y="0"/>
                  </a:lnTo>
                  <a:lnTo>
                    <a:pt x="2691" y="0"/>
                  </a:lnTo>
                  <a:lnTo>
                    <a:pt x="2691" y="30"/>
                  </a:lnTo>
                  <a:lnTo>
                    <a:pt x="2690" y="60"/>
                  </a:lnTo>
                  <a:lnTo>
                    <a:pt x="2687" y="90"/>
                  </a:lnTo>
                  <a:lnTo>
                    <a:pt x="2685" y="118"/>
                  </a:lnTo>
                  <a:lnTo>
                    <a:pt x="2682" y="147"/>
                  </a:lnTo>
                  <a:lnTo>
                    <a:pt x="2678" y="176"/>
                  </a:lnTo>
                  <a:lnTo>
                    <a:pt x="2672" y="205"/>
                  </a:lnTo>
                  <a:lnTo>
                    <a:pt x="2667" y="233"/>
                  </a:lnTo>
                  <a:lnTo>
                    <a:pt x="2661" y="261"/>
                  </a:lnTo>
                  <a:lnTo>
                    <a:pt x="2654" y="289"/>
                  </a:lnTo>
                  <a:lnTo>
                    <a:pt x="2647" y="317"/>
                  </a:lnTo>
                  <a:lnTo>
                    <a:pt x="2638" y="344"/>
                  </a:lnTo>
                  <a:lnTo>
                    <a:pt x="2630" y="371"/>
                  </a:lnTo>
                  <a:lnTo>
                    <a:pt x="2620" y="398"/>
                  </a:lnTo>
                  <a:lnTo>
                    <a:pt x="2611" y="424"/>
                  </a:lnTo>
                  <a:lnTo>
                    <a:pt x="2600" y="451"/>
                  </a:lnTo>
                  <a:lnTo>
                    <a:pt x="2588" y="477"/>
                  </a:lnTo>
                  <a:lnTo>
                    <a:pt x="2577" y="502"/>
                  </a:lnTo>
                  <a:lnTo>
                    <a:pt x="2565" y="527"/>
                  </a:lnTo>
                  <a:lnTo>
                    <a:pt x="2551" y="551"/>
                  </a:lnTo>
                  <a:lnTo>
                    <a:pt x="2537" y="576"/>
                  </a:lnTo>
                  <a:lnTo>
                    <a:pt x="2523" y="600"/>
                  </a:lnTo>
                  <a:lnTo>
                    <a:pt x="2508" y="624"/>
                  </a:lnTo>
                  <a:lnTo>
                    <a:pt x="2493" y="647"/>
                  </a:lnTo>
                  <a:lnTo>
                    <a:pt x="2477" y="669"/>
                  </a:lnTo>
                  <a:lnTo>
                    <a:pt x="2461" y="693"/>
                  </a:lnTo>
                  <a:lnTo>
                    <a:pt x="2444" y="714"/>
                  </a:lnTo>
                  <a:lnTo>
                    <a:pt x="2426" y="737"/>
                  </a:lnTo>
                  <a:lnTo>
                    <a:pt x="2409" y="757"/>
                  </a:lnTo>
                  <a:lnTo>
                    <a:pt x="2390" y="778"/>
                  </a:lnTo>
                  <a:lnTo>
                    <a:pt x="2372" y="798"/>
                  </a:lnTo>
                  <a:lnTo>
                    <a:pt x="2352" y="819"/>
                  </a:lnTo>
                  <a:lnTo>
                    <a:pt x="2332" y="838"/>
                  </a:lnTo>
                  <a:lnTo>
                    <a:pt x="2312" y="857"/>
                  </a:lnTo>
                  <a:lnTo>
                    <a:pt x="2291" y="875"/>
                  </a:lnTo>
                  <a:lnTo>
                    <a:pt x="2270" y="893"/>
                  </a:lnTo>
                  <a:lnTo>
                    <a:pt x="2248" y="910"/>
                  </a:lnTo>
                  <a:lnTo>
                    <a:pt x="2226" y="927"/>
                  </a:lnTo>
                  <a:lnTo>
                    <a:pt x="2203" y="943"/>
                  </a:lnTo>
                  <a:lnTo>
                    <a:pt x="2181" y="959"/>
                  </a:lnTo>
                  <a:lnTo>
                    <a:pt x="2158" y="975"/>
                  </a:lnTo>
                  <a:lnTo>
                    <a:pt x="2134" y="989"/>
                  </a:lnTo>
                  <a:lnTo>
                    <a:pt x="2110" y="1004"/>
                  </a:lnTo>
                  <a:lnTo>
                    <a:pt x="2085" y="1018"/>
                  </a:lnTo>
                  <a:lnTo>
                    <a:pt x="2061" y="1031"/>
                  </a:lnTo>
                  <a:lnTo>
                    <a:pt x="2035" y="1044"/>
                  </a:lnTo>
                  <a:lnTo>
                    <a:pt x="2009" y="1055"/>
                  </a:lnTo>
                  <a:lnTo>
                    <a:pt x="1984" y="1066"/>
                  </a:lnTo>
                  <a:lnTo>
                    <a:pt x="1958" y="1077"/>
                  </a:lnTo>
                  <a:lnTo>
                    <a:pt x="1932" y="1087"/>
                  </a:lnTo>
                  <a:lnTo>
                    <a:pt x="1905" y="1097"/>
                  </a:lnTo>
                  <a:lnTo>
                    <a:pt x="1878" y="1105"/>
                  </a:lnTo>
                  <a:lnTo>
                    <a:pt x="1851" y="1113"/>
                  </a:lnTo>
                  <a:lnTo>
                    <a:pt x="1823" y="1120"/>
                  </a:lnTo>
                  <a:lnTo>
                    <a:pt x="1795" y="1128"/>
                  </a:lnTo>
                  <a:lnTo>
                    <a:pt x="1766" y="1134"/>
                  </a:lnTo>
                  <a:lnTo>
                    <a:pt x="1739" y="1140"/>
                  </a:lnTo>
                  <a:lnTo>
                    <a:pt x="1710" y="1144"/>
                  </a:lnTo>
                  <a:lnTo>
                    <a:pt x="1681" y="1148"/>
                  </a:lnTo>
                  <a:lnTo>
                    <a:pt x="1652" y="1151"/>
                  </a:lnTo>
                  <a:lnTo>
                    <a:pt x="1622" y="1153"/>
                  </a:lnTo>
                  <a:lnTo>
                    <a:pt x="1594" y="1156"/>
                  </a:lnTo>
                  <a:lnTo>
                    <a:pt x="1564" y="1157"/>
                  </a:lnTo>
                  <a:lnTo>
                    <a:pt x="1534" y="1158"/>
                  </a:lnTo>
                  <a:lnTo>
                    <a:pt x="1534" y="115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5" name="Group 25"/>
            <p:cNvGrpSpPr/>
            <p:nvPr/>
          </p:nvGrpSpPr>
          <p:grpSpPr>
            <a:xfrm>
              <a:off x="2157610" y="1794295"/>
              <a:ext cx="2222002" cy="3177393"/>
              <a:chOff x="1440292" y="2185987"/>
              <a:chExt cx="2564487" cy="3667135"/>
            </a:xfrm>
            <a:solidFill>
              <a:schemeClr val="accent1"/>
            </a:solidFill>
          </p:grpSpPr>
          <p:sp>
            <p:nvSpPr>
              <p:cNvPr id="36" name="Rectangle 26"/>
              <p:cNvSpPr/>
              <p:nvPr/>
            </p:nvSpPr>
            <p:spPr>
              <a:xfrm>
                <a:off x="1440292" y="3467812"/>
                <a:ext cx="314808" cy="238531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Freeform: Shape 27"/>
              <p:cNvSpPr/>
              <p:nvPr/>
            </p:nvSpPr>
            <p:spPr bwMode="auto">
              <a:xfrm>
                <a:off x="1440292" y="2185987"/>
                <a:ext cx="2564487" cy="1281825"/>
              </a:xfrm>
              <a:custGeom>
                <a:avLst/>
                <a:gdLst>
                  <a:gd name="T0" fmla="*/ 1624 w 3069"/>
                  <a:gd name="T1" fmla="*/ 381 h 1534"/>
                  <a:gd name="T2" fmla="*/ 1768 w 3069"/>
                  <a:gd name="T3" fmla="*/ 400 h 1534"/>
                  <a:gd name="T4" fmla="*/ 1906 w 3069"/>
                  <a:gd name="T5" fmla="*/ 437 h 1534"/>
                  <a:gd name="T6" fmla="*/ 2036 w 3069"/>
                  <a:gd name="T7" fmla="*/ 490 h 1534"/>
                  <a:gd name="T8" fmla="*/ 2159 w 3069"/>
                  <a:gd name="T9" fmla="*/ 559 h 1534"/>
                  <a:gd name="T10" fmla="*/ 2271 w 3069"/>
                  <a:gd name="T11" fmla="*/ 641 h 1534"/>
                  <a:gd name="T12" fmla="*/ 2372 w 3069"/>
                  <a:gd name="T13" fmla="*/ 736 h 1534"/>
                  <a:gd name="T14" fmla="*/ 2462 w 3069"/>
                  <a:gd name="T15" fmla="*/ 841 h 1534"/>
                  <a:gd name="T16" fmla="*/ 2538 w 3069"/>
                  <a:gd name="T17" fmla="*/ 958 h 1534"/>
                  <a:gd name="T18" fmla="*/ 2601 w 3069"/>
                  <a:gd name="T19" fmla="*/ 1083 h 1534"/>
                  <a:gd name="T20" fmla="*/ 2648 w 3069"/>
                  <a:gd name="T21" fmla="*/ 1217 h 1534"/>
                  <a:gd name="T22" fmla="*/ 2679 w 3069"/>
                  <a:gd name="T23" fmla="*/ 1358 h 1534"/>
                  <a:gd name="T24" fmla="*/ 2692 w 3069"/>
                  <a:gd name="T25" fmla="*/ 1504 h 1534"/>
                  <a:gd name="T26" fmla="*/ 3067 w 3069"/>
                  <a:gd name="T27" fmla="*/ 1455 h 1534"/>
                  <a:gd name="T28" fmla="*/ 3045 w 3069"/>
                  <a:gd name="T29" fmla="*/ 1262 h 1534"/>
                  <a:gd name="T30" fmla="*/ 3000 w 3069"/>
                  <a:gd name="T31" fmla="*/ 1078 h 1534"/>
                  <a:gd name="T32" fmla="*/ 2933 w 3069"/>
                  <a:gd name="T33" fmla="*/ 903 h 1534"/>
                  <a:gd name="T34" fmla="*/ 2846 w 3069"/>
                  <a:gd name="T35" fmla="*/ 739 h 1534"/>
                  <a:gd name="T36" fmla="*/ 2742 w 3069"/>
                  <a:gd name="T37" fmla="*/ 587 h 1534"/>
                  <a:gd name="T38" fmla="*/ 2619 w 3069"/>
                  <a:gd name="T39" fmla="*/ 449 h 1534"/>
                  <a:gd name="T40" fmla="*/ 2482 w 3069"/>
                  <a:gd name="T41" fmla="*/ 327 h 1534"/>
                  <a:gd name="T42" fmla="*/ 2330 w 3069"/>
                  <a:gd name="T43" fmla="*/ 222 h 1534"/>
                  <a:gd name="T44" fmla="*/ 2166 w 3069"/>
                  <a:gd name="T45" fmla="*/ 135 h 1534"/>
                  <a:gd name="T46" fmla="*/ 1990 w 3069"/>
                  <a:gd name="T47" fmla="*/ 69 h 1534"/>
                  <a:gd name="T48" fmla="*/ 1806 w 3069"/>
                  <a:gd name="T49" fmla="*/ 23 h 1534"/>
                  <a:gd name="T50" fmla="*/ 1614 w 3069"/>
                  <a:gd name="T51" fmla="*/ 2 h 1534"/>
                  <a:gd name="T52" fmla="*/ 1455 w 3069"/>
                  <a:gd name="T53" fmla="*/ 2 h 1534"/>
                  <a:gd name="T54" fmla="*/ 1263 w 3069"/>
                  <a:gd name="T55" fmla="*/ 23 h 1534"/>
                  <a:gd name="T56" fmla="*/ 1079 w 3069"/>
                  <a:gd name="T57" fmla="*/ 69 h 1534"/>
                  <a:gd name="T58" fmla="*/ 903 w 3069"/>
                  <a:gd name="T59" fmla="*/ 135 h 1534"/>
                  <a:gd name="T60" fmla="*/ 739 w 3069"/>
                  <a:gd name="T61" fmla="*/ 222 h 1534"/>
                  <a:gd name="T62" fmla="*/ 587 w 3069"/>
                  <a:gd name="T63" fmla="*/ 327 h 1534"/>
                  <a:gd name="T64" fmla="*/ 450 w 3069"/>
                  <a:gd name="T65" fmla="*/ 449 h 1534"/>
                  <a:gd name="T66" fmla="*/ 327 w 3069"/>
                  <a:gd name="T67" fmla="*/ 587 h 1534"/>
                  <a:gd name="T68" fmla="*/ 223 w 3069"/>
                  <a:gd name="T69" fmla="*/ 739 h 1534"/>
                  <a:gd name="T70" fmla="*/ 135 w 3069"/>
                  <a:gd name="T71" fmla="*/ 903 h 1534"/>
                  <a:gd name="T72" fmla="*/ 69 w 3069"/>
                  <a:gd name="T73" fmla="*/ 1078 h 1534"/>
                  <a:gd name="T74" fmla="*/ 25 w 3069"/>
                  <a:gd name="T75" fmla="*/ 1262 h 1534"/>
                  <a:gd name="T76" fmla="*/ 2 w 3069"/>
                  <a:gd name="T77" fmla="*/ 1455 h 1534"/>
                  <a:gd name="T78" fmla="*/ 377 w 3069"/>
                  <a:gd name="T79" fmla="*/ 1504 h 1534"/>
                  <a:gd name="T80" fmla="*/ 390 w 3069"/>
                  <a:gd name="T81" fmla="*/ 1358 h 1534"/>
                  <a:gd name="T82" fmla="*/ 421 w 3069"/>
                  <a:gd name="T83" fmla="*/ 1217 h 1534"/>
                  <a:gd name="T84" fmla="*/ 468 w 3069"/>
                  <a:gd name="T85" fmla="*/ 1083 h 1534"/>
                  <a:gd name="T86" fmla="*/ 531 w 3069"/>
                  <a:gd name="T87" fmla="*/ 958 h 1534"/>
                  <a:gd name="T88" fmla="*/ 608 w 3069"/>
                  <a:gd name="T89" fmla="*/ 841 h 1534"/>
                  <a:gd name="T90" fmla="*/ 697 w 3069"/>
                  <a:gd name="T91" fmla="*/ 736 h 1534"/>
                  <a:gd name="T92" fmla="*/ 798 w 3069"/>
                  <a:gd name="T93" fmla="*/ 641 h 1534"/>
                  <a:gd name="T94" fmla="*/ 910 w 3069"/>
                  <a:gd name="T95" fmla="*/ 559 h 1534"/>
                  <a:gd name="T96" fmla="*/ 1033 w 3069"/>
                  <a:gd name="T97" fmla="*/ 490 h 1534"/>
                  <a:gd name="T98" fmla="*/ 1163 w 3069"/>
                  <a:gd name="T99" fmla="*/ 437 h 1534"/>
                  <a:gd name="T100" fmla="*/ 1302 w 3069"/>
                  <a:gd name="T101" fmla="*/ 400 h 1534"/>
                  <a:gd name="T102" fmla="*/ 1446 w 3069"/>
                  <a:gd name="T103" fmla="*/ 381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069" h="1534">
                    <a:moveTo>
                      <a:pt x="1534" y="376"/>
                    </a:moveTo>
                    <a:lnTo>
                      <a:pt x="1534" y="376"/>
                    </a:lnTo>
                    <a:lnTo>
                      <a:pt x="1564" y="377"/>
                    </a:lnTo>
                    <a:lnTo>
                      <a:pt x="1594" y="378"/>
                    </a:lnTo>
                    <a:lnTo>
                      <a:pt x="1624" y="381"/>
                    </a:lnTo>
                    <a:lnTo>
                      <a:pt x="1652" y="383"/>
                    </a:lnTo>
                    <a:lnTo>
                      <a:pt x="1682" y="386"/>
                    </a:lnTo>
                    <a:lnTo>
                      <a:pt x="1711" y="390"/>
                    </a:lnTo>
                    <a:lnTo>
                      <a:pt x="1740" y="394"/>
                    </a:lnTo>
                    <a:lnTo>
                      <a:pt x="1768" y="400"/>
                    </a:lnTo>
                    <a:lnTo>
                      <a:pt x="1796" y="406"/>
                    </a:lnTo>
                    <a:lnTo>
                      <a:pt x="1824" y="414"/>
                    </a:lnTo>
                    <a:lnTo>
                      <a:pt x="1852" y="421"/>
                    </a:lnTo>
                    <a:lnTo>
                      <a:pt x="1878" y="429"/>
                    </a:lnTo>
                    <a:lnTo>
                      <a:pt x="1906" y="437"/>
                    </a:lnTo>
                    <a:lnTo>
                      <a:pt x="1933" y="447"/>
                    </a:lnTo>
                    <a:lnTo>
                      <a:pt x="1958" y="457"/>
                    </a:lnTo>
                    <a:lnTo>
                      <a:pt x="1985" y="468"/>
                    </a:lnTo>
                    <a:lnTo>
                      <a:pt x="2011" y="479"/>
                    </a:lnTo>
                    <a:lnTo>
                      <a:pt x="2036" y="490"/>
                    </a:lnTo>
                    <a:lnTo>
                      <a:pt x="2062" y="503"/>
                    </a:lnTo>
                    <a:lnTo>
                      <a:pt x="2086" y="516"/>
                    </a:lnTo>
                    <a:lnTo>
                      <a:pt x="2111" y="530"/>
                    </a:lnTo>
                    <a:lnTo>
                      <a:pt x="2134" y="545"/>
                    </a:lnTo>
                    <a:lnTo>
                      <a:pt x="2159" y="559"/>
                    </a:lnTo>
                    <a:lnTo>
                      <a:pt x="2181" y="575"/>
                    </a:lnTo>
                    <a:lnTo>
                      <a:pt x="2205" y="591"/>
                    </a:lnTo>
                    <a:lnTo>
                      <a:pt x="2227" y="607"/>
                    </a:lnTo>
                    <a:lnTo>
                      <a:pt x="2249" y="624"/>
                    </a:lnTo>
                    <a:lnTo>
                      <a:pt x="2271" y="641"/>
                    </a:lnTo>
                    <a:lnTo>
                      <a:pt x="2292" y="659"/>
                    </a:lnTo>
                    <a:lnTo>
                      <a:pt x="2312" y="677"/>
                    </a:lnTo>
                    <a:lnTo>
                      <a:pt x="2333" y="696"/>
                    </a:lnTo>
                    <a:lnTo>
                      <a:pt x="2353" y="715"/>
                    </a:lnTo>
                    <a:lnTo>
                      <a:pt x="2372" y="736"/>
                    </a:lnTo>
                    <a:lnTo>
                      <a:pt x="2391" y="756"/>
                    </a:lnTo>
                    <a:lnTo>
                      <a:pt x="2409" y="777"/>
                    </a:lnTo>
                    <a:lnTo>
                      <a:pt x="2427" y="797"/>
                    </a:lnTo>
                    <a:lnTo>
                      <a:pt x="2445" y="820"/>
                    </a:lnTo>
                    <a:lnTo>
                      <a:pt x="2462" y="841"/>
                    </a:lnTo>
                    <a:lnTo>
                      <a:pt x="2479" y="865"/>
                    </a:lnTo>
                    <a:lnTo>
                      <a:pt x="2495" y="887"/>
                    </a:lnTo>
                    <a:lnTo>
                      <a:pt x="2510" y="910"/>
                    </a:lnTo>
                    <a:lnTo>
                      <a:pt x="2524" y="934"/>
                    </a:lnTo>
                    <a:lnTo>
                      <a:pt x="2538" y="958"/>
                    </a:lnTo>
                    <a:lnTo>
                      <a:pt x="2552" y="983"/>
                    </a:lnTo>
                    <a:lnTo>
                      <a:pt x="2565" y="1007"/>
                    </a:lnTo>
                    <a:lnTo>
                      <a:pt x="2578" y="1032"/>
                    </a:lnTo>
                    <a:lnTo>
                      <a:pt x="2589" y="1057"/>
                    </a:lnTo>
                    <a:lnTo>
                      <a:pt x="2601" y="1083"/>
                    </a:lnTo>
                    <a:lnTo>
                      <a:pt x="2612" y="1110"/>
                    </a:lnTo>
                    <a:lnTo>
                      <a:pt x="2621" y="1136"/>
                    </a:lnTo>
                    <a:lnTo>
                      <a:pt x="2631" y="1163"/>
                    </a:lnTo>
                    <a:lnTo>
                      <a:pt x="2640" y="1190"/>
                    </a:lnTo>
                    <a:lnTo>
                      <a:pt x="2648" y="1217"/>
                    </a:lnTo>
                    <a:lnTo>
                      <a:pt x="2656" y="1245"/>
                    </a:lnTo>
                    <a:lnTo>
                      <a:pt x="2662" y="1273"/>
                    </a:lnTo>
                    <a:lnTo>
                      <a:pt x="2668" y="1301"/>
                    </a:lnTo>
                    <a:lnTo>
                      <a:pt x="2674" y="1329"/>
                    </a:lnTo>
                    <a:lnTo>
                      <a:pt x="2679" y="1358"/>
                    </a:lnTo>
                    <a:lnTo>
                      <a:pt x="2682" y="1387"/>
                    </a:lnTo>
                    <a:lnTo>
                      <a:pt x="2685" y="1416"/>
                    </a:lnTo>
                    <a:lnTo>
                      <a:pt x="2689" y="1444"/>
                    </a:lnTo>
                    <a:lnTo>
                      <a:pt x="2691" y="1474"/>
                    </a:lnTo>
                    <a:lnTo>
                      <a:pt x="2692" y="1504"/>
                    </a:lnTo>
                    <a:lnTo>
                      <a:pt x="2692" y="1534"/>
                    </a:lnTo>
                    <a:lnTo>
                      <a:pt x="3069" y="1534"/>
                    </a:lnTo>
                    <a:lnTo>
                      <a:pt x="3069" y="1534"/>
                    </a:lnTo>
                    <a:lnTo>
                      <a:pt x="3068" y="1495"/>
                    </a:lnTo>
                    <a:lnTo>
                      <a:pt x="3067" y="1455"/>
                    </a:lnTo>
                    <a:lnTo>
                      <a:pt x="3064" y="1416"/>
                    </a:lnTo>
                    <a:lnTo>
                      <a:pt x="3061" y="1377"/>
                    </a:lnTo>
                    <a:lnTo>
                      <a:pt x="3056" y="1339"/>
                    </a:lnTo>
                    <a:lnTo>
                      <a:pt x="3051" y="1301"/>
                    </a:lnTo>
                    <a:lnTo>
                      <a:pt x="3045" y="1262"/>
                    </a:lnTo>
                    <a:lnTo>
                      <a:pt x="3037" y="1225"/>
                    </a:lnTo>
                    <a:lnTo>
                      <a:pt x="3030" y="1188"/>
                    </a:lnTo>
                    <a:lnTo>
                      <a:pt x="3020" y="1150"/>
                    </a:lnTo>
                    <a:lnTo>
                      <a:pt x="3011" y="1114"/>
                    </a:lnTo>
                    <a:lnTo>
                      <a:pt x="3000" y="1078"/>
                    </a:lnTo>
                    <a:lnTo>
                      <a:pt x="2988" y="1041"/>
                    </a:lnTo>
                    <a:lnTo>
                      <a:pt x="2975" y="1006"/>
                    </a:lnTo>
                    <a:lnTo>
                      <a:pt x="2963" y="971"/>
                    </a:lnTo>
                    <a:lnTo>
                      <a:pt x="2948" y="937"/>
                    </a:lnTo>
                    <a:lnTo>
                      <a:pt x="2933" y="903"/>
                    </a:lnTo>
                    <a:lnTo>
                      <a:pt x="2918" y="869"/>
                    </a:lnTo>
                    <a:lnTo>
                      <a:pt x="2901" y="836"/>
                    </a:lnTo>
                    <a:lnTo>
                      <a:pt x="2884" y="803"/>
                    </a:lnTo>
                    <a:lnTo>
                      <a:pt x="2866" y="771"/>
                    </a:lnTo>
                    <a:lnTo>
                      <a:pt x="2846" y="739"/>
                    </a:lnTo>
                    <a:lnTo>
                      <a:pt x="2827" y="707"/>
                    </a:lnTo>
                    <a:lnTo>
                      <a:pt x="2807" y="676"/>
                    </a:lnTo>
                    <a:lnTo>
                      <a:pt x="2786" y="646"/>
                    </a:lnTo>
                    <a:lnTo>
                      <a:pt x="2764" y="616"/>
                    </a:lnTo>
                    <a:lnTo>
                      <a:pt x="2742" y="587"/>
                    </a:lnTo>
                    <a:lnTo>
                      <a:pt x="2718" y="559"/>
                    </a:lnTo>
                    <a:lnTo>
                      <a:pt x="2695" y="530"/>
                    </a:lnTo>
                    <a:lnTo>
                      <a:pt x="2671" y="502"/>
                    </a:lnTo>
                    <a:lnTo>
                      <a:pt x="2645" y="475"/>
                    </a:lnTo>
                    <a:lnTo>
                      <a:pt x="2619" y="449"/>
                    </a:lnTo>
                    <a:lnTo>
                      <a:pt x="2593" y="423"/>
                    </a:lnTo>
                    <a:lnTo>
                      <a:pt x="2566" y="399"/>
                    </a:lnTo>
                    <a:lnTo>
                      <a:pt x="2538" y="374"/>
                    </a:lnTo>
                    <a:lnTo>
                      <a:pt x="2511" y="351"/>
                    </a:lnTo>
                    <a:lnTo>
                      <a:pt x="2482" y="327"/>
                    </a:lnTo>
                    <a:lnTo>
                      <a:pt x="2452" y="305"/>
                    </a:lnTo>
                    <a:lnTo>
                      <a:pt x="2423" y="282"/>
                    </a:lnTo>
                    <a:lnTo>
                      <a:pt x="2392" y="262"/>
                    </a:lnTo>
                    <a:lnTo>
                      <a:pt x="2361" y="242"/>
                    </a:lnTo>
                    <a:lnTo>
                      <a:pt x="2330" y="222"/>
                    </a:lnTo>
                    <a:lnTo>
                      <a:pt x="2298" y="204"/>
                    </a:lnTo>
                    <a:lnTo>
                      <a:pt x="2265" y="185"/>
                    </a:lnTo>
                    <a:lnTo>
                      <a:pt x="2233" y="167"/>
                    </a:lnTo>
                    <a:lnTo>
                      <a:pt x="2199" y="151"/>
                    </a:lnTo>
                    <a:lnTo>
                      <a:pt x="2166" y="135"/>
                    </a:lnTo>
                    <a:lnTo>
                      <a:pt x="2132" y="120"/>
                    </a:lnTo>
                    <a:lnTo>
                      <a:pt x="2097" y="107"/>
                    </a:lnTo>
                    <a:lnTo>
                      <a:pt x="2062" y="93"/>
                    </a:lnTo>
                    <a:lnTo>
                      <a:pt x="2027" y="81"/>
                    </a:lnTo>
                    <a:lnTo>
                      <a:pt x="1990" y="69"/>
                    </a:lnTo>
                    <a:lnTo>
                      <a:pt x="1954" y="59"/>
                    </a:lnTo>
                    <a:lnTo>
                      <a:pt x="1918" y="48"/>
                    </a:lnTo>
                    <a:lnTo>
                      <a:pt x="1881" y="39"/>
                    </a:lnTo>
                    <a:lnTo>
                      <a:pt x="1843" y="31"/>
                    </a:lnTo>
                    <a:lnTo>
                      <a:pt x="1806" y="23"/>
                    </a:lnTo>
                    <a:lnTo>
                      <a:pt x="1769" y="18"/>
                    </a:lnTo>
                    <a:lnTo>
                      <a:pt x="1730" y="12"/>
                    </a:lnTo>
                    <a:lnTo>
                      <a:pt x="1692" y="7"/>
                    </a:lnTo>
                    <a:lnTo>
                      <a:pt x="1652" y="4"/>
                    </a:lnTo>
                    <a:lnTo>
                      <a:pt x="1614" y="2"/>
                    </a:lnTo>
                    <a:lnTo>
                      <a:pt x="1575" y="0"/>
                    </a:lnTo>
                    <a:lnTo>
                      <a:pt x="1534" y="0"/>
                    </a:lnTo>
                    <a:lnTo>
                      <a:pt x="1534" y="0"/>
                    </a:lnTo>
                    <a:lnTo>
                      <a:pt x="1495" y="0"/>
                    </a:lnTo>
                    <a:lnTo>
                      <a:pt x="1455" y="2"/>
                    </a:lnTo>
                    <a:lnTo>
                      <a:pt x="1417" y="4"/>
                    </a:lnTo>
                    <a:lnTo>
                      <a:pt x="1377" y="7"/>
                    </a:lnTo>
                    <a:lnTo>
                      <a:pt x="1339" y="12"/>
                    </a:lnTo>
                    <a:lnTo>
                      <a:pt x="1301" y="18"/>
                    </a:lnTo>
                    <a:lnTo>
                      <a:pt x="1263" y="23"/>
                    </a:lnTo>
                    <a:lnTo>
                      <a:pt x="1225" y="31"/>
                    </a:lnTo>
                    <a:lnTo>
                      <a:pt x="1188" y="39"/>
                    </a:lnTo>
                    <a:lnTo>
                      <a:pt x="1151" y="48"/>
                    </a:lnTo>
                    <a:lnTo>
                      <a:pt x="1114" y="59"/>
                    </a:lnTo>
                    <a:lnTo>
                      <a:pt x="1079" y="69"/>
                    </a:lnTo>
                    <a:lnTo>
                      <a:pt x="1043" y="81"/>
                    </a:lnTo>
                    <a:lnTo>
                      <a:pt x="1007" y="93"/>
                    </a:lnTo>
                    <a:lnTo>
                      <a:pt x="972" y="107"/>
                    </a:lnTo>
                    <a:lnTo>
                      <a:pt x="937" y="120"/>
                    </a:lnTo>
                    <a:lnTo>
                      <a:pt x="903" y="135"/>
                    </a:lnTo>
                    <a:lnTo>
                      <a:pt x="870" y="151"/>
                    </a:lnTo>
                    <a:lnTo>
                      <a:pt x="836" y="167"/>
                    </a:lnTo>
                    <a:lnTo>
                      <a:pt x="803" y="185"/>
                    </a:lnTo>
                    <a:lnTo>
                      <a:pt x="771" y="204"/>
                    </a:lnTo>
                    <a:lnTo>
                      <a:pt x="739" y="222"/>
                    </a:lnTo>
                    <a:lnTo>
                      <a:pt x="708" y="242"/>
                    </a:lnTo>
                    <a:lnTo>
                      <a:pt x="677" y="262"/>
                    </a:lnTo>
                    <a:lnTo>
                      <a:pt x="646" y="282"/>
                    </a:lnTo>
                    <a:lnTo>
                      <a:pt x="616" y="305"/>
                    </a:lnTo>
                    <a:lnTo>
                      <a:pt x="587" y="327"/>
                    </a:lnTo>
                    <a:lnTo>
                      <a:pt x="559" y="351"/>
                    </a:lnTo>
                    <a:lnTo>
                      <a:pt x="531" y="374"/>
                    </a:lnTo>
                    <a:lnTo>
                      <a:pt x="503" y="399"/>
                    </a:lnTo>
                    <a:lnTo>
                      <a:pt x="477" y="423"/>
                    </a:lnTo>
                    <a:lnTo>
                      <a:pt x="450" y="449"/>
                    </a:lnTo>
                    <a:lnTo>
                      <a:pt x="424" y="475"/>
                    </a:lnTo>
                    <a:lnTo>
                      <a:pt x="399" y="502"/>
                    </a:lnTo>
                    <a:lnTo>
                      <a:pt x="374" y="530"/>
                    </a:lnTo>
                    <a:lnTo>
                      <a:pt x="351" y="559"/>
                    </a:lnTo>
                    <a:lnTo>
                      <a:pt x="327" y="587"/>
                    </a:lnTo>
                    <a:lnTo>
                      <a:pt x="305" y="616"/>
                    </a:lnTo>
                    <a:lnTo>
                      <a:pt x="284" y="646"/>
                    </a:lnTo>
                    <a:lnTo>
                      <a:pt x="262" y="676"/>
                    </a:lnTo>
                    <a:lnTo>
                      <a:pt x="242" y="707"/>
                    </a:lnTo>
                    <a:lnTo>
                      <a:pt x="223" y="739"/>
                    </a:lnTo>
                    <a:lnTo>
                      <a:pt x="204" y="771"/>
                    </a:lnTo>
                    <a:lnTo>
                      <a:pt x="185" y="803"/>
                    </a:lnTo>
                    <a:lnTo>
                      <a:pt x="168" y="836"/>
                    </a:lnTo>
                    <a:lnTo>
                      <a:pt x="151" y="869"/>
                    </a:lnTo>
                    <a:lnTo>
                      <a:pt x="135" y="903"/>
                    </a:lnTo>
                    <a:lnTo>
                      <a:pt x="120" y="937"/>
                    </a:lnTo>
                    <a:lnTo>
                      <a:pt x="107" y="971"/>
                    </a:lnTo>
                    <a:lnTo>
                      <a:pt x="94" y="1006"/>
                    </a:lnTo>
                    <a:lnTo>
                      <a:pt x="81" y="1041"/>
                    </a:lnTo>
                    <a:lnTo>
                      <a:pt x="69" y="1078"/>
                    </a:lnTo>
                    <a:lnTo>
                      <a:pt x="59" y="1114"/>
                    </a:lnTo>
                    <a:lnTo>
                      <a:pt x="49" y="1150"/>
                    </a:lnTo>
                    <a:lnTo>
                      <a:pt x="39" y="1188"/>
                    </a:lnTo>
                    <a:lnTo>
                      <a:pt x="32" y="1225"/>
                    </a:lnTo>
                    <a:lnTo>
                      <a:pt x="25" y="1262"/>
                    </a:lnTo>
                    <a:lnTo>
                      <a:pt x="18" y="1301"/>
                    </a:lnTo>
                    <a:lnTo>
                      <a:pt x="13" y="1339"/>
                    </a:lnTo>
                    <a:lnTo>
                      <a:pt x="9" y="1377"/>
                    </a:lnTo>
                    <a:lnTo>
                      <a:pt x="5" y="1416"/>
                    </a:lnTo>
                    <a:lnTo>
                      <a:pt x="2" y="1455"/>
                    </a:lnTo>
                    <a:lnTo>
                      <a:pt x="1" y="1495"/>
                    </a:lnTo>
                    <a:lnTo>
                      <a:pt x="0" y="1534"/>
                    </a:lnTo>
                    <a:lnTo>
                      <a:pt x="377" y="1534"/>
                    </a:lnTo>
                    <a:lnTo>
                      <a:pt x="377" y="1534"/>
                    </a:lnTo>
                    <a:lnTo>
                      <a:pt x="377" y="1504"/>
                    </a:lnTo>
                    <a:lnTo>
                      <a:pt x="378" y="1474"/>
                    </a:lnTo>
                    <a:lnTo>
                      <a:pt x="381" y="1444"/>
                    </a:lnTo>
                    <a:lnTo>
                      <a:pt x="383" y="1416"/>
                    </a:lnTo>
                    <a:lnTo>
                      <a:pt x="387" y="1387"/>
                    </a:lnTo>
                    <a:lnTo>
                      <a:pt x="390" y="1358"/>
                    </a:lnTo>
                    <a:lnTo>
                      <a:pt x="396" y="1329"/>
                    </a:lnTo>
                    <a:lnTo>
                      <a:pt x="401" y="1301"/>
                    </a:lnTo>
                    <a:lnTo>
                      <a:pt x="407" y="1273"/>
                    </a:lnTo>
                    <a:lnTo>
                      <a:pt x="414" y="1245"/>
                    </a:lnTo>
                    <a:lnTo>
                      <a:pt x="421" y="1217"/>
                    </a:lnTo>
                    <a:lnTo>
                      <a:pt x="430" y="1190"/>
                    </a:lnTo>
                    <a:lnTo>
                      <a:pt x="438" y="1163"/>
                    </a:lnTo>
                    <a:lnTo>
                      <a:pt x="448" y="1136"/>
                    </a:lnTo>
                    <a:lnTo>
                      <a:pt x="457" y="1110"/>
                    </a:lnTo>
                    <a:lnTo>
                      <a:pt x="468" y="1083"/>
                    </a:lnTo>
                    <a:lnTo>
                      <a:pt x="480" y="1057"/>
                    </a:lnTo>
                    <a:lnTo>
                      <a:pt x="491" y="1032"/>
                    </a:lnTo>
                    <a:lnTo>
                      <a:pt x="504" y="1007"/>
                    </a:lnTo>
                    <a:lnTo>
                      <a:pt x="517" y="983"/>
                    </a:lnTo>
                    <a:lnTo>
                      <a:pt x="531" y="958"/>
                    </a:lnTo>
                    <a:lnTo>
                      <a:pt x="545" y="934"/>
                    </a:lnTo>
                    <a:lnTo>
                      <a:pt x="560" y="910"/>
                    </a:lnTo>
                    <a:lnTo>
                      <a:pt x="575" y="887"/>
                    </a:lnTo>
                    <a:lnTo>
                      <a:pt x="591" y="865"/>
                    </a:lnTo>
                    <a:lnTo>
                      <a:pt x="608" y="841"/>
                    </a:lnTo>
                    <a:lnTo>
                      <a:pt x="624" y="820"/>
                    </a:lnTo>
                    <a:lnTo>
                      <a:pt x="642" y="797"/>
                    </a:lnTo>
                    <a:lnTo>
                      <a:pt x="660" y="777"/>
                    </a:lnTo>
                    <a:lnTo>
                      <a:pt x="678" y="756"/>
                    </a:lnTo>
                    <a:lnTo>
                      <a:pt x="697" y="736"/>
                    </a:lnTo>
                    <a:lnTo>
                      <a:pt x="716" y="715"/>
                    </a:lnTo>
                    <a:lnTo>
                      <a:pt x="736" y="696"/>
                    </a:lnTo>
                    <a:lnTo>
                      <a:pt x="757" y="677"/>
                    </a:lnTo>
                    <a:lnTo>
                      <a:pt x="777" y="659"/>
                    </a:lnTo>
                    <a:lnTo>
                      <a:pt x="798" y="641"/>
                    </a:lnTo>
                    <a:lnTo>
                      <a:pt x="820" y="624"/>
                    </a:lnTo>
                    <a:lnTo>
                      <a:pt x="842" y="607"/>
                    </a:lnTo>
                    <a:lnTo>
                      <a:pt x="865" y="591"/>
                    </a:lnTo>
                    <a:lnTo>
                      <a:pt x="887" y="575"/>
                    </a:lnTo>
                    <a:lnTo>
                      <a:pt x="910" y="559"/>
                    </a:lnTo>
                    <a:lnTo>
                      <a:pt x="935" y="545"/>
                    </a:lnTo>
                    <a:lnTo>
                      <a:pt x="958" y="530"/>
                    </a:lnTo>
                    <a:lnTo>
                      <a:pt x="983" y="516"/>
                    </a:lnTo>
                    <a:lnTo>
                      <a:pt x="1007" y="503"/>
                    </a:lnTo>
                    <a:lnTo>
                      <a:pt x="1033" y="490"/>
                    </a:lnTo>
                    <a:lnTo>
                      <a:pt x="1059" y="479"/>
                    </a:lnTo>
                    <a:lnTo>
                      <a:pt x="1084" y="468"/>
                    </a:lnTo>
                    <a:lnTo>
                      <a:pt x="1110" y="457"/>
                    </a:lnTo>
                    <a:lnTo>
                      <a:pt x="1136" y="447"/>
                    </a:lnTo>
                    <a:lnTo>
                      <a:pt x="1163" y="437"/>
                    </a:lnTo>
                    <a:lnTo>
                      <a:pt x="1191" y="429"/>
                    </a:lnTo>
                    <a:lnTo>
                      <a:pt x="1217" y="421"/>
                    </a:lnTo>
                    <a:lnTo>
                      <a:pt x="1245" y="414"/>
                    </a:lnTo>
                    <a:lnTo>
                      <a:pt x="1273" y="406"/>
                    </a:lnTo>
                    <a:lnTo>
                      <a:pt x="1302" y="400"/>
                    </a:lnTo>
                    <a:lnTo>
                      <a:pt x="1329" y="394"/>
                    </a:lnTo>
                    <a:lnTo>
                      <a:pt x="1358" y="390"/>
                    </a:lnTo>
                    <a:lnTo>
                      <a:pt x="1387" y="386"/>
                    </a:lnTo>
                    <a:lnTo>
                      <a:pt x="1416" y="383"/>
                    </a:lnTo>
                    <a:lnTo>
                      <a:pt x="1446" y="381"/>
                    </a:lnTo>
                    <a:lnTo>
                      <a:pt x="1475" y="378"/>
                    </a:lnTo>
                    <a:lnTo>
                      <a:pt x="1504" y="377"/>
                    </a:lnTo>
                    <a:lnTo>
                      <a:pt x="1534" y="376"/>
                    </a:lnTo>
                    <a:lnTo>
                      <a:pt x="1534" y="37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8" name="Rectangle 28"/>
              <p:cNvSpPr/>
              <p:nvPr/>
            </p:nvSpPr>
            <p:spPr>
              <a:xfrm>
                <a:off x="3689971" y="3467811"/>
                <a:ext cx="314808" cy="110348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6" name="Group 29"/>
            <p:cNvGrpSpPr/>
            <p:nvPr/>
          </p:nvGrpSpPr>
          <p:grpSpPr>
            <a:xfrm>
              <a:off x="4106662" y="2904940"/>
              <a:ext cx="2221278" cy="2066748"/>
              <a:chOff x="3689754" y="3467812"/>
              <a:chExt cx="2563650" cy="2385304"/>
            </a:xfrm>
            <a:solidFill>
              <a:schemeClr val="accent2"/>
            </a:solidFill>
          </p:grpSpPr>
          <p:sp>
            <p:nvSpPr>
              <p:cNvPr id="34" name="Freeform: Shape 30"/>
              <p:cNvSpPr/>
              <p:nvPr/>
            </p:nvSpPr>
            <p:spPr bwMode="auto">
              <a:xfrm>
                <a:off x="3689754" y="4571290"/>
                <a:ext cx="2563650" cy="1281826"/>
              </a:xfrm>
              <a:custGeom>
                <a:avLst/>
                <a:gdLst>
                  <a:gd name="T0" fmla="*/ 1444 w 3068"/>
                  <a:gd name="T1" fmla="*/ 1153 h 1534"/>
                  <a:gd name="T2" fmla="*/ 1300 w 3068"/>
                  <a:gd name="T3" fmla="*/ 1134 h 1534"/>
                  <a:gd name="T4" fmla="*/ 1163 w 3068"/>
                  <a:gd name="T5" fmla="*/ 1097 h 1534"/>
                  <a:gd name="T6" fmla="*/ 1032 w 3068"/>
                  <a:gd name="T7" fmla="*/ 1044 h 1534"/>
                  <a:gd name="T8" fmla="*/ 910 w 3068"/>
                  <a:gd name="T9" fmla="*/ 975 h 1534"/>
                  <a:gd name="T10" fmla="*/ 797 w 3068"/>
                  <a:gd name="T11" fmla="*/ 893 h 1534"/>
                  <a:gd name="T12" fmla="*/ 696 w 3068"/>
                  <a:gd name="T13" fmla="*/ 798 h 1534"/>
                  <a:gd name="T14" fmla="*/ 606 w 3068"/>
                  <a:gd name="T15" fmla="*/ 693 h 1534"/>
                  <a:gd name="T16" fmla="*/ 530 w 3068"/>
                  <a:gd name="T17" fmla="*/ 576 h 1534"/>
                  <a:gd name="T18" fmla="*/ 467 w 3068"/>
                  <a:gd name="T19" fmla="*/ 451 h 1534"/>
                  <a:gd name="T20" fmla="*/ 420 w 3068"/>
                  <a:gd name="T21" fmla="*/ 317 h 1534"/>
                  <a:gd name="T22" fmla="*/ 390 w 3068"/>
                  <a:gd name="T23" fmla="*/ 176 h 1534"/>
                  <a:gd name="T24" fmla="*/ 376 w 3068"/>
                  <a:gd name="T25" fmla="*/ 30 h 1534"/>
                  <a:gd name="T26" fmla="*/ 1 w 3068"/>
                  <a:gd name="T27" fmla="*/ 79 h 1534"/>
                  <a:gd name="T28" fmla="*/ 23 w 3068"/>
                  <a:gd name="T29" fmla="*/ 272 h 1534"/>
                  <a:gd name="T30" fmla="*/ 68 w 3068"/>
                  <a:gd name="T31" fmla="*/ 456 h 1534"/>
                  <a:gd name="T32" fmla="*/ 135 w 3068"/>
                  <a:gd name="T33" fmla="*/ 631 h 1534"/>
                  <a:gd name="T34" fmla="*/ 222 w 3068"/>
                  <a:gd name="T35" fmla="*/ 795 h 1534"/>
                  <a:gd name="T36" fmla="*/ 327 w 3068"/>
                  <a:gd name="T37" fmla="*/ 947 h 1534"/>
                  <a:gd name="T38" fmla="*/ 449 w 3068"/>
                  <a:gd name="T39" fmla="*/ 1085 h 1534"/>
                  <a:gd name="T40" fmla="*/ 586 w 3068"/>
                  <a:gd name="T41" fmla="*/ 1207 h 1534"/>
                  <a:gd name="T42" fmla="*/ 738 w 3068"/>
                  <a:gd name="T43" fmla="*/ 1312 h 1534"/>
                  <a:gd name="T44" fmla="*/ 902 w 3068"/>
                  <a:gd name="T45" fmla="*/ 1399 h 1534"/>
                  <a:gd name="T46" fmla="*/ 1078 w 3068"/>
                  <a:gd name="T47" fmla="*/ 1465 h 1534"/>
                  <a:gd name="T48" fmla="*/ 1262 w 3068"/>
                  <a:gd name="T49" fmla="*/ 1511 h 1534"/>
                  <a:gd name="T50" fmla="*/ 1455 w 3068"/>
                  <a:gd name="T51" fmla="*/ 1532 h 1534"/>
                  <a:gd name="T52" fmla="*/ 1613 w 3068"/>
                  <a:gd name="T53" fmla="*/ 1532 h 1534"/>
                  <a:gd name="T54" fmla="*/ 1805 w 3068"/>
                  <a:gd name="T55" fmla="*/ 1511 h 1534"/>
                  <a:gd name="T56" fmla="*/ 1990 w 3068"/>
                  <a:gd name="T57" fmla="*/ 1465 h 1534"/>
                  <a:gd name="T58" fmla="*/ 2165 w 3068"/>
                  <a:gd name="T59" fmla="*/ 1399 h 1534"/>
                  <a:gd name="T60" fmla="*/ 2329 w 3068"/>
                  <a:gd name="T61" fmla="*/ 1312 h 1534"/>
                  <a:gd name="T62" fmla="*/ 2481 w 3068"/>
                  <a:gd name="T63" fmla="*/ 1207 h 1534"/>
                  <a:gd name="T64" fmla="*/ 2618 w 3068"/>
                  <a:gd name="T65" fmla="*/ 1085 h 1534"/>
                  <a:gd name="T66" fmla="*/ 2741 w 3068"/>
                  <a:gd name="T67" fmla="*/ 947 h 1534"/>
                  <a:gd name="T68" fmla="*/ 2845 w 3068"/>
                  <a:gd name="T69" fmla="*/ 795 h 1534"/>
                  <a:gd name="T70" fmla="*/ 2933 w 3068"/>
                  <a:gd name="T71" fmla="*/ 631 h 1534"/>
                  <a:gd name="T72" fmla="*/ 2999 w 3068"/>
                  <a:gd name="T73" fmla="*/ 456 h 1534"/>
                  <a:gd name="T74" fmla="*/ 3043 w 3068"/>
                  <a:gd name="T75" fmla="*/ 272 h 1534"/>
                  <a:gd name="T76" fmla="*/ 3066 w 3068"/>
                  <a:gd name="T77" fmla="*/ 79 h 1534"/>
                  <a:gd name="T78" fmla="*/ 2691 w 3068"/>
                  <a:gd name="T79" fmla="*/ 30 h 1534"/>
                  <a:gd name="T80" fmla="*/ 2678 w 3068"/>
                  <a:gd name="T81" fmla="*/ 176 h 1534"/>
                  <a:gd name="T82" fmla="*/ 2647 w 3068"/>
                  <a:gd name="T83" fmla="*/ 317 h 1534"/>
                  <a:gd name="T84" fmla="*/ 2600 w 3068"/>
                  <a:gd name="T85" fmla="*/ 451 h 1534"/>
                  <a:gd name="T86" fmla="*/ 2537 w 3068"/>
                  <a:gd name="T87" fmla="*/ 576 h 1534"/>
                  <a:gd name="T88" fmla="*/ 2461 w 3068"/>
                  <a:gd name="T89" fmla="*/ 693 h 1534"/>
                  <a:gd name="T90" fmla="*/ 2372 w 3068"/>
                  <a:gd name="T91" fmla="*/ 798 h 1534"/>
                  <a:gd name="T92" fmla="*/ 2270 w 3068"/>
                  <a:gd name="T93" fmla="*/ 893 h 1534"/>
                  <a:gd name="T94" fmla="*/ 2158 w 3068"/>
                  <a:gd name="T95" fmla="*/ 975 h 1534"/>
                  <a:gd name="T96" fmla="*/ 2035 w 3068"/>
                  <a:gd name="T97" fmla="*/ 1044 h 1534"/>
                  <a:gd name="T98" fmla="*/ 1905 w 3068"/>
                  <a:gd name="T99" fmla="*/ 1097 h 1534"/>
                  <a:gd name="T100" fmla="*/ 1766 w 3068"/>
                  <a:gd name="T101" fmla="*/ 1134 h 1534"/>
                  <a:gd name="T102" fmla="*/ 1622 w 3068"/>
                  <a:gd name="T103" fmla="*/ 1153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068" h="1534">
                    <a:moveTo>
                      <a:pt x="1534" y="1158"/>
                    </a:moveTo>
                    <a:lnTo>
                      <a:pt x="1534" y="1158"/>
                    </a:lnTo>
                    <a:lnTo>
                      <a:pt x="1504" y="1157"/>
                    </a:lnTo>
                    <a:lnTo>
                      <a:pt x="1474" y="1156"/>
                    </a:lnTo>
                    <a:lnTo>
                      <a:pt x="1444" y="1153"/>
                    </a:lnTo>
                    <a:lnTo>
                      <a:pt x="1416" y="1151"/>
                    </a:lnTo>
                    <a:lnTo>
                      <a:pt x="1386" y="1148"/>
                    </a:lnTo>
                    <a:lnTo>
                      <a:pt x="1357" y="1144"/>
                    </a:lnTo>
                    <a:lnTo>
                      <a:pt x="1329" y="1140"/>
                    </a:lnTo>
                    <a:lnTo>
                      <a:pt x="1300" y="1134"/>
                    </a:lnTo>
                    <a:lnTo>
                      <a:pt x="1273" y="1128"/>
                    </a:lnTo>
                    <a:lnTo>
                      <a:pt x="1244" y="1120"/>
                    </a:lnTo>
                    <a:lnTo>
                      <a:pt x="1217" y="1113"/>
                    </a:lnTo>
                    <a:lnTo>
                      <a:pt x="1190" y="1105"/>
                    </a:lnTo>
                    <a:lnTo>
                      <a:pt x="1163" y="1097"/>
                    </a:lnTo>
                    <a:lnTo>
                      <a:pt x="1135" y="1087"/>
                    </a:lnTo>
                    <a:lnTo>
                      <a:pt x="1110" y="1077"/>
                    </a:lnTo>
                    <a:lnTo>
                      <a:pt x="1083" y="1066"/>
                    </a:lnTo>
                    <a:lnTo>
                      <a:pt x="1057" y="1055"/>
                    </a:lnTo>
                    <a:lnTo>
                      <a:pt x="1032" y="1044"/>
                    </a:lnTo>
                    <a:lnTo>
                      <a:pt x="1006" y="1031"/>
                    </a:lnTo>
                    <a:lnTo>
                      <a:pt x="982" y="1018"/>
                    </a:lnTo>
                    <a:lnTo>
                      <a:pt x="957" y="1004"/>
                    </a:lnTo>
                    <a:lnTo>
                      <a:pt x="934" y="989"/>
                    </a:lnTo>
                    <a:lnTo>
                      <a:pt x="910" y="975"/>
                    </a:lnTo>
                    <a:lnTo>
                      <a:pt x="887" y="959"/>
                    </a:lnTo>
                    <a:lnTo>
                      <a:pt x="863" y="943"/>
                    </a:lnTo>
                    <a:lnTo>
                      <a:pt x="841" y="927"/>
                    </a:lnTo>
                    <a:lnTo>
                      <a:pt x="819" y="910"/>
                    </a:lnTo>
                    <a:lnTo>
                      <a:pt x="797" y="893"/>
                    </a:lnTo>
                    <a:lnTo>
                      <a:pt x="776" y="875"/>
                    </a:lnTo>
                    <a:lnTo>
                      <a:pt x="756" y="857"/>
                    </a:lnTo>
                    <a:lnTo>
                      <a:pt x="735" y="838"/>
                    </a:lnTo>
                    <a:lnTo>
                      <a:pt x="715" y="819"/>
                    </a:lnTo>
                    <a:lnTo>
                      <a:pt x="696" y="798"/>
                    </a:lnTo>
                    <a:lnTo>
                      <a:pt x="677" y="778"/>
                    </a:lnTo>
                    <a:lnTo>
                      <a:pt x="659" y="757"/>
                    </a:lnTo>
                    <a:lnTo>
                      <a:pt x="641" y="737"/>
                    </a:lnTo>
                    <a:lnTo>
                      <a:pt x="623" y="714"/>
                    </a:lnTo>
                    <a:lnTo>
                      <a:pt x="606" y="693"/>
                    </a:lnTo>
                    <a:lnTo>
                      <a:pt x="589" y="669"/>
                    </a:lnTo>
                    <a:lnTo>
                      <a:pt x="574" y="647"/>
                    </a:lnTo>
                    <a:lnTo>
                      <a:pt x="558" y="624"/>
                    </a:lnTo>
                    <a:lnTo>
                      <a:pt x="544" y="600"/>
                    </a:lnTo>
                    <a:lnTo>
                      <a:pt x="530" y="576"/>
                    </a:lnTo>
                    <a:lnTo>
                      <a:pt x="516" y="551"/>
                    </a:lnTo>
                    <a:lnTo>
                      <a:pt x="503" y="527"/>
                    </a:lnTo>
                    <a:lnTo>
                      <a:pt x="490" y="502"/>
                    </a:lnTo>
                    <a:lnTo>
                      <a:pt x="479" y="477"/>
                    </a:lnTo>
                    <a:lnTo>
                      <a:pt x="467" y="451"/>
                    </a:lnTo>
                    <a:lnTo>
                      <a:pt x="456" y="424"/>
                    </a:lnTo>
                    <a:lnTo>
                      <a:pt x="447" y="398"/>
                    </a:lnTo>
                    <a:lnTo>
                      <a:pt x="437" y="371"/>
                    </a:lnTo>
                    <a:lnTo>
                      <a:pt x="428" y="344"/>
                    </a:lnTo>
                    <a:lnTo>
                      <a:pt x="420" y="317"/>
                    </a:lnTo>
                    <a:lnTo>
                      <a:pt x="412" y="289"/>
                    </a:lnTo>
                    <a:lnTo>
                      <a:pt x="406" y="261"/>
                    </a:lnTo>
                    <a:lnTo>
                      <a:pt x="400" y="233"/>
                    </a:lnTo>
                    <a:lnTo>
                      <a:pt x="394" y="205"/>
                    </a:lnTo>
                    <a:lnTo>
                      <a:pt x="390" y="176"/>
                    </a:lnTo>
                    <a:lnTo>
                      <a:pt x="386" y="147"/>
                    </a:lnTo>
                    <a:lnTo>
                      <a:pt x="383" y="118"/>
                    </a:lnTo>
                    <a:lnTo>
                      <a:pt x="379" y="90"/>
                    </a:lnTo>
                    <a:lnTo>
                      <a:pt x="378" y="60"/>
                    </a:lnTo>
                    <a:lnTo>
                      <a:pt x="376" y="30"/>
                    </a:lnTo>
                    <a:lnTo>
                      <a:pt x="37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9"/>
                    </a:lnTo>
                    <a:lnTo>
                      <a:pt x="1" y="79"/>
                    </a:lnTo>
                    <a:lnTo>
                      <a:pt x="4" y="118"/>
                    </a:lnTo>
                    <a:lnTo>
                      <a:pt x="7" y="157"/>
                    </a:lnTo>
                    <a:lnTo>
                      <a:pt x="12" y="195"/>
                    </a:lnTo>
                    <a:lnTo>
                      <a:pt x="17" y="233"/>
                    </a:lnTo>
                    <a:lnTo>
                      <a:pt x="23" y="272"/>
                    </a:lnTo>
                    <a:lnTo>
                      <a:pt x="31" y="309"/>
                    </a:lnTo>
                    <a:lnTo>
                      <a:pt x="38" y="346"/>
                    </a:lnTo>
                    <a:lnTo>
                      <a:pt x="48" y="384"/>
                    </a:lnTo>
                    <a:lnTo>
                      <a:pt x="57" y="420"/>
                    </a:lnTo>
                    <a:lnTo>
                      <a:pt x="68" y="456"/>
                    </a:lnTo>
                    <a:lnTo>
                      <a:pt x="80" y="493"/>
                    </a:lnTo>
                    <a:lnTo>
                      <a:pt x="93" y="528"/>
                    </a:lnTo>
                    <a:lnTo>
                      <a:pt x="105" y="563"/>
                    </a:lnTo>
                    <a:lnTo>
                      <a:pt x="120" y="597"/>
                    </a:lnTo>
                    <a:lnTo>
                      <a:pt x="135" y="631"/>
                    </a:lnTo>
                    <a:lnTo>
                      <a:pt x="151" y="665"/>
                    </a:lnTo>
                    <a:lnTo>
                      <a:pt x="167" y="698"/>
                    </a:lnTo>
                    <a:lnTo>
                      <a:pt x="184" y="731"/>
                    </a:lnTo>
                    <a:lnTo>
                      <a:pt x="202" y="763"/>
                    </a:lnTo>
                    <a:lnTo>
                      <a:pt x="222" y="795"/>
                    </a:lnTo>
                    <a:lnTo>
                      <a:pt x="241" y="827"/>
                    </a:lnTo>
                    <a:lnTo>
                      <a:pt x="261" y="858"/>
                    </a:lnTo>
                    <a:lnTo>
                      <a:pt x="282" y="888"/>
                    </a:lnTo>
                    <a:lnTo>
                      <a:pt x="305" y="918"/>
                    </a:lnTo>
                    <a:lnTo>
                      <a:pt x="327" y="947"/>
                    </a:lnTo>
                    <a:lnTo>
                      <a:pt x="350" y="975"/>
                    </a:lnTo>
                    <a:lnTo>
                      <a:pt x="374" y="1004"/>
                    </a:lnTo>
                    <a:lnTo>
                      <a:pt x="397" y="1032"/>
                    </a:lnTo>
                    <a:lnTo>
                      <a:pt x="423" y="1059"/>
                    </a:lnTo>
                    <a:lnTo>
                      <a:pt x="449" y="1085"/>
                    </a:lnTo>
                    <a:lnTo>
                      <a:pt x="475" y="1111"/>
                    </a:lnTo>
                    <a:lnTo>
                      <a:pt x="502" y="1135"/>
                    </a:lnTo>
                    <a:lnTo>
                      <a:pt x="530" y="1160"/>
                    </a:lnTo>
                    <a:lnTo>
                      <a:pt x="557" y="1183"/>
                    </a:lnTo>
                    <a:lnTo>
                      <a:pt x="586" y="1207"/>
                    </a:lnTo>
                    <a:lnTo>
                      <a:pt x="616" y="1229"/>
                    </a:lnTo>
                    <a:lnTo>
                      <a:pt x="646" y="1252"/>
                    </a:lnTo>
                    <a:lnTo>
                      <a:pt x="676" y="1272"/>
                    </a:lnTo>
                    <a:lnTo>
                      <a:pt x="707" y="1292"/>
                    </a:lnTo>
                    <a:lnTo>
                      <a:pt x="738" y="1312"/>
                    </a:lnTo>
                    <a:lnTo>
                      <a:pt x="770" y="1330"/>
                    </a:lnTo>
                    <a:lnTo>
                      <a:pt x="803" y="1349"/>
                    </a:lnTo>
                    <a:lnTo>
                      <a:pt x="836" y="1367"/>
                    </a:lnTo>
                    <a:lnTo>
                      <a:pt x="869" y="1383"/>
                    </a:lnTo>
                    <a:lnTo>
                      <a:pt x="902" y="1399"/>
                    </a:lnTo>
                    <a:lnTo>
                      <a:pt x="937" y="1414"/>
                    </a:lnTo>
                    <a:lnTo>
                      <a:pt x="971" y="1427"/>
                    </a:lnTo>
                    <a:lnTo>
                      <a:pt x="1006" y="1441"/>
                    </a:lnTo>
                    <a:lnTo>
                      <a:pt x="1041" y="1453"/>
                    </a:lnTo>
                    <a:lnTo>
                      <a:pt x="1078" y="1465"/>
                    </a:lnTo>
                    <a:lnTo>
                      <a:pt x="1114" y="1475"/>
                    </a:lnTo>
                    <a:lnTo>
                      <a:pt x="1150" y="1486"/>
                    </a:lnTo>
                    <a:lnTo>
                      <a:pt x="1187" y="1495"/>
                    </a:lnTo>
                    <a:lnTo>
                      <a:pt x="1225" y="1503"/>
                    </a:lnTo>
                    <a:lnTo>
                      <a:pt x="1262" y="1511"/>
                    </a:lnTo>
                    <a:lnTo>
                      <a:pt x="1300" y="1516"/>
                    </a:lnTo>
                    <a:lnTo>
                      <a:pt x="1338" y="1522"/>
                    </a:lnTo>
                    <a:lnTo>
                      <a:pt x="1377" y="1527"/>
                    </a:lnTo>
                    <a:lnTo>
                      <a:pt x="1416" y="1530"/>
                    </a:lnTo>
                    <a:lnTo>
                      <a:pt x="1455" y="1532"/>
                    </a:lnTo>
                    <a:lnTo>
                      <a:pt x="1494" y="1534"/>
                    </a:lnTo>
                    <a:lnTo>
                      <a:pt x="1534" y="1534"/>
                    </a:lnTo>
                    <a:lnTo>
                      <a:pt x="1534" y="1534"/>
                    </a:lnTo>
                    <a:lnTo>
                      <a:pt x="1573" y="1534"/>
                    </a:lnTo>
                    <a:lnTo>
                      <a:pt x="1613" y="1532"/>
                    </a:lnTo>
                    <a:lnTo>
                      <a:pt x="1651" y="1530"/>
                    </a:lnTo>
                    <a:lnTo>
                      <a:pt x="1691" y="1527"/>
                    </a:lnTo>
                    <a:lnTo>
                      <a:pt x="1729" y="1522"/>
                    </a:lnTo>
                    <a:lnTo>
                      <a:pt x="1767" y="1516"/>
                    </a:lnTo>
                    <a:lnTo>
                      <a:pt x="1805" y="1511"/>
                    </a:lnTo>
                    <a:lnTo>
                      <a:pt x="1843" y="1503"/>
                    </a:lnTo>
                    <a:lnTo>
                      <a:pt x="1880" y="1495"/>
                    </a:lnTo>
                    <a:lnTo>
                      <a:pt x="1917" y="1486"/>
                    </a:lnTo>
                    <a:lnTo>
                      <a:pt x="1954" y="1475"/>
                    </a:lnTo>
                    <a:lnTo>
                      <a:pt x="1990" y="1465"/>
                    </a:lnTo>
                    <a:lnTo>
                      <a:pt x="2025" y="1453"/>
                    </a:lnTo>
                    <a:lnTo>
                      <a:pt x="2062" y="1441"/>
                    </a:lnTo>
                    <a:lnTo>
                      <a:pt x="2096" y="1427"/>
                    </a:lnTo>
                    <a:lnTo>
                      <a:pt x="2131" y="1414"/>
                    </a:lnTo>
                    <a:lnTo>
                      <a:pt x="2165" y="1399"/>
                    </a:lnTo>
                    <a:lnTo>
                      <a:pt x="2199" y="1383"/>
                    </a:lnTo>
                    <a:lnTo>
                      <a:pt x="2232" y="1367"/>
                    </a:lnTo>
                    <a:lnTo>
                      <a:pt x="2265" y="1349"/>
                    </a:lnTo>
                    <a:lnTo>
                      <a:pt x="2297" y="1330"/>
                    </a:lnTo>
                    <a:lnTo>
                      <a:pt x="2329" y="1312"/>
                    </a:lnTo>
                    <a:lnTo>
                      <a:pt x="2360" y="1292"/>
                    </a:lnTo>
                    <a:lnTo>
                      <a:pt x="2391" y="1272"/>
                    </a:lnTo>
                    <a:lnTo>
                      <a:pt x="2422" y="1252"/>
                    </a:lnTo>
                    <a:lnTo>
                      <a:pt x="2452" y="1229"/>
                    </a:lnTo>
                    <a:lnTo>
                      <a:pt x="2481" y="1207"/>
                    </a:lnTo>
                    <a:lnTo>
                      <a:pt x="2509" y="1183"/>
                    </a:lnTo>
                    <a:lnTo>
                      <a:pt x="2537" y="1160"/>
                    </a:lnTo>
                    <a:lnTo>
                      <a:pt x="2565" y="1135"/>
                    </a:lnTo>
                    <a:lnTo>
                      <a:pt x="2593" y="1111"/>
                    </a:lnTo>
                    <a:lnTo>
                      <a:pt x="2618" y="1085"/>
                    </a:lnTo>
                    <a:lnTo>
                      <a:pt x="2644" y="1059"/>
                    </a:lnTo>
                    <a:lnTo>
                      <a:pt x="2669" y="1032"/>
                    </a:lnTo>
                    <a:lnTo>
                      <a:pt x="2694" y="1004"/>
                    </a:lnTo>
                    <a:lnTo>
                      <a:pt x="2717" y="975"/>
                    </a:lnTo>
                    <a:lnTo>
                      <a:pt x="2741" y="947"/>
                    </a:lnTo>
                    <a:lnTo>
                      <a:pt x="2763" y="918"/>
                    </a:lnTo>
                    <a:lnTo>
                      <a:pt x="2784" y="888"/>
                    </a:lnTo>
                    <a:lnTo>
                      <a:pt x="2806" y="858"/>
                    </a:lnTo>
                    <a:lnTo>
                      <a:pt x="2826" y="827"/>
                    </a:lnTo>
                    <a:lnTo>
                      <a:pt x="2845" y="795"/>
                    </a:lnTo>
                    <a:lnTo>
                      <a:pt x="2864" y="763"/>
                    </a:lnTo>
                    <a:lnTo>
                      <a:pt x="2883" y="731"/>
                    </a:lnTo>
                    <a:lnTo>
                      <a:pt x="2900" y="698"/>
                    </a:lnTo>
                    <a:lnTo>
                      <a:pt x="2917" y="665"/>
                    </a:lnTo>
                    <a:lnTo>
                      <a:pt x="2933" y="631"/>
                    </a:lnTo>
                    <a:lnTo>
                      <a:pt x="2948" y="597"/>
                    </a:lnTo>
                    <a:lnTo>
                      <a:pt x="2961" y="563"/>
                    </a:lnTo>
                    <a:lnTo>
                      <a:pt x="2974" y="528"/>
                    </a:lnTo>
                    <a:lnTo>
                      <a:pt x="2987" y="493"/>
                    </a:lnTo>
                    <a:lnTo>
                      <a:pt x="2999" y="456"/>
                    </a:lnTo>
                    <a:lnTo>
                      <a:pt x="3009" y="420"/>
                    </a:lnTo>
                    <a:lnTo>
                      <a:pt x="3019" y="384"/>
                    </a:lnTo>
                    <a:lnTo>
                      <a:pt x="3029" y="346"/>
                    </a:lnTo>
                    <a:lnTo>
                      <a:pt x="3037" y="309"/>
                    </a:lnTo>
                    <a:lnTo>
                      <a:pt x="3043" y="272"/>
                    </a:lnTo>
                    <a:lnTo>
                      <a:pt x="3050" y="233"/>
                    </a:lnTo>
                    <a:lnTo>
                      <a:pt x="3055" y="195"/>
                    </a:lnTo>
                    <a:lnTo>
                      <a:pt x="3059" y="157"/>
                    </a:lnTo>
                    <a:lnTo>
                      <a:pt x="3064" y="118"/>
                    </a:lnTo>
                    <a:lnTo>
                      <a:pt x="3066" y="79"/>
                    </a:lnTo>
                    <a:lnTo>
                      <a:pt x="3067" y="39"/>
                    </a:lnTo>
                    <a:lnTo>
                      <a:pt x="3068" y="0"/>
                    </a:lnTo>
                    <a:lnTo>
                      <a:pt x="2691" y="0"/>
                    </a:lnTo>
                    <a:lnTo>
                      <a:pt x="2691" y="0"/>
                    </a:lnTo>
                    <a:lnTo>
                      <a:pt x="2691" y="30"/>
                    </a:lnTo>
                    <a:lnTo>
                      <a:pt x="2690" y="60"/>
                    </a:lnTo>
                    <a:lnTo>
                      <a:pt x="2687" y="90"/>
                    </a:lnTo>
                    <a:lnTo>
                      <a:pt x="2685" y="118"/>
                    </a:lnTo>
                    <a:lnTo>
                      <a:pt x="2682" y="147"/>
                    </a:lnTo>
                    <a:lnTo>
                      <a:pt x="2678" y="176"/>
                    </a:lnTo>
                    <a:lnTo>
                      <a:pt x="2672" y="205"/>
                    </a:lnTo>
                    <a:lnTo>
                      <a:pt x="2667" y="233"/>
                    </a:lnTo>
                    <a:lnTo>
                      <a:pt x="2661" y="261"/>
                    </a:lnTo>
                    <a:lnTo>
                      <a:pt x="2654" y="289"/>
                    </a:lnTo>
                    <a:lnTo>
                      <a:pt x="2647" y="317"/>
                    </a:lnTo>
                    <a:lnTo>
                      <a:pt x="2638" y="344"/>
                    </a:lnTo>
                    <a:lnTo>
                      <a:pt x="2630" y="371"/>
                    </a:lnTo>
                    <a:lnTo>
                      <a:pt x="2620" y="398"/>
                    </a:lnTo>
                    <a:lnTo>
                      <a:pt x="2611" y="424"/>
                    </a:lnTo>
                    <a:lnTo>
                      <a:pt x="2600" y="451"/>
                    </a:lnTo>
                    <a:lnTo>
                      <a:pt x="2588" y="477"/>
                    </a:lnTo>
                    <a:lnTo>
                      <a:pt x="2577" y="502"/>
                    </a:lnTo>
                    <a:lnTo>
                      <a:pt x="2565" y="527"/>
                    </a:lnTo>
                    <a:lnTo>
                      <a:pt x="2551" y="551"/>
                    </a:lnTo>
                    <a:lnTo>
                      <a:pt x="2537" y="576"/>
                    </a:lnTo>
                    <a:lnTo>
                      <a:pt x="2523" y="600"/>
                    </a:lnTo>
                    <a:lnTo>
                      <a:pt x="2508" y="624"/>
                    </a:lnTo>
                    <a:lnTo>
                      <a:pt x="2493" y="647"/>
                    </a:lnTo>
                    <a:lnTo>
                      <a:pt x="2477" y="669"/>
                    </a:lnTo>
                    <a:lnTo>
                      <a:pt x="2461" y="693"/>
                    </a:lnTo>
                    <a:lnTo>
                      <a:pt x="2444" y="714"/>
                    </a:lnTo>
                    <a:lnTo>
                      <a:pt x="2426" y="737"/>
                    </a:lnTo>
                    <a:lnTo>
                      <a:pt x="2409" y="757"/>
                    </a:lnTo>
                    <a:lnTo>
                      <a:pt x="2390" y="778"/>
                    </a:lnTo>
                    <a:lnTo>
                      <a:pt x="2372" y="798"/>
                    </a:lnTo>
                    <a:lnTo>
                      <a:pt x="2352" y="819"/>
                    </a:lnTo>
                    <a:lnTo>
                      <a:pt x="2332" y="838"/>
                    </a:lnTo>
                    <a:lnTo>
                      <a:pt x="2312" y="857"/>
                    </a:lnTo>
                    <a:lnTo>
                      <a:pt x="2291" y="875"/>
                    </a:lnTo>
                    <a:lnTo>
                      <a:pt x="2270" y="893"/>
                    </a:lnTo>
                    <a:lnTo>
                      <a:pt x="2248" y="910"/>
                    </a:lnTo>
                    <a:lnTo>
                      <a:pt x="2226" y="927"/>
                    </a:lnTo>
                    <a:lnTo>
                      <a:pt x="2203" y="943"/>
                    </a:lnTo>
                    <a:lnTo>
                      <a:pt x="2181" y="959"/>
                    </a:lnTo>
                    <a:lnTo>
                      <a:pt x="2158" y="975"/>
                    </a:lnTo>
                    <a:lnTo>
                      <a:pt x="2134" y="989"/>
                    </a:lnTo>
                    <a:lnTo>
                      <a:pt x="2110" y="1004"/>
                    </a:lnTo>
                    <a:lnTo>
                      <a:pt x="2085" y="1018"/>
                    </a:lnTo>
                    <a:lnTo>
                      <a:pt x="2061" y="1031"/>
                    </a:lnTo>
                    <a:lnTo>
                      <a:pt x="2035" y="1044"/>
                    </a:lnTo>
                    <a:lnTo>
                      <a:pt x="2009" y="1055"/>
                    </a:lnTo>
                    <a:lnTo>
                      <a:pt x="1984" y="1066"/>
                    </a:lnTo>
                    <a:lnTo>
                      <a:pt x="1958" y="1077"/>
                    </a:lnTo>
                    <a:lnTo>
                      <a:pt x="1932" y="1087"/>
                    </a:lnTo>
                    <a:lnTo>
                      <a:pt x="1905" y="1097"/>
                    </a:lnTo>
                    <a:lnTo>
                      <a:pt x="1878" y="1105"/>
                    </a:lnTo>
                    <a:lnTo>
                      <a:pt x="1851" y="1113"/>
                    </a:lnTo>
                    <a:lnTo>
                      <a:pt x="1823" y="1120"/>
                    </a:lnTo>
                    <a:lnTo>
                      <a:pt x="1795" y="1128"/>
                    </a:lnTo>
                    <a:lnTo>
                      <a:pt x="1766" y="1134"/>
                    </a:lnTo>
                    <a:lnTo>
                      <a:pt x="1739" y="1140"/>
                    </a:lnTo>
                    <a:lnTo>
                      <a:pt x="1710" y="1144"/>
                    </a:lnTo>
                    <a:lnTo>
                      <a:pt x="1681" y="1148"/>
                    </a:lnTo>
                    <a:lnTo>
                      <a:pt x="1652" y="1151"/>
                    </a:lnTo>
                    <a:lnTo>
                      <a:pt x="1622" y="1153"/>
                    </a:lnTo>
                    <a:lnTo>
                      <a:pt x="1594" y="1156"/>
                    </a:lnTo>
                    <a:lnTo>
                      <a:pt x="1564" y="1157"/>
                    </a:lnTo>
                    <a:lnTo>
                      <a:pt x="1534" y="1158"/>
                    </a:lnTo>
                    <a:lnTo>
                      <a:pt x="1534" y="115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Rectangle 31"/>
              <p:cNvSpPr/>
              <p:nvPr/>
            </p:nvSpPr>
            <p:spPr>
              <a:xfrm>
                <a:off x="5938595" y="3467812"/>
                <a:ext cx="314808" cy="11034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7" name="Group 32"/>
            <p:cNvGrpSpPr/>
            <p:nvPr/>
          </p:nvGrpSpPr>
          <p:grpSpPr>
            <a:xfrm>
              <a:off x="6055175" y="1794299"/>
              <a:ext cx="2222001" cy="2066746"/>
              <a:chOff x="5938596" y="2185987"/>
              <a:chExt cx="2564485" cy="2385300"/>
            </a:xfrm>
            <a:solidFill>
              <a:schemeClr val="accent3"/>
            </a:solidFill>
          </p:grpSpPr>
          <p:sp>
            <p:nvSpPr>
              <p:cNvPr id="32" name="Freeform: Shape 33"/>
              <p:cNvSpPr/>
              <p:nvPr/>
            </p:nvSpPr>
            <p:spPr bwMode="auto">
              <a:xfrm>
                <a:off x="5938596" y="2185987"/>
                <a:ext cx="2564485" cy="1281825"/>
              </a:xfrm>
              <a:custGeom>
                <a:avLst/>
                <a:gdLst>
                  <a:gd name="T0" fmla="*/ 1624 w 3069"/>
                  <a:gd name="T1" fmla="*/ 381 h 1534"/>
                  <a:gd name="T2" fmla="*/ 1768 w 3069"/>
                  <a:gd name="T3" fmla="*/ 400 h 1534"/>
                  <a:gd name="T4" fmla="*/ 1906 w 3069"/>
                  <a:gd name="T5" fmla="*/ 437 h 1534"/>
                  <a:gd name="T6" fmla="*/ 2036 w 3069"/>
                  <a:gd name="T7" fmla="*/ 490 h 1534"/>
                  <a:gd name="T8" fmla="*/ 2159 w 3069"/>
                  <a:gd name="T9" fmla="*/ 559 h 1534"/>
                  <a:gd name="T10" fmla="*/ 2271 w 3069"/>
                  <a:gd name="T11" fmla="*/ 641 h 1534"/>
                  <a:gd name="T12" fmla="*/ 2372 w 3069"/>
                  <a:gd name="T13" fmla="*/ 736 h 1534"/>
                  <a:gd name="T14" fmla="*/ 2462 w 3069"/>
                  <a:gd name="T15" fmla="*/ 841 h 1534"/>
                  <a:gd name="T16" fmla="*/ 2538 w 3069"/>
                  <a:gd name="T17" fmla="*/ 958 h 1534"/>
                  <a:gd name="T18" fmla="*/ 2601 w 3069"/>
                  <a:gd name="T19" fmla="*/ 1083 h 1534"/>
                  <a:gd name="T20" fmla="*/ 2648 w 3069"/>
                  <a:gd name="T21" fmla="*/ 1217 h 1534"/>
                  <a:gd name="T22" fmla="*/ 2679 w 3069"/>
                  <a:gd name="T23" fmla="*/ 1358 h 1534"/>
                  <a:gd name="T24" fmla="*/ 2692 w 3069"/>
                  <a:gd name="T25" fmla="*/ 1504 h 1534"/>
                  <a:gd name="T26" fmla="*/ 3067 w 3069"/>
                  <a:gd name="T27" fmla="*/ 1455 h 1534"/>
                  <a:gd name="T28" fmla="*/ 3045 w 3069"/>
                  <a:gd name="T29" fmla="*/ 1262 h 1534"/>
                  <a:gd name="T30" fmla="*/ 3000 w 3069"/>
                  <a:gd name="T31" fmla="*/ 1078 h 1534"/>
                  <a:gd name="T32" fmla="*/ 2933 w 3069"/>
                  <a:gd name="T33" fmla="*/ 903 h 1534"/>
                  <a:gd name="T34" fmla="*/ 2846 w 3069"/>
                  <a:gd name="T35" fmla="*/ 739 h 1534"/>
                  <a:gd name="T36" fmla="*/ 2742 w 3069"/>
                  <a:gd name="T37" fmla="*/ 587 h 1534"/>
                  <a:gd name="T38" fmla="*/ 2619 w 3069"/>
                  <a:gd name="T39" fmla="*/ 449 h 1534"/>
                  <a:gd name="T40" fmla="*/ 2482 w 3069"/>
                  <a:gd name="T41" fmla="*/ 327 h 1534"/>
                  <a:gd name="T42" fmla="*/ 2330 w 3069"/>
                  <a:gd name="T43" fmla="*/ 222 h 1534"/>
                  <a:gd name="T44" fmla="*/ 2166 w 3069"/>
                  <a:gd name="T45" fmla="*/ 135 h 1534"/>
                  <a:gd name="T46" fmla="*/ 1990 w 3069"/>
                  <a:gd name="T47" fmla="*/ 69 h 1534"/>
                  <a:gd name="T48" fmla="*/ 1806 w 3069"/>
                  <a:gd name="T49" fmla="*/ 23 h 1534"/>
                  <a:gd name="T50" fmla="*/ 1614 w 3069"/>
                  <a:gd name="T51" fmla="*/ 2 h 1534"/>
                  <a:gd name="T52" fmla="*/ 1455 w 3069"/>
                  <a:gd name="T53" fmla="*/ 2 h 1534"/>
                  <a:gd name="T54" fmla="*/ 1263 w 3069"/>
                  <a:gd name="T55" fmla="*/ 23 h 1534"/>
                  <a:gd name="T56" fmla="*/ 1079 w 3069"/>
                  <a:gd name="T57" fmla="*/ 69 h 1534"/>
                  <a:gd name="T58" fmla="*/ 903 w 3069"/>
                  <a:gd name="T59" fmla="*/ 135 h 1534"/>
                  <a:gd name="T60" fmla="*/ 739 w 3069"/>
                  <a:gd name="T61" fmla="*/ 222 h 1534"/>
                  <a:gd name="T62" fmla="*/ 587 w 3069"/>
                  <a:gd name="T63" fmla="*/ 327 h 1534"/>
                  <a:gd name="T64" fmla="*/ 450 w 3069"/>
                  <a:gd name="T65" fmla="*/ 449 h 1534"/>
                  <a:gd name="T66" fmla="*/ 327 w 3069"/>
                  <a:gd name="T67" fmla="*/ 587 h 1534"/>
                  <a:gd name="T68" fmla="*/ 223 w 3069"/>
                  <a:gd name="T69" fmla="*/ 739 h 1534"/>
                  <a:gd name="T70" fmla="*/ 135 w 3069"/>
                  <a:gd name="T71" fmla="*/ 903 h 1534"/>
                  <a:gd name="T72" fmla="*/ 69 w 3069"/>
                  <a:gd name="T73" fmla="*/ 1078 h 1534"/>
                  <a:gd name="T74" fmla="*/ 25 w 3069"/>
                  <a:gd name="T75" fmla="*/ 1262 h 1534"/>
                  <a:gd name="T76" fmla="*/ 2 w 3069"/>
                  <a:gd name="T77" fmla="*/ 1455 h 1534"/>
                  <a:gd name="T78" fmla="*/ 377 w 3069"/>
                  <a:gd name="T79" fmla="*/ 1504 h 1534"/>
                  <a:gd name="T80" fmla="*/ 390 w 3069"/>
                  <a:gd name="T81" fmla="*/ 1358 h 1534"/>
                  <a:gd name="T82" fmla="*/ 421 w 3069"/>
                  <a:gd name="T83" fmla="*/ 1217 h 1534"/>
                  <a:gd name="T84" fmla="*/ 468 w 3069"/>
                  <a:gd name="T85" fmla="*/ 1083 h 1534"/>
                  <a:gd name="T86" fmla="*/ 531 w 3069"/>
                  <a:gd name="T87" fmla="*/ 958 h 1534"/>
                  <a:gd name="T88" fmla="*/ 608 w 3069"/>
                  <a:gd name="T89" fmla="*/ 841 h 1534"/>
                  <a:gd name="T90" fmla="*/ 697 w 3069"/>
                  <a:gd name="T91" fmla="*/ 736 h 1534"/>
                  <a:gd name="T92" fmla="*/ 798 w 3069"/>
                  <a:gd name="T93" fmla="*/ 641 h 1534"/>
                  <a:gd name="T94" fmla="*/ 910 w 3069"/>
                  <a:gd name="T95" fmla="*/ 559 h 1534"/>
                  <a:gd name="T96" fmla="*/ 1033 w 3069"/>
                  <a:gd name="T97" fmla="*/ 490 h 1534"/>
                  <a:gd name="T98" fmla="*/ 1163 w 3069"/>
                  <a:gd name="T99" fmla="*/ 437 h 1534"/>
                  <a:gd name="T100" fmla="*/ 1302 w 3069"/>
                  <a:gd name="T101" fmla="*/ 400 h 1534"/>
                  <a:gd name="T102" fmla="*/ 1446 w 3069"/>
                  <a:gd name="T103" fmla="*/ 381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069" h="1534">
                    <a:moveTo>
                      <a:pt x="1534" y="376"/>
                    </a:moveTo>
                    <a:lnTo>
                      <a:pt x="1534" y="376"/>
                    </a:lnTo>
                    <a:lnTo>
                      <a:pt x="1564" y="377"/>
                    </a:lnTo>
                    <a:lnTo>
                      <a:pt x="1594" y="378"/>
                    </a:lnTo>
                    <a:lnTo>
                      <a:pt x="1624" y="381"/>
                    </a:lnTo>
                    <a:lnTo>
                      <a:pt x="1652" y="383"/>
                    </a:lnTo>
                    <a:lnTo>
                      <a:pt x="1682" y="386"/>
                    </a:lnTo>
                    <a:lnTo>
                      <a:pt x="1711" y="390"/>
                    </a:lnTo>
                    <a:lnTo>
                      <a:pt x="1740" y="394"/>
                    </a:lnTo>
                    <a:lnTo>
                      <a:pt x="1768" y="400"/>
                    </a:lnTo>
                    <a:lnTo>
                      <a:pt x="1796" y="406"/>
                    </a:lnTo>
                    <a:lnTo>
                      <a:pt x="1824" y="414"/>
                    </a:lnTo>
                    <a:lnTo>
                      <a:pt x="1852" y="421"/>
                    </a:lnTo>
                    <a:lnTo>
                      <a:pt x="1878" y="429"/>
                    </a:lnTo>
                    <a:lnTo>
                      <a:pt x="1906" y="437"/>
                    </a:lnTo>
                    <a:lnTo>
                      <a:pt x="1933" y="447"/>
                    </a:lnTo>
                    <a:lnTo>
                      <a:pt x="1958" y="457"/>
                    </a:lnTo>
                    <a:lnTo>
                      <a:pt x="1985" y="468"/>
                    </a:lnTo>
                    <a:lnTo>
                      <a:pt x="2011" y="479"/>
                    </a:lnTo>
                    <a:lnTo>
                      <a:pt x="2036" y="490"/>
                    </a:lnTo>
                    <a:lnTo>
                      <a:pt x="2062" y="503"/>
                    </a:lnTo>
                    <a:lnTo>
                      <a:pt x="2086" y="516"/>
                    </a:lnTo>
                    <a:lnTo>
                      <a:pt x="2111" y="530"/>
                    </a:lnTo>
                    <a:lnTo>
                      <a:pt x="2134" y="545"/>
                    </a:lnTo>
                    <a:lnTo>
                      <a:pt x="2159" y="559"/>
                    </a:lnTo>
                    <a:lnTo>
                      <a:pt x="2181" y="575"/>
                    </a:lnTo>
                    <a:lnTo>
                      <a:pt x="2205" y="591"/>
                    </a:lnTo>
                    <a:lnTo>
                      <a:pt x="2227" y="607"/>
                    </a:lnTo>
                    <a:lnTo>
                      <a:pt x="2249" y="624"/>
                    </a:lnTo>
                    <a:lnTo>
                      <a:pt x="2271" y="641"/>
                    </a:lnTo>
                    <a:lnTo>
                      <a:pt x="2292" y="659"/>
                    </a:lnTo>
                    <a:lnTo>
                      <a:pt x="2312" y="677"/>
                    </a:lnTo>
                    <a:lnTo>
                      <a:pt x="2333" y="696"/>
                    </a:lnTo>
                    <a:lnTo>
                      <a:pt x="2353" y="715"/>
                    </a:lnTo>
                    <a:lnTo>
                      <a:pt x="2372" y="736"/>
                    </a:lnTo>
                    <a:lnTo>
                      <a:pt x="2391" y="756"/>
                    </a:lnTo>
                    <a:lnTo>
                      <a:pt x="2409" y="777"/>
                    </a:lnTo>
                    <a:lnTo>
                      <a:pt x="2427" y="797"/>
                    </a:lnTo>
                    <a:lnTo>
                      <a:pt x="2445" y="820"/>
                    </a:lnTo>
                    <a:lnTo>
                      <a:pt x="2462" y="841"/>
                    </a:lnTo>
                    <a:lnTo>
                      <a:pt x="2479" y="865"/>
                    </a:lnTo>
                    <a:lnTo>
                      <a:pt x="2495" y="887"/>
                    </a:lnTo>
                    <a:lnTo>
                      <a:pt x="2510" y="910"/>
                    </a:lnTo>
                    <a:lnTo>
                      <a:pt x="2524" y="934"/>
                    </a:lnTo>
                    <a:lnTo>
                      <a:pt x="2538" y="958"/>
                    </a:lnTo>
                    <a:lnTo>
                      <a:pt x="2552" y="983"/>
                    </a:lnTo>
                    <a:lnTo>
                      <a:pt x="2565" y="1007"/>
                    </a:lnTo>
                    <a:lnTo>
                      <a:pt x="2578" y="1032"/>
                    </a:lnTo>
                    <a:lnTo>
                      <a:pt x="2589" y="1057"/>
                    </a:lnTo>
                    <a:lnTo>
                      <a:pt x="2601" y="1083"/>
                    </a:lnTo>
                    <a:lnTo>
                      <a:pt x="2612" y="1110"/>
                    </a:lnTo>
                    <a:lnTo>
                      <a:pt x="2621" y="1136"/>
                    </a:lnTo>
                    <a:lnTo>
                      <a:pt x="2631" y="1163"/>
                    </a:lnTo>
                    <a:lnTo>
                      <a:pt x="2640" y="1190"/>
                    </a:lnTo>
                    <a:lnTo>
                      <a:pt x="2648" y="1217"/>
                    </a:lnTo>
                    <a:lnTo>
                      <a:pt x="2656" y="1245"/>
                    </a:lnTo>
                    <a:lnTo>
                      <a:pt x="2662" y="1273"/>
                    </a:lnTo>
                    <a:lnTo>
                      <a:pt x="2668" y="1301"/>
                    </a:lnTo>
                    <a:lnTo>
                      <a:pt x="2674" y="1329"/>
                    </a:lnTo>
                    <a:lnTo>
                      <a:pt x="2679" y="1358"/>
                    </a:lnTo>
                    <a:lnTo>
                      <a:pt x="2682" y="1387"/>
                    </a:lnTo>
                    <a:lnTo>
                      <a:pt x="2685" y="1416"/>
                    </a:lnTo>
                    <a:lnTo>
                      <a:pt x="2689" y="1444"/>
                    </a:lnTo>
                    <a:lnTo>
                      <a:pt x="2691" y="1474"/>
                    </a:lnTo>
                    <a:lnTo>
                      <a:pt x="2692" y="1504"/>
                    </a:lnTo>
                    <a:lnTo>
                      <a:pt x="2692" y="1534"/>
                    </a:lnTo>
                    <a:lnTo>
                      <a:pt x="3069" y="1534"/>
                    </a:lnTo>
                    <a:lnTo>
                      <a:pt x="3069" y="1534"/>
                    </a:lnTo>
                    <a:lnTo>
                      <a:pt x="3068" y="1495"/>
                    </a:lnTo>
                    <a:lnTo>
                      <a:pt x="3067" y="1455"/>
                    </a:lnTo>
                    <a:lnTo>
                      <a:pt x="3064" y="1416"/>
                    </a:lnTo>
                    <a:lnTo>
                      <a:pt x="3061" y="1377"/>
                    </a:lnTo>
                    <a:lnTo>
                      <a:pt x="3056" y="1339"/>
                    </a:lnTo>
                    <a:lnTo>
                      <a:pt x="3051" y="1301"/>
                    </a:lnTo>
                    <a:lnTo>
                      <a:pt x="3045" y="1262"/>
                    </a:lnTo>
                    <a:lnTo>
                      <a:pt x="3037" y="1225"/>
                    </a:lnTo>
                    <a:lnTo>
                      <a:pt x="3030" y="1188"/>
                    </a:lnTo>
                    <a:lnTo>
                      <a:pt x="3020" y="1150"/>
                    </a:lnTo>
                    <a:lnTo>
                      <a:pt x="3011" y="1114"/>
                    </a:lnTo>
                    <a:lnTo>
                      <a:pt x="3000" y="1078"/>
                    </a:lnTo>
                    <a:lnTo>
                      <a:pt x="2988" y="1041"/>
                    </a:lnTo>
                    <a:lnTo>
                      <a:pt x="2975" y="1006"/>
                    </a:lnTo>
                    <a:lnTo>
                      <a:pt x="2963" y="971"/>
                    </a:lnTo>
                    <a:lnTo>
                      <a:pt x="2948" y="937"/>
                    </a:lnTo>
                    <a:lnTo>
                      <a:pt x="2933" y="903"/>
                    </a:lnTo>
                    <a:lnTo>
                      <a:pt x="2918" y="869"/>
                    </a:lnTo>
                    <a:lnTo>
                      <a:pt x="2901" y="836"/>
                    </a:lnTo>
                    <a:lnTo>
                      <a:pt x="2884" y="803"/>
                    </a:lnTo>
                    <a:lnTo>
                      <a:pt x="2866" y="771"/>
                    </a:lnTo>
                    <a:lnTo>
                      <a:pt x="2846" y="739"/>
                    </a:lnTo>
                    <a:lnTo>
                      <a:pt x="2827" y="707"/>
                    </a:lnTo>
                    <a:lnTo>
                      <a:pt x="2807" y="676"/>
                    </a:lnTo>
                    <a:lnTo>
                      <a:pt x="2786" y="646"/>
                    </a:lnTo>
                    <a:lnTo>
                      <a:pt x="2764" y="616"/>
                    </a:lnTo>
                    <a:lnTo>
                      <a:pt x="2742" y="587"/>
                    </a:lnTo>
                    <a:lnTo>
                      <a:pt x="2718" y="559"/>
                    </a:lnTo>
                    <a:lnTo>
                      <a:pt x="2695" y="530"/>
                    </a:lnTo>
                    <a:lnTo>
                      <a:pt x="2671" y="502"/>
                    </a:lnTo>
                    <a:lnTo>
                      <a:pt x="2645" y="475"/>
                    </a:lnTo>
                    <a:lnTo>
                      <a:pt x="2619" y="449"/>
                    </a:lnTo>
                    <a:lnTo>
                      <a:pt x="2593" y="423"/>
                    </a:lnTo>
                    <a:lnTo>
                      <a:pt x="2566" y="399"/>
                    </a:lnTo>
                    <a:lnTo>
                      <a:pt x="2538" y="374"/>
                    </a:lnTo>
                    <a:lnTo>
                      <a:pt x="2511" y="351"/>
                    </a:lnTo>
                    <a:lnTo>
                      <a:pt x="2482" y="327"/>
                    </a:lnTo>
                    <a:lnTo>
                      <a:pt x="2452" y="305"/>
                    </a:lnTo>
                    <a:lnTo>
                      <a:pt x="2423" y="282"/>
                    </a:lnTo>
                    <a:lnTo>
                      <a:pt x="2392" y="262"/>
                    </a:lnTo>
                    <a:lnTo>
                      <a:pt x="2361" y="242"/>
                    </a:lnTo>
                    <a:lnTo>
                      <a:pt x="2330" y="222"/>
                    </a:lnTo>
                    <a:lnTo>
                      <a:pt x="2298" y="204"/>
                    </a:lnTo>
                    <a:lnTo>
                      <a:pt x="2265" y="185"/>
                    </a:lnTo>
                    <a:lnTo>
                      <a:pt x="2233" y="167"/>
                    </a:lnTo>
                    <a:lnTo>
                      <a:pt x="2199" y="151"/>
                    </a:lnTo>
                    <a:lnTo>
                      <a:pt x="2166" y="135"/>
                    </a:lnTo>
                    <a:lnTo>
                      <a:pt x="2132" y="120"/>
                    </a:lnTo>
                    <a:lnTo>
                      <a:pt x="2097" y="107"/>
                    </a:lnTo>
                    <a:lnTo>
                      <a:pt x="2062" y="93"/>
                    </a:lnTo>
                    <a:lnTo>
                      <a:pt x="2027" y="81"/>
                    </a:lnTo>
                    <a:lnTo>
                      <a:pt x="1990" y="69"/>
                    </a:lnTo>
                    <a:lnTo>
                      <a:pt x="1954" y="59"/>
                    </a:lnTo>
                    <a:lnTo>
                      <a:pt x="1918" y="48"/>
                    </a:lnTo>
                    <a:lnTo>
                      <a:pt x="1881" y="39"/>
                    </a:lnTo>
                    <a:lnTo>
                      <a:pt x="1843" y="31"/>
                    </a:lnTo>
                    <a:lnTo>
                      <a:pt x="1806" y="23"/>
                    </a:lnTo>
                    <a:lnTo>
                      <a:pt x="1769" y="18"/>
                    </a:lnTo>
                    <a:lnTo>
                      <a:pt x="1730" y="12"/>
                    </a:lnTo>
                    <a:lnTo>
                      <a:pt x="1692" y="7"/>
                    </a:lnTo>
                    <a:lnTo>
                      <a:pt x="1652" y="4"/>
                    </a:lnTo>
                    <a:lnTo>
                      <a:pt x="1614" y="2"/>
                    </a:lnTo>
                    <a:lnTo>
                      <a:pt x="1575" y="0"/>
                    </a:lnTo>
                    <a:lnTo>
                      <a:pt x="1534" y="0"/>
                    </a:lnTo>
                    <a:lnTo>
                      <a:pt x="1534" y="0"/>
                    </a:lnTo>
                    <a:lnTo>
                      <a:pt x="1495" y="0"/>
                    </a:lnTo>
                    <a:lnTo>
                      <a:pt x="1455" y="2"/>
                    </a:lnTo>
                    <a:lnTo>
                      <a:pt x="1417" y="4"/>
                    </a:lnTo>
                    <a:lnTo>
                      <a:pt x="1377" y="7"/>
                    </a:lnTo>
                    <a:lnTo>
                      <a:pt x="1339" y="12"/>
                    </a:lnTo>
                    <a:lnTo>
                      <a:pt x="1301" y="18"/>
                    </a:lnTo>
                    <a:lnTo>
                      <a:pt x="1263" y="23"/>
                    </a:lnTo>
                    <a:lnTo>
                      <a:pt x="1225" y="31"/>
                    </a:lnTo>
                    <a:lnTo>
                      <a:pt x="1188" y="39"/>
                    </a:lnTo>
                    <a:lnTo>
                      <a:pt x="1151" y="48"/>
                    </a:lnTo>
                    <a:lnTo>
                      <a:pt x="1114" y="59"/>
                    </a:lnTo>
                    <a:lnTo>
                      <a:pt x="1079" y="69"/>
                    </a:lnTo>
                    <a:lnTo>
                      <a:pt x="1043" y="81"/>
                    </a:lnTo>
                    <a:lnTo>
                      <a:pt x="1007" y="93"/>
                    </a:lnTo>
                    <a:lnTo>
                      <a:pt x="972" y="107"/>
                    </a:lnTo>
                    <a:lnTo>
                      <a:pt x="937" y="120"/>
                    </a:lnTo>
                    <a:lnTo>
                      <a:pt x="903" y="135"/>
                    </a:lnTo>
                    <a:lnTo>
                      <a:pt x="870" y="151"/>
                    </a:lnTo>
                    <a:lnTo>
                      <a:pt x="836" y="167"/>
                    </a:lnTo>
                    <a:lnTo>
                      <a:pt x="803" y="185"/>
                    </a:lnTo>
                    <a:lnTo>
                      <a:pt x="771" y="204"/>
                    </a:lnTo>
                    <a:lnTo>
                      <a:pt x="739" y="222"/>
                    </a:lnTo>
                    <a:lnTo>
                      <a:pt x="708" y="242"/>
                    </a:lnTo>
                    <a:lnTo>
                      <a:pt x="677" y="262"/>
                    </a:lnTo>
                    <a:lnTo>
                      <a:pt x="646" y="282"/>
                    </a:lnTo>
                    <a:lnTo>
                      <a:pt x="616" y="305"/>
                    </a:lnTo>
                    <a:lnTo>
                      <a:pt x="587" y="327"/>
                    </a:lnTo>
                    <a:lnTo>
                      <a:pt x="559" y="351"/>
                    </a:lnTo>
                    <a:lnTo>
                      <a:pt x="531" y="374"/>
                    </a:lnTo>
                    <a:lnTo>
                      <a:pt x="503" y="399"/>
                    </a:lnTo>
                    <a:lnTo>
                      <a:pt x="477" y="423"/>
                    </a:lnTo>
                    <a:lnTo>
                      <a:pt x="450" y="449"/>
                    </a:lnTo>
                    <a:lnTo>
                      <a:pt x="424" y="475"/>
                    </a:lnTo>
                    <a:lnTo>
                      <a:pt x="399" y="502"/>
                    </a:lnTo>
                    <a:lnTo>
                      <a:pt x="374" y="530"/>
                    </a:lnTo>
                    <a:lnTo>
                      <a:pt x="351" y="559"/>
                    </a:lnTo>
                    <a:lnTo>
                      <a:pt x="327" y="587"/>
                    </a:lnTo>
                    <a:lnTo>
                      <a:pt x="305" y="616"/>
                    </a:lnTo>
                    <a:lnTo>
                      <a:pt x="284" y="646"/>
                    </a:lnTo>
                    <a:lnTo>
                      <a:pt x="262" y="676"/>
                    </a:lnTo>
                    <a:lnTo>
                      <a:pt x="242" y="707"/>
                    </a:lnTo>
                    <a:lnTo>
                      <a:pt x="223" y="739"/>
                    </a:lnTo>
                    <a:lnTo>
                      <a:pt x="204" y="771"/>
                    </a:lnTo>
                    <a:lnTo>
                      <a:pt x="185" y="803"/>
                    </a:lnTo>
                    <a:lnTo>
                      <a:pt x="168" y="836"/>
                    </a:lnTo>
                    <a:lnTo>
                      <a:pt x="151" y="869"/>
                    </a:lnTo>
                    <a:lnTo>
                      <a:pt x="135" y="903"/>
                    </a:lnTo>
                    <a:lnTo>
                      <a:pt x="120" y="937"/>
                    </a:lnTo>
                    <a:lnTo>
                      <a:pt x="107" y="971"/>
                    </a:lnTo>
                    <a:lnTo>
                      <a:pt x="94" y="1006"/>
                    </a:lnTo>
                    <a:lnTo>
                      <a:pt x="81" y="1041"/>
                    </a:lnTo>
                    <a:lnTo>
                      <a:pt x="69" y="1078"/>
                    </a:lnTo>
                    <a:lnTo>
                      <a:pt x="59" y="1114"/>
                    </a:lnTo>
                    <a:lnTo>
                      <a:pt x="49" y="1150"/>
                    </a:lnTo>
                    <a:lnTo>
                      <a:pt x="39" y="1188"/>
                    </a:lnTo>
                    <a:lnTo>
                      <a:pt x="32" y="1225"/>
                    </a:lnTo>
                    <a:lnTo>
                      <a:pt x="25" y="1262"/>
                    </a:lnTo>
                    <a:lnTo>
                      <a:pt x="18" y="1301"/>
                    </a:lnTo>
                    <a:lnTo>
                      <a:pt x="13" y="1339"/>
                    </a:lnTo>
                    <a:lnTo>
                      <a:pt x="9" y="1377"/>
                    </a:lnTo>
                    <a:lnTo>
                      <a:pt x="5" y="1416"/>
                    </a:lnTo>
                    <a:lnTo>
                      <a:pt x="2" y="1455"/>
                    </a:lnTo>
                    <a:lnTo>
                      <a:pt x="1" y="1495"/>
                    </a:lnTo>
                    <a:lnTo>
                      <a:pt x="0" y="1534"/>
                    </a:lnTo>
                    <a:lnTo>
                      <a:pt x="377" y="1534"/>
                    </a:lnTo>
                    <a:lnTo>
                      <a:pt x="377" y="1534"/>
                    </a:lnTo>
                    <a:lnTo>
                      <a:pt x="377" y="1504"/>
                    </a:lnTo>
                    <a:lnTo>
                      <a:pt x="378" y="1474"/>
                    </a:lnTo>
                    <a:lnTo>
                      <a:pt x="381" y="1444"/>
                    </a:lnTo>
                    <a:lnTo>
                      <a:pt x="383" y="1416"/>
                    </a:lnTo>
                    <a:lnTo>
                      <a:pt x="387" y="1387"/>
                    </a:lnTo>
                    <a:lnTo>
                      <a:pt x="390" y="1358"/>
                    </a:lnTo>
                    <a:lnTo>
                      <a:pt x="396" y="1329"/>
                    </a:lnTo>
                    <a:lnTo>
                      <a:pt x="401" y="1301"/>
                    </a:lnTo>
                    <a:lnTo>
                      <a:pt x="407" y="1273"/>
                    </a:lnTo>
                    <a:lnTo>
                      <a:pt x="414" y="1245"/>
                    </a:lnTo>
                    <a:lnTo>
                      <a:pt x="421" y="1217"/>
                    </a:lnTo>
                    <a:lnTo>
                      <a:pt x="430" y="1190"/>
                    </a:lnTo>
                    <a:lnTo>
                      <a:pt x="438" y="1163"/>
                    </a:lnTo>
                    <a:lnTo>
                      <a:pt x="448" y="1136"/>
                    </a:lnTo>
                    <a:lnTo>
                      <a:pt x="457" y="1110"/>
                    </a:lnTo>
                    <a:lnTo>
                      <a:pt x="468" y="1083"/>
                    </a:lnTo>
                    <a:lnTo>
                      <a:pt x="480" y="1057"/>
                    </a:lnTo>
                    <a:lnTo>
                      <a:pt x="491" y="1032"/>
                    </a:lnTo>
                    <a:lnTo>
                      <a:pt x="504" y="1007"/>
                    </a:lnTo>
                    <a:lnTo>
                      <a:pt x="517" y="983"/>
                    </a:lnTo>
                    <a:lnTo>
                      <a:pt x="531" y="958"/>
                    </a:lnTo>
                    <a:lnTo>
                      <a:pt x="545" y="934"/>
                    </a:lnTo>
                    <a:lnTo>
                      <a:pt x="560" y="910"/>
                    </a:lnTo>
                    <a:lnTo>
                      <a:pt x="575" y="887"/>
                    </a:lnTo>
                    <a:lnTo>
                      <a:pt x="591" y="865"/>
                    </a:lnTo>
                    <a:lnTo>
                      <a:pt x="608" y="841"/>
                    </a:lnTo>
                    <a:lnTo>
                      <a:pt x="624" y="820"/>
                    </a:lnTo>
                    <a:lnTo>
                      <a:pt x="642" y="797"/>
                    </a:lnTo>
                    <a:lnTo>
                      <a:pt x="660" y="777"/>
                    </a:lnTo>
                    <a:lnTo>
                      <a:pt x="678" y="756"/>
                    </a:lnTo>
                    <a:lnTo>
                      <a:pt x="697" y="736"/>
                    </a:lnTo>
                    <a:lnTo>
                      <a:pt x="716" y="715"/>
                    </a:lnTo>
                    <a:lnTo>
                      <a:pt x="736" y="696"/>
                    </a:lnTo>
                    <a:lnTo>
                      <a:pt x="757" y="677"/>
                    </a:lnTo>
                    <a:lnTo>
                      <a:pt x="777" y="659"/>
                    </a:lnTo>
                    <a:lnTo>
                      <a:pt x="798" y="641"/>
                    </a:lnTo>
                    <a:lnTo>
                      <a:pt x="820" y="624"/>
                    </a:lnTo>
                    <a:lnTo>
                      <a:pt x="842" y="607"/>
                    </a:lnTo>
                    <a:lnTo>
                      <a:pt x="865" y="591"/>
                    </a:lnTo>
                    <a:lnTo>
                      <a:pt x="887" y="575"/>
                    </a:lnTo>
                    <a:lnTo>
                      <a:pt x="910" y="559"/>
                    </a:lnTo>
                    <a:lnTo>
                      <a:pt x="935" y="545"/>
                    </a:lnTo>
                    <a:lnTo>
                      <a:pt x="958" y="530"/>
                    </a:lnTo>
                    <a:lnTo>
                      <a:pt x="983" y="516"/>
                    </a:lnTo>
                    <a:lnTo>
                      <a:pt x="1007" y="503"/>
                    </a:lnTo>
                    <a:lnTo>
                      <a:pt x="1033" y="490"/>
                    </a:lnTo>
                    <a:lnTo>
                      <a:pt x="1059" y="479"/>
                    </a:lnTo>
                    <a:lnTo>
                      <a:pt x="1084" y="468"/>
                    </a:lnTo>
                    <a:lnTo>
                      <a:pt x="1110" y="457"/>
                    </a:lnTo>
                    <a:lnTo>
                      <a:pt x="1136" y="447"/>
                    </a:lnTo>
                    <a:lnTo>
                      <a:pt x="1163" y="437"/>
                    </a:lnTo>
                    <a:lnTo>
                      <a:pt x="1191" y="429"/>
                    </a:lnTo>
                    <a:lnTo>
                      <a:pt x="1217" y="421"/>
                    </a:lnTo>
                    <a:lnTo>
                      <a:pt x="1245" y="414"/>
                    </a:lnTo>
                    <a:lnTo>
                      <a:pt x="1273" y="406"/>
                    </a:lnTo>
                    <a:lnTo>
                      <a:pt x="1302" y="400"/>
                    </a:lnTo>
                    <a:lnTo>
                      <a:pt x="1329" y="394"/>
                    </a:lnTo>
                    <a:lnTo>
                      <a:pt x="1358" y="390"/>
                    </a:lnTo>
                    <a:lnTo>
                      <a:pt x="1387" y="386"/>
                    </a:lnTo>
                    <a:lnTo>
                      <a:pt x="1416" y="383"/>
                    </a:lnTo>
                    <a:lnTo>
                      <a:pt x="1446" y="381"/>
                    </a:lnTo>
                    <a:lnTo>
                      <a:pt x="1475" y="378"/>
                    </a:lnTo>
                    <a:lnTo>
                      <a:pt x="1504" y="377"/>
                    </a:lnTo>
                    <a:lnTo>
                      <a:pt x="1534" y="376"/>
                    </a:lnTo>
                    <a:lnTo>
                      <a:pt x="1534" y="37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Rectangle 34"/>
              <p:cNvSpPr/>
              <p:nvPr/>
            </p:nvSpPr>
            <p:spPr>
              <a:xfrm>
                <a:off x="8188273" y="3467813"/>
                <a:ext cx="314808" cy="110347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8" name="Group 35"/>
            <p:cNvGrpSpPr/>
            <p:nvPr/>
          </p:nvGrpSpPr>
          <p:grpSpPr>
            <a:xfrm>
              <a:off x="9841507" y="1789164"/>
              <a:ext cx="495176" cy="2071879"/>
              <a:chOff x="10308554" y="2180060"/>
              <a:chExt cx="571500" cy="2391224"/>
            </a:xfrm>
            <a:solidFill>
              <a:schemeClr val="accent4"/>
            </a:solidFill>
          </p:grpSpPr>
          <p:sp>
            <p:nvSpPr>
              <p:cNvPr id="30" name="Rectangle 36"/>
              <p:cNvSpPr/>
              <p:nvPr/>
            </p:nvSpPr>
            <p:spPr>
              <a:xfrm>
                <a:off x="10436900" y="2534392"/>
                <a:ext cx="314808" cy="203689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Isosceles Triangle 37"/>
              <p:cNvSpPr/>
              <p:nvPr/>
            </p:nvSpPr>
            <p:spPr>
              <a:xfrm>
                <a:off x="10308554" y="2180060"/>
                <a:ext cx="571500" cy="44883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40" name="千图PPT彼岸天：ID 8661124库_组合 39"/>
          <p:cNvGrpSpPr/>
          <p:nvPr>
            <p:custDataLst>
              <p:tags r:id="rId2"/>
            </p:custDataLst>
          </p:nvPr>
        </p:nvGrpSpPr>
        <p:grpSpPr>
          <a:xfrm>
            <a:off x="4364665" y="2466639"/>
            <a:ext cx="1704544" cy="2097769"/>
            <a:chOff x="4364665" y="2466639"/>
            <a:chExt cx="1704544" cy="2097769"/>
          </a:xfrm>
        </p:grpSpPr>
        <p:sp>
          <p:nvSpPr>
            <p:cNvPr id="11" name="Oval 44"/>
            <p:cNvSpPr/>
            <p:nvPr/>
          </p:nvSpPr>
          <p:spPr>
            <a:xfrm>
              <a:off x="4756731" y="2466639"/>
              <a:ext cx="838454" cy="838454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4" name="Freeform: Shape 49"/>
            <p:cNvSpPr/>
            <p:nvPr/>
          </p:nvSpPr>
          <p:spPr bwMode="auto">
            <a:xfrm>
              <a:off x="4849438" y="2559346"/>
              <a:ext cx="653040" cy="653041"/>
            </a:xfrm>
            <a:custGeom>
              <a:avLst/>
              <a:gdLst>
                <a:gd name="T0" fmla="*/ 74 w 236"/>
                <a:gd name="T1" fmla="*/ 160 h 236"/>
                <a:gd name="T2" fmla="*/ 93 w 236"/>
                <a:gd name="T3" fmla="*/ 160 h 236"/>
                <a:gd name="T4" fmla="*/ 93 w 236"/>
                <a:gd name="T5" fmla="*/ 103 h 236"/>
                <a:gd name="T6" fmla="*/ 74 w 236"/>
                <a:gd name="T7" fmla="*/ 103 h 236"/>
                <a:gd name="T8" fmla="*/ 74 w 236"/>
                <a:gd name="T9" fmla="*/ 160 h 236"/>
                <a:gd name="T10" fmla="*/ 140 w 236"/>
                <a:gd name="T11" fmla="*/ 102 h 236"/>
                <a:gd name="T12" fmla="*/ 122 w 236"/>
                <a:gd name="T13" fmla="*/ 111 h 236"/>
                <a:gd name="T14" fmla="*/ 122 w 236"/>
                <a:gd name="T15" fmla="*/ 103 h 236"/>
                <a:gd name="T16" fmla="*/ 103 w 236"/>
                <a:gd name="T17" fmla="*/ 103 h 236"/>
                <a:gd name="T18" fmla="*/ 103 w 236"/>
                <a:gd name="T19" fmla="*/ 160 h 236"/>
                <a:gd name="T20" fmla="*/ 122 w 236"/>
                <a:gd name="T21" fmla="*/ 160 h 236"/>
                <a:gd name="T22" fmla="*/ 122 w 236"/>
                <a:gd name="T23" fmla="*/ 128 h 236"/>
                <a:gd name="T24" fmla="*/ 123 w 236"/>
                <a:gd name="T25" fmla="*/ 124 h 236"/>
                <a:gd name="T26" fmla="*/ 133 w 236"/>
                <a:gd name="T27" fmla="*/ 117 h 236"/>
                <a:gd name="T28" fmla="*/ 142 w 236"/>
                <a:gd name="T29" fmla="*/ 130 h 236"/>
                <a:gd name="T30" fmla="*/ 142 w 236"/>
                <a:gd name="T31" fmla="*/ 160 h 236"/>
                <a:gd name="T32" fmla="*/ 161 w 236"/>
                <a:gd name="T33" fmla="*/ 160 h 236"/>
                <a:gd name="T34" fmla="*/ 161 w 236"/>
                <a:gd name="T35" fmla="*/ 160 h 236"/>
                <a:gd name="T36" fmla="*/ 161 w 236"/>
                <a:gd name="T37" fmla="*/ 127 h 236"/>
                <a:gd name="T38" fmla="*/ 140 w 236"/>
                <a:gd name="T39" fmla="*/ 102 h 236"/>
                <a:gd name="T40" fmla="*/ 122 w 236"/>
                <a:gd name="T41" fmla="*/ 111 h 236"/>
                <a:gd name="T42" fmla="*/ 122 w 236"/>
                <a:gd name="T43" fmla="*/ 111 h 236"/>
                <a:gd name="T44" fmla="*/ 122 w 236"/>
                <a:gd name="T45" fmla="*/ 111 h 236"/>
                <a:gd name="T46" fmla="*/ 83 w 236"/>
                <a:gd name="T47" fmla="*/ 75 h 236"/>
                <a:gd name="T48" fmla="*/ 73 w 236"/>
                <a:gd name="T49" fmla="*/ 85 h 236"/>
                <a:gd name="T50" fmla="*/ 83 w 236"/>
                <a:gd name="T51" fmla="*/ 95 h 236"/>
                <a:gd name="T52" fmla="*/ 83 w 236"/>
                <a:gd name="T53" fmla="*/ 95 h 236"/>
                <a:gd name="T54" fmla="*/ 94 w 236"/>
                <a:gd name="T55" fmla="*/ 85 h 236"/>
                <a:gd name="T56" fmla="*/ 83 w 236"/>
                <a:gd name="T57" fmla="*/ 75 h 236"/>
                <a:gd name="T58" fmla="*/ 118 w 236"/>
                <a:gd name="T59" fmla="*/ 0 h 236"/>
                <a:gd name="T60" fmla="*/ 0 w 236"/>
                <a:gd name="T61" fmla="*/ 118 h 236"/>
                <a:gd name="T62" fmla="*/ 118 w 236"/>
                <a:gd name="T63" fmla="*/ 236 h 236"/>
                <a:gd name="T64" fmla="*/ 236 w 236"/>
                <a:gd name="T65" fmla="*/ 118 h 236"/>
                <a:gd name="T66" fmla="*/ 118 w 236"/>
                <a:gd name="T67" fmla="*/ 0 h 236"/>
                <a:gd name="T68" fmla="*/ 181 w 236"/>
                <a:gd name="T69" fmla="*/ 172 h 236"/>
                <a:gd name="T70" fmla="*/ 171 w 236"/>
                <a:gd name="T71" fmla="*/ 181 h 236"/>
                <a:gd name="T72" fmla="*/ 64 w 236"/>
                <a:gd name="T73" fmla="*/ 181 h 236"/>
                <a:gd name="T74" fmla="*/ 55 w 236"/>
                <a:gd name="T75" fmla="*/ 172 h 236"/>
                <a:gd name="T76" fmla="*/ 55 w 236"/>
                <a:gd name="T77" fmla="*/ 63 h 236"/>
                <a:gd name="T78" fmla="*/ 64 w 236"/>
                <a:gd name="T79" fmla="*/ 54 h 236"/>
                <a:gd name="T80" fmla="*/ 171 w 236"/>
                <a:gd name="T81" fmla="*/ 54 h 236"/>
                <a:gd name="T82" fmla="*/ 181 w 236"/>
                <a:gd name="T83" fmla="*/ 63 h 236"/>
                <a:gd name="T84" fmla="*/ 181 w 236"/>
                <a:gd name="T85" fmla="*/ 17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6" h="236">
                  <a:moveTo>
                    <a:pt x="74" y="160"/>
                  </a:moveTo>
                  <a:cubicBezTo>
                    <a:pt x="93" y="160"/>
                    <a:pt x="93" y="160"/>
                    <a:pt x="93" y="160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74" y="103"/>
                    <a:pt x="74" y="103"/>
                    <a:pt x="74" y="103"/>
                  </a:cubicBezTo>
                  <a:lnTo>
                    <a:pt x="74" y="160"/>
                  </a:lnTo>
                  <a:close/>
                  <a:moveTo>
                    <a:pt x="140" y="102"/>
                  </a:moveTo>
                  <a:cubicBezTo>
                    <a:pt x="129" y="102"/>
                    <a:pt x="125" y="107"/>
                    <a:pt x="122" y="111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4" y="108"/>
                    <a:pt x="103" y="160"/>
                    <a:pt x="103" y="160"/>
                  </a:cubicBezTo>
                  <a:cubicBezTo>
                    <a:pt x="122" y="160"/>
                    <a:pt x="122" y="160"/>
                    <a:pt x="122" y="160"/>
                  </a:cubicBezTo>
                  <a:cubicBezTo>
                    <a:pt x="122" y="128"/>
                    <a:pt x="122" y="128"/>
                    <a:pt x="122" y="128"/>
                  </a:cubicBezTo>
                  <a:cubicBezTo>
                    <a:pt x="122" y="127"/>
                    <a:pt x="123" y="125"/>
                    <a:pt x="123" y="124"/>
                  </a:cubicBezTo>
                  <a:cubicBezTo>
                    <a:pt x="124" y="120"/>
                    <a:pt x="128" y="117"/>
                    <a:pt x="133" y="117"/>
                  </a:cubicBezTo>
                  <a:cubicBezTo>
                    <a:pt x="140" y="117"/>
                    <a:pt x="142" y="122"/>
                    <a:pt x="142" y="13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27"/>
                    <a:pt x="161" y="127"/>
                    <a:pt x="161" y="127"/>
                  </a:cubicBezTo>
                  <a:cubicBezTo>
                    <a:pt x="161" y="110"/>
                    <a:pt x="152" y="102"/>
                    <a:pt x="140" y="102"/>
                  </a:cubicBezTo>
                  <a:close/>
                  <a:moveTo>
                    <a:pt x="122" y="111"/>
                  </a:moveTo>
                  <a:cubicBezTo>
                    <a:pt x="122" y="111"/>
                    <a:pt x="122" y="111"/>
                    <a:pt x="122" y="111"/>
                  </a:cubicBezTo>
                  <a:cubicBezTo>
                    <a:pt x="122" y="111"/>
                    <a:pt x="122" y="111"/>
                    <a:pt x="122" y="111"/>
                  </a:cubicBezTo>
                  <a:close/>
                  <a:moveTo>
                    <a:pt x="83" y="75"/>
                  </a:moveTo>
                  <a:cubicBezTo>
                    <a:pt x="77" y="75"/>
                    <a:pt x="73" y="80"/>
                    <a:pt x="73" y="85"/>
                  </a:cubicBezTo>
                  <a:cubicBezTo>
                    <a:pt x="73" y="91"/>
                    <a:pt x="77" y="95"/>
                    <a:pt x="83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0" y="95"/>
                    <a:pt x="94" y="91"/>
                    <a:pt x="94" y="85"/>
                  </a:cubicBezTo>
                  <a:cubicBezTo>
                    <a:pt x="94" y="80"/>
                    <a:pt x="90" y="75"/>
                    <a:pt x="83" y="75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1" y="172"/>
                  </a:moveTo>
                  <a:cubicBezTo>
                    <a:pt x="181" y="177"/>
                    <a:pt x="176" y="181"/>
                    <a:pt x="171" y="181"/>
                  </a:cubicBezTo>
                  <a:cubicBezTo>
                    <a:pt x="64" y="181"/>
                    <a:pt x="64" y="181"/>
                    <a:pt x="64" y="181"/>
                  </a:cubicBezTo>
                  <a:cubicBezTo>
                    <a:pt x="59" y="181"/>
                    <a:pt x="55" y="177"/>
                    <a:pt x="55" y="172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5" y="58"/>
                    <a:pt x="59" y="54"/>
                    <a:pt x="64" y="54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6" y="54"/>
                    <a:pt x="181" y="58"/>
                    <a:pt x="181" y="63"/>
                  </a:cubicBezTo>
                  <a:cubicBezTo>
                    <a:pt x="181" y="172"/>
                    <a:pt x="181" y="172"/>
                    <a:pt x="181" y="17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7" name="Group 2"/>
            <p:cNvGrpSpPr/>
            <p:nvPr/>
          </p:nvGrpSpPr>
          <p:grpSpPr>
            <a:xfrm>
              <a:off x="4364665" y="3585677"/>
              <a:ext cx="1704544" cy="978731"/>
              <a:chOff x="4364660" y="3585678"/>
              <a:chExt cx="1704540" cy="978729"/>
            </a:xfrm>
          </p:grpSpPr>
          <p:sp>
            <p:nvSpPr>
              <p:cNvPr id="28" name="TextBox 54"/>
              <p:cNvSpPr txBox="1"/>
              <p:nvPr/>
            </p:nvSpPr>
            <p:spPr bwMode="auto">
              <a:xfrm>
                <a:off x="4678321" y="3585678"/>
                <a:ext cx="1077218" cy="1938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algn="ctr" latinLnBrk="0">
                  <a:buClr>
                    <a:prstClr val="white"/>
                  </a:buClr>
                  <a:defRPr/>
                </a:pPr>
                <a:r>
                  <a:rPr lang="zh-CN" altLang="en-US" sz="1400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9" name="Rectangle 55"/>
              <p:cNvSpPr/>
              <p:nvPr/>
            </p:nvSpPr>
            <p:spPr>
              <a:xfrm>
                <a:off x="4364660" y="3779577"/>
                <a:ext cx="1704540" cy="784830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</p:grpSp>
      </p:grpSp>
      <p:grpSp>
        <p:nvGrpSpPr>
          <p:cNvPr id="39" name="千图PPT彼岸天：ID 8661124库_组合 38"/>
          <p:cNvGrpSpPr/>
          <p:nvPr>
            <p:custDataLst>
              <p:tags r:id="rId3"/>
            </p:custDataLst>
          </p:nvPr>
        </p:nvGrpSpPr>
        <p:grpSpPr>
          <a:xfrm>
            <a:off x="2443005" y="2466639"/>
            <a:ext cx="1704544" cy="2097769"/>
            <a:chOff x="2443005" y="2466639"/>
            <a:chExt cx="1704544" cy="2097769"/>
          </a:xfrm>
        </p:grpSpPr>
        <p:sp>
          <p:nvSpPr>
            <p:cNvPr id="9" name="Freeform: Shape 41"/>
            <p:cNvSpPr/>
            <p:nvPr/>
          </p:nvSpPr>
          <p:spPr bwMode="auto">
            <a:xfrm>
              <a:off x="2919396" y="2550393"/>
              <a:ext cx="670947" cy="670947"/>
            </a:xfrm>
            <a:custGeom>
              <a:avLst/>
              <a:gdLst>
                <a:gd name="T0" fmla="*/ 182 w 236"/>
                <a:gd name="T1" fmla="*/ 109 h 236"/>
                <a:gd name="T2" fmla="*/ 157 w 236"/>
                <a:gd name="T3" fmla="*/ 103 h 236"/>
                <a:gd name="T4" fmla="*/ 134 w 236"/>
                <a:gd name="T5" fmla="*/ 102 h 236"/>
                <a:gd name="T6" fmla="*/ 120 w 236"/>
                <a:gd name="T7" fmla="*/ 114 h 236"/>
                <a:gd name="T8" fmla="*/ 118 w 236"/>
                <a:gd name="T9" fmla="*/ 129 h 236"/>
                <a:gd name="T10" fmla="*/ 122 w 236"/>
                <a:gd name="T11" fmla="*/ 141 h 236"/>
                <a:gd name="T12" fmla="*/ 135 w 236"/>
                <a:gd name="T13" fmla="*/ 156 h 236"/>
                <a:gd name="T14" fmla="*/ 139 w 236"/>
                <a:gd name="T15" fmla="*/ 185 h 236"/>
                <a:gd name="T16" fmla="*/ 152 w 236"/>
                <a:gd name="T17" fmla="*/ 198 h 236"/>
                <a:gd name="T18" fmla="*/ 169 w 236"/>
                <a:gd name="T19" fmla="*/ 180 h 236"/>
                <a:gd name="T20" fmla="*/ 187 w 236"/>
                <a:gd name="T21" fmla="*/ 150 h 236"/>
                <a:gd name="T22" fmla="*/ 200 w 236"/>
                <a:gd name="T23" fmla="*/ 122 h 236"/>
                <a:gd name="T24" fmla="*/ 182 w 236"/>
                <a:gd name="T25" fmla="*/ 109 h 236"/>
                <a:gd name="T26" fmla="*/ 118 w 236"/>
                <a:gd name="T27" fmla="*/ 0 h 236"/>
                <a:gd name="T28" fmla="*/ 0 w 236"/>
                <a:gd name="T29" fmla="*/ 118 h 236"/>
                <a:gd name="T30" fmla="*/ 118 w 236"/>
                <a:gd name="T31" fmla="*/ 236 h 236"/>
                <a:gd name="T32" fmla="*/ 236 w 236"/>
                <a:gd name="T33" fmla="*/ 118 h 236"/>
                <a:gd name="T34" fmla="*/ 118 w 236"/>
                <a:gd name="T35" fmla="*/ 0 h 236"/>
                <a:gd name="T36" fmla="*/ 126 w 236"/>
                <a:gd name="T37" fmla="*/ 212 h 236"/>
                <a:gd name="T38" fmla="*/ 128 w 236"/>
                <a:gd name="T39" fmla="*/ 208 h 236"/>
                <a:gd name="T40" fmla="*/ 125 w 236"/>
                <a:gd name="T41" fmla="*/ 186 h 236"/>
                <a:gd name="T42" fmla="*/ 105 w 236"/>
                <a:gd name="T43" fmla="*/ 186 h 236"/>
                <a:gd name="T44" fmla="*/ 98 w 236"/>
                <a:gd name="T45" fmla="*/ 207 h 236"/>
                <a:gd name="T46" fmla="*/ 102 w 236"/>
                <a:gd name="T47" fmla="*/ 211 h 236"/>
                <a:gd name="T48" fmla="*/ 34 w 236"/>
                <a:gd name="T49" fmla="*/ 161 h 236"/>
                <a:gd name="T50" fmla="*/ 44 w 236"/>
                <a:gd name="T51" fmla="*/ 157 h 236"/>
                <a:gd name="T52" fmla="*/ 44 w 236"/>
                <a:gd name="T53" fmla="*/ 157 h 236"/>
                <a:gd name="T54" fmla="*/ 81 w 236"/>
                <a:gd name="T55" fmla="*/ 142 h 236"/>
                <a:gd name="T56" fmla="*/ 81 w 236"/>
                <a:gd name="T57" fmla="*/ 118 h 236"/>
                <a:gd name="T58" fmla="*/ 55 w 236"/>
                <a:gd name="T59" fmla="*/ 94 h 236"/>
                <a:gd name="T60" fmla="*/ 28 w 236"/>
                <a:gd name="T61" fmla="*/ 90 h 236"/>
                <a:gd name="T62" fmla="*/ 84 w 236"/>
                <a:gd name="T63" fmla="*/ 30 h 236"/>
                <a:gd name="T64" fmla="*/ 84 w 236"/>
                <a:gd name="T65" fmla="*/ 31 h 236"/>
                <a:gd name="T66" fmla="*/ 102 w 236"/>
                <a:gd name="T67" fmla="*/ 56 h 236"/>
                <a:gd name="T68" fmla="*/ 120 w 236"/>
                <a:gd name="T69" fmla="*/ 79 h 236"/>
                <a:gd name="T70" fmla="*/ 131 w 236"/>
                <a:gd name="T71" fmla="*/ 97 h 236"/>
                <a:gd name="T72" fmla="*/ 146 w 236"/>
                <a:gd name="T73" fmla="*/ 88 h 236"/>
                <a:gd name="T74" fmla="*/ 177 w 236"/>
                <a:gd name="T75" fmla="*/ 66 h 236"/>
                <a:gd name="T76" fmla="*/ 190 w 236"/>
                <a:gd name="T77" fmla="*/ 57 h 236"/>
                <a:gd name="T78" fmla="*/ 212 w 236"/>
                <a:gd name="T79" fmla="*/ 118 h 236"/>
                <a:gd name="T80" fmla="*/ 126 w 236"/>
                <a:gd name="T81" fmla="*/ 2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Oval 42"/>
            <p:cNvSpPr/>
            <p:nvPr/>
          </p:nvSpPr>
          <p:spPr>
            <a:xfrm>
              <a:off x="2835642" y="2466639"/>
              <a:ext cx="838454" cy="83845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18" name="Group 1"/>
            <p:cNvGrpSpPr/>
            <p:nvPr/>
          </p:nvGrpSpPr>
          <p:grpSpPr>
            <a:xfrm>
              <a:off x="2443005" y="3585677"/>
              <a:ext cx="1704544" cy="978731"/>
              <a:chOff x="2443004" y="3585678"/>
              <a:chExt cx="1704540" cy="978729"/>
            </a:xfrm>
          </p:grpSpPr>
          <p:sp>
            <p:nvSpPr>
              <p:cNvPr id="26" name="TextBox 56"/>
              <p:cNvSpPr txBox="1"/>
              <p:nvPr/>
            </p:nvSpPr>
            <p:spPr bwMode="auto">
              <a:xfrm>
                <a:off x="2756665" y="3585678"/>
                <a:ext cx="1077218" cy="1938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algn="ctr" latinLnBrk="0">
                  <a:buClr>
                    <a:prstClr val="white"/>
                  </a:buClr>
                  <a:defRPr/>
                </a:pPr>
                <a:r>
                  <a:rPr lang="zh-CN" altLang="en-US" sz="1400" b="1" dirty="0">
                    <a:solidFill>
                      <a:schemeClr val="accent1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7" name="Rectangle 57"/>
              <p:cNvSpPr/>
              <p:nvPr/>
            </p:nvSpPr>
            <p:spPr>
              <a:xfrm>
                <a:off x="2443004" y="3779577"/>
                <a:ext cx="1704540" cy="784830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</p:grpSp>
      </p:grpSp>
      <p:grpSp>
        <p:nvGrpSpPr>
          <p:cNvPr id="41" name="千图PPT彼岸天：ID 8661124库_组合 40"/>
          <p:cNvGrpSpPr/>
          <p:nvPr>
            <p:custDataLst>
              <p:tags r:id="rId4"/>
            </p:custDataLst>
          </p:nvPr>
        </p:nvGrpSpPr>
        <p:grpSpPr>
          <a:xfrm>
            <a:off x="6322419" y="2466639"/>
            <a:ext cx="1704544" cy="2097769"/>
            <a:chOff x="6322419" y="2466639"/>
            <a:chExt cx="1704544" cy="2097769"/>
          </a:xfrm>
        </p:grpSpPr>
        <p:sp>
          <p:nvSpPr>
            <p:cNvPr id="12" name="Oval 46"/>
            <p:cNvSpPr/>
            <p:nvPr/>
          </p:nvSpPr>
          <p:spPr>
            <a:xfrm>
              <a:off x="6705967" y="2466639"/>
              <a:ext cx="838454" cy="838454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5" name="Freeform: Shape 50"/>
            <p:cNvSpPr/>
            <p:nvPr/>
          </p:nvSpPr>
          <p:spPr bwMode="auto">
            <a:xfrm>
              <a:off x="6787439" y="2548111"/>
              <a:ext cx="675510" cy="675510"/>
            </a:xfrm>
            <a:custGeom>
              <a:avLst/>
              <a:gdLst>
                <a:gd name="T0" fmla="*/ 119 w 236"/>
                <a:gd name="T1" fmla="*/ 123 h 236"/>
                <a:gd name="T2" fmla="*/ 111 w 236"/>
                <a:gd name="T3" fmla="*/ 131 h 236"/>
                <a:gd name="T4" fmla="*/ 115 w 236"/>
                <a:gd name="T5" fmla="*/ 138 h 236"/>
                <a:gd name="T6" fmla="*/ 115 w 236"/>
                <a:gd name="T7" fmla="*/ 150 h 236"/>
                <a:gd name="T8" fmla="*/ 118 w 236"/>
                <a:gd name="T9" fmla="*/ 154 h 236"/>
                <a:gd name="T10" fmla="*/ 119 w 236"/>
                <a:gd name="T11" fmla="*/ 154 h 236"/>
                <a:gd name="T12" fmla="*/ 122 w 236"/>
                <a:gd name="T13" fmla="*/ 150 h 236"/>
                <a:gd name="T14" fmla="*/ 122 w 236"/>
                <a:gd name="T15" fmla="*/ 138 h 236"/>
                <a:gd name="T16" fmla="*/ 126 w 236"/>
                <a:gd name="T17" fmla="*/ 131 h 236"/>
                <a:gd name="T18" fmla="*/ 119 w 236"/>
                <a:gd name="T19" fmla="*/ 123 h 236"/>
                <a:gd name="T20" fmla="*/ 119 w 236"/>
                <a:gd name="T21" fmla="*/ 66 h 236"/>
                <a:gd name="T22" fmla="*/ 100 w 236"/>
                <a:gd name="T23" fmla="*/ 84 h 236"/>
                <a:gd name="T24" fmla="*/ 100 w 236"/>
                <a:gd name="T25" fmla="*/ 102 h 236"/>
                <a:gd name="T26" fmla="*/ 137 w 236"/>
                <a:gd name="T27" fmla="*/ 102 h 236"/>
                <a:gd name="T28" fmla="*/ 137 w 236"/>
                <a:gd name="T29" fmla="*/ 84 h 236"/>
                <a:gd name="T30" fmla="*/ 119 w 236"/>
                <a:gd name="T31" fmla="*/ 66 h 236"/>
                <a:gd name="T32" fmla="*/ 118 w 236"/>
                <a:gd name="T33" fmla="*/ 0 h 236"/>
                <a:gd name="T34" fmla="*/ 0 w 236"/>
                <a:gd name="T35" fmla="*/ 118 h 236"/>
                <a:gd name="T36" fmla="*/ 118 w 236"/>
                <a:gd name="T37" fmla="*/ 236 h 236"/>
                <a:gd name="T38" fmla="*/ 236 w 236"/>
                <a:gd name="T39" fmla="*/ 118 h 236"/>
                <a:gd name="T40" fmla="*/ 118 w 236"/>
                <a:gd name="T41" fmla="*/ 0 h 236"/>
                <a:gd name="T42" fmla="*/ 164 w 236"/>
                <a:gd name="T43" fmla="*/ 161 h 236"/>
                <a:gd name="T44" fmla="*/ 149 w 236"/>
                <a:gd name="T45" fmla="*/ 176 h 236"/>
                <a:gd name="T46" fmla="*/ 88 w 236"/>
                <a:gd name="T47" fmla="*/ 176 h 236"/>
                <a:gd name="T48" fmla="*/ 73 w 236"/>
                <a:gd name="T49" fmla="*/ 161 h 236"/>
                <a:gd name="T50" fmla="*/ 73 w 236"/>
                <a:gd name="T51" fmla="*/ 105 h 236"/>
                <a:gd name="T52" fmla="*/ 76 w 236"/>
                <a:gd name="T53" fmla="*/ 102 h 236"/>
                <a:gd name="T54" fmla="*/ 86 w 236"/>
                <a:gd name="T55" fmla="*/ 102 h 236"/>
                <a:gd name="T56" fmla="*/ 86 w 236"/>
                <a:gd name="T57" fmla="*/ 84 h 236"/>
                <a:gd name="T58" fmla="*/ 118 w 236"/>
                <a:gd name="T59" fmla="*/ 51 h 236"/>
                <a:gd name="T60" fmla="*/ 119 w 236"/>
                <a:gd name="T61" fmla="*/ 51 h 236"/>
                <a:gd name="T62" fmla="*/ 152 w 236"/>
                <a:gd name="T63" fmla="*/ 84 h 236"/>
                <a:gd name="T64" fmla="*/ 152 w 236"/>
                <a:gd name="T65" fmla="*/ 102 h 236"/>
                <a:gd name="T66" fmla="*/ 161 w 236"/>
                <a:gd name="T67" fmla="*/ 102 h 236"/>
                <a:gd name="T68" fmla="*/ 164 w 236"/>
                <a:gd name="T69" fmla="*/ 105 h 236"/>
                <a:gd name="T70" fmla="*/ 164 w 236"/>
                <a:gd name="T71" fmla="*/ 16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6" h="236">
                  <a:moveTo>
                    <a:pt x="119" y="123"/>
                  </a:moveTo>
                  <a:cubicBezTo>
                    <a:pt x="114" y="123"/>
                    <a:pt x="111" y="127"/>
                    <a:pt x="111" y="131"/>
                  </a:cubicBezTo>
                  <a:cubicBezTo>
                    <a:pt x="111" y="134"/>
                    <a:pt x="112" y="136"/>
                    <a:pt x="115" y="138"/>
                  </a:cubicBezTo>
                  <a:cubicBezTo>
                    <a:pt x="115" y="150"/>
                    <a:pt x="115" y="150"/>
                    <a:pt x="115" y="150"/>
                  </a:cubicBezTo>
                  <a:cubicBezTo>
                    <a:pt x="115" y="152"/>
                    <a:pt x="116" y="154"/>
                    <a:pt x="118" y="154"/>
                  </a:cubicBezTo>
                  <a:cubicBezTo>
                    <a:pt x="119" y="154"/>
                    <a:pt x="119" y="154"/>
                    <a:pt x="119" y="154"/>
                  </a:cubicBezTo>
                  <a:cubicBezTo>
                    <a:pt x="121" y="154"/>
                    <a:pt x="122" y="152"/>
                    <a:pt x="122" y="150"/>
                  </a:cubicBezTo>
                  <a:cubicBezTo>
                    <a:pt x="122" y="138"/>
                    <a:pt x="122" y="138"/>
                    <a:pt x="122" y="138"/>
                  </a:cubicBezTo>
                  <a:cubicBezTo>
                    <a:pt x="125" y="136"/>
                    <a:pt x="126" y="134"/>
                    <a:pt x="126" y="131"/>
                  </a:cubicBezTo>
                  <a:cubicBezTo>
                    <a:pt x="126" y="126"/>
                    <a:pt x="123" y="123"/>
                    <a:pt x="119" y="123"/>
                  </a:cubicBezTo>
                  <a:close/>
                  <a:moveTo>
                    <a:pt x="119" y="66"/>
                  </a:moveTo>
                  <a:cubicBezTo>
                    <a:pt x="108" y="66"/>
                    <a:pt x="100" y="74"/>
                    <a:pt x="100" y="84"/>
                  </a:cubicBezTo>
                  <a:cubicBezTo>
                    <a:pt x="100" y="102"/>
                    <a:pt x="100" y="102"/>
                    <a:pt x="100" y="102"/>
                  </a:cubicBezTo>
                  <a:cubicBezTo>
                    <a:pt x="137" y="102"/>
                    <a:pt x="137" y="102"/>
                    <a:pt x="137" y="102"/>
                  </a:cubicBezTo>
                  <a:cubicBezTo>
                    <a:pt x="137" y="84"/>
                    <a:pt x="137" y="84"/>
                    <a:pt x="137" y="84"/>
                  </a:cubicBezTo>
                  <a:cubicBezTo>
                    <a:pt x="137" y="74"/>
                    <a:pt x="129" y="66"/>
                    <a:pt x="119" y="66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64" y="161"/>
                  </a:moveTo>
                  <a:cubicBezTo>
                    <a:pt x="164" y="169"/>
                    <a:pt x="157" y="176"/>
                    <a:pt x="149" y="176"/>
                  </a:cubicBezTo>
                  <a:cubicBezTo>
                    <a:pt x="88" y="176"/>
                    <a:pt x="88" y="176"/>
                    <a:pt x="88" y="176"/>
                  </a:cubicBezTo>
                  <a:cubicBezTo>
                    <a:pt x="80" y="176"/>
                    <a:pt x="73" y="169"/>
                    <a:pt x="73" y="161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73" y="103"/>
                    <a:pt x="74" y="102"/>
                    <a:pt x="76" y="102"/>
                  </a:cubicBezTo>
                  <a:cubicBezTo>
                    <a:pt x="86" y="102"/>
                    <a:pt x="86" y="102"/>
                    <a:pt x="86" y="102"/>
                  </a:cubicBezTo>
                  <a:cubicBezTo>
                    <a:pt x="86" y="84"/>
                    <a:pt x="86" y="84"/>
                    <a:pt x="86" y="84"/>
                  </a:cubicBezTo>
                  <a:cubicBezTo>
                    <a:pt x="86" y="66"/>
                    <a:pt x="100" y="52"/>
                    <a:pt x="118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37" y="52"/>
                    <a:pt x="152" y="66"/>
                    <a:pt x="152" y="84"/>
                  </a:cubicBezTo>
                  <a:cubicBezTo>
                    <a:pt x="152" y="102"/>
                    <a:pt x="152" y="102"/>
                    <a:pt x="152" y="102"/>
                  </a:cubicBezTo>
                  <a:cubicBezTo>
                    <a:pt x="161" y="102"/>
                    <a:pt x="161" y="102"/>
                    <a:pt x="161" y="102"/>
                  </a:cubicBezTo>
                  <a:cubicBezTo>
                    <a:pt x="163" y="102"/>
                    <a:pt x="164" y="103"/>
                    <a:pt x="164" y="105"/>
                  </a:cubicBezTo>
                  <a:lnTo>
                    <a:pt x="164" y="1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9" name="Group 3"/>
            <p:cNvGrpSpPr/>
            <p:nvPr/>
          </p:nvGrpSpPr>
          <p:grpSpPr>
            <a:xfrm>
              <a:off x="6322419" y="3585677"/>
              <a:ext cx="1704544" cy="978731"/>
              <a:chOff x="6322409" y="3585678"/>
              <a:chExt cx="1704540" cy="978729"/>
            </a:xfrm>
          </p:grpSpPr>
          <p:sp>
            <p:nvSpPr>
              <p:cNvPr id="24" name="TextBox 58"/>
              <p:cNvSpPr txBox="1"/>
              <p:nvPr/>
            </p:nvSpPr>
            <p:spPr bwMode="auto">
              <a:xfrm>
                <a:off x="6636070" y="3585678"/>
                <a:ext cx="1077218" cy="1938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algn="ctr" latinLnBrk="0">
                  <a:buClr>
                    <a:prstClr val="white"/>
                  </a:buClr>
                  <a:defRPr/>
                </a:pPr>
                <a:r>
                  <a:rPr lang="zh-CN" altLang="en-US" sz="1400" b="1" dirty="0">
                    <a:solidFill>
                      <a:schemeClr val="accent3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5" name="Rectangle 59"/>
              <p:cNvSpPr/>
              <p:nvPr/>
            </p:nvSpPr>
            <p:spPr>
              <a:xfrm>
                <a:off x="6322409" y="3779577"/>
                <a:ext cx="1704540" cy="784830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</p:grpSp>
      </p:grpSp>
      <p:grpSp>
        <p:nvGrpSpPr>
          <p:cNvPr id="42" name="千图PPT彼岸天：ID 8661124库_组合 41"/>
          <p:cNvGrpSpPr/>
          <p:nvPr>
            <p:custDataLst>
              <p:tags r:id="rId5"/>
            </p:custDataLst>
          </p:nvPr>
        </p:nvGrpSpPr>
        <p:grpSpPr>
          <a:xfrm>
            <a:off x="8233563" y="2466639"/>
            <a:ext cx="1704544" cy="2097769"/>
            <a:chOff x="8233563" y="2466639"/>
            <a:chExt cx="1704544" cy="2097769"/>
          </a:xfrm>
        </p:grpSpPr>
        <p:sp>
          <p:nvSpPr>
            <p:cNvPr id="13" name="Oval 48"/>
            <p:cNvSpPr/>
            <p:nvPr/>
          </p:nvSpPr>
          <p:spPr>
            <a:xfrm>
              <a:off x="8611972" y="2466639"/>
              <a:ext cx="838454" cy="838454"/>
            </a:xfrm>
            <a:prstGeom prst="ellipse">
              <a:avLst/>
            </a:prstGeom>
            <a:noFill/>
            <a:ln w="28575">
              <a:solidFill>
                <a:schemeClr val="accent4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6" name="Freeform: Shape 51"/>
            <p:cNvSpPr/>
            <p:nvPr/>
          </p:nvSpPr>
          <p:spPr bwMode="auto">
            <a:xfrm>
              <a:off x="8704679" y="2559346"/>
              <a:ext cx="653040" cy="653041"/>
            </a:xfrm>
            <a:custGeom>
              <a:avLst/>
              <a:gdLst>
                <a:gd name="T0" fmla="*/ 0 w 236"/>
                <a:gd name="T1" fmla="*/ 118 h 236"/>
                <a:gd name="T2" fmla="*/ 236 w 236"/>
                <a:gd name="T3" fmla="*/ 118 h 236"/>
                <a:gd name="T4" fmla="*/ 150 w 236"/>
                <a:gd name="T5" fmla="*/ 168 h 236"/>
                <a:gd name="T6" fmla="*/ 128 w 236"/>
                <a:gd name="T7" fmla="*/ 196 h 236"/>
                <a:gd name="T8" fmla="*/ 125 w 236"/>
                <a:gd name="T9" fmla="*/ 199 h 236"/>
                <a:gd name="T10" fmla="*/ 111 w 236"/>
                <a:gd name="T11" fmla="*/ 198 h 236"/>
                <a:gd name="T12" fmla="*/ 110 w 236"/>
                <a:gd name="T13" fmla="*/ 180 h 236"/>
                <a:gd name="T14" fmla="*/ 90 w 236"/>
                <a:gd name="T15" fmla="*/ 173 h 236"/>
                <a:gd name="T16" fmla="*/ 79 w 236"/>
                <a:gd name="T17" fmla="*/ 166 h 236"/>
                <a:gd name="T18" fmla="*/ 78 w 236"/>
                <a:gd name="T19" fmla="*/ 160 h 236"/>
                <a:gd name="T20" fmla="*/ 89 w 236"/>
                <a:gd name="T21" fmla="*/ 147 h 236"/>
                <a:gd name="T22" fmla="*/ 91 w 236"/>
                <a:gd name="T23" fmla="*/ 148 h 236"/>
                <a:gd name="T24" fmla="*/ 119 w 236"/>
                <a:gd name="T25" fmla="*/ 160 h 236"/>
                <a:gd name="T26" fmla="*/ 137 w 236"/>
                <a:gd name="T27" fmla="*/ 145 h 236"/>
                <a:gd name="T28" fmla="*/ 133 w 236"/>
                <a:gd name="T29" fmla="*/ 137 h 236"/>
                <a:gd name="T30" fmla="*/ 122 w 236"/>
                <a:gd name="T31" fmla="*/ 130 h 236"/>
                <a:gd name="T32" fmla="*/ 109 w 236"/>
                <a:gd name="T33" fmla="*/ 125 h 236"/>
                <a:gd name="T34" fmla="*/ 98 w 236"/>
                <a:gd name="T35" fmla="*/ 120 h 236"/>
                <a:gd name="T36" fmla="*/ 89 w 236"/>
                <a:gd name="T37" fmla="*/ 113 h 236"/>
                <a:gd name="T38" fmla="*/ 82 w 236"/>
                <a:gd name="T39" fmla="*/ 103 h 236"/>
                <a:gd name="T40" fmla="*/ 79 w 236"/>
                <a:gd name="T41" fmla="*/ 90 h 236"/>
                <a:gd name="T42" fmla="*/ 110 w 236"/>
                <a:gd name="T43" fmla="*/ 57 h 236"/>
                <a:gd name="T44" fmla="*/ 111 w 236"/>
                <a:gd name="T45" fmla="*/ 38 h 236"/>
                <a:gd name="T46" fmla="*/ 125 w 236"/>
                <a:gd name="T47" fmla="*/ 37 h 236"/>
                <a:gd name="T48" fmla="*/ 128 w 236"/>
                <a:gd name="T49" fmla="*/ 40 h 236"/>
                <a:gd name="T50" fmla="*/ 137 w 236"/>
                <a:gd name="T51" fmla="*/ 58 h 236"/>
                <a:gd name="T52" fmla="*/ 151 w 236"/>
                <a:gd name="T53" fmla="*/ 65 h 236"/>
                <a:gd name="T54" fmla="*/ 155 w 236"/>
                <a:gd name="T55" fmla="*/ 69 h 236"/>
                <a:gd name="T56" fmla="*/ 149 w 236"/>
                <a:gd name="T57" fmla="*/ 85 h 236"/>
                <a:gd name="T58" fmla="*/ 144 w 236"/>
                <a:gd name="T59" fmla="*/ 86 h 236"/>
                <a:gd name="T60" fmla="*/ 140 w 236"/>
                <a:gd name="T61" fmla="*/ 82 h 236"/>
                <a:gd name="T62" fmla="*/ 128 w 236"/>
                <a:gd name="T63" fmla="*/ 77 h 236"/>
                <a:gd name="T64" fmla="*/ 107 w 236"/>
                <a:gd name="T65" fmla="*/ 80 h 236"/>
                <a:gd name="T66" fmla="*/ 102 w 236"/>
                <a:gd name="T67" fmla="*/ 94 h 236"/>
                <a:gd name="T68" fmla="*/ 108 w 236"/>
                <a:gd name="T69" fmla="*/ 101 h 236"/>
                <a:gd name="T70" fmla="*/ 118 w 236"/>
                <a:gd name="T71" fmla="*/ 106 h 236"/>
                <a:gd name="T72" fmla="*/ 132 w 236"/>
                <a:gd name="T73" fmla="*/ 112 h 236"/>
                <a:gd name="T74" fmla="*/ 145 w 236"/>
                <a:gd name="T75" fmla="*/ 119 h 236"/>
                <a:gd name="T76" fmla="*/ 155 w 236"/>
                <a:gd name="T77" fmla="*/ 129 h 236"/>
                <a:gd name="T78" fmla="*/ 159 w 236"/>
                <a:gd name="T79" fmla="*/ 14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moveTo>
                    <a:pt x="150" y="168"/>
                  </a:moveTo>
                  <a:cubicBezTo>
                    <a:pt x="145" y="175"/>
                    <a:pt x="137" y="179"/>
                    <a:pt x="128" y="180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7"/>
                    <a:pt x="127" y="198"/>
                    <a:pt x="127" y="198"/>
                  </a:cubicBezTo>
                  <a:cubicBezTo>
                    <a:pt x="126" y="199"/>
                    <a:pt x="126" y="199"/>
                    <a:pt x="125" y="199"/>
                  </a:cubicBezTo>
                  <a:cubicBezTo>
                    <a:pt x="113" y="199"/>
                    <a:pt x="113" y="199"/>
                    <a:pt x="113" y="199"/>
                  </a:cubicBezTo>
                  <a:cubicBezTo>
                    <a:pt x="112" y="199"/>
                    <a:pt x="111" y="199"/>
                    <a:pt x="111" y="198"/>
                  </a:cubicBezTo>
                  <a:cubicBezTo>
                    <a:pt x="110" y="197"/>
                    <a:pt x="110" y="197"/>
                    <a:pt x="110" y="196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06" y="180"/>
                    <a:pt x="102" y="179"/>
                    <a:pt x="99" y="177"/>
                  </a:cubicBezTo>
                  <a:cubicBezTo>
                    <a:pt x="95" y="176"/>
                    <a:pt x="92" y="175"/>
                    <a:pt x="90" y="173"/>
                  </a:cubicBezTo>
                  <a:cubicBezTo>
                    <a:pt x="88" y="172"/>
                    <a:pt x="85" y="171"/>
                    <a:pt x="83" y="169"/>
                  </a:cubicBezTo>
                  <a:cubicBezTo>
                    <a:pt x="81" y="168"/>
                    <a:pt x="80" y="166"/>
                    <a:pt x="79" y="166"/>
                  </a:cubicBezTo>
                  <a:cubicBezTo>
                    <a:pt x="79" y="165"/>
                    <a:pt x="78" y="164"/>
                    <a:pt x="78" y="164"/>
                  </a:cubicBezTo>
                  <a:cubicBezTo>
                    <a:pt x="77" y="163"/>
                    <a:pt x="77" y="162"/>
                    <a:pt x="78" y="160"/>
                  </a:cubicBezTo>
                  <a:cubicBezTo>
                    <a:pt x="87" y="148"/>
                    <a:pt x="87" y="148"/>
                    <a:pt x="87" y="148"/>
                  </a:cubicBezTo>
                  <a:cubicBezTo>
                    <a:pt x="87" y="148"/>
                    <a:pt x="88" y="147"/>
                    <a:pt x="89" y="147"/>
                  </a:cubicBezTo>
                  <a:cubicBezTo>
                    <a:pt x="90" y="147"/>
                    <a:pt x="90" y="147"/>
                    <a:pt x="91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8" y="154"/>
                    <a:pt x="105" y="158"/>
                    <a:pt x="112" y="159"/>
                  </a:cubicBezTo>
                  <a:cubicBezTo>
                    <a:pt x="115" y="160"/>
                    <a:pt x="117" y="160"/>
                    <a:pt x="119" y="160"/>
                  </a:cubicBezTo>
                  <a:cubicBezTo>
                    <a:pt x="124" y="160"/>
                    <a:pt x="128" y="159"/>
                    <a:pt x="131" y="156"/>
                  </a:cubicBezTo>
                  <a:cubicBezTo>
                    <a:pt x="135" y="154"/>
                    <a:pt x="137" y="150"/>
                    <a:pt x="137" y="145"/>
                  </a:cubicBezTo>
                  <a:cubicBezTo>
                    <a:pt x="137" y="144"/>
                    <a:pt x="136" y="142"/>
                    <a:pt x="136" y="140"/>
                  </a:cubicBezTo>
                  <a:cubicBezTo>
                    <a:pt x="135" y="139"/>
                    <a:pt x="134" y="138"/>
                    <a:pt x="133" y="137"/>
                  </a:cubicBezTo>
                  <a:cubicBezTo>
                    <a:pt x="132" y="136"/>
                    <a:pt x="130" y="135"/>
                    <a:pt x="127" y="133"/>
                  </a:cubicBezTo>
                  <a:cubicBezTo>
                    <a:pt x="125" y="132"/>
                    <a:pt x="123" y="131"/>
                    <a:pt x="122" y="130"/>
                  </a:cubicBezTo>
                  <a:cubicBezTo>
                    <a:pt x="120" y="130"/>
                    <a:pt x="118" y="129"/>
                    <a:pt x="115" y="128"/>
                  </a:cubicBezTo>
                  <a:cubicBezTo>
                    <a:pt x="112" y="127"/>
                    <a:pt x="110" y="126"/>
                    <a:pt x="109" y="125"/>
                  </a:cubicBezTo>
                  <a:cubicBezTo>
                    <a:pt x="108" y="125"/>
                    <a:pt x="106" y="124"/>
                    <a:pt x="104" y="123"/>
                  </a:cubicBezTo>
                  <a:cubicBezTo>
                    <a:pt x="101" y="122"/>
                    <a:pt x="100" y="121"/>
                    <a:pt x="98" y="120"/>
                  </a:cubicBezTo>
                  <a:cubicBezTo>
                    <a:pt x="97" y="119"/>
                    <a:pt x="95" y="118"/>
                    <a:pt x="93" y="117"/>
                  </a:cubicBezTo>
                  <a:cubicBezTo>
                    <a:pt x="91" y="116"/>
                    <a:pt x="90" y="114"/>
                    <a:pt x="89" y="113"/>
                  </a:cubicBezTo>
                  <a:cubicBezTo>
                    <a:pt x="87" y="112"/>
                    <a:pt x="86" y="110"/>
                    <a:pt x="85" y="109"/>
                  </a:cubicBezTo>
                  <a:cubicBezTo>
                    <a:pt x="83" y="107"/>
                    <a:pt x="82" y="105"/>
                    <a:pt x="82" y="103"/>
                  </a:cubicBezTo>
                  <a:cubicBezTo>
                    <a:pt x="81" y="102"/>
                    <a:pt x="80" y="100"/>
                    <a:pt x="80" y="97"/>
                  </a:cubicBezTo>
                  <a:cubicBezTo>
                    <a:pt x="79" y="95"/>
                    <a:pt x="79" y="93"/>
                    <a:pt x="79" y="90"/>
                  </a:cubicBezTo>
                  <a:cubicBezTo>
                    <a:pt x="79" y="82"/>
                    <a:pt x="82" y="75"/>
                    <a:pt x="88" y="69"/>
                  </a:cubicBezTo>
                  <a:cubicBezTo>
                    <a:pt x="93" y="62"/>
                    <a:pt x="101" y="58"/>
                    <a:pt x="110" y="57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40"/>
                    <a:pt x="110" y="39"/>
                    <a:pt x="111" y="38"/>
                  </a:cubicBezTo>
                  <a:cubicBezTo>
                    <a:pt x="111" y="38"/>
                    <a:pt x="112" y="37"/>
                    <a:pt x="113" y="37"/>
                  </a:cubicBezTo>
                  <a:cubicBezTo>
                    <a:pt x="125" y="37"/>
                    <a:pt x="125" y="37"/>
                    <a:pt x="125" y="37"/>
                  </a:cubicBezTo>
                  <a:cubicBezTo>
                    <a:pt x="126" y="37"/>
                    <a:pt x="126" y="38"/>
                    <a:pt x="127" y="38"/>
                  </a:cubicBezTo>
                  <a:cubicBezTo>
                    <a:pt x="127" y="39"/>
                    <a:pt x="128" y="39"/>
                    <a:pt x="128" y="4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1" y="57"/>
                    <a:pt x="134" y="57"/>
                    <a:pt x="137" y="58"/>
                  </a:cubicBezTo>
                  <a:cubicBezTo>
                    <a:pt x="140" y="59"/>
                    <a:pt x="143" y="60"/>
                    <a:pt x="145" y="61"/>
                  </a:cubicBezTo>
                  <a:cubicBezTo>
                    <a:pt x="147" y="62"/>
                    <a:pt x="149" y="63"/>
                    <a:pt x="151" y="65"/>
                  </a:cubicBezTo>
                  <a:cubicBezTo>
                    <a:pt x="152" y="66"/>
                    <a:pt x="153" y="67"/>
                    <a:pt x="154" y="67"/>
                  </a:cubicBezTo>
                  <a:cubicBezTo>
                    <a:pt x="155" y="68"/>
                    <a:pt x="155" y="68"/>
                    <a:pt x="155" y="69"/>
                  </a:cubicBezTo>
                  <a:cubicBezTo>
                    <a:pt x="156" y="70"/>
                    <a:pt x="156" y="71"/>
                    <a:pt x="156" y="72"/>
                  </a:cubicBezTo>
                  <a:cubicBezTo>
                    <a:pt x="149" y="85"/>
                    <a:pt x="149" y="85"/>
                    <a:pt x="149" y="85"/>
                  </a:cubicBezTo>
                  <a:cubicBezTo>
                    <a:pt x="148" y="86"/>
                    <a:pt x="148" y="86"/>
                    <a:pt x="147" y="87"/>
                  </a:cubicBezTo>
                  <a:cubicBezTo>
                    <a:pt x="146" y="87"/>
                    <a:pt x="145" y="86"/>
                    <a:pt x="144" y="86"/>
                  </a:cubicBezTo>
                  <a:cubicBezTo>
                    <a:pt x="144" y="86"/>
                    <a:pt x="144" y="85"/>
                    <a:pt x="143" y="85"/>
                  </a:cubicBezTo>
                  <a:cubicBezTo>
                    <a:pt x="142" y="84"/>
                    <a:pt x="141" y="83"/>
                    <a:pt x="140" y="82"/>
                  </a:cubicBezTo>
                  <a:cubicBezTo>
                    <a:pt x="138" y="81"/>
                    <a:pt x="136" y="80"/>
                    <a:pt x="134" y="80"/>
                  </a:cubicBezTo>
                  <a:cubicBezTo>
                    <a:pt x="133" y="79"/>
                    <a:pt x="130" y="78"/>
                    <a:pt x="128" y="77"/>
                  </a:cubicBezTo>
                  <a:cubicBezTo>
                    <a:pt x="125" y="77"/>
                    <a:pt x="123" y="76"/>
                    <a:pt x="120" y="76"/>
                  </a:cubicBezTo>
                  <a:cubicBezTo>
                    <a:pt x="115" y="76"/>
                    <a:pt x="110" y="77"/>
                    <a:pt x="107" y="80"/>
                  </a:cubicBezTo>
                  <a:cubicBezTo>
                    <a:pt x="103" y="83"/>
                    <a:pt x="101" y="86"/>
                    <a:pt x="101" y="90"/>
                  </a:cubicBezTo>
                  <a:cubicBezTo>
                    <a:pt x="101" y="92"/>
                    <a:pt x="102" y="93"/>
                    <a:pt x="102" y="94"/>
                  </a:cubicBezTo>
                  <a:cubicBezTo>
                    <a:pt x="103" y="96"/>
                    <a:pt x="103" y="97"/>
                    <a:pt x="105" y="98"/>
                  </a:cubicBezTo>
                  <a:cubicBezTo>
                    <a:pt x="106" y="99"/>
                    <a:pt x="107" y="100"/>
                    <a:pt x="108" y="101"/>
                  </a:cubicBezTo>
                  <a:cubicBezTo>
                    <a:pt x="109" y="102"/>
                    <a:pt x="111" y="103"/>
                    <a:pt x="113" y="104"/>
                  </a:cubicBezTo>
                  <a:cubicBezTo>
                    <a:pt x="115" y="105"/>
                    <a:pt x="117" y="106"/>
                    <a:pt x="118" y="106"/>
                  </a:cubicBezTo>
                  <a:cubicBezTo>
                    <a:pt x="120" y="107"/>
                    <a:pt x="122" y="108"/>
                    <a:pt x="125" y="109"/>
                  </a:cubicBezTo>
                  <a:cubicBezTo>
                    <a:pt x="128" y="110"/>
                    <a:pt x="130" y="111"/>
                    <a:pt x="132" y="112"/>
                  </a:cubicBezTo>
                  <a:cubicBezTo>
                    <a:pt x="133" y="112"/>
                    <a:pt x="136" y="113"/>
                    <a:pt x="138" y="115"/>
                  </a:cubicBezTo>
                  <a:cubicBezTo>
                    <a:pt x="141" y="116"/>
                    <a:pt x="143" y="117"/>
                    <a:pt x="145" y="119"/>
                  </a:cubicBezTo>
                  <a:cubicBezTo>
                    <a:pt x="147" y="120"/>
                    <a:pt x="149" y="121"/>
                    <a:pt x="151" y="123"/>
                  </a:cubicBezTo>
                  <a:cubicBezTo>
                    <a:pt x="153" y="125"/>
                    <a:pt x="154" y="127"/>
                    <a:pt x="155" y="129"/>
                  </a:cubicBezTo>
                  <a:cubicBezTo>
                    <a:pt x="156" y="131"/>
                    <a:pt x="157" y="133"/>
                    <a:pt x="158" y="136"/>
                  </a:cubicBezTo>
                  <a:cubicBezTo>
                    <a:pt x="159" y="138"/>
                    <a:pt x="159" y="141"/>
                    <a:pt x="159" y="144"/>
                  </a:cubicBezTo>
                  <a:cubicBezTo>
                    <a:pt x="159" y="153"/>
                    <a:pt x="156" y="161"/>
                    <a:pt x="150" y="16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20" name="Group 4"/>
            <p:cNvGrpSpPr/>
            <p:nvPr/>
          </p:nvGrpSpPr>
          <p:grpSpPr>
            <a:xfrm>
              <a:off x="8233563" y="3585677"/>
              <a:ext cx="1704544" cy="978731"/>
              <a:chOff x="8233549" y="3585678"/>
              <a:chExt cx="1704540" cy="978729"/>
            </a:xfrm>
          </p:grpSpPr>
          <p:sp>
            <p:nvSpPr>
              <p:cNvPr id="22" name="TextBox 60"/>
              <p:cNvSpPr txBox="1"/>
              <p:nvPr/>
            </p:nvSpPr>
            <p:spPr bwMode="auto">
              <a:xfrm>
                <a:off x="8547210" y="3585678"/>
                <a:ext cx="1077218" cy="193899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t" anchorCtr="0">
                <a:normAutofit lnSpcReduction="10000"/>
              </a:bodyPr>
              <a:lstStyle/>
              <a:p>
                <a:pPr algn="ctr" latinLnBrk="0">
                  <a:buClr>
                    <a:prstClr val="white"/>
                  </a:buClr>
                  <a:defRPr/>
                </a:pPr>
                <a:r>
                  <a:rPr lang="zh-CN" altLang="en-US" sz="1400" b="1" dirty="0">
                    <a:solidFill>
                      <a:schemeClr val="accent4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23" name="Rectangle 61"/>
              <p:cNvSpPr/>
              <p:nvPr/>
            </p:nvSpPr>
            <p:spPr>
              <a:xfrm>
                <a:off x="8233549" y="3779577"/>
                <a:ext cx="1704540" cy="784830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00" dirty="0"/>
                  <a:t>请替换文字内容复制你的内容到此</a:t>
                </a:r>
                <a:br>
                  <a:rPr lang="zh-CN" altLang="en-US" sz="1000" dirty="0"/>
                </a:br>
                <a:endParaRPr lang="zh-CN" altLang="en-US" sz="1000" dirty="0"/>
              </a:p>
            </p:txBody>
          </p:sp>
        </p:grpSp>
      </p:grpSp>
      <p:sp>
        <p:nvSpPr>
          <p:cNvPr id="21" name="千图PPT彼岸天：ID 8661124库_文本框 62"/>
          <p:cNvSpPr txBox="1"/>
          <p:nvPr>
            <p:custDataLst>
              <p:tags r:id="rId6"/>
            </p:custDataLst>
          </p:nvPr>
        </p:nvSpPr>
        <p:spPr bwMode="auto">
          <a:xfrm>
            <a:off x="2046311" y="5268659"/>
            <a:ext cx="8246248" cy="726197"/>
          </a:xfrm>
          <a:prstGeom prst="rect">
            <a:avLst/>
          </a:prstGeom>
        </p:spPr>
        <p:txBody>
          <a:bodyPr wrap="square" lIns="0" tIns="0" rIns="0" bIns="0" anchor="t" anchorCtr="0">
            <a:normAutofit/>
            <a:scene3d>
              <a:camera prst="orthographicFront"/>
              <a:lightRig rig="threePt" dir="t"/>
            </a:scene3d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050" dirty="0">
                <a:solidFill>
                  <a:schemeClr val="dk1">
                    <a:lumMod val="100000"/>
                  </a:schemeClr>
                </a:solidFill>
              </a:rPr>
              <a:t>请替换文字内容复制你的内容到此 </a:t>
            </a:r>
            <a:r>
              <a:rPr lang="zh-CN" altLang="en-US" sz="1050" dirty="0" smtClean="0">
                <a:solidFill>
                  <a:schemeClr val="dk1">
                    <a:lumMod val="100000"/>
                  </a:schemeClr>
                </a:solidFill>
              </a:rPr>
              <a:t>如</a:t>
            </a:r>
            <a:r>
              <a:rPr lang="zh-CN" altLang="en-US" sz="1050" dirty="0">
                <a:solidFill>
                  <a:schemeClr val="dk1">
                    <a:lumMod val="100000"/>
                  </a:schemeClr>
                </a:solidFill>
              </a:rPr>
              <a:t>需更改请在（设置形状格式）菜单下（文本选项）中调整</a:t>
            </a:r>
            <a:endParaRPr lang="zh-CN" altLang="en-US" sz="1050" dirty="0">
              <a:solidFill>
                <a:schemeClr val="dk1">
                  <a:lumMod val="10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3910297" y="2276872"/>
            <a:ext cx="4023360" cy="2676292"/>
            <a:chOff x="3910297" y="2276872"/>
            <a:chExt cx="4023360" cy="2676292"/>
          </a:xfrm>
        </p:grpSpPr>
        <p:sp>
          <p:nvSpPr>
            <p:cNvPr id="4" name="Arc 3"/>
            <p:cNvSpPr/>
            <p:nvPr/>
          </p:nvSpPr>
          <p:spPr>
            <a:xfrm>
              <a:off x="4583832" y="2276872"/>
              <a:ext cx="2676291" cy="2676292"/>
            </a:xfrm>
            <a:prstGeom prst="arc">
              <a:avLst>
                <a:gd name="adj1" fmla="val 12272767"/>
                <a:gd name="adj2" fmla="val 20003823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lgDash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" name="Oval 4"/>
            <p:cNvSpPr/>
            <p:nvPr/>
          </p:nvSpPr>
          <p:spPr>
            <a:xfrm>
              <a:off x="3910297" y="2985014"/>
              <a:ext cx="1260008" cy="126000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" name="Oval 5"/>
            <p:cNvSpPr/>
            <p:nvPr/>
          </p:nvSpPr>
          <p:spPr>
            <a:xfrm>
              <a:off x="6673649" y="2985014"/>
              <a:ext cx="1260008" cy="1260008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7" name="Arc 6"/>
            <p:cNvSpPr/>
            <p:nvPr/>
          </p:nvSpPr>
          <p:spPr>
            <a:xfrm>
              <a:off x="4583832" y="2276872"/>
              <a:ext cx="2676291" cy="2676292"/>
            </a:xfrm>
            <a:prstGeom prst="arc">
              <a:avLst>
                <a:gd name="adj1" fmla="val 1657893"/>
                <a:gd name="adj2" fmla="val 9194934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lgDash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8" name="Freeform: Shape 19"/>
            <p:cNvSpPr/>
            <p:nvPr/>
          </p:nvSpPr>
          <p:spPr bwMode="auto">
            <a:xfrm>
              <a:off x="4211226" y="3298416"/>
              <a:ext cx="633204" cy="633204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20"/>
            <p:cNvSpPr/>
            <p:nvPr/>
          </p:nvSpPr>
          <p:spPr bwMode="auto">
            <a:xfrm>
              <a:off x="6999525" y="3298416"/>
              <a:ext cx="633204" cy="633204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0" name="Group 2"/>
            <p:cNvGrpSpPr/>
            <p:nvPr/>
          </p:nvGrpSpPr>
          <p:grpSpPr>
            <a:xfrm>
              <a:off x="5267908" y="3133622"/>
              <a:ext cx="1323007" cy="1015458"/>
              <a:chOff x="5267908" y="3111523"/>
              <a:chExt cx="1323007" cy="1015458"/>
            </a:xfrm>
          </p:grpSpPr>
          <p:sp>
            <p:nvSpPr>
              <p:cNvPr id="23" name="TextBox 1"/>
              <p:cNvSpPr txBox="1"/>
              <p:nvPr/>
            </p:nvSpPr>
            <p:spPr bwMode="auto">
              <a:xfrm>
                <a:off x="5267908" y="3111523"/>
                <a:ext cx="1323007" cy="322961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none" lIns="0" tIns="0" rIns="0" bIns="0" anchor="ctr" anchorCtr="1">
                <a:normAutofit/>
              </a:bodyPr>
              <a:lstStyle/>
              <a:p>
                <a:pPr algn="ctr">
                  <a:buClr>
                    <a:prstClr val="white"/>
                  </a:buClr>
                  <a:defRPr/>
                </a:pPr>
                <a:r>
                  <a:rPr lang="zh-CN" altLang="en-US" sz="16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4" name="TextBox 29"/>
              <p:cNvSpPr txBox="1"/>
              <p:nvPr/>
            </p:nvSpPr>
            <p:spPr bwMode="auto">
              <a:xfrm>
                <a:off x="5267908" y="3434484"/>
                <a:ext cx="1323007" cy="692497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rmAutofit/>
              </a:bodyPr>
              <a:lstStyle/>
              <a:p>
                <a:pPr marL="0" indent="0" algn="ctr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00">
                    <a:solidFill>
                      <a:schemeClr val="bg1">
                        <a:lumMod val="50000"/>
                      </a:schemeClr>
                    </a:solidFill>
                  </a:rPr>
                  <a:t>此部分内容作为文字</a:t>
                </a:r>
                <a:br>
                  <a:rPr lang="zh-CN" altLang="en-US" sz="100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zh-CN" altLang="en-US" sz="1000">
                    <a:solidFill>
                      <a:schemeClr val="bg1">
                        <a:lumMod val="50000"/>
                      </a:schemeClr>
                    </a:solidFill>
                  </a:rPr>
                  <a:t>排版占位显示 （建议</a:t>
                </a:r>
                <a:br>
                  <a:rPr lang="zh-CN" altLang="en-US" sz="1000">
                    <a:solidFill>
                      <a:schemeClr val="bg1">
                        <a:lumMod val="50000"/>
                      </a:schemeClr>
                    </a:solidFill>
                  </a:rPr>
                </a:br>
                <a:r>
                  <a:rPr lang="zh-CN" altLang="en-US" sz="1000">
                    <a:solidFill>
                      <a:schemeClr val="bg1">
                        <a:lumMod val="50000"/>
                      </a:schemeClr>
                    </a:solidFill>
                  </a:rPr>
                  <a:t>使用主题字体）。</a:t>
                </a:r>
                <a:endParaRPr lang="zh-CN" altLang="en-US" sz="100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11" name="千图PPT彼岸天：ID 8661124库_组合 18"/>
          <p:cNvGrpSpPr/>
          <p:nvPr>
            <p:custDataLst>
              <p:tags r:id="rId2"/>
            </p:custDataLst>
          </p:nvPr>
        </p:nvGrpSpPr>
        <p:grpSpPr>
          <a:xfrm>
            <a:off x="974404" y="3111523"/>
            <a:ext cx="2935893" cy="1006991"/>
            <a:chOff x="8328246" y="2276873"/>
            <a:chExt cx="2198694" cy="1006991"/>
          </a:xfrm>
        </p:grpSpPr>
        <p:sp>
          <p:nvSpPr>
            <p:cNvPr id="21" name="TextBox 30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none" lIns="0" tIns="0" rIns="360000" bIns="0" anchor="b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  <p:sp>
          <p:nvSpPr>
            <p:cNvPr id="22" name="TextBox 31"/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0" tIns="0" rIns="360000" bIns="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2" name="千图PPT彼岸天：ID 8661124库_组合 32"/>
          <p:cNvGrpSpPr/>
          <p:nvPr>
            <p:custDataLst>
              <p:tags r:id="rId3"/>
            </p:custDataLst>
          </p:nvPr>
        </p:nvGrpSpPr>
        <p:grpSpPr>
          <a:xfrm>
            <a:off x="7933657" y="3111523"/>
            <a:ext cx="2823587" cy="1006991"/>
            <a:chOff x="1197898" y="2503545"/>
            <a:chExt cx="2198693" cy="1006991"/>
          </a:xfrm>
        </p:grpSpPr>
        <p:sp>
          <p:nvSpPr>
            <p:cNvPr id="19" name="TextBox 33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360000" tIns="0" rIns="0" bIns="0" anchor="b" anchorCtr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20" name="TextBox 34"/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360000" tIns="0" rIns="0" bIns="0" anchor="ctr" anchorCtr="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3" name="千图PPT彼岸天：ID 8661124库_组合 7"/>
          <p:cNvGrpSpPr/>
          <p:nvPr>
            <p:custDataLst>
              <p:tags r:id="rId4"/>
            </p:custDataLst>
          </p:nvPr>
        </p:nvGrpSpPr>
        <p:grpSpPr>
          <a:xfrm>
            <a:off x="4510183" y="1269556"/>
            <a:ext cx="2823587" cy="1006991"/>
            <a:chOff x="4685471" y="1120457"/>
            <a:chExt cx="2823587" cy="1006991"/>
          </a:xfrm>
        </p:grpSpPr>
        <p:sp>
          <p:nvSpPr>
            <p:cNvPr id="17" name="TextBox 36"/>
            <p:cNvSpPr txBox="1"/>
            <p:nvPr/>
          </p:nvSpPr>
          <p:spPr>
            <a:xfrm>
              <a:off x="4685471" y="1120457"/>
              <a:ext cx="2823587" cy="388226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2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18" name="TextBox 37"/>
            <p:cNvSpPr txBox="1"/>
            <p:nvPr/>
          </p:nvSpPr>
          <p:spPr>
            <a:xfrm>
              <a:off x="4685471" y="1508682"/>
              <a:ext cx="2823587" cy="618766"/>
            </a:xfrm>
            <a:prstGeom prst="rect">
              <a:avLst/>
            </a:prstGeom>
          </p:spPr>
          <p:txBody>
            <a:bodyPr vert="horz" wrap="square" lIns="0" tIns="0" rIns="0" bIns="0" anchor="ctr" anchorCtr="1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4" name="千图PPT彼岸天：ID 8661124库_组合 38"/>
          <p:cNvGrpSpPr/>
          <p:nvPr>
            <p:custDataLst>
              <p:tags r:id="rId5"/>
            </p:custDataLst>
          </p:nvPr>
        </p:nvGrpSpPr>
        <p:grpSpPr>
          <a:xfrm>
            <a:off x="4510183" y="4953436"/>
            <a:ext cx="2823587" cy="1006991"/>
            <a:chOff x="4685471" y="1120457"/>
            <a:chExt cx="2823587" cy="1006991"/>
          </a:xfrm>
        </p:grpSpPr>
        <p:sp>
          <p:nvSpPr>
            <p:cNvPr id="15" name="TextBox 39"/>
            <p:cNvSpPr txBox="1"/>
            <p:nvPr/>
          </p:nvSpPr>
          <p:spPr>
            <a:xfrm>
              <a:off x="4685471" y="1120457"/>
              <a:ext cx="2823587" cy="388226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1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  <p:sp>
          <p:nvSpPr>
            <p:cNvPr id="16" name="TextBox 40"/>
            <p:cNvSpPr txBox="1"/>
            <p:nvPr/>
          </p:nvSpPr>
          <p:spPr>
            <a:xfrm>
              <a:off x="4685471" y="1508682"/>
              <a:ext cx="2823587" cy="618766"/>
            </a:xfrm>
            <a:prstGeom prst="rect">
              <a:avLst/>
            </a:prstGeom>
          </p:spPr>
          <p:txBody>
            <a:bodyPr vert="horz" wrap="square" lIns="0" tIns="0" rIns="0" bIns="0" anchor="ctr" anchorCtr="1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15"/>
          <p:cNvGrpSpPr/>
          <p:nvPr>
            <p:custDataLst>
              <p:tags r:id="rId1"/>
            </p:custDataLst>
          </p:nvPr>
        </p:nvGrpSpPr>
        <p:grpSpPr>
          <a:xfrm>
            <a:off x="1919536" y="1815234"/>
            <a:ext cx="2517571" cy="3671337"/>
            <a:chOff x="1919538" y="1815235"/>
            <a:chExt cx="2517570" cy="3671336"/>
          </a:xfrm>
        </p:grpSpPr>
        <p:grpSp>
          <p:nvGrpSpPr>
            <p:cNvPr id="14" name="Group 13"/>
            <p:cNvGrpSpPr/>
            <p:nvPr/>
          </p:nvGrpSpPr>
          <p:grpSpPr>
            <a:xfrm>
              <a:off x="3492783" y="1815235"/>
              <a:ext cx="944325" cy="3671336"/>
              <a:chOff x="2331493" y="1339850"/>
              <a:chExt cx="765085" cy="2974488"/>
            </a:xfrm>
          </p:grpSpPr>
          <p:sp>
            <p:nvSpPr>
              <p:cNvPr id="18" name="Freeform: Shape 12"/>
              <p:cNvSpPr/>
              <p:nvPr/>
            </p:nvSpPr>
            <p:spPr bwMode="auto">
              <a:xfrm>
                <a:off x="2346733" y="1339850"/>
                <a:ext cx="749845" cy="2974488"/>
              </a:xfrm>
              <a:custGeom>
                <a:avLst/>
                <a:gdLst>
                  <a:gd name="T0" fmla="*/ 0 w 488"/>
                  <a:gd name="T1" fmla="*/ 312 h 1936"/>
                  <a:gd name="T2" fmla="*/ 448 w 488"/>
                  <a:gd name="T3" fmla="*/ 3 h 1936"/>
                  <a:gd name="T4" fmla="*/ 478 w 488"/>
                  <a:gd name="T5" fmla="*/ 62 h 1936"/>
                  <a:gd name="T6" fmla="*/ 479 w 488"/>
                  <a:gd name="T7" fmla="*/ 1849 h 1936"/>
                  <a:gd name="T8" fmla="*/ 448 w 488"/>
                  <a:gd name="T9" fmla="*/ 1931 h 1936"/>
                  <a:gd name="T10" fmla="*/ 0 w 488"/>
                  <a:gd name="T11" fmla="*/ 1624 h 1936"/>
                  <a:gd name="T12" fmla="*/ 0 w 488"/>
                  <a:gd name="T13" fmla="*/ 312 h 1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8" h="1936">
                    <a:moveTo>
                      <a:pt x="0" y="312"/>
                    </a:moveTo>
                    <a:cubicBezTo>
                      <a:pt x="448" y="3"/>
                      <a:pt x="448" y="3"/>
                      <a:pt x="448" y="3"/>
                    </a:cubicBezTo>
                    <a:cubicBezTo>
                      <a:pt x="448" y="3"/>
                      <a:pt x="486" y="0"/>
                      <a:pt x="478" y="62"/>
                    </a:cubicBezTo>
                    <a:cubicBezTo>
                      <a:pt x="479" y="1849"/>
                      <a:pt x="479" y="1849"/>
                      <a:pt x="479" y="1849"/>
                    </a:cubicBezTo>
                    <a:cubicBezTo>
                      <a:pt x="479" y="1849"/>
                      <a:pt x="488" y="1936"/>
                      <a:pt x="448" y="1931"/>
                    </a:cubicBezTo>
                    <a:cubicBezTo>
                      <a:pt x="0" y="1624"/>
                      <a:pt x="0" y="1624"/>
                      <a:pt x="0" y="1624"/>
                    </a:cubicBezTo>
                    <a:lnTo>
                      <a:pt x="0" y="312"/>
                    </a:lnTo>
                    <a:close/>
                  </a:path>
                </a:pathLst>
              </a:custGeom>
              <a:solidFill>
                <a:schemeClr val="tx1">
                  <a:lumMod val="90000"/>
                  <a:lumOff val="10000"/>
                </a:schemeClr>
              </a:solidFill>
              <a:ln w="9525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9" name="Freeform: Shape 6"/>
              <p:cNvSpPr/>
              <p:nvPr/>
            </p:nvSpPr>
            <p:spPr bwMode="auto">
              <a:xfrm>
                <a:off x="2331493" y="1339850"/>
                <a:ext cx="749845" cy="2974488"/>
              </a:xfrm>
              <a:custGeom>
                <a:avLst/>
                <a:gdLst>
                  <a:gd name="T0" fmla="*/ 0 w 488"/>
                  <a:gd name="T1" fmla="*/ 312 h 1936"/>
                  <a:gd name="T2" fmla="*/ 448 w 488"/>
                  <a:gd name="T3" fmla="*/ 3 h 1936"/>
                  <a:gd name="T4" fmla="*/ 478 w 488"/>
                  <a:gd name="T5" fmla="*/ 62 h 1936"/>
                  <a:gd name="T6" fmla="*/ 479 w 488"/>
                  <a:gd name="T7" fmla="*/ 1849 h 1936"/>
                  <a:gd name="T8" fmla="*/ 448 w 488"/>
                  <a:gd name="T9" fmla="*/ 1931 h 1936"/>
                  <a:gd name="T10" fmla="*/ 0 w 488"/>
                  <a:gd name="T11" fmla="*/ 1624 h 1936"/>
                  <a:gd name="T12" fmla="*/ 0 w 488"/>
                  <a:gd name="T13" fmla="*/ 312 h 1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8" h="1936">
                    <a:moveTo>
                      <a:pt x="0" y="312"/>
                    </a:moveTo>
                    <a:cubicBezTo>
                      <a:pt x="448" y="3"/>
                      <a:pt x="448" y="3"/>
                      <a:pt x="448" y="3"/>
                    </a:cubicBezTo>
                    <a:cubicBezTo>
                      <a:pt x="448" y="3"/>
                      <a:pt x="486" y="0"/>
                      <a:pt x="478" y="62"/>
                    </a:cubicBezTo>
                    <a:cubicBezTo>
                      <a:pt x="479" y="1849"/>
                      <a:pt x="479" y="1849"/>
                      <a:pt x="479" y="1849"/>
                    </a:cubicBezTo>
                    <a:cubicBezTo>
                      <a:pt x="479" y="1849"/>
                      <a:pt x="488" y="1936"/>
                      <a:pt x="448" y="1931"/>
                    </a:cubicBezTo>
                    <a:cubicBezTo>
                      <a:pt x="0" y="1624"/>
                      <a:pt x="0" y="1624"/>
                      <a:pt x="0" y="1624"/>
                    </a:cubicBezTo>
                    <a:lnTo>
                      <a:pt x="0" y="31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25000"/>
                      <a:lumOff val="75000"/>
                      <a:shade val="30000"/>
                      <a:satMod val="115000"/>
                    </a:schemeClr>
                  </a:gs>
                  <a:gs pos="50000">
                    <a:schemeClr val="tx1">
                      <a:lumMod val="25000"/>
                      <a:lumOff val="7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25000"/>
                      <a:lumOff val="7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9525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0" name="Freeform: Shape 7"/>
              <p:cNvSpPr/>
              <p:nvPr/>
            </p:nvSpPr>
            <p:spPr bwMode="auto">
              <a:xfrm>
                <a:off x="2385423" y="1573205"/>
                <a:ext cx="594276" cy="2524374"/>
              </a:xfrm>
              <a:custGeom>
                <a:avLst/>
                <a:gdLst>
                  <a:gd name="T0" fmla="*/ 0 w 573"/>
                  <a:gd name="T1" fmla="*/ 325 h 2434"/>
                  <a:gd name="T2" fmla="*/ 573 w 573"/>
                  <a:gd name="T3" fmla="*/ 0 h 2434"/>
                  <a:gd name="T4" fmla="*/ 573 w 573"/>
                  <a:gd name="T5" fmla="*/ 2434 h 2434"/>
                  <a:gd name="T6" fmla="*/ 0 w 573"/>
                  <a:gd name="T7" fmla="*/ 2114 h 2434"/>
                  <a:gd name="T8" fmla="*/ 0 w 573"/>
                  <a:gd name="T9" fmla="*/ 325 h 2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3" h="2434">
                    <a:moveTo>
                      <a:pt x="0" y="325"/>
                    </a:moveTo>
                    <a:lnTo>
                      <a:pt x="573" y="0"/>
                    </a:lnTo>
                    <a:lnTo>
                      <a:pt x="573" y="2434"/>
                    </a:lnTo>
                    <a:lnTo>
                      <a:pt x="0" y="2114"/>
                    </a:lnTo>
                    <a:lnTo>
                      <a:pt x="0" y="325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5" name="Group 11"/>
            <p:cNvGrpSpPr/>
            <p:nvPr/>
          </p:nvGrpSpPr>
          <p:grpSpPr>
            <a:xfrm>
              <a:off x="1919538" y="3074859"/>
              <a:ext cx="1573248" cy="2005923"/>
              <a:chOff x="1295400" y="2360386"/>
              <a:chExt cx="1274633" cy="1625182"/>
            </a:xfrm>
            <a:solidFill>
              <a:schemeClr val="bg1">
                <a:lumMod val="50000"/>
              </a:schemeClr>
            </a:solidFill>
          </p:grpSpPr>
          <p:sp>
            <p:nvSpPr>
              <p:cNvPr id="16" name="Oval 8"/>
              <p:cNvSpPr/>
              <p:nvPr/>
            </p:nvSpPr>
            <p:spPr bwMode="auto">
              <a:xfrm>
                <a:off x="1793223" y="2360386"/>
                <a:ext cx="322548" cy="323584"/>
              </a:xfrm>
              <a:prstGeom prst="ellipse">
                <a:avLst/>
              </a:prstGeom>
              <a:grpFill/>
              <a:ln w="9525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7" name="Freeform: Shape 9"/>
              <p:cNvSpPr/>
              <p:nvPr/>
            </p:nvSpPr>
            <p:spPr bwMode="auto">
              <a:xfrm>
                <a:off x="1295400" y="2708861"/>
                <a:ext cx="1274633" cy="1276707"/>
              </a:xfrm>
              <a:custGeom>
                <a:avLst/>
                <a:gdLst>
                  <a:gd name="T0" fmla="*/ 357 w 829"/>
                  <a:gd name="T1" fmla="*/ 0 h 831"/>
                  <a:gd name="T2" fmla="*/ 482 w 829"/>
                  <a:gd name="T3" fmla="*/ 0 h 831"/>
                  <a:gd name="T4" fmla="*/ 594 w 829"/>
                  <a:gd name="T5" fmla="*/ 112 h 831"/>
                  <a:gd name="T6" fmla="*/ 754 w 829"/>
                  <a:gd name="T7" fmla="*/ 43 h 831"/>
                  <a:gd name="T8" fmla="*/ 794 w 829"/>
                  <a:gd name="T9" fmla="*/ 112 h 831"/>
                  <a:gd name="T10" fmla="*/ 594 w 829"/>
                  <a:gd name="T11" fmla="*/ 205 h 831"/>
                  <a:gd name="T12" fmla="*/ 504 w 829"/>
                  <a:gd name="T13" fmla="*/ 115 h 831"/>
                  <a:gd name="T14" fmla="*/ 506 w 829"/>
                  <a:gd name="T15" fmla="*/ 352 h 831"/>
                  <a:gd name="T16" fmla="*/ 602 w 829"/>
                  <a:gd name="T17" fmla="*/ 512 h 831"/>
                  <a:gd name="T18" fmla="*/ 648 w 829"/>
                  <a:gd name="T19" fmla="*/ 712 h 831"/>
                  <a:gd name="T20" fmla="*/ 546 w 829"/>
                  <a:gd name="T21" fmla="*/ 744 h 831"/>
                  <a:gd name="T22" fmla="*/ 517 w 829"/>
                  <a:gd name="T23" fmla="*/ 560 h 831"/>
                  <a:gd name="T24" fmla="*/ 429 w 829"/>
                  <a:gd name="T25" fmla="*/ 432 h 831"/>
                  <a:gd name="T26" fmla="*/ 429 w 829"/>
                  <a:gd name="T27" fmla="*/ 571 h 831"/>
                  <a:gd name="T28" fmla="*/ 333 w 829"/>
                  <a:gd name="T29" fmla="*/ 777 h 831"/>
                  <a:gd name="T30" fmla="*/ 237 w 829"/>
                  <a:gd name="T31" fmla="*/ 749 h 831"/>
                  <a:gd name="T32" fmla="*/ 324 w 829"/>
                  <a:gd name="T33" fmla="*/ 547 h 831"/>
                  <a:gd name="T34" fmla="*/ 336 w 829"/>
                  <a:gd name="T35" fmla="*/ 120 h 831"/>
                  <a:gd name="T36" fmla="*/ 250 w 829"/>
                  <a:gd name="T37" fmla="*/ 200 h 831"/>
                  <a:gd name="T38" fmla="*/ 53 w 829"/>
                  <a:gd name="T39" fmla="*/ 123 h 831"/>
                  <a:gd name="T40" fmla="*/ 85 w 829"/>
                  <a:gd name="T41" fmla="*/ 43 h 831"/>
                  <a:gd name="T42" fmla="*/ 237 w 829"/>
                  <a:gd name="T43" fmla="*/ 109 h 831"/>
                  <a:gd name="T44" fmla="*/ 357 w 829"/>
                  <a:gd name="T45" fmla="*/ 0 h 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29" h="831">
                    <a:moveTo>
                      <a:pt x="357" y="0"/>
                    </a:moveTo>
                    <a:cubicBezTo>
                      <a:pt x="482" y="0"/>
                      <a:pt x="482" y="0"/>
                      <a:pt x="482" y="0"/>
                    </a:cubicBezTo>
                    <a:cubicBezTo>
                      <a:pt x="594" y="112"/>
                      <a:pt x="594" y="112"/>
                      <a:pt x="594" y="112"/>
                    </a:cubicBezTo>
                    <a:cubicBezTo>
                      <a:pt x="754" y="43"/>
                      <a:pt x="754" y="43"/>
                      <a:pt x="754" y="43"/>
                    </a:cubicBezTo>
                    <a:cubicBezTo>
                      <a:pt x="754" y="43"/>
                      <a:pt x="829" y="37"/>
                      <a:pt x="794" y="112"/>
                    </a:cubicBezTo>
                    <a:cubicBezTo>
                      <a:pt x="594" y="205"/>
                      <a:pt x="594" y="205"/>
                      <a:pt x="594" y="205"/>
                    </a:cubicBezTo>
                    <a:cubicBezTo>
                      <a:pt x="504" y="115"/>
                      <a:pt x="504" y="115"/>
                      <a:pt x="504" y="115"/>
                    </a:cubicBezTo>
                    <a:cubicBezTo>
                      <a:pt x="506" y="352"/>
                      <a:pt x="506" y="352"/>
                      <a:pt x="506" y="352"/>
                    </a:cubicBezTo>
                    <a:cubicBezTo>
                      <a:pt x="602" y="512"/>
                      <a:pt x="602" y="512"/>
                      <a:pt x="602" y="512"/>
                    </a:cubicBezTo>
                    <a:cubicBezTo>
                      <a:pt x="648" y="712"/>
                      <a:pt x="648" y="712"/>
                      <a:pt x="648" y="712"/>
                    </a:cubicBezTo>
                    <a:cubicBezTo>
                      <a:pt x="648" y="712"/>
                      <a:pt x="629" y="809"/>
                      <a:pt x="546" y="744"/>
                    </a:cubicBezTo>
                    <a:cubicBezTo>
                      <a:pt x="517" y="560"/>
                      <a:pt x="517" y="560"/>
                      <a:pt x="517" y="560"/>
                    </a:cubicBezTo>
                    <a:cubicBezTo>
                      <a:pt x="429" y="432"/>
                      <a:pt x="429" y="432"/>
                      <a:pt x="429" y="432"/>
                    </a:cubicBezTo>
                    <a:cubicBezTo>
                      <a:pt x="429" y="571"/>
                      <a:pt x="429" y="571"/>
                      <a:pt x="429" y="571"/>
                    </a:cubicBezTo>
                    <a:cubicBezTo>
                      <a:pt x="333" y="777"/>
                      <a:pt x="333" y="777"/>
                      <a:pt x="333" y="777"/>
                    </a:cubicBezTo>
                    <a:cubicBezTo>
                      <a:pt x="333" y="777"/>
                      <a:pt x="260" y="831"/>
                      <a:pt x="237" y="749"/>
                    </a:cubicBezTo>
                    <a:cubicBezTo>
                      <a:pt x="324" y="547"/>
                      <a:pt x="324" y="547"/>
                      <a:pt x="324" y="547"/>
                    </a:cubicBezTo>
                    <a:cubicBezTo>
                      <a:pt x="336" y="120"/>
                      <a:pt x="336" y="120"/>
                      <a:pt x="336" y="120"/>
                    </a:cubicBezTo>
                    <a:cubicBezTo>
                      <a:pt x="250" y="200"/>
                      <a:pt x="250" y="200"/>
                      <a:pt x="250" y="200"/>
                    </a:cubicBezTo>
                    <a:cubicBezTo>
                      <a:pt x="53" y="123"/>
                      <a:pt x="53" y="123"/>
                      <a:pt x="53" y="123"/>
                    </a:cubicBezTo>
                    <a:cubicBezTo>
                      <a:pt x="53" y="123"/>
                      <a:pt x="0" y="57"/>
                      <a:pt x="85" y="43"/>
                    </a:cubicBezTo>
                    <a:cubicBezTo>
                      <a:pt x="237" y="109"/>
                      <a:pt x="237" y="109"/>
                      <a:pt x="237" y="109"/>
                    </a:cubicBezTo>
                    <a:lnTo>
                      <a:pt x="357" y="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8443104" y="3000094"/>
            <a:ext cx="2261408" cy="950604"/>
            <a:chOff x="8443104" y="3000094"/>
            <a:chExt cx="2261408" cy="950604"/>
          </a:xfrm>
        </p:grpSpPr>
        <p:sp>
          <p:nvSpPr>
            <p:cNvPr id="6" name="Rectangle: Rounded Corners 19"/>
            <p:cNvSpPr/>
            <p:nvPr/>
          </p:nvSpPr>
          <p:spPr>
            <a:xfrm>
              <a:off x="8529457" y="3000094"/>
              <a:ext cx="1265381" cy="285537"/>
            </a:xfrm>
            <a:prstGeom prst="roundRect">
              <a:avLst>
                <a:gd name="adj" fmla="val 644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r>
                <a:rPr lang="zh-CN" altLang="en-US" sz="12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25"/>
            <p:cNvSpPr txBox="1"/>
            <p:nvPr/>
          </p:nvSpPr>
          <p:spPr bwMode="auto">
            <a:xfrm>
              <a:off x="8443104" y="3394519"/>
              <a:ext cx="2261408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</a:br>
              <a:endParaRPr lang="zh-CN" altLang="en-US" sz="1000" b="0" dirty="0">
                <a:solidFill>
                  <a:schemeClr val="dk1">
                    <a:lumMod val="100000"/>
                  </a:schemeClr>
                </a:solidFill>
                <a:effectLst/>
              </a:endParaRPr>
            </a:p>
          </p:txBody>
        </p:sp>
      </p:grpSp>
      <p:grpSp>
        <p:nvGrpSpPr>
          <p:cNvPr id="22" name="千图PPT彼岸天：ID 8661124库_组合 21"/>
          <p:cNvGrpSpPr/>
          <p:nvPr>
            <p:custDataLst>
              <p:tags r:id="rId3"/>
            </p:custDataLst>
          </p:nvPr>
        </p:nvGrpSpPr>
        <p:grpSpPr>
          <a:xfrm>
            <a:off x="6115067" y="3000094"/>
            <a:ext cx="2261408" cy="950604"/>
            <a:chOff x="6115067" y="3000094"/>
            <a:chExt cx="2261408" cy="950604"/>
          </a:xfrm>
        </p:grpSpPr>
        <p:sp>
          <p:nvSpPr>
            <p:cNvPr id="5" name="Rectangle: Rounded Corners 17"/>
            <p:cNvSpPr/>
            <p:nvPr/>
          </p:nvSpPr>
          <p:spPr>
            <a:xfrm>
              <a:off x="6189196" y="3000094"/>
              <a:ext cx="1265381" cy="285537"/>
            </a:xfrm>
            <a:prstGeom prst="roundRect">
              <a:avLst>
                <a:gd name="adj" fmla="val 644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r>
                <a:rPr lang="zh-CN" altLang="en-US" sz="12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27"/>
            <p:cNvSpPr txBox="1"/>
            <p:nvPr/>
          </p:nvSpPr>
          <p:spPr bwMode="auto">
            <a:xfrm>
              <a:off x="6115067" y="3394519"/>
              <a:ext cx="2261408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</a:br>
              <a:endParaRPr lang="zh-CN" altLang="en-US" sz="1000" b="0" dirty="0">
                <a:solidFill>
                  <a:schemeClr val="dk1">
                    <a:lumMod val="100000"/>
                  </a:schemeClr>
                </a:solidFill>
                <a:effectLst/>
              </a:endParaRPr>
            </a:p>
          </p:txBody>
        </p:sp>
      </p:grpSp>
      <p:grpSp>
        <p:nvGrpSpPr>
          <p:cNvPr id="21" name="千图PPT彼岸天：ID 8661124库_组合 20"/>
          <p:cNvGrpSpPr/>
          <p:nvPr>
            <p:custDataLst>
              <p:tags r:id="rId4"/>
            </p:custDataLst>
          </p:nvPr>
        </p:nvGrpSpPr>
        <p:grpSpPr>
          <a:xfrm>
            <a:off x="8443104" y="4231323"/>
            <a:ext cx="2261408" cy="955146"/>
            <a:chOff x="8443104" y="4231323"/>
            <a:chExt cx="2261408" cy="955146"/>
          </a:xfrm>
        </p:grpSpPr>
        <p:sp>
          <p:nvSpPr>
            <p:cNvPr id="8" name="Rectangle: Rounded Corners 23"/>
            <p:cNvSpPr/>
            <p:nvPr/>
          </p:nvSpPr>
          <p:spPr>
            <a:xfrm>
              <a:off x="8529457" y="4231323"/>
              <a:ext cx="1265381" cy="285537"/>
            </a:xfrm>
            <a:prstGeom prst="roundRect">
              <a:avLst>
                <a:gd name="adj" fmla="val 644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r>
                <a:rPr lang="zh-CN" altLang="en-US" sz="12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29"/>
            <p:cNvSpPr txBox="1"/>
            <p:nvPr/>
          </p:nvSpPr>
          <p:spPr bwMode="auto">
            <a:xfrm>
              <a:off x="8443104" y="4630290"/>
              <a:ext cx="2261408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</a:br>
              <a:endParaRPr lang="zh-CN" altLang="en-US" sz="1000" b="0" dirty="0">
                <a:solidFill>
                  <a:schemeClr val="dk1">
                    <a:lumMod val="100000"/>
                  </a:schemeClr>
                </a:solidFill>
                <a:effectLst/>
              </a:endParaRPr>
            </a:p>
          </p:txBody>
        </p:sp>
      </p:grpSp>
      <p:grpSp>
        <p:nvGrpSpPr>
          <p:cNvPr id="23" name="千图PPT彼岸天：ID 8661124库_组合 22"/>
          <p:cNvGrpSpPr/>
          <p:nvPr>
            <p:custDataLst>
              <p:tags r:id="rId5"/>
            </p:custDataLst>
          </p:nvPr>
        </p:nvGrpSpPr>
        <p:grpSpPr>
          <a:xfrm>
            <a:off x="6115067" y="4231323"/>
            <a:ext cx="2261408" cy="955146"/>
            <a:chOff x="6115067" y="4231323"/>
            <a:chExt cx="2261408" cy="955146"/>
          </a:xfrm>
        </p:grpSpPr>
        <p:sp>
          <p:nvSpPr>
            <p:cNvPr id="7" name="Rectangle: Rounded Corners 21"/>
            <p:cNvSpPr/>
            <p:nvPr/>
          </p:nvSpPr>
          <p:spPr>
            <a:xfrm>
              <a:off x="6189196" y="4231323"/>
              <a:ext cx="1265381" cy="285537"/>
            </a:xfrm>
            <a:prstGeom prst="roundRect">
              <a:avLst>
                <a:gd name="adj" fmla="val 644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r>
                <a:rPr lang="zh-CN" altLang="en-US" sz="12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31"/>
            <p:cNvSpPr txBox="1"/>
            <p:nvPr/>
          </p:nvSpPr>
          <p:spPr bwMode="auto">
            <a:xfrm>
              <a:off x="6115067" y="4630290"/>
              <a:ext cx="2261408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dk1">
                      <a:lumMod val="100000"/>
                    </a:schemeClr>
                  </a:solidFill>
                  <a:effectLst/>
                </a:rPr>
              </a:br>
              <a:endParaRPr lang="zh-CN" altLang="en-US" sz="1000" b="0" dirty="0">
                <a:solidFill>
                  <a:schemeClr val="dk1">
                    <a:lumMod val="100000"/>
                  </a:schemeClr>
                </a:solidFill>
                <a:effectLst/>
              </a:endParaRPr>
            </a:p>
          </p:txBody>
        </p:sp>
      </p:grpSp>
      <p:sp>
        <p:nvSpPr>
          <p:cNvPr id="13" name="千图PPT彼岸天：ID 8661124库_矩形 10"/>
          <p:cNvSpPr/>
          <p:nvPr>
            <p:custDataLst>
              <p:tags r:id="rId6"/>
            </p:custDataLst>
          </p:nvPr>
        </p:nvSpPr>
        <p:spPr>
          <a:xfrm>
            <a:off x="6095999" y="1974022"/>
            <a:ext cx="2031325" cy="461665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输入标题文本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4"/>
          <p:cNvGrpSpPr/>
          <p:nvPr>
            <p:custDataLst>
              <p:tags r:id="rId1"/>
            </p:custDataLst>
          </p:nvPr>
        </p:nvGrpSpPr>
        <p:grpSpPr>
          <a:xfrm>
            <a:off x="4202442" y="2030716"/>
            <a:ext cx="3261272" cy="3570499"/>
            <a:chOff x="4202442" y="2030716"/>
            <a:chExt cx="3261272" cy="3570499"/>
          </a:xfrm>
        </p:grpSpPr>
        <p:cxnSp>
          <p:nvCxnSpPr>
            <p:cNvPr id="17" name="Straight Connector 5"/>
            <p:cNvCxnSpPr/>
            <p:nvPr/>
          </p:nvCxnSpPr>
          <p:spPr>
            <a:xfrm flipH="1" flipV="1">
              <a:off x="6962052" y="4811851"/>
              <a:ext cx="0" cy="7893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6"/>
            <p:cNvCxnSpPr/>
            <p:nvPr/>
          </p:nvCxnSpPr>
          <p:spPr>
            <a:xfrm flipH="1" flipV="1">
              <a:off x="4667387" y="4811851"/>
              <a:ext cx="0" cy="7893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Diagonal Stripe 8"/>
            <p:cNvSpPr/>
            <p:nvPr/>
          </p:nvSpPr>
          <p:spPr>
            <a:xfrm flipH="1">
              <a:off x="5289533" y="2204864"/>
              <a:ext cx="2174181" cy="2174182"/>
            </a:xfrm>
            <a:prstGeom prst="diagStrip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0" name="Diagonal Stripe 9"/>
            <p:cNvSpPr/>
            <p:nvPr/>
          </p:nvSpPr>
          <p:spPr>
            <a:xfrm flipH="1" flipV="1">
              <a:off x="5289533" y="3291955"/>
              <a:ext cx="2174181" cy="2174182"/>
            </a:xfrm>
            <a:prstGeom prst="diagStrip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1" name="Diagonal Stripe 10"/>
            <p:cNvSpPr/>
            <p:nvPr/>
          </p:nvSpPr>
          <p:spPr>
            <a:xfrm flipV="1">
              <a:off x="4202442" y="3291955"/>
              <a:ext cx="2174181" cy="2174182"/>
            </a:xfrm>
            <a:prstGeom prst="diagStrip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2" name="Diagonal Stripe 11"/>
            <p:cNvSpPr/>
            <p:nvPr/>
          </p:nvSpPr>
          <p:spPr>
            <a:xfrm>
              <a:off x="4202442" y="2204864"/>
              <a:ext cx="2174181" cy="2174182"/>
            </a:xfrm>
            <a:prstGeom prst="diagStrip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cxnSp>
          <p:nvCxnSpPr>
            <p:cNvPr id="23" name="Straight Connector 24"/>
            <p:cNvCxnSpPr/>
            <p:nvPr/>
          </p:nvCxnSpPr>
          <p:spPr>
            <a:xfrm>
              <a:off x="4667387" y="2030716"/>
              <a:ext cx="0" cy="7893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5"/>
            <p:cNvCxnSpPr/>
            <p:nvPr/>
          </p:nvCxnSpPr>
          <p:spPr>
            <a:xfrm>
              <a:off x="6962052" y="2030716"/>
              <a:ext cx="0" cy="78936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30"/>
            <p:cNvSpPr txBox="1"/>
            <p:nvPr/>
          </p:nvSpPr>
          <p:spPr bwMode="auto">
            <a:xfrm>
              <a:off x="5023282" y="3660324"/>
              <a:ext cx="1644682" cy="328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normAutofit/>
              <a:scene3d>
                <a:camera prst="orthographicFront"/>
                <a:lightRig rig="threePt" dir="t"/>
              </a:scene3d>
            </a:bodyPr>
            <a:lstStyle/>
            <a:p>
              <a:pPr algn="ctr" eaLnBrk="1" hangingPunct="1">
                <a:defRPr/>
              </a:pPr>
              <a:r>
                <a:rPr lang="zh-CN" altLang="en-US" sz="2135" b="1" dirty="0">
                  <a:solidFill>
                    <a:schemeClr val="dk2">
                      <a:lumMod val="100000"/>
                    </a:schemeClr>
                  </a:solidFill>
                </a:rPr>
                <a:t>输入标题文本</a:t>
              </a:r>
              <a:endParaRPr lang="zh-CN" altLang="en-US" sz="2135" b="1" dirty="0">
                <a:solidFill>
                  <a:schemeClr val="dk2">
                    <a:lumMod val="100000"/>
                  </a:schemeClr>
                </a:solidFill>
              </a:endParaRPr>
            </a:p>
          </p:txBody>
        </p:sp>
        <p:sp>
          <p:nvSpPr>
            <p:cNvPr id="26" name="Freeform: Shape 31"/>
            <p:cNvSpPr/>
            <p:nvPr/>
          </p:nvSpPr>
          <p:spPr bwMode="auto">
            <a:xfrm>
              <a:off x="4862670" y="4510434"/>
              <a:ext cx="539326" cy="539326"/>
            </a:xfrm>
            <a:custGeom>
              <a:avLst/>
              <a:gdLst>
                <a:gd name="T0" fmla="*/ 184 w 260"/>
                <a:gd name="T1" fmla="*/ 106 h 260"/>
                <a:gd name="T2" fmla="*/ 193 w 260"/>
                <a:gd name="T3" fmla="*/ 143 h 260"/>
                <a:gd name="T4" fmla="*/ 117 w 260"/>
                <a:gd name="T5" fmla="*/ 219 h 260"/>
                <a:gd name="T6" fmla="*/ 42 w 260"/>
                <a:gd name="T7" fmla="*/ 143 h 260"/>
                <a:gd name="T8" fmla="*/ 117 w 260"/>
                <a:gd name="T9" fmla="*/ 66 h 260"/>
                <a:gd name="T10" fmla="*/ 154 w 260"/>
                <a:gd name="T11" fmla="*/ 76 h 260"/>
                <a:gd name="T12" fmla="*/ 183 w 260"/>
                <a:gd name="T13" fmla="*/ 46 h 260"/>
                <a:gd name="T14" fmla="*/ 117 w 260"/>
                <a:gd name="T15" fmla="*/ 25 h 260"/>
                <a:gd name="T16" fmla="*/ 0 w 260"/>
                <a:gd name="T17" fmla="*/ 143 h 260"/>
                <a:gd name="T18" fmla="*/ 117 w 260"/>
                <a:gd name="T19" fmla="*/ 260 h 260"/>
                <a:gd name="T20" fmla="*/ 233 w 260"/>
                <a:gd name="T21" fmla="*/ 143 h 260"/>
                <a:gd name="T22" fmla="*/ 213 w 260"/>
                <a:gd name="T23" fmla="*/ 77 h 260"/>
                <a:gd name="T24" fmla="*/ 184 w 260"/>
                <a:gd name="T25" fmla="*/ 106 h 260"/>
                <a:gd name="T26" fmla="*/ 225 w 260"/>
                <a:gd name="T27" fmla="*/ 35 h 260"/>
                <a:gd name="T28" fmla="*/ 225 w 260"/>
                <a:gd name="T29" fmla="*/ 35 h 260"/>
                <a:gd name="T30" fmla="*/ 225 w 260"/>
                <a:gd name="T31" fmla="*/ 0 h 260"/>
                <a:gd name="T32" fmla="*/ 203 w 260"/>
                <a:gd name="T33" fmla="*/ 23 h 260"/>
                <a:gd name="T34" fmla="*/ 203 w 260"/>
                <a:gd name="T35" fmla="*/ 46 h 260"/>
                <a:gd name="T36" fmla="*/ 139 w 260"/>
                <a:gd name="T37" fmla="*/ 111 h 260"/>
                <a:gd name="T38" fmla="*/ 117 w 260"/>
                <a:gd name="T39" fmla="*/ 104 h 260"/>
                <a:gd name="T40" fmla="*/ 79 w 260"/>
                <a:gd name="T41" fmla="*/ 143 h 260"/>
                <a:gd name="T42" fmla="*/ 117 w 260"/>
                <a:gd name="T43" fmla="*/ 181 h 260"/>
                <a:gd name="T44" fmla="*/ 155 w 260"/>
                <a:gd name="T45" fmla="*/ 143 h 260"/>
                <a:gd name="T46" fmla="*/ 150 w 260"/>
                <a:gd name="T47" fmla="*/ 123 h 260"/>
                <a:gd name="T48" fmla="*/ 215 w 260"/>
                <a:gd name="T49" fmla="*/ 58 h 260"/>
                <a:gd name="T50" fmla="*/ 237 w 260"/>
                <a:gd name="T51" fmla="*/ 58 h 260"/>
                <a:gd name="T52" fmla="*/ 260 w 260"/>
                <a:gd name="T53" fmla="*/ 35 h 260"/>
                <a:gd name="T54" fmla="*/ 225 w 260"/>
                <a:gd name="T55" fmla="*/ 3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0" h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Freeform: Shape 32"/>
            <p:cNvSpPr/>
            <p:nvPr/>
          </p:nvSpPr>
          <p:spPr bwMode="auto">
            <a:xfrm>
              <a:off x="6571905" y="4165330"/>
              <a:ext cx="539326" cy="539326"/>
            </a:xfrm>
            <a:custGeom>
              <a:avLst/>
              <a:gdLst>
                <a:gd name="T0" fmla="*/ 0 w 236"/>
                <a:gd name="T1" fmla="*/ 118 h 236"/>
                <a:gd name="T2" fmla="*/ 236 w 236"/>
                <a:gd name="T3" fmla="*/ 118 h 236"/>
                <a:gd name="T4" fmla="*/ 150 w 236"/>
                <a:gd name="T5" fmla="*/ 168 h 236"/>
                <a:gd name="T6" fmla="*/ 128 w 236"/>
                <a:gd name="T7" fmla="*/ 196 h 236"/>
                <a:gd name="T8" fmla="*/ 125 w 236"/>
                <a:gd name="T9" fmla="*/ 199 h 236"/>
                <a:gd name="T10" fmla="*/ 111 w 236"/>
                <a:gd name="T11" fmla="*/ 198 h 236"/>
                <a:gd name="T12" fmla="*/ 110 w 236"/>
                <a:gd name="T13" fmla="*/ 180 h 236"/>
                <a:gd name="T14" fmla="*/ 90 w 236"/>
                <a:gd name="T15" fmla="*/ 173 h 236"/>
                <a:gd name="T16" fmla="*/ 79 w 236"/>
                <a:gd name="T17" fmla="*/ 166 h 236"/>
                <a:gd name="T18" fmla="*/ 78 w 236"/>
                <a:gd name="T19" fmla="*/ 160 h 236"/>
                <a:gd name="T20" fmla="*/ 89 w 236"/>
                <a:gd name="T21" fmla="*/ 147 h 236"/>
                <a:gd name="T22" fmla="*/ 91 w 236"/>
                <a:gd name="T23" fmla="*/ 148 h 236"/>
                <a:gd name="T24" fmla="*/ 119 w 236"/>
                <a:gd name="T25" fmla="*/ 160 h 236"/>
                <a:gd name="T26" fmla="*/ 137 w 236"/>
                <a:gd name="T27" fmla="*/ 145 h 236"/>
                <a:gd name="T28" fmla="*/ 133 w 236"/>
                <a:gd name="T29" fmla="*/ 137 h 236"/>
                <a:gd name="T30" fmla="*/ 122 w 236"/>
                <a:gd name="T31" fmla="*/ 130 h 236"/>
                <a:gd name="T32" fmla="*/ 109 w 236"/>
                <a:gd name="T33" fmla="*/ 125 h 236"/>
                <a:gd name="T34" fmla="*/ 98 w 236"/>
                <a:gd name="T35" fmla="*/ 120 h 236"/>
                <a:gd name="T36" fmla="*/ 89 w 236"/>
                <a:gd name="T37" fmla="*/ 113 h 236"/>
                <a:gd name="T38" fmla="*/ 82 w 236"/>
                <a:gd name="T39" fmla="*/ 103 h 236"/>
                <a:gd name="T40" fmla="*/ 79 w 236"/>
                <a:gd name="T41" fmla="*/ 90 h 236"/>
                <a:gd name="T42" fmla="*/ 110 w 236"/>
                <a:gd name="T43" fmla="*/ 57 h 236"/>
                <a:gd name="T44" fmla="*/ 111 w 236"/>
                <a:gd name="T45" fmla="*/ 38 h 236"/>
                <a:gd name="T46" fmla="*/ 125 w 236"/>
                <a:gd name="T47" fmla="*/ 37 h 236"/>
                <a:gd name="T48" fmla="*/ 128 w 236"/>
                <a:gd name="T49" fmla="*/ 40 h 236"/>
                <a:gd name="T50" fmla="*/ 137 w 236"/>
                <a:gd name="T51" fmla="*/ 58 h 236"/>
                <a:gd name="T52" fmla="*/ 151 w 236"/>
                <a:gd name="T53" fmla="*/ 65 h 236"/>
                <a:gd name="T54" fmla="*/ 155 w 236"/>
                <a:gd name="T55" fmla="*/ 69 h 236"/>
                <a:gd name="T56" fmla="*/ 149 w 236"/>
                <a:gd name="T57" fmla="*/ 85 h 236"/>
                <a:gd name="T58" fmla="*/ 144 w 236"/>
                <a:gd name="T59" fmla="*/ 86 h 236"/>
                <a:gd name="T60" fmla="*/ 140 w 236"/>
                <a:gd name="T61" fmla="*/ 82 h 236"/>
                <a:gd name="T62" fmla="*/ 128 w 236"/>
                <a:gd name="T63" fmla="*/ 77 h 236"/>
                <a:gd name="T64" fmla="*/ 107 w 236"/>
                <a:gd name="T65" fmla="*/ 80 h 236"/>
                <a:gd name="T66" fmla="*/ 102 w 236"/>
                <a:gd name="T67" fmla="*/ 94 h 236"/>
                <a:gd name="T68" fmla="*/ 108 w 236"/>
                <a:gd name="T69" fmla="*/ 101 h 236"/>
                <a:gd name="T70" fmla="*/ 118 w 236"/>
                <a:gd name="T71" fmla="*/ 106 h 236"/>
                <a:gd name="T72" fmla="*/ 132 w 236"/>
                <a:gd name="T73" fmla="*/ 112 h 236"/>
                <a:gd name="T74" fmla="*/ 145 w 236"/>
                <a:gd name="T75" fmla="*/ 119 h 236"/>
                <a:gd name="T76" fmla="*/ 155 w 236"/>
                <a:gd name="T77" fmla="*/ 129 h 236"/>
                <a:gd name="T78" fmla="*/ 159 w 236"/>
                <a:gd name="T79" fmla="*/ 14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moveTo>
                    <a:pt x="150" y="168"/>
                  </a:moveTo>
                  <a:cubicBezTo>
                    <a:pt x="145" y="175"/>
                    <a:pt x="137" y="179"/>
                    <a:pt x="128" y="180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7"/>
                    <a:pt x="127" y="198"/>
                    <a:pt x="127" y="198"/>
                  </a:cubicBezTo>
                  <a:cubicBezTo>
                    <a:pt x="126" y="199"/>
                    <a:pt x="126" y="199"/>
                    <a:pt x="125" y="199"/>
                  </a:cubicBezTo>
                  <a:cubicBezTo>
                    <a:pt x="113" y="199"/>
                    <a:pt x="113" y="199"/>
                    <a:pt x="113" y="199"/>
                  </a:cubicBezTo>
                  <a:cubicBezTo>
                    <a:pt x="112" y="199"/>
                    <a:pt x="111" y="199"/>
                    <a:pt x="111" y="198"/>
                  </a:cubicBezTo>
                  <a:cubicBezTo>
                    <a:pt x="110" y="197"/>
                    <a:pt x="110" y="197"/>
                    <a:pt x="110" y="196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06" y="180"/>
                    <a:pt x="102" y="179"/>
                    <a:pt x="99" y="177"/>
                  </a:cubicBezTo>
                  <a:cubicBezTo>
                    <a:pt x="95" y="176"/>
                    <a:pt x="92" y="175"/>
                    <a:pt x="90" y="173"/>
                  </a:cubicBezTo>
                  <a:cubicBezTo>
                    <a:pt x="88" y="172"/>
                    <a:pt x="85" y="171"/>
                    <a:pt x="83" y="169"/>
                  </a:cubicBezTo>
                  <a:cubicBezTo>
                    <a:pt x="81" y="168"/>
                    <a:pt x="80" y="166"/>
                    <a:pt x="79" y="166"/>
                  </a:cubicBezTo>
                  <a:cubicBezTo>
                    <a:pt x="79" y="165"/>
                    <a:pt x="78" y="164"/>
                    <a:pt x="78" y="164"/>
                  </a:cubicBezTo>
                  <a:cubicBezTo>
                    <a:pt x="77" y="163"/>
                    <a:pt x="77" y="162"/>
                    <a:pt x="78" y="160"/>
                  </a:cubicBezTo>
                  <a:cubicBezTo>
                    <a:pt x="87" y="148"/>
                    <a:pt x="87" y="148"/>
                    <a:pt x="87" y="148"/>
                  </a:cubicBezTo>
                  <a:cubicBezTo>
                    <a:pt x="87" y="148"/>
                    <a:pt x="88" y="147"/>
                    <a:pt x="89" y="147"/>
                  </a:cubicBezTo>
                  <a:cubicBezTo>
                    <a:pt x="90" y="147"/>
                    <a:pt x="90" y="147"/>
                    <a:pt x="91" y="148"/>
                  </a:cubicBezTo>
                  <a:cubicBezTo>
                    <a:pt x="91" y="148"/>
                    <a:pt x="91" y="148"/>
                    <a:pt x="91" y="148"/>
                  </a:cubicBezTo>
                  <a:cubicBezTo>
                    <a:pt x="98" y="154"/>
                    <a:pt x="105" y="158"/>
                    <a:pt x="112" y="159"/>
                  </a:cubicBezTo>
                  <a:cubicBezTo>
                    <a:pt x="115" y="160"/>
                    <a:pt x="117" y="160"/>
                    <a:pt x="119" y="160"/>
                  </a:cubicBezTo>
                  <a:cubicBezTo>
                    <a:pt x="124" y="160"/>
                    <a:pt x="128" y="159"/>
                    <a:pt x="131" y="156"/>
                  </a:cubicBezTo>
                  <a:cubicBezTo>
                    <a:pt x="135" y="154"/>
                    <a:pt x="137" y="150"/>
                    <a:pt x="137" y="145"/>
                  </a:cubicBezTo>
                  <a:cubicBezTo>
                    <a:pt x="137" y="144"/>
                    <a:pt x="136" y="142"/>
                    <a:pt x="136" y="140"/>
                  </a:cubicBezTo>
                  <a:cubicBezTo>
                    <a:pt x="135" y="139"/>
                    <a:pt x="134" y="138"/>
                    <a:pt x="133" y="137"/>
                  </a:cubicBezTo>
                  <a:cubicBezTo>
                    <a:pt x="132" y="136"/>
                    <a:pt x="130" y="135"/>
                    <a:pt x="127" y="133"/>
                  </a:cubicBezTo>
                  <a:cubicBezTo>
                    <a:pt x="125" y="132"/>
                    <a:pt x="123" y="131"/>
                    <a:pt x="122" y="130"/>
                  </a:cubicBezTo>
                  <a:cubicBezTo>
                    <a:pt x="120" y="130"/>
                    <a:pt x="118" y="129"/>
                    <a:pt x="115" y="128"/>
                  </a:cubicBezTo>
                  <a:cubicBezTo>
                    <a:pt x="112" y="127"/>
                    <a:pt x="110" y="126"/>
                    <a:pt x="109" y="125"/>
                  </a:cubicBezTo>
                  <a:cubicBezTo>
                    <a:pt x="108" y="125"/>
                    <a:pt x="106" y="124"/>
                    <a:pt x="104" y="123"/>
                  </a:cubicBezTo>
                  <a:cubicBezTo>
                    <a:pt x="101" y="122"/>
                    <a:pt x="100" y="121"/>
                    <a:pt x="98" y="120"/>
                  </a:cubicBezTo>
                  <a:cubicBezTo>
                    <a:pt x="97" y="119"/>
                    <a:pt x="95" y="118"/>
                    <a:pt x="93" y="117"/>
                  </a:cubicBezTo>
                  <a:cubicBezTo>
                    <a:pt x="91" y="116"/>
                    <a:pt x="90" y="114"/>
                    <a:pt x="89" y="113"/>
                  </a:cubicBezTo>
                  <a:cubicBezTo>
                    <a:pt x="87" y="112"/>
                    <a:pt x="86" y="110"/>
                    <a:pt x="85" y="109"/>
                  </a:cubicBezTo>
                  <a:cubicBezTo>
                    <a:pt x="83" y="107"/>
                    <a:pt x="82" y="105"/>
                    <a:pt x="82" y="103"/>
                  </a:cubicBezTo>
                  <a:cubicBezTo>
                    <a:pt x="81" y="102"/>
                    <a:pt x="80" y="100"/>
                    <a:pt x="80" y="97"/>
                  </a:cubicBezTo>
                  <a:cubicBezTo>
                    <a:pt x="79" y="95"/>
                    <a:pt x="79" y="93"/>
                    <a:pt x="79" y="90"/>
                  </a:cubicBezTo>
                  <a:cubicBezTo>
                    <a:pt x="79" y="82"/>
                    <a:pt x="82" y="75"/>
                    <a:pt x="88" y="69"/>
                  </a:cubicBezTo>
                  <a:cubicBezTo>
                    <a:pt x="93" y="62"/>
                    <a:pt x="101" y="58"/>
                    <a:pt x="110" y="57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40"/>
                    <a:pt x="110" y="39"/>
                    <a:pt x="111" y="38"/>
                  </a:cubicBezTo>
                  <a:cubicBezTo>
                    <a:pt x="111" y="38"/>
                    <a:pt x="112" y="37"/>
                    <a:pt x="113" y="37"/>
                  </a:cubicBezTo>
                  <a:cubicBezTo>
                    <a:pt x="125" y="37"/>
                    <a:pt x="125" y="37"/>
                    <a:pt x="125" y="37"/>
                  </a:cubicBezTo>
                  <a:cubicBezTo>
                    <a:pt x="126" y="37"/>
                    <a:pt x="126" y="38"/>
                    <a:pt x="127" y="38"/>
                  </a:cubicBezTo>
                  <a:cubicBezTo>
                    <a:pt x="127" y="39"/>
                    <a:pt x="128" y="39"/>
                    <a:pt x="128" y="40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31" y="57"/>
                    <a:pt x="134" y="57"/>
                    <a:pt x="137" y="58"/>
                  </a:cubicBezTo>
                  <a:cubicBezTo>
                    <a:pt x="140" y="59"/>
                    <a:pt x="143" y="60"/>
                    <a:pt x="145" y="61"/>
                  </a:cubicBezTo>
                  <a:cubicBezTo>
                    <a:pt x="147" y="62"/>
                    <a:pt x="149" y="63"/>
                    <a:pt x="151" y="65"/>
                  </a:cubicBezTo>
                  <a:cubicBezTo>
                    <a:pt x="152" y="66"/>
                    <a:pt x="153" y="67"/>
                    <a:pt x="154" y="67"/>
                  </a:cubicBezTo>
                  <a:cubicBezTo>
                    <a:pt x="155" y="68"/>
                    <a:pt x="155" y="68"/>
                    <a:pt x="155" y="69"/>
                  </a:cubicBezTo>
                  <a:cubicBezTo>
                    <a:pt x="156" y="70"/>
                    <a:pt x="156" y="71"/>
                    <a:pt x="156" y="72"/>
                  </a:cubicBezTo>
                  <a:cubicBezTo>
                    <a:pt x="149" y="85"/>
                    <a:pt x="149" y="85"/>
                    <a:pt x="149" y="85"/>
                  </a:cubicBezTo>
                  <a:cubicBezTo>
                    <a:pt x="148" y="86"/>
                    <a:pt x="148" y="86"/>
                    <a:pt x="147" y="87"/>
                  </a:cubicBezTo>
                  <a:cubicBezTo>
                    <a:pt x="146" y="87"/>
                    <a:pt x="145" y="86"/>
                    <a:pt x="144" y="86"/>
                  </a:cubicBezTo>
                  <a:cubicBezTo>
                    <a:pt x="144" y="86"/>
                    <a:pt x="144" y="85"/>
                    <a:pt x="143" y="85"/>
                  </a:cubicBezTo>
                  <a:cubicBezTo>
                    <a:pt x="142" y="84"/>
                    <a:pt x="141" y="83"/>
                    <a:pt x="140" y="82"/>
                  </a:cubicBezTo>
                  <a:cubicBezTo>
                    <a:pt x="138" y="81"/>
                    <a:pt x="136" y="80"/>
                    <a:pt x="134" y="80"/>
                  </a:cubicBezTo>
                  <a:cubicBezTo>
                    <a:pt x="133" y="79"/>
                    <a:pt x="130" y="78"/>
                    <a:pt x="128" y="77"/>
                  </a:cubicBezTo>
                  <a:cubicBezTo>
                    <a:pt x="125" y="77"/>
                    <a:pt x="123" y="76"/>
                    <a:pt x="120" y="76"/>
                  </a:cubicBezTo>
                  <a:cubicBezTo>
                    <a:pt x="115" y="76"/>
                    <a:pt x="110" y="77"/>
                    <a:pt x="107" y="80"/>
                  </a:cubicBezTo>
                  <a:cubicBezTo>
                    <a:pt x="103" y="83"/>
                    <a:pt x="101" y="86"/>
                    <a:pt x="101" y="90"/>
                  </a:cubicBezTo>
                  <a:cubicBezTo>
                    <a:pt x="101" y="92"/>
                    <a:pt x="102" y="93"/>
                    <a:pt x="102" y="94"/>
                  </a:cubicBezTo>
                  <a:cubicBezTo>
                    <a:pt x="103" y="96"/>
                    <a:pt x="103" y="97"/>
                    <a:pt x="105" y="98"/>
                  </a:cubicBezTo>
                  <a:cubicBezTo>
                    <a:pt x="106" y="99"/>
                    <a:pt x="107" y="100"/>
                    <a:pt x="108" y="101"/>
                  </a:cubicBezTo>
                  <a:cubicBezTo>
                    <a:pt x="109" y="102"/>
                    <a:pt x="111" y="103"/>
                    <a:pt x="113" y="104"/>
                  </a:cubicBezTo>
                  <a:cubicBezTo>
                    <a:pt x="115" y="105"/>
                    <a:pt x="117" y="106"/>
                    <a:pt x="118" y="106"/>
                  </a:cubicBezTo>
                  <a:cubicBezTo>
                    <a:pt x="120" y="107"/>
                    <a:pt x="122" y="108"/>
                    <a:pt x="125" y="109"/>
                  </a:cubicBezTo>
                  <a:cubicBezTo>
                    <a:pt x="128" y="110"/>
                    <a:pt x="130" y="111"/>
                    <a:pt x="132" y="112"/>
                  </a:cubicBezTo>
                  <a:cubicBezTo>
                    <a:pt x="133" y="112"/>
                    <a:pt x="136" y="113"/>
                    <a:pt x="138" y="115"/>
                  </a:cubicBezTo>
                  <a:cubicBezTo>
                    <a:pt x="141" y="116"/>
                    <a:pt x="143" y="117"/>
                    <a:pt x="145" y="119"/>
                  </a:cubicBezTo>
                  <a:cubicBezTo>
                    <a:pt x="147" y="120"/>
                    <a:pt x="149" y="121"/>
                    <a:pt x="151" y="123"/>
                  </a:cubicBezTo>
                  <a:cubicBezTo>
                    <a:pt x="153" y="125"/>
                    <a:pt x="154" y="127"/>
                    <a:pt x="155" y="129"/>
                  </a:cubicBezTo>
                  <a:cubicBezTo>
                    <a:pt x="156" y="131"/>
                    <a:pt x="157" y="133"/>
                    <a:pt x="158" y="136"/>
                  </a:cubicBezTo>
                  <a:cubicBezTo>
                    <a:pt x="159" y="138"/>
                    <a:pt x="159" y="141"/>
                    <a:pt x="159" y="144"/>
                  </a:cubicBezTo>
                  <a:cubicBezTo>
                    <a:pt x="159" y="153"/>
                    <a:pt x="156" y="161"/>
                    <a:pt x="150" y="16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33"/>
            <p:cNvSpPr/>
            <p:nvPr/>
          </p:nvSpPr>
          <p:spPr bwMode="auto">
            <a:xfrm>
              <a:off x="4750207" y="2728595"/>
              <a:ext cx="539326" cy="539326"/>
            </a:xfrm>
            <a:custGeom>
              <a:avLst/>
              <a:gdLst>
                <a:gd name="T0" fmla="*/ 116 w 232"/>
                <a:gd name="T1" fmla="*/ 0 h 232"/>
                <a:gd name="T2" fmla="*/ 0 w 232"/>
                <a:gd name="T3" fmla="*/ 116 h 232"/>
                <a:gd name="T4" fmla="*/ 116 w 232"/>
                <a:gd name="T5" fmla="*/ 232 h 232"/>
                <a:gd name="T6" fmla="*/ 232 w 232"/>
                <a:gd name="T7" fmla="*/ 116 h 232"/>
                <a:gd name="T8" fmla="*/ 116 w 232"/>
                <a:gd name="T9" fmla="*/ 0 h 232"/>
                <a:gd name="T10" fmla="*/ 129 w 232"/>
                <a:gd name="T11" fmla="*/ 208 h 232"/>
                <a:gd name="T12" fmla="*/ 129 w 232"/>
                <a:gd name="T13" fmla="*/ 190 h 232"/>
                <a:gd name="T14" fmla="*/ 117 w 232"/>
                <a:gd name="T15" fmla="*/ 178 h 232"/>
                <a:gd name="T16" fmla="*/ 105 w 232"/>
                <a:gd name="T17" fmla="*/ 190 h 232"/>
                <a:gd name="T18" fmla="*/ 105 w 232"/>
                <a:gd name="T19" fmla="*/ 208 h 232"/>
                <a:gd name="T20" fmla="*/ 25 w 232"/>
                <a:gd name="T21" fmla="*/ 129 h 232"/>
                <a:gd name="T22" fmla="*/ 42 w 232"/>
                <a:gd name="T23" fmla="*/ 129 h 232"/>
                <a:gd name="T24" fmla="*/ 53 w 232"/>
                <a:gd name="T25" fmla="*/ 117 h 232"/>
                <a:gd name="T26" fmla="*/ 42 w 232"/>
                <a:gd name="T27" fmla="*/ 105 h 232"/>
                <a:gd name="T28" fmla="*/ 24 w 232"/>
                <a:gd name="T29" fmla="*/ 105 h 232"/>
                <a:gd name="T30" fmla="*/ 104 w 232"/>
                <a:gd name="T31" fmla="*/ 25 h 232"/>
                <a:gd name="T32" fmla="*/ 104 w 232"/>
                <a:gd name="T33" fmla="*/ 41 h 232"/>
                <a:gd name="T34" fmla="*/ 116 w 232"/>
                <a:gd name="T35" fmla="*/ 53 h 232"/>
                <a:gd name="T36" fmla="*/ 128 w 232"/>
                <a:gd name="T37" fmla="*/ 41 h 232"/>
                <a:gd name="T38" fmla="*/ 128 w 232"/>
                <a:gd name="T39" fmla="*/ 25 h 232"/>
                <a:gd name="T40" fmla="*/ 208 w 232"/>
                <a:gd name="T41" fmla="*/ 104 h 232"/>
                <a:gd name="T42" fmla="*/ 190 w 232"/>
                <a:gd name="T43" fmla="*/ 104 h 232"/>
                <a:gd name="T44" fmla="*/ 179 w 232"/>
                <a:gd name="T45" fmla="*/ 116 h 232"/>
                <a:gd name="T46" fmla="*/ 190 w 232"/>
                <a:gd name="T47" fmla="*/ 128 h 232"/>
                <a:gd name="T48" fmla="*/ 208 w 232"/>
                <a:gd name="T49" fmla="*/ 128 h 232"/>
                <a:gd name="T50" fmla="*/ 129 w 232"/>
                <a:gd name="T51" fmla="*/ 208 h 232"/>
                <a:gd name="T52" fmla="*/ 124 w 232"/>
                <a:gd name="T53" fmla="*/ 94 h 232"/>
                <a:gd name="T54" fmla="*/ 70 w 232"/>
                <a:gd name="T55" fmla="*/ 69 h 232"/>
                <a:gd name="T56" fmla="*/ 94 w 232"/>
                <a:gd name="T57" fmla="*/ 124 h 232"/>
                <a:gd name="T58" fmla="*/ 109 w 232"/>
                <a:gd name="T59" fmla="*/ 138 h 232"/>
                <a:gd name="T60" fmla="*/ 163 w 232"/>
                <a:gd name="T61" fmla="*/ 163 h 232"/>
                <a:gd name="T62" fmla="*/ 138 w 232"/>
                <a:gd name="T63" fmla="*/ 108 h 232"/>
                <a:gd name="T64" fmla="*/ 124 w 232"/>
                <a:gd name="T65" fmla="*/ 94 h 232"/>
                <a:gd name="T66" fmla="*/ 123 w 232"/>
                <a:gd name="T67" fmla="*/ 123 h 232"/>
                <a:gd name="T68" fmla="*/ 110 w 232"/>
                <a:gd name="T69" fmla="*/ 123 h 232"/>
                <a:gd name="T70" fmla="*/ 110 w 232"/>
                <a:gd name="T71" fmla="*/ 109 h 232"/>
                <a:gd name="T72" fmla="*/ 123 w 232"/>
                <a:gd name="T73" fmla="*/ 109 h 232"/>
                <a:gd name="T74" fmla="*/ 123 w 232"/>
                <a:gd name="T75" fmla="*/ 12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2" h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Freeform: Shape 34"/>
            <p:cNvSpPr/>
            <p:nvPr/>
          </p:nvSpPr>
          <p:spPr bwMode="auto">
            <a:xfrm>
              <a:off x="6398512" y="2728595"/>
              <a:ext cx="539326" cy="539326"/>
            </a:xfrm>
            <a:custGeom>
              <a:avLst/>
              <a:gdLst>
                <a:gd name="T0" fmla="*/ 182 w 236"/>
                <a:gd name="T1" fmla="*/ 109 h 236"/>
                <a:gd name="T2" fmla="*/ 157 w 236"/>
                <a:gd name="T3" fmla="*/ 103 h 236"/>
                <a:gd name="T4" fmla="*/ 134 w 236"/>
                <a:gd name="T5" fmla="*/ 102 h 236"/>
                <a:gd name="T6" fmla="*/ 120 w 236"/>
                <a:gd name="T7" fmla="*/ 114 h 236"/>
                <a:gd name="T8" fmla="*/ 118 w 236"/>
                <a:gd name="T9" fmla="*/ 129 h 236"/>
                <a:gd name="T10" fmla="*/ 122 w 236"/>
                <a:gd name="T11" fmla="*/ 141 h 236"/>
                <a:gd name="T12" fmla="*/ 135 w 236"/>
                <a:gd name="T13" fmla="*/ 156 h 236"/>
                <a:gd name="T14" fmla="*/ 139 w 236"/>
                <a:gd name="T15" fmla="*/ 185 h 236"/>
                <a:gd name="T16" fmla="*/ 152 w 236"/>
                <a:gd name="T17" fmla="*/ 198 h 236"/>
                <a:gd name="T18" fmla="*/ 169 w 236"/>
                <a:gd name="T19" fmla="*/ 180 h 236"/>
                <a:gd name="T20" fmla="*/ 187 w 236"/>
                <a:gd name="T21" fmla="*/ 150 h 236"/>
                <a:gd name="T22" fmla="*/ 200 w 236"/>
                <a:gd name="T23" fmla="*/ 122 h 236"/>
                <a:gd name="T24" fmla="*/ 182 w 236"/>
                <a:gd name="T25" fmla="*/ 109 h 236"/>
                <a:gd name="T26" fmla="*/ 118 w 236"/>
                <a:gd name="T27" fmla="*/ 0 h 236"/>
                <a:gd name="T28" fmla="*/ 0 w 236"/>
                <a:gd name="T29" fmla="*/ 118 h 236"/>
                <a:gd name="T30" fmla="*/ 118 w 236"/>
                <a:gd name="T31" fmla="*/ 236 h 236"/>
                <a:gd name="T32" fmla="*/ 236 w 236"/>
                <a:gd name="T33" fmla="*/ 118 h 236"/>
                <a:gd name="T34" fmla="*/ 118 w 236"/>
                <a:gd name="T35" fmla="*/ 0 h 236"/>
                <a:gd name="T36" fmla="*/ 126 w 236"/>
                <a:gd name="T37" fmla="*/ 212 h 236"/>
                <a:gd name="T38" fmla="*/ 128 w 236"/>
                <a:gd name="T39" fmla="*/ 208 h 236"/>
                <a:gd name="T40" fmla="*/ 125 w 236"/>
                <a:gd name="T41" fmla="*/ 186 h 236"/>
                <a:gd name="T42" fmla="*/ 105 w 236"/>
                <a:gd name="T43" fmla="*/ 186 h 236"/>
                <a:gd name="T44" fmla="*/ 98 w 236"/>
                <a:gd name="T45" fmla="*/ 207 h 236"/>
                <a:gd name="T46" fmla="*/ 102 w 236"/>
                <a:gd name="T47" fmla="*/ 211 h 236"/>
                <a:gd name="T48" fmla="*/ 34 w 236"/>
                <a:gd name="T49" fmla="*/ 161 h 236"/>
                <a:gd name="T50" fmla="*/ 44 w 236"/>
                <a:gd name="T51" fmla="*/ 157 h 236"/>
                <a:gd name="T52" fmla="*/ 44 w 236"/>
                <a:gd name="T53" fmla="*/ 157 h 236"/>
                <a:gd name="T54" fmla="*/ 81 w 236"/>
                <a:gd name="T55" fmla="*/ 142 h 236"/>
                <a:gd name="T56" fmla="*/ 81 w 236"/>
                <a:gd name="T57" fmla="*/ 118 h 236"/>
                <a:gd name="T58" fmla="*/ 55 w 236"/>
                <a:gd name="T59" fmla="*/ 94 h 236"/>
                <a:gd name="T60" fmla="*/ 28 w 236"/>
                <a:gd name="T61" fmla="*/ 90 h 236"/>
                <a:gd name="T62" fmla="*/ 84 w 236"/>
                <a:gd name="T63" fmla="*/ 30 h 236"/>
                <a:gd name="T64" fmla="*/ 84 w 236"/>
                <a:gd name="T65" fmla="*/ 31 h 236"/>
                <a:gd name="T66" fmla="*/ 102 w 236"/>
                <a:gd name="T67" fmla="*/ 56 h 236"/>
                <a:gd name="T68" fmla="*/ 120 w 236"/>
                <a:gd name="T69" fmla="*/ 79 h 236"/>
                <a:gd name="T70" fmla="*/ 131 w 236"/>
                <a:gd name="T71" fmla="*/ 97 h 236"/>
                <a:gd name="T72" fmla="*/ 146 w 236"/>
                <a:gd name="T73" fmla="*/ 88 h 236"/>
                <a:gd name="T74" fmla="*/ 177 w 236"/>
                <a:gd name="T75" fmla="*/ 66 h 236"/>
                <a:gd name="T76" fmla="*/ 190 w 236"/>
                <a:gd name="T77" fmla="*/ 57 h 236"/>
                <a:gd name="T78" fmla="*/ 212 w 236"/>
                <a:gd name="T79" fmla="*/ 118 h 236"/>
                <a:gd name="T80" fmla="*/ 126 w 236"/>
                <a:gd name="T81" fmla="*/ 2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千图PPT彼岸天：ID 8661124库_组合 26"/>
          <p:cNvGrpSpPr/>
          <p:nvPr>
            <p:custDataLst>
              <p:tags r:id="rId2"/>
            </p:custDataLst>
          </p:nvPr>
        </p:nvGrpSpPr>
        <p:grpSpPr>
          <a:xfrm>
            <a:off x="1290553" y="2483817"/>
            <a:ext cx="2911889" cy="763287"/>
            <a:chOff x="1073412" y="1808822"/>
            <a:chExt cx="2911889" cy="763287"/>
          </a:xfrm>
        </p:grpSpPr>
        <p:sp>
          <p:nvSpPr>
            <p:cNvPr id="15" name="TextBox 27"/>
            <p:cNvSpPr txBox="1"/>
            <p:nvPr/>
          </p:nvSpPr>
          <p:spPr bwMode="auto">
            <a:xfrm>
              <a:off x="1073412" y="1808822"/>
              <a:ext cx="2911889" cy="246222"/>
            </a:xfrm>
            <a:prstGeom prst="rect">
              <a:avLst/>
            </a:prstGeom>
          </p:spPr>
          <p:txBody>
            <a:bodyPr wrap="none" lIns="0" tIns="0" rIns="360000" bIns="0" anchor="ctr">
              <a:normAutofit/>
            </a:bodyPr>
            <a:lstStyle/>
            <a:p>
              <a:pPr marL="0" indent="0" algn="r">
                <a:defRPr/>
              </a:pPr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TextBox 28"/>
            <p:cNvSpPr txBox="1"/>
            <p:nvPr/>
          </p:nvSpPr>
          <p:spPr bwMode="auto">
            <a:xfrm>
              <a:off x="1073412" y="2055044"/>
              <a:ext cx="2911889" cy="517065"/>
            </a:xfrm>
            <a:prstGeom prst="rect">
              <a:avLst/>
            </a:prstGeom>
          </p:spPr>
          <p:txBody>
            <a:bodyPr wrap="square" lIns="0" tIns="0" rIns="360000" bIns="0" anchor="t" anchorCtr="0">
              <a:normAutofit/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6" name="千图PPT彼岸天：ID 8661124库_组合 29"/>
          <p:cNvGrpSpPr/>
          <p:nvPr>
            <p:custDataLst>
              <p:tags r:id="rId3"/>
            </p:custDataLst>
          </p:nvPr>
        </p:nvGrpSpPr>
        <p:grpSpPr>
          <a:xfrm>
            <a:off x="7463713" y="2483820"/>
            <a:ext cx="2911889" cy="763287"/>
            <a:chOff x="8323877" y="1808825"/>
            <a:chExt cx="2911889" cy="763287"/>
          </a:xfrm>
        </p:grpSpPr>
        <p:sp>
          <p:nvSpPr>
            <p:cNvPr id="13" name="TextBox 39"/>
            <p:cNvSpPr txBox="1"/>
            <p:nvPr/>
          </p:nvSpPr>
          <p:spPr bwMode="auto">
            <a:xfrm>
              <a:off x="8323877" y="2055047"/>
              <a:ext cx="2911889" cy="517065"/>
            </a:xfrm>
            <a:prstGeom prst="rect">
              <a:avLst/>
            </a:prstGeom>
          </p:spPr>
          <p:txBody>
            <a:bodyPr wrap="square" lIns="360000" tIns="0" rIns="0" bIns="0" anchor="ctr" anchorCtr="0">
              <a:normAutofit/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  <p:sp>
          <p:nvSpPr>
            <p:cNvPr id="14" name="TextBox 40"/>
            <p:cNvSpPr txBox="1"/>
            <p:nvPr/>
          </p:nvSpPr>
          <p:spPr bwMode="auto">
            <a:xfrm>
              <a:off x="8323877" y="1808825"/>
              <a:ext cx="1594622" cy="246221"/>
            </a:xfrm>
            <a:prstGeom prst="rect">
              <a:avLst/>
            </a:prstGeom>
          </p:spPr>
          <p:txBody>
            <a:bodyPr wrap="none" lIns="360000" tIns="0" rIns="0" bIns="0" anchor="ctr" anchorCtr="0">
              <a:normAutofit/>
            </a:bodyPr>
            <a:lstStyle/>
            <a:p>
              <a:pPr marL="0" indent="0">
                <a:defRPr/>
              </a:pPr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7" name="千图PPT彼岸天：ID 8661124库_组合 41"/>
          <p:cNvGrpSpPr/>
          <p:nvPr>
            <p:custDataLst>
              <p:tags r:id="rId4"/>
            </p:custDataLst>
          </p:nvPr>
        </p:nvGrpSpPr>
        <p:grpSpPr>
          <a:xfrm>
            <a:off x="7463713" y="4282892"/>
            <a:ext cx="2911889" cy="763287"/>
            <a:chOff x="8323877" y="1808825"/>
            <a:chExt cx="2911889" cy="763287"/>
          </a:xfrm>
        </p:grpSpPr>
        <p:sp>
          <p:nvSpPr>
            <p:cNvPr id="11" name="TextBox 42"/>
            <p:cNvSpPr txBox="1"/>
            <p:nvPr/>
          </p:nvSpPr>
          <p:spPr bwMode="auto">
            <a:xfrm>
              <a:off x="8323877" y="2055047"/>
              <a:ext cx="2911889" cy="517065"/>
            </a:xfrm>
            <a:prstGeom prst="rect">
              <a:avLst/>
            </a:prstGeom>
          </p:spPr>
          <p:txBody>
            <a:bodyPr wrap="square" lIns="360000" tIns="0" rIns="0" bIns="0" anchor="ctr" anchorCtr="0">
              <a:normAutofit/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  <p:sp>
          <p:nvSpPr>
            <p:cNvPr id="12" name="TextBox 43"/>
            <p:cNvSpPr txBox="1"/>
            <p:nvPr/>
          </p:nvSpPr>
          <p:spPr bwMode="auto">
            <a:xfrm>
              <a:off x="8323877" y="1808825"/>
              <a:ext cx="1594622" cy="246221"/>
            </a:xfrm>
            <a:prstGeom prst="rect">
              <a:avLst/>
            </a:prstGeom>
          </p:spPr>
          <p:txBody>
            <a:bodyPr wrap="none" lIns="360000" tIns="0" rIns="0" bIns="0" anchor="ctr" anchorCtr="0">
              <a:normAutofit/>
            </a:bodyPr>
            <a:lstStyle/>
            <a:p>
              <a:pPr marL="0" indent="0">
                <a:defRPr/>
              </a:pPr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</p:grpSp>
      <p:grpSp>
        <p:nvGrpSpPr>
          <p:cNvPr id="8" name="千图PPT彼岸天：ID 8661124库_组合 44"/>
          <p:cNvGrpSpPr/>
          <p:nvPr>
            <p:custDataLst>
              <p:tags r:id="rId5"/>
            </p:custDataLst>
          </p:nvPr>
        </p:nvGrpSpPr>
        <p:grpSpPr>
          <a:xfrm>
            <a:off x="1290553" y="4384826"/>
            <a:ext cx="2911889" cy="763287"/>
            <a:chOff x="1073412" y="1808822"/>
            <a:chExt cx="2911889" cy="763287"/>
          </a:xfrm>
        </p:grpSpPr>
        <p:sp>
          <p:nvSpPr>
            <p:cNvPr id="9" name="TextBox 45"/>
            <p:cNvSpPr txBox="1"/>
            <p:nvPr/>
          </p:nvSpPr>
          <p:spPr bwMode="auto">
            <a:xfrm>
              <a:off x="1073412" y="1808822"/>
              <a:ext cx="2911889" cy="246222"/>
            </a:xfrm>
            <a:prstGeom prst="rect">
              <a:avLst/>
            </a:prstGeom>
          </p:spPr>
          <p:txBody>
            <a:bodyPr wrap="none" lIns="0" tIns="0" rIns="360000" bIns="0" anchor="ctr">
              <a:normAutofit/>
            </a:bodyPr>
            <a:lstStyle/>
            <a:p>
              <a:pPr marL="0" indent="0" algn="r">
                <a:defRPr/>
              </a:pPr>
              <a:r>
                <a:rPr lang="zh-CN" altLang="en-US" sz="1600" b="1" dirty="0">
                  <a:solidFill>
                    <a:schemeClr val="accent4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>
                    <a:lumMod val="100000"/>
                  </a:schemeClr>
                </a:solidFill>
              </a:endParaRPr>
            </a:p>
          </p:txBody>
        </p:sp>
        <p:sp>
          <p:nvSpPr>
            <p:cNvPr id="10" name="TextBox 46"/>
            <p:cNvSpPr txBox="1"/>
            <p:nvPr/>
          </p:nvSpPr>
          <p:spPr bwMode="auto">
            <a:xfrm>
              <a:off x="1073412" y="2055044"/>
              <a:ext cx="2911889" cy="517065"/>
            </a:xfrm>
            <a:prstGeom prst="rect">
              <a:avLst/>
            </a:prstGeom>
          </p:spPr>
          <p:txBody>
            <a:bodyPr wrap="square" lIns="0" tIns="0" rIns="360000" bIns="0" anchor="t" anchorCtr="0">
              <a:normAutofit/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 </a:t>
              </a:r>
              <a:br>
                <a:rPr lang="zh-CN" altLang="en-US" sz="105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05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千图PPT彼岸天：ID 8661124库_文本框 30"/>
          <p:cNvSpPr txBox="1"/>
          <p:nvPr>
            <p:custDataLst>
              <p:tags r:id="rId1"/>
            </p:custDataLst>
          </p:nvPr>
        </p:nvSpPr>
        <p:spPr bwMode="auto">
          <a:xfrm>
            <a:off x="1972886" y="1455922"/>
            <a:ext cx="8246229" cy="784946"/>
          </a:xfrm>
          <a:prstGeom prst="rect">
            <a:avLst/>
          </a:prstGeom>
        </p:spPr>
        <p:txBody>
          <a:bodyPr wrap="square" lIns="0" tIns="0" rIns="0" bIns="0" anchor="t" anchorCtr="0">
            <a:normAutofit/>
            <a:scene3d>
              <a:camera prst="orthographicFront"/>
              <a:lightRig rig="threePt" dir="t"/>
            </a:scene3d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050" dirty="0">
                <a:solidFill>
                  <a:schemeClr val="dk1">
                    <a:lumMod val="100000"/>
                  </a:schemeClr>
                </a:solidFill>
              </a:rPr>
              <a:t>请替换文字内容复制你的内容到此 </a:t>
            </a:r>
            <a:r>
              <a:rPr lang="zh-CN" altLang="en-US" sz="1050" dirty="0" smtClean="0">
                <a:solidFill>
                  <a:schemeClr val="dk1">
                    <a:lumMod val="100000"/>
                  </a:schemeClr>
                </a:solidFill>
              </a:rPr>
              <a:t>如</a:t>
            </a:r>
            <a:r>
              <a:rPr lang="zh-CN" altLang="en-US" sz="1050" dirty="0">
                <a:solidFill>
                  <a:schemeClr val="dk1">
                    <a:lumMod val="100000"/>
                  </a:schemeClr>
                </a:solidFill>
              </a:rPr>
              <a:t>需更改请在（设置形状格式）菜单下（文本选项）中调整</a:t>
            </a:r>
            <a:endParaRPr lang="zh-CN" altLang="en-US" sz="1050" dirty="0">
              <a:solidFill>
                <a:schemeClr val="dk1">
                  <a:lumMod val="100000"/>
                </a:schemeClr>
              </a:solidFill>
            </a:endParaRPr>
          </a:p>
        </p:txBody>
      </p:sp>
      <p:grpSp>
        <p:nvGrpSpPr>
          <p:cNvPr id="22" name="千图PPT彼岸天：ID 8661124库_组合 14"/>
          <p:cNvGrpSpPr/>
          <p:nvPr>
            <p:custDataLst>
              <p:tags r:id="rId2"/>
            </p:custDataLst>
          </p:nvPr>
        </p:nvGrpSpPr>
        <p:grpSpPr>
          <a:xfrm>
            <a:off x="1799845" y="4493963"/>
            <a:ext cx="2021644" cy="1102044"/>
            <a:chOff x="1799845" y="4493963"/>
            <a:chExt cx="2021644" cy="1102044"/>
          </a:xfrm>
        </p:grpSpPr>
        <p:sp>
          <p:nvSpPr>
            <p:cNvPr id="36" name="TextBox 35"/>
            <p:cNvSpPr txBox="1"/>
            <p:nvPr/>
          </p:nvSpPr>
          <p:spPr bwMode="auto">
            <a:xfrm>
              <a:off x="2349002" y="4493963"/>
              <a:ext cx="923330" cy="1661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 lnSpcReduction="10000"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2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 bwMode="auto">
            <a:xfrm>
              <a:off x="1799845" y="4660162"/>
              <a:ext cx="2021644" cy="935845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/>
            </a:bodyPr>
            <a:lstStyle/>
            <a:p>
              <a:pPr marL="0" indent="0" algn="ct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  <p:grpSp>
        <p:nvGrpSpPr>
          <p:cNvPr id="23" name="千图PPT彼岸天：ID 8661124库_组合 13"/>
          <p:cNvGrpSpPr/>
          <p:nvPr>
            <p:custDataLst>
              <p:tags r:id="rId3"/>
            </p:custDataLst>
          </p:nvPr>
        </p:nvGrpSpPr>
        <p:grpSpPr>
          <a:xfrm>
            <a:off x="3927095" y="4493963"/>
            <a:ext cx="2021644" cy="1102044"/>
            <a:chOff x="3902165" y="4493963"/>
            <a:chExt cx="2021644" cy="1102044"/>
          </a:xfrm>
        </p:grpSpPr>
        <p:sp>
          <p:nvSpPr>
            <p:cNvPr id="34" name="TextBox 37"/>
            <p:cNvSpPr txBox="1"/>
            <p:nvPr/>
          </p:nvSpPr>
          <p:spPr bwMode="auto">
            <a:xfrm>
              <a:off x="4451322" y="4493963"/>
              <a:ext cx="923330" cy="1661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 lnSpcReduction="10000"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2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2"/>
                </a:solidFill>
              </a:endParaRPr>
            </a:p>
          </p:txBody>
        </p:sp>
        <p:sp>
          <p:nvSpPr>
            <p:cNvPr id="35" name="TextBox 38"/>
            <p:cNvSpPr txBox="1"/>
            <p:nvPr/>
          </p:nvSpPr>
          <p:spPr bwMode="auto">
            <a:xfrm>
              <a:off x="3902165" y="4660162"/>
              <a:ext cx="2021644" cy="935845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/>
            </a:bodyPr>
            <a:lstStyle/>
            <a:p>
              <a:pPr marL="0" indent="0" algn="ct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  <p:grpSp>
        <p:nvGrpSpPr>
          <p:cNvPr id="24" name="千图PPT彼岸天：ID 8661124库_组合 12"/>
          <p:cNvGrpSpPr/>
          <p:nvPr>
            <p:custDataLst>
              <p:tags r:id="rId4"/>
            </p:custDataLst>
          </p:nvPr>
        </p:nvGrpSpPr>
        <p:grpSpPr>
          <a:xfrm>
            <a:off x="6039478" y="4493963"/>
            <a:ext cx="2021644" cy="1102044"/>
            <a:chOff x="6004485" y="4493963"/>
            <a:chExt cx="2021644" cy="1102044"/>
          </a:xfrm>
        </p:grpSpPr>
        <p:sp>
          <p:nvSpPr>
            <p:cNvPr id="32" name="TextBox 39"/>
            <p:cNvSpPr txBox="1"/>
            <p:nvPr/>
          </p:nvSpPr>
          <p:spPr bwMode="auto">
            <a:xfrm>
              <a:off x="6553642" y="4493963"/>
              <a:ext cx="923330" cy="1661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 lnSpcReduction="10000"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200" b="1" dirty="0">
                  <a:solidFill>
                    <a:schemeClr val="accent3"/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33" name="TextBox 40"/>
            <p:cNvSpPr txBox="1"/>
            <p:nvPr/>
          </p:nvSpPr>
          <p:spPr bwMode="auto">
            <a:xfrm>
              <a:off x="6004485" y="4660162"/>
              <a:ext cx="2021644" cy="935845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/>
            </a:bodyPr>
            <a:lstStyle/>
            <a:p>
              <a:pPr marL="0" indent="0" algn="ct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  <p:grpSp>
        <p:nvGrpSpPr>
          <p:cNvPr id="25" name="千图PPT彼岸天：ID 8661124库_组合 11"/>
          <p:cNvGrpSpPr/>
          <p:nvPr>
            <p:custDataLst>
              <p:tags r:id="rId5"/>
            </p:custDataLst>
          </p:nvPr>
        </p:nvGrpSpPr>
        <p:grpSpPr>
          <a:xfrm>
            <a:off x="8166728" y="4493963"/>
            <a:ext cx="2021644" cy="1102044"/>
            <a:chOff x="8106805" y="4493963"/>
            <a:chExt cx="2021644" cy="1102044"/>
          </a:xfrm>
        </p:grpSpPr>
        <p:sp>
          <p:nvSpPr>
            <p:cNvPr id="30" name="TextBox 41"/>
            <p:cNvSpPr txBox="1"/>
            <p:nvPr/>
          </p:nvSpPr>
          <p:spPr bwMode="auto">
            <a:xfrm>
              <a:off x="8655962" y="4493963"/>
              <a:ext cx="923330" cy="166199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 lnSpcReduction="10000"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200" b="1" dirty="0">
                  <a:solidFill>
                    <a:schemeClr val="accent4"/>
                  </a:solidFill>
                </a:rPr>
                <a:t>输入标题文本</a:t>
              </a:r>
              <a:endParaRPr lang="zh-CN" altLang="en-US" sz="1200" b="1" dirty="0">
                <a:solidFill>
                  <a:schemeClr val="accent4"/>
                </a:solidFill>
              </a:endParaRPr>
            </a:p>
          </p:txBody>
        </p:sp>
        <p:sp>
          <p:nvSpPr>
            <p:cNvPr id="31" name="TextBox 42"/>
            <p:cNvSpPr txBox="1"/>
            <p:nvPr/>
          </p:nvSpPr>
          <p:spPr bwMode="auto">
            <a:xfrm>
              <a:off x="8106805" y="4660162"/>
              <a:ext cx="2021644" cy="935845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/>
            </a:bodyPr>
            <a:lstStyle/>
            <a:p>
              <a:pPr marL="0" indent="0" algn="ct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/>
                <a:t>请替换文字内容复制你的内容到此</a:t>
              </a:r>
              <a:br>
                <a:rPr lang="zh-CN" altLang="en-US" sz="1000" dirty="0"/>
              </a:br>
              <a:endParaRPr lang="zh-CN" altLang="en-US" sz="1000" dirty="0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6"/>
            </p:custDataLst>
          </p:nvPr>
        </p:nvGrpSpPr>
        <p:grpSpPr>
          <a:xfrm>
            <a:off x="2209510" y="2742101"/>
            <a:ext cx="7569199" cy="1493171"/>
            <a:chOff x="2209510" y="2742101"/>
            <a:chExt cx="7569199" cy="1493171"/>
          </a:xfrm>
        </p:grpSpPr>
        <p:sp>
          <p:nvSpPr>
            <p:cNvPr id="4" name="Arc 1"/>
            <p:cNvSpPr/>
            <p:nvPr/>
          </p:nvSpPr>
          <p:spPr>
            <a:xfrm>
              <a:off x="7339267" y="3253304"/>
              <a:ext cx="1564184" cy="895152"/>
            </a:xfrm>
            <a:prstGeom prst="arc">
              <a:avLst>
                <a:gd name="adj1" fmla="val 1666882"/>
                <a:gd name="adj2" fmla="val 9105611"/>
              </a:avLst>
            </a:prstGeom>
            <a:ln w="19050">
              <a:solidFill>
                <a:schemeClr val="accent4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" name="Arc 2"/>
            <p:cNvSpPr/>
            <p:nvPr/>
          </p:nvSpPr>
          <p:spPr>
            <a:xfrm>
              <a:off x="3089723" y="3253304"/>
              <a:ext cx="1564184" cy="895152"/>
            </a:xfrm>
            <a:prstGeom prst="arc">
              <a:avLst>
                <a:gd name="adj1" fmla="val 1666882"/>
                <a:gd name="adj2" fmla="val 9105611"/>
              </a:avLst>
            </a:prstGeom>
            <a:ln w="19050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" name="Oval 3"/>
            <p:cNvSpPr/>
            <p:nvPr/>
          </p:nvSpPr>
          <p:spPr>
            <a:xfrm>
              <a:off x="2209510" y="3032956"/>
              <a:ext cx="1202316" cy="120231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7" name="Oval 4"/>
            <p:cNvSpPr/>
            <p:nvPr/>
          </p:nvSpPr>
          <p:spPr>
            <a:xfrm>
              <a:off x="4331804" y="3032956"/>
              <a:ext cx="1202316" cy="1202316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8" name="Oval 5"/>
            <p:cNvSpPr/>
            <p:nvPr/>
          </p:nvSpPr>
          <p:spPr>
            <a:xfrm>
              <a:off x="8576393" y="3032956"/>
              <a:ext cx="1202316" cy="1202316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9" name="Oval 6"/>
            <p:cNvSpPr/>
            <p:nvPr/>
          </p:nvSpPr>
          <p:spPr>
            <a:xfrm>
              <a:off x="6454098" y="3032956"/>
              <a:ext cx="1202316" cy="1202316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0" name="Arc 7"/>
            <p:cNvSpPr/>
            <p:nvPr/>
          </p:nvSpPr>
          <p:spPr>
            <a:xfrm>
              <a:off x="3089723" y="3032956"/>
              <a:ext cx="1564184" cy="895152"/>
            </a:xfrm>
            <a:prstGeom prst="arc">
              <a:avLst>
                <a:gd name="adj1" fmla="val 12217251"/>
                <a:gd name="adj2" fmla="val 20163792"/>
              </a:avLst>
            </a:prstGeom>
            <a:ln w="19050">
              <a:solidFill>
                <a:schemeClr val="accent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1" name="Arc 8"/>
            <p:cNvSpPr/>
            <p:nvPr/>
          </p:nvSpPr>
          <p:spPr>
            <a:xfrm>
              <a:off x="5212017" y="3032956"/>
              <a:ext cx="1564184" cy="895152"/>
            </a:xfrm>
            <a:prstGeom prst="arc">
              <a:avLst>
                <a:gd name="adj1" fmla="val 12217251"/>
                <a:gd name="adj2" fmla="val 20163792"/>
              </a:avLst>
            </a:prstGeom>
            <a:ln w="19050">
              <a:solidFill>
                <a:schemeClr val="accent2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2" name="Arc 9"/>
            <p:cNvSpPr/>
            <p:nvPr/>
          </p:nvSpPr>
          <p:spPr>
            <a:xfrm>
              <a:off x="7334312" y="3032956"/>
              <a:ext cx="1564184" cy="895152"/>
            </a:xfrm>
            <a:prstGeom prst="arc">
              <a:avLst>
                <a:gd name="adj1" fmla="val 12217251"/>
                <a:gd name="adj2" fmla="val 20163792"/>
              </a:avLst>
            </a:prstGeom>
            <a:ln w="19050">
              <a:solidFill>
                <a:schemeClr val="accent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3" name="Arc 10"/>
            <p:cNvSpPr/>
            <p:nvPr/>
          </p:nvSpPr>
          <p:spPr>
            <a:xfrm>
              <a:off x="5212017" y="3253304"/>
              <a:ext cx="1564184" cy="895152"/>
            </a:xfrm>
            <a:prstGeom prst="arc">
              <a:avLst>
                <a:gd name="adj1" fmla="val 1666882"/>
                <a:gd name="adj2" fmla="val 9105611"/>
              </a:avLst>
            </a:prstGeom>
            <a:ln w="19050">
              <a:solidFill>
                <a:schemeClr val="accent3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</a:p>
          </p:txBody>
        </p:sp>
        <p:cxnSp>
          <p:nvCxnSpPr>
            <p:cNvPr id="14" name="Straight Connector 15"/>
            <p:cNvCxnSpPr/>
            <p:nvPr/>
          </p:nvCxnSpPr>
          <p:spPr>
            <a:xfrm>
              <a:off x="2653159" y="3902397"/>
              <a:ext cx="31501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6"/>
            <p:cNvCxnSpPr/>
            <p:nvPr/>
          </p:nvCxnSpPr>
          <p:spPr>
            <a:xfrm>
              <a:off x="4775453" y="3902397"/>
              <a:ext cx="31501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7"/>
            <p:cNvCxnSpPr/>
            <p:nvPr/>
          </p:nvCxnSpPr>
          <p:spPr>
            <a:xfrm>
              <a:off x="6897747" y="3902397"/>
              <a:ext cx="31501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"/>
            <p:cNvCxnSpPr/>
            <p:nvPr/>
          </p:nvCxnSpPr>
          <p:spPr>
            <a:xfrm>
              <a:off x="9020042" y="3902397"/>
              <a:ext cx="31501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32"/>
            <p:cNvSpPr txBox="1"/>
            <p:nvPr/>
          </p:nvSpPr>
          <p:spPr bwMode="auto">
            <a:xfrm>
              <a:off x="3200472" y="2742101"/>
              <a:ext cx="1522405" cy="215444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输入标题文本</a:t>
              </a:r>
              <a:endPara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TextBox 33"/>
            <p:cNvSpPr txBox="1"/>
            <p:nvPr/>
          </p:nvSpPr>
          <p:spPr bwMode="auto">
            <a:xfrm>
              <a:off x="5267560" y="2742101"/>
              <a:ext cx="1522405" cy="215444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输入标题文本</a:t>
              </a:r>
              <a:endPara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TextBox 34"/>
            <p:cNvSpPr txBox="1"/>
            <p:nvPr/>
          </p:nvSpPr>
          <p:spPr bwMode="auto">
            <a:xfrm>
              <a:off x="7334648" y="2742101"/>
              <a:ext cx="1522405" cy="215444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输入标题文本</a:t>
              </a:r>
              <a:endPara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Freeform: Shape 43"/>
            <p:cNvSpPr/>
            <p:nvPr/>
          </p:nvSpPr>
          <p:spPr bwMode="auto">
            <a:xfrm>
              <a:off x="2621858" y="3299783"/>
              <a:ext cx="377769" cy="377769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Freeform: Shape 44"/>
            <p:cNvSpPr/>
            <p:nvPr/>
          </p:nvSpPr>
          <p:spPr bwMode="auto">
            <a:xfrm>
              <a:off x="4748283" y="3291647"/>
              <a:ext cx="377769" cy="377769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45"/>
            <p:cNvSpPr/>
            <p:nvPr/>
          </p:nvSpPr>
          <p:spPr bwMode="auto">
            <a:xfrm>
              <a:off x="6861416" y="3299783"/>
              <a:ext cx="377769" cy="377769"/>
            </a:xfrm>
            <a:custGeom>
              <a:avLst/>
              <a:gdLst>
                <a:gd name="T0" fmla="*/ 74 w 236"/>
                <a:gd name="T1" fmla="*/ 160 h 236"/>
                <a:gd name="T2" fmla="*/ 93 w 236"/>
                <a:gd name="T3" fmla="*/ 160 h 236"/>
                <a:gd name="T4" fmla="*/ 93 w 236"/>
                <a:gd name="T5" fmla="*/ 103 h 236"/>
                <a:gd name="T6" fmla="*/ 74 w 236"/>
                <a:gd name="T7" fmla="*/ 103 h 236"/>
                <a:gd name="T8" fmla="*/ 74 w 236"/>
                <a:gd name="T9" fmla="*/ 160 h 236"/>
                <a:gd name="T10" fmla="*/ 140 w 236"/>
                <a:gd name="T11" fmla="*/ 102 h 236"/>
                <a:gd name="T12" fmla="*/ 122 w 236"/>
                <a:gd name="T13" fmla="*/ 111 h 236"/>
                <a:gd name="T14" fmla="*/ 122 w 236"/>
                <a:gd name="T15" fmla="*/ 103 h 236"/>
                <a:gd name="T16" fmla="*/ 103 w 236"/>
                <a:gd name="T17" fmla="*/ 103 h 236"/>
                <a:gd name="T18" fmla="*/ 103 w 236"/>
                <a:gd name="T19" fmla="*/ 160 h 236"/>
                <a:gd name="T20" fmla="*/ 122 w 236"/>
                <a:gd name="T21" fmla="*/ 160 h 236"/>
                <a:gd name="T22" fmla="*/ 122 w 236"/>
                <a:gd name="T23" fmla="*/ 128 h 236"/>
                <a:gd name="T24" fmla="*/ 123 w 236"/>
                <a:gd name="T25" fmla="*/ 124 h 236"/>
                <a:gd name="T26" fmla="*/ 133 w 236"/>
                <a:gd name="T27" fmla="*/ 117 h 236"/>
                <a:gd name="T28" fmla="*/ 142 w 236"/>
                <a:gd name="T29" fmla="*/ 130 h 236"/>
                <a:gd name="T30" fmla="*/ 142 w 236"/>
                <a:gd name="T31" fmla="*/ 160 h 236"/>
                <a:gd name="T32" fmla="*/ 161 w 236"/>
                <a:gd name="T33" fmla="*/ 160 h 236"/>
                <a:gd name="T34" fmla="*/ 161 w 236"/>
                <a:gd name="T35" fmla="*/ 160 h 236"/>
                <a:gd name="T36" fmla="*/ 161 w 236"/>
                <a:gd name="T37" fmla="*/ 127 h 236"/>
                <a:gd name="T38" fmla="*/ 140 w 236"/>
                <a:gd name="T39" fmla="*/ 102 h 236"/>
                <a:gd name="T40" fmla="*/ 122 w 236"/>
                <a:gd name="T41" fmla="*/ 111 h 236"/>
                <a:gd name="T42" fmla="*/ 122 w 236"/>
                <a:gd name="T43" fmla="*/ 111 h 236"/>
                <a:gd name="T44" fmla="*/ 122 w 236"/>
                <a:gd name="T45" fmla="*/ 111 h 236"/>
                <a:gd name="T46" fmla="*/ 83 w 236"/>
                <a:gd name="T47" fmla="*/ 75 h 236"/>
                <a:gd name="T48" fmla="*/ 73 w 236"/>
                <a:gd name="T49" fmla="*/ 85 h 236"/>
                <a:gd name="T50" fmla="*/ 83 w 236"/>
                <a:gd name="T51" fmla="*/ 95 h 236"/>
                <a:gd name="T52" fmla="*/ 83 w 236"/>
                <a:gd name="T53" fmla="*/ 95 h 236"/>
                <a:gd name="T54" fmla="*/ 94 w 236"/>
                <a:gd name="T55" fmla="*/ 85 h 236"/>
                <a:gd name="T56" fmla="*/ 83 w 236"/>
                <a:gd name="T57" fmla="*/ 75 h 236"/>
                <a:gd name="T58" fmla="*/ 118 w 236"/>
                <a:gd name="T59" fmla="*/ 0 h 236"/>
                <a:gd name="T60" fmla="*/ 0 w 236"/>
                <a:gd name="T61" fmla="*/ 118 h 236"/>
                <a:gd name="T62" fmla="*/ 118 w 236"/>
                <a:gd name="T63" fmla="*/ 236 h 236"/>
                <a:gd name="T64" fmla="*/ 236 w 236"/>
                <a:gd name="T65" fmla="*/ 118 h 236"/>
                <a:gd name="T66" fmla="*/ 118 w 236"/>
                <a:gd name="T67" fmla="*/ 0 h 236"/>
                <a:gd name="T68" fmla="*/ 181 w 236"/>
                <a:gd name="T69" fmla="*/ 172 h 236"/>
                <a:gd name="T70" fmla="*/ 171 w 236"/>
                <a:gd name="T71" fmla="*/ 181 h 236"/>
                <a:gd name="T72" fmla="*/ 64 w 236"/>
                <a:gd name="T73" fmla="*/ 181 h 236"/>
                <a:gd name="T74" fmla="*/ 55 w 236"/>
                <a:gd name="T75" fmla="*/ 172 h 236"/>
                <a:gd name="T76" fmla="*/ 55 w 236"/>
                <a:gd name="T77" fmla="*/ 63 h 236"/>
                <a:gd name="T78" fmla="*/ 64 w 236"/>
                <a:gd name="T79" fmla="*/ 54 h 236"/>
                <a:gd name="T80" fmla="*/ 171 w 236"/>
                <a:gd name="T81" fmla="*/ 54 h 236"/>
                <a:gd name="T82" fmla="*/ 181 w 236"/>
                <a:gd name="T83" fmla="*/ 63 h 236"/>
                <a:gd name="T84" fmla="*/ 181 w 236"/>
                <a:gd name="T85" fmla="*/ 17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6" h="236">
                  <a:moveTo>
                    <a:pt x="74" y="160"/>
                  </a:moveTo>
                  <a:cubicBezTo>
                    <a:pt x="93" y="160"/>
                    <a:pt x="93" y="160"/>
                    <a:pt x="93" y="160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74" y="103"/>
                    <a:pt x="74" y="103"/>
                    <a:pt x="74" y="103"/>
                  </a:cubicBezTo>
                  <a:lnTo>
                    <a:pt x="74" y="160"/>
                  </a:lnTo>
                  <a:close/>
                  <a:moveTo>
                    <a:pt x="140" y="102"/>
                  </a:moveTo>
                  <a:cubicBezTo>
                    <a:pt x="129" y="102"/>
                    <a:pt x="125" y="107"/>
                    <a:pt x="122" y="111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4" y="108"/>
                    <a:pt x="103" y="160"/>
                    <a:pt x="103" y="160"/>
                  </a:cubicBezTo>
                  <a:cubicBezTo>
                    <a:pt x="122" y="160"/>
                    <a:pt x="122" y="160"/>
                    <a:pt x="122" y="160"/>
                  </a:cubicBezTo>
                  <a:cubicBezTo>
                    <a:pt x="122" y="128"/>
                    <a:pt x="122" y="128"/>
                    <a:pt x="122" y="128"/>
                  </a:cubicBezTo>
                  <a:cubicBezTo>
                    <a:pt x="122" y="127"/>
                    <a:pt x="123" y="125"/>
                    <a:pt x="123" y="124"/>
                  </a:cubicBezTo>
                  <a:cubicBezTo>
                    <a:pt x="124" y="120"/>
                    <a:pt x="128" y="117"/>
                    <a:pt x="133" y="117"/>
                  </a:cubicBezTo>
                  <a:cubicBezTo>
                    <a:pt x="140" y="117"/>
                    <a:pt x="142" y="122"/>
                    <a:pt x="142" y="13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27"/>
                    <a:pt x="161" y="127"/>
                    <a:pt x="161" y="127"/>
                  </a:cubicBezTo>
                  <a:cubicBezTo>
                    <a:pt x="161" y="110"/>
                    <a:pt x="152" y="102"/>
                    <a:pt x="140" y="102"/>
                  </a:cubicBezTo>
                  <a:close/>
                  <a:moveTo>
                    <a:pt x="122" y="111"/>
                  </a:moveTo>
                  <a:cubicBezTo>
                    <a:pt x="122" y="111"/>
                    <a:pt x="122" y="111"/>
                    <a:pt x="122" y="111"/>
                  </a:cubicBezTo>
                  <a:cubicBezTo>
                    <a:pt x="122" y="111"/>
                    <a:pt x="122" y="111"/>
                    <a:pt x="122" y="111"/>
                  </a:cubicBezTo>
                  <a:close/>
                  <a:moveTo>
                    <a:pt x="83" y="75"/>
                  </a:moveTo>
                  <a:cubicBezTo>
                    <a:pt x="77" y="75"/>
                    <a:pt x="73" y="80"/>
                    <a:pt x="73" y="85"/>
                  </a:cubicBezTo>
                  <a:cubicBezTo>
                    <a:pt x="73" y="91"/>
                    <a:pt x="77" y="95"/>
                    <a:pt x="83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0" y="95"/>
                    <a:pt x="94" y="91"/>
                    <a:pt x="94" y="85"/>
                  </a:cubicBezTo>
                  <a:cubicBezTo>
                    <a:pt x="94" y="80"/>
                    <a:pt x="90" y="75"/>
                    <a:pt x="83" y="75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1" y="172"/>
                  </a:moveTo>
                  <a:cubicBezTo>
                    <a:pt x="181" y="177"/>
                    <a:pt x="176" y="181"/>
                    <a:pt x="171" y="181"/>
                  </a:cubicBezTo>
                  <a:cubicBezTo>
                    <a:pt x="64" y="181"/>
                    <a:pt x="64" y="181"/>
                    <a:pt x="64" y="181"/>
                  </a:cubicBezTo>
                  <a:cubicBezTo>
                    <a:pt x="59" y="181"/>
                    <a:pt x="55" y="177"/>
                    <a:pt x="55" y="172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5" y="58"/>
                    <a:pt x="59" y="54"/>
                    <a:pt x="64" y="54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6" y="54"/>
                    <a:pt x="181" y="58"/>
                    <a:pt x="181" y="63"/>
                  </a:cubicBezTo>
                  <a:cubicBezTo>
                    <a:pt x="181" y="172"/>
                    <a:pt x="181" y="172"/>
                    <a:pt x="181" y="1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Freeform: Shape 46"/>
            <p:cNvSpPr/>
            <p:nvPr/>
          </p:nvSpPr>
          <p:spPr bwMode="auto">
            <a:xfrm>
              <a:off x="8988666" y="3297709"/>
              <a:ext cx="377769" cy="377769"/>
            </a:xfrm>
            <a:custGeom>
              <a:avLst/>
              <a:gdLst>
                <a:gd name="T0" fmla="*/ 118 w 236"/>
                <a:gd name="T1" fmla="*/ 142 h 236"/>
                <a:gd name="T2" fmla="*/ 142 w 236"/>
                <a:gd name="T3" fmla="*/ 118 h 236"/>
                <a:gd name="T4" fmla="*/ 137 w 236"/>
                <a:gd name="T5" fmla="*/ 105 h 236"/>
                <a:gd name="T6" fmla="*/ 118 w 236"/>
                <a:gd name="T7" fmla="*/ 95 h 236"/>
                <a:gd name="T8" fmla="*/ 99 w 236"/>
                <a:gd name="T9" fmla="*/ 105 h 236"/>
                <a:gd name="T10" fmla="*/ 94 w 236"/>
                <a:gd name="T11" fmla="*/ 118 h 236"/>
                <a:gd name="T12" fmla="*/ 118 w 236"/>
                <a:gd name="T13" fmla="*/ 142 h 236"/>
                <a:gd name="T14" fmla="*/ 170 w 236"/>
                <a:gd name="T15" fmla="*/ 89 h 236"/>
                <a:gd name="T16" fmla="*/ 170 w 236"/>
                <a:gd name="T17" fmla="*/ 70 h 236"/>
                <a:gd name="T18" fmla="*/ 170 w 236"/>
                <a:gd name="T19" fmla="*/ 67 h 236"/>
                <a:gd name="T20" fmla="*/ 167 w 236"/>
                <a:gd name="T21" fmla="*/ 67 h 236"/>
                <a:gd name="T22" fmla="*/ 147 w 236"/>
                <a:gd name="T23" fmla="*/ 67 h 236"/>
                <a:gd name="T24" fmla="*/ 147 w 236"/>
                <a:gd name="T25" fmla="*/ 90 h 236"/>
                <a:gd name="T26" fmla="*/ 170 w 236"/>
                <a:gd name="T27" fmla="*/ 89 h 236"/>
                <a:gd name="T28" fmla="*/ 118 w 236"/>
                <a:gd name="T29" fmla="*/ 0 h 236"/>
                <a:gd name="T30" fmla="*/ 0 w 236"/>
                <a:gd name="T31" fmla="*/ 118 h 236"/>
                <a:gd name="T32" fmla="*/ 118 w 236"/>
                <a:gd name="T33" fmla="*/ 236 h 236"/>
                <a:gd name="T34" fmla="*/ 236 w 236"/>
                <a:gd name="T35" fmla="*/ 118 h 236"/>
                <a:gd name="T36" fmla="*/ 118 w 236"/>
                <a:gd name="T37" fmla="*/ 0 h 236"/>
                <a:gd name="T38" fmla="*/ 185 w 236"/>
                <a:gd name="T39" fmla="*/ 105 h 236"/>
                <a:gd name="T40" fmla="*/ 185 w 236"/>
                <a:gd name="T41" fmla="*/ 160 h 236"/>
                <a:gd name="T42" fmla="*/ 159 w 236"/>
                <a:gd name="T43" fmla="*/ 186 h 236"/>
                <a:gd name="T44" fmla="*/ 77 w 236"/>
                <a:gd name="T45" fmla="*/ 186 h 236"/>
                <a:gd name="T46" fmla="*/ 51 w 236"/>
                <a:gd name="T47" fmla="*/ 160 h 236"/>
                <a:gd name="T48" fmla="*/ 51 w 236"/>
                <a:gd name="T49" fmla="*/ 105 h 236"/>
                <a:gd name="T50" fmla="*/ 51 w 236"/>
                <a:gd name="T51" fmla="*/ 77 h 236"/>
                <a:gd name="T52" fmla="*/ 77 w 236"/>
                <a:gd name="T53" fmla="*/ 51 h 236"/>
                <a:gd name="T54" fmla="*/ 159 w 236"/>
                <a:gd name="T55" fmla="*/ 51 h 236"/>
                <a:gd name="T56" fmla="*/ 185 w 236"/>
                <a:gd name="T57" fmla="*/ 77 h 236"/>
                <a:gd name="T58" fmla="*/ 185 w 236"/>
                <a:gd name="T59" fmla="*/ 105 h 236"/>
                <a:gd name="T60" fmla="*/ 155 w 236"/>
                <a:gd name="T61" fmla="*/ 118 h 236"/>
                <a:gd name="T62" fmla="*/ 118 w 236"/>
                <a:gd name="T63" fmla="*/ 155 h 236"/>
                <a:gd name="T64" fmla="*/ 81 w 236"/>
                <a:gd name="T65" fmla="*/ 118 h 236"/>
                <a:gd name="T66" fmla="*/ 84 w 236"/>
                <a:gd name="T67" fmla="*/ 105 h 236"/>
                <a:gd name="T68" fmla="*/ 64 w 236"/>
                <a:gd name="T69" fmla="*/ 105 h 236"/>
                <a:gd name="T70" fmla="*/ 64 w 236"/>
                <a:gd name="T71" fmla="*/ 160 h 236"/>
                <a:gd name="T72" fmla="*/ 77 w 236"/>
                <a:gd name="T73" fmla="*/ 172 h 236"/>
                <a:gd name="T74" fmla="*/ 159 w 236"/>
                <a:gd name="T75" fmla="*/ 172 h 236"/>
                <a:gd name="T76" fmla="*/ 172 w 236"/>
                <a:gd name="T77" fmla="*/ 160 h 236"/>
                <a:gd name="T78" fmla="*/ 172 w 236"/>
                <a:gd name="T79" fmla="*/ 105 h 236"/>
                <a:gd name="T80" fmla="*/ 152 w 236"/>
                <a:gd name="T81" fmla="*/ 105 h 236"/>
                <a:gd name="T82" fmla="*/ 155 w 236"/>
                <a:gd name="T83" fmla="*/ 118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6" h="236">
                  <a:moveTo>
                    <a:pt x="118" y="142"/>
                  </a:moveTo>
                  <a:cubicBezTo>
                    <a:pt x="131" y="142"/>
                    <a:pt x="142" y="131"/>
                    <a:pt x="142" y="118"/>
                  </a:cubicBezTo>
                  <a:cubicBezTo>
                    <a:pt x="142" y="113"/>
                    <a:pt x="140" y="108"/>
                    <a:pt x="137" y="105"/>
                  </a:cubicBezTo>
                  <a:cubicBezTo>
                    <a:pt x="133" y="99"/>
                    <a:pt x="126" y="95"/>
                    <a:pt x="118" y="95"/>
                  </a:cubicBezTo>
                  <a:cubicBezTo>
                    <a:pt x="110" y="95"/>
                    <a:pt x="103" y="99"/>
                    <a:pt x="99" y="105"/>
                  </a:cubicBezTo>
                  <a:cubicBezTo>
                    <a:pt x="96" y="108"/>
                    <a:pt x="94" y="113"/>
                    <a:pt x="94" y="118"/>
                  </a:cubicBezTo>
                  <a:cubicBezTo>
                    <a:pt x="94" y="131"/>
                    <a:pt x="105" y="142"/>
                    <a:pt x="118" y="142"/>
                  </a:cubicBezTo>
                  <a:close/>
                  <a:moveTo>
                    <a:pt x="170" y="89"/>
                  </a:moveTo>
                  <a:cubicBezTo>
                    <a:pt x="170" y="70"/>
                    <a:pt x="170" y="70"/>
                    <a:pt x="170" y="70"/>
                  </a:cubicBezTo>
                  <a:cubicBezTo>
                    <a:pt x="170" y="67"/>
                    <a:pt x="170" y="67"/>
                    <a:pt x="170" y="67"/>
                  </a:cubicBezTo>
                  <a:cubicBezTo>
                    <a:pt x="167" y="67"/>
                    <a:pt x="167" y="67"/>
                    <a:pt x="167" y="67"/>
                  </a:cubicBezTo>
                  <a:cubicBezTo>
                    <a:pt x="147" y="67"/>
                    <a:pt x="147" y="67"/>
                    <a:pt x="147" y="67"/>
                  </a:cubicBezTo>
                  <a:cubicBezTo>
                    <a:pt x="147" y="90"/>
                    <a:pt x="147" y="90"/>
                    <a:pt x="147" y="90"/>
                  </a:cubicBezTo>
                  <a:lnTo>
                    <a:pt x="170" y="89"/>
                  </a:ln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5" y="105"/>
                  </a:moveTo>
                  <a:cubicBezTo>
                    <a:pt x="185" y="160"/>
                    <a:pt x="185" y="160"/>
                    <a:pt x="185" y="160"/>
                  </a:cubicBezTo>
                  <a:cubicBezTo>
                    <a:pt x="185" y="174"/>
                    <a:pt x="173" y="186"/>
                    <a:pt x="159" y="186"/>
                  </a:cubicBezTo>
                  <a:cubicBezTo>
                    <a:pt x="77" y="186"/>
                    <a:pt x="77" y="186"/>
                    <a:pt x="77" y="186"/>
                  </a:cubicBezTo>
                  <a:cubicBezTo>
                    <a:pt x="62" y="186"/>
                    <a:pt x="51" y="174"/>
                    <a:pt x="51" y="160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63"/>
                    <a:pt x="62" y="51"/>
                    <a:pt x="77" y="51"/>
                  </a:cubicBezTo>
                  <a:cubicBezTo>
                    <a:pt x="159" y="51"/>
                    <a:pt x="159" y="51"/>
                    <a:pt x="159" y="51"/>
                  </a:cubicBezTo>
                  <a:cubicBezTo>
                    <a:pt x="173" y="51"/>
                    <a:pt x="185" y="63"/>
                    <a:pt x="185" y="77"/>
                  </a:cubicBezTo>
                  <a:lnTo>
                    <a:pt x="185" y="105"/>
                  </a:lnTo>
                  <a:close/>
                  <a:moveTo>
                    <a:pt x="155" y="118"/>
                  </a:moveTo>
                  <a:cubicBezTo>
                    <a:pt x="155" y="139"/>
                    <a:pt x="138" y="155"/>
                    <a:pt x="118" y="155"/>
                  </a:cubicBezTo>
                  <a:cubicBezTo>
                    <a:pt x="98" y="155"/>
                    <a:pt x="81" y="139"/>
                    <a:pt x="81" y="118"/>
                  </a:cubicBezTo>
                  <a:cubicBezTo>
                    <a:pt x="81" y="114"/>
                    <a:pt x="82" y="109"/>
                    <a:pt x="84" y="105"/>
                  </a:cubicBezTo>
                  <a:cubicBezTo>
                    <a:pt x="64" y="105"/>
                    <a:pt x="64" y="105"/>
                    <a:pt x="64" y="105"/>
                  </a:cubicBezTo>
                  <a:cubicBezTo>
                    <a:pt x="64" y="160"/>
                    <a:pt x="64" y="160"/>
                    <a:pt x="64" y="160"/>
                  </a:cubicBezTo>
                  <a:cubicBezTo>
                    <a:pt x="64" y="167"/>
                    <a:pt x="70" y="172"/>
                    <a:pt x="77" y="172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66" y="172"/>
                    <a:pt x="172" y="167"/>
                    <a:pt x="172" y="160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52" y="105"/>
                    <a:pt x="152" y="105"/>
                    <a:pt x="152" y="105"/>
                  </a:cubicBezTo>
                  <a:cubicBezTo>
                    <a:pt x="154" y="109"/>
                    <a:pt x="155" y="114"/>
                    <a:pt x="155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032908" y="2730860"/>
            <a:ext cx="4993302" cy="1396280"/>
            <a:chOff x="5235445" y="2503043"/>
            <a:chExt cx="4993302" cy="1396280"/>
          </a:xfrm>
        </p:grpSpPr>
        <p:sp>
          <p:nvSpPr>
            <p:cNvPr id="16" name="矩形 15"/>
            <p:cNvSpPr/>
            <p:nvPr/>
          </p:nvSpPr>
          <p:spPr>
            <a:xfrm>
              <a:off x="5235445" y="2503043"/>
              <a:ext cx="433965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zh-CN" altLang="en-US" sz="54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工作完成情况</a:t>
              </a:r>
              <a:endParaRPr kumimoji="1" lang="zh-CN" altLang="en-US" sz="54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5235445" y="3426373"/>
              <a:ext cx="4993302" cy="4729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点击此处添加文本内容，如关键词、部分简单介绍等。点击此处添加文本内容如关键词、部分简单介绍等。点击此处添加文本内容，如关键词、部分简介绍</a:t>
              </a:r>
              <a:endParaRPr lang="en-US" altLang="zh-CN" sz="10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183334" y="2091930"/>
            <a:ext cx="1578687" cy="2313570"/>
            <a:chOff x="3168454" y="1680397"/>
            <a:chExt cx="1578687" cy="2313570"/>
          </a:xfrm>
          <a:solidFill>
            <a:srgbClr val="884846"/>
          </a:solidFill>
        </p:grpSpPr>
        <p:sp>
          <p:nvSpPr>
            <p:cNvPr id="19" name="矩形 18"/>
            <p:cNvSpPr/>
            <p:nvPr/>
          </p:nvSpPr>
          <p:spPr>
            <a:xfrm>
              <a:off x="3220369" y="1680397"/>
              <a:ext cx="1472872" cy="2313570"/>
            </a:xfrm>
            <a:prstGeom prst="rect">
              <a:avLst/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lvl="0" algn="ctr"/>
              <a:r>
                <a:rPr lang="en-US" altLang="zh-CN" sz="4800" b="1" spc="600" dirty="0">
                  <a:solidFill>
                    <a:srgbClr val="8848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4800" b="1" spc="600" dirty="0">
                <a:solidFill>
                  <a:srgbClr val="8848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3168454" y="1750341"/>
              <a:ext cx="1562979" cy="669079"/>
              <a:chOff x="5591514" y="1114425"/>
              <a:chExt cx="2274501" cy="1077232"/>
            </a:xfrm>
            <a:grpFill/>
          </p:grpSpPr>
          <p:sp>
            <p:nvSpPr>
              <p:cNvPr id="25" name="矩形 24"/>
              <p:cNvSpPr/>
              <p:nvPr/>
            </p:nvSpPr>
            <p:spPr>
              <a:xfrm>
                <a:off x="5591514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7799483" y="1114425"/>
                <a:ext cx="66532" cy="10772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 rot="16200000">
                <a:off x="6686173" y="19771"/>
                <a:ext cx="81264" cy="227058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 flipV="1">
              <a:off x="3186189" y="3141260"/>
              <a:ext cx="1560952" cy="807911"/>
              <a:chOff x="5591515" y="1106803"/>
              <a:chExt cx="2271552" cy="1300753"/>
            </a:xfrm>
            <a:grpFill/>
          </p:grpSpPr>
          <p:sp>
            <p:nvSpPr>
              <p:cNvPr id="22" name="矩形 21"/>
              <p:cNvSpPr/>
              <p:nvPr/>
            </p:nvSpPr>
            <p:spPr>
              <a:xfrm>
                <a:off x="5591515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7817348" y="1114425"/>
                <a:ext cx="45719" cy="12931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884846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6690000" y="8318"/>
                <a:ext cx="73609" cy="22705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884846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7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8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ags/tag1.xml><?xml version="1.0" encoding="utf-8"?>
<p:tagLst xmlns:p="http://schemas.openxmlformats.org/presentationml/2006/main">
  <p:tag name="PA" val="v3.0.0"/>
</p:tagLst>
</file>

<file path=ppt/tags/tag10.xml><?xml version="1.0" encoding="utf-8"?>
<p:tagLst xmlns:p="http://schemas.openxmlformats.org/presentationml/2006/main">
  <p:tag name="PA" val="v4.0.0"/>
</p:tagLst>
</file>

<file path=ppt/tags/tag100.xml><?xml version="1.0" encoding="utf-8"?>
<p:tagLst xmlns:p="http://schemas.openxmlformats.org/presentationml/2006/main">
  <p:tag name="PA" val="v3.0.0"/>
</p:tagLst>
</file>

<file path=ppt/tags/tag101.xml><?xml version="1.0" encoding="utf-8"?>
<p:tagLst xmlns:p="http://schemas.openxmlformats.org/presentationml/2006/main">
  <p:tag name="PA" val="v3.0.0"/>
</p:tagLst>
</file>

<file path=ppt/tags/tag102.xml><?xml version="1.0" encoding="utf-8"?>
<p:tagLst xmlns:p="http://schemas.openxmlformats.org/presentationml/2006/main">
  <p:tag name="PA" val="v3.0.0"/>
</p:tagLst>
</file>

<file path=ppt/tags/tag103.xml><?xml version="1.0" encoding="utf-8"?>
<p:tagLst xmlns:p="http://schemas.openxmlformats.org/presentationml/2006/main">
  <p:tag name="PA" val="v3.0.0"/>
</p:tagLst>
</file>

<file path=ppt/tags/tag104.xml><?xml version="1.0" encoding="utf-8"?>
<p:tagLst xmlns:p="http://schemas.openxmlformats.org/presentationml/2006/main">
  <p:tag name="PA" val="v3.0.0"/>
</p:tagLst>
</file>

<file path=ppt/tags/tag105.xml><?xml version="1.0" encoding="utf-8"?>
<p:tagLst xmlns:p="http://schemas.openxmlformats.org/presentationml/2006/main">
  <p:tag name="ISLIDE TOOLS.GUIDESSETTING" val="{&quot;Id&quot;:&quot;GuidesStyle_Normal&quot;,&quot;Name&quot;:&quot;正常&quot;,&quot;HeaderHeight&quot;:10.0,&quot;FooterHeight&quot;:4.0,&quot;SideMargin&quot;:3.0,&quot;TopMargin&quot;:3.0,&quot;BottomMargin&quot;:3.0,&quot;IntervalMargin&quot;:3.0}"/>
  <p:tag name="ISPRING_ULTRA_SCORM_COURSE_ID" val="917418FA-2C4E-4825-ACEC-CC82B8F6E4F8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内容列表"/>
  <p:tag name="ISPRINGCLOUDFOLDERID" val="0"/>
  <p:tag name="ISPRINGCLOUDFOLDERPATH" val="系统信息库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演示文稿8"/>
  <p:tag name="commondata" val="eyJoZGlkIjoiYTQ3YTc2YjBlNWRhYjQ0NTA0MDBkN2E0YWM4YTZjZGMifQ=="/>
</p:tagLst>
</file>

<file path=ppt/tags/tag11.xml><?xml version="1.0" encoding="utf-8"?>
<p:tagLst xmlns:p="http://schemas.openxmlformats.org/presentationml/2006/main">
  <p:tag name="PA" val="v4.0.0"/>
</p:tagLst>
</file>

<file path=ppt/tags/tag12.xml><?xml version="1.0" encoding="utf-8"?>
<p:tagLst xmlns:p="http://schemas.openxmlformats.org/presentationml/2006/main">
  <p:tag name="PA" val="v4.0.0"/>
</p:tagLst>
</file>

<file path=ppt/tags/tag13.xml><?xml version="1.0" encoding="utf-8"?>
<p:tagLst xmlns:p="http://schemas.openxmlformats.org/presentationml/2006/main">
  <p:tag name="PA" val="v4.0.0"/>
</p:tagLst>
</file>

<file path=ppt/tags/tag14.xml><?xml version="1.0" encoding="utf-8"?>
<p:tagLst xmlns:p="http://schemas.openxmlformats.org/presentationml/2006/main">
  <p:tag name="PA" val="v4.0.0"/>
</p:tagLst>
</file>

<file path=ppt/tags/tag15.xml><?xml version="1.0" encoding="utf-8"?>
<p:tagLst xmlns:p="http://schemas.openxmlformats.org/presentationml/2006/main">
  <p:tag name="PA" val="v4.0.0"/>
</p:tagLst>
</file>

<file path=ppt/tags/tag16.xml><?xml version="1.0" encoding="utf-8"?>
<p:tagLst xmlns:p="http://schemas.openxmlformats.org/presentationml/2006/main">
  <p:tag name="PA" val="v4.0.0"/>
</p:tagLst>
</file>

<file path=ppt/tags/tag17.xml><?xml version="1.0" encoding="utf-8"?>
<p:tagLst xmlns:p="http://schemas.openxmlformats.org/presentationml/2006/main">
  <p:tag name="PA" val="v4.0.0"/>
</p:tagLst>
</file>

<file path=ppt/tags/tag18.xml><?xml version="1.0" encoding="utf-8"?>
<p:tagLst xmlns:p="http://schemas.openxmlformats.org/presentationml/2006/main">
  <p:tag name="PA" val="v4.0.0"/>
</p:tagLst>
</file>

<file path=ppt/tags/tag19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PA" val="v3.0.0"/>
</p:tagLst>
</file>

<file path=ppt/tags/tag20.xml><?xml version="1.0" encoding="utf-8"?>
<p:tagLst xmlns:p="http://schemas.openxmlformats.org/presentationml/2006/main">
  <p:tag name="PA" val="v4.0.0"/>
</p:tagLst>
</file>

<file path=ppt/tags/tag21.xml><?xml version="1.0" encoding="utf-8"?>
<p:tagLst xmlns:p="http://schemas.openxmlformats.org/presentationml/2006/main">
  <p:tag name="PA" val="v4.0.0"/>
</p:tagLst>
</file>

<file path=ppt/tags/tag22.xml><?xml version="1.0" encoding="utf-8"?>
<p:tagLst xmlns:p="http://schemas.openxmlformats.org/presentationml/2006/main">
  <p:tag name="PA" val="v4.0.0"/>
</p:tagLst>
</file>

<file path=ppt/tags/tag23.xml><?xml version="1.0" encoding="utf-8"?>
<p:tagLst xmlns:p="http://schemas.openxmlformats.org/presentationml/2006/main">
  <p:tag name="PA" val="v4.0.0"/>
</p:tagLst>
</file>

<file path=ppt/tags/tag24.xml><?xml version="1.0" encoding="utf-8"?>
<p:tagLst xmlns:p="http://schemas.openxmlformats.org/presentationml/2006/main">
  <p:tag name="PA" val="v4.0.0"/>
</p:tagLst>
</file>

<file path=ppt/tags/tag25.xml><?xml version="1.0" encoding="utf-8"?>
<p:tagLst xmlns:p="http://schemas.openxmlformats.org/presentationml/2006/main">
  <p:tag name="PA" val="v4.0.0"/>
</p:tagLst>
</file>

<file path=ppt/tags/tag26.xml><?xml version="1.0" encoding="utf-8"?>
<p:tagLst xmlns:p="http://schemas.openxmlformats.org/presentationml/2006/main">
  <p:tag name="PA" val="v4.0.0"/>
</p:tagLst>
</file>

<file path=ppt/tags/tag27.xml><?xml version="1.0" encoding="utf-8"?>
<p:tagLst xmlns:p="http://schemas.openxmlformats.org/presentationml/2006/main">
  <p:tag name="PA" val="v4.0.0"/>
</p:tagLst>
</file>

<file path=ppt/tags/tag28.xml><?xml version="1.0" encoding="utf-8"?>
<p:tagLst xmlns:p="http://schemas.openxmlformats.org/presentationml/2006/main">
  <p:tag name="PA" val="v4.0.0"/>
</p:tagLst>
</file>

<file path=ppt/tags/tag29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3.0.0"/>
</p:tagLst>
</file>

<file path=ppt/tags/tag30.xml><?xml version="1.0" encoding="utf-8"?>
<p:tagLst xmlns:p="http://schemas.openxmlformats.org/presentationml/2006/main">
  <p:tag name="PA" val="v4.0.0"/>
</p:tagLst>
</file>

<file path=ppt/tags/tag31.xml><?xml version="1.0" encoding="utf-8"?>
<p:tagLst xmlns:p="http://schemas.openxmlformats.org/presentationml/2006/main">
  <p:tag name="PA" val="v4.0.0"/>
</p:tagLst>
</file>

<file path=ppt/tags/tag32.xml><?xml version="1.0" encoding="utf-8"?>
<p:tagLst xmlns:p="http://schemas.openxmlformats.org/presentationml/2006/main">
  <p:tag name="PA" val="v4.0.0"/>
</p:tagLst>
</file>

<file path=ppt/tags/tag33.xml><?xml version="1.0" encoding="utf-8"?>
<p:tagLst xmlns:p="http://schemas.openxmlformats.org/presentationml/2006/main">
  <p:tag name="PA" val="v4.0.0"/>
</p:tagLst>
</file>

<file path=ppt/tags/tag34.xml><?xml version="1.0" encoding="utf-8"?>
<p:tagLst xmlns:p="http://schemas.openxmlformats.org/presentationml/2006/main">
  <p:tag name="PA" val="v4.0.0"/>
</p:tagLst>
</file>

<file path=ppt/tags/tag35.xml><?xml version="1.0" encoding="utf-8"?>
<p:tagLst xmlns:p="http://schemas.openxmlformats.org/presentationml/2006/main">
  <p:tag name="PA" val="v4.0.0"/>
</p:tagLst>
</file>

<file path=ppt/tags/tag36.xml><?xml version="1.0" encoding="utf-8"?>
<p:tagLst xmlns:p="http://schemas.openxmlformats.org/presentationml/2006/main">
  <p:tag name="PA" val="v4.0.0"/>
</p:tagLst>
</file>

<file path=ppt/tags/tag37.xml><?xml version="1.0" encoding="utf-8"?>
<p:tagLst xmlns:p="http://schemas.openxmlformats.org/presentationml/2006/main">
  <p:tag name="PA" val="v4.0.0"/>
</p:tagLst>
</file>

<file path=ppt/tags/tag38.xml><?xml version="1.0" encoding="utf-8"?>
<p:tagLst xmlns:p="http://schemas.openxmlformats.org/presentationml/2006/main">
  <p:tag name="PA" val="v4.0.0"/>
</p:tagLst>
</file>

<file path=ppt/tags/tag39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3.0.0"/>
</p:tagLst>
</file>

<file path=ppt/tags/tag40.xml><?xml version="1.0" encoding="utf-8"?>
<p:tagLst xmlns:p="http://schemas.openxmlformats.org/presentationml/2006/main">
  <p:tag name="PA" val="v4.0.0"/>
</p:tagLst>
</file>

<file path=ppt/tags/tag41.xml><?xml version="1.0" encoding="utf-8"?>
<p:tagLst xmlns:p="http://schemas.openxmlformats.org/presentationml/2006/main">
  <p:tag name="PA" val="v4.0.0"/>
</p:tagLst>
</file>

<file path=ppt/tags/tag42.xml><?xml version="1.0" encoding="utf-8"?>
<p:tagLst xmlns:p="http://schemas.openxmlformats.org/presentationml/2006/main">
  <p:tag name="PA" val="v4.0.0"/>
</p:tagLst>
</file>

<file path=ppt/tags/tag43.xml><?xml version="1.0" encoding="utf-8"?>
<p:tagLst xmlns:p="http://schemas.openxmlformats.org/presentationml/2006/main">
  <p:tag name="PA" val="v4.0.0"/>
</p:tagLst>
</file>

<file path=ppt/tags/tag44.xml><?xml version="1.0" encoding="utf-8"?>
<p:tagLst xmlns:p="http://schemas.openxmlformats.org/presentationml/2006/main">
  <p:tag name="PA" val="v4.0.0"/>
</p:tagLst>
</file>

<file path=ppt/tags/tag45.xml><?xml version="1.0" encoding="utf-8"?>
<p:tagLst xmlns:p="http://schemas.openxmlformats.org/presentationml/2006/main">
  <p:tag name="PA" val="v4.0.0"/>
</p:tagLst>
</file>

<file path=ppt/tags/tag46.xml><?xml version="1.0" encoding="utf-8"?>
<p:tagLst xmlns:p="http://schemas.openxmlformats.org/presentationml/2006/main">
  <p:tag name="PA" val="v4.0.0"/>
</p:tagLst>
</file>

<file path=ppt/tags/tag47.xml><?xml version="1.0" encoding="utf-8"?>
<p:tagLst xmlns:p="http://schemas.openxmlformats.org/presentationml/2006/main">
  <p:tag name="PA" val="v4.0.0"/>
</p:tagLst>
</file>

<file path=ppt/tags/tag48.xml><?xml version="1.0" encoding="utf-8"?>
<p:tagLst xmlns:p="http://schemas.openxmlformats.org/presentationml/2006/main">
  <p:tag name="PA" val="v4.0.0"/>
</p:tagLst>
</file>

<file path=ppt/tags/tag49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PA" val="v3.0.0"/>
</p:tagLst>
</file>

<file path=ppt/tags/tag50.xml><?xml version="1.0" encoding="utf-8"?>
<p:tagLst xmlns:p="http://schemas.openxmlformats.org/presentationml/2006/main">
  <p:tag name="PA" val="v4.0.0"/>
</p:tagLst>
</file>

<file path=ppt/tags/tag51.xml><?xml version="1.0" encoding="utf-8"?>
<p:tagLst xmlns:p="http://schemas.openxmlformats.org/presentationml/2006/main">
  <p:tag name="PA" val="v4.0.0"/>
</p:tagLst>
</file>

<file path=ppt/tags/tag52.xml><?xml version="1.0" encoding="utf-8"?>
<p:tagLst xmlns:p="http://schemas.openxmlformats.org/presentationml/2006/main">
  <p:tag name="PA" val="v4.0.0"/>
</p:tagLst>
</file>

<file path=ppt/tags/tag53.xml><?xml version="1.0" encoding="utf-8"?>
<p:tagLst xmlns:p="http://schemas.openxmlformats.org/presentationml/2006/main">
  <p:tag name="PA" val="v4.0.0"/>
</p:tagLst>
</file>

<file path=ppt/tags/tag54.xml><?xml version="1.0" encoding="utf-8"?>
<p:tagLst xmlns:p="http://schemas.openxmlformats.org/presentationml/2006/main">
  <p:tag name="PA" val="v4.0.0"/>
</p:tagLst>
</file>

<file path=ppt/tags/tag55.xml><?xml version="1.0" encoding="utf-8"?>
<p:tagLst xmlns:p="http://schemas.openxmlformats.org/presentationml/2006/main">
  <p:tag name="PA" val="v4.0.0"/>
</p:tagLst>
</file>

<file path=ppt/tags/tag56.xml><?xml version="1.0" encoding="utf-8"?>
<p:tagLst xmlns:p="http://schemas.openxmlformats.org/presentationml/2006/main">
  <p:tag name="PA" val="v4.0.0"/>
</p:tagLst>
</file>

<file path=ppt/tags/tag57.xml><?xml version="1.0" encoding="utf-8"?>
<p:tagLst xmlns:p="http://schemas.openxmlformats.org/presentationml/2006/main">
  <p:tag name="PA" val="v4.0.0"/>
</p:tagLst>
</file>

<file path=ppt/tags/tag58.xml><?xml version="1.0" encoding="utf-8"?>
<p:tagLst xmlns:p="http://schemas.openxmlformats.org/presentationml/2006/main">
  <p:tag name="PA" val="v4.0.0"/>
</p:tagLst>
</file>

<file path=ppt/tags/tag59.xml><?xml version="1.0" encoding="utf-8"?>
<p:tagLst xmlns:p="http://schemas.openxmlformats.org/presentationml/2006/main">
  <p:tag name="PA" val="v4.0.0"/>
</p:tagLst>
</file>

<file path=ppt/tags/tag6.xml><?xml version="1.0" encoding="utf-8"?>
<p:tagLst xmlns:p="http://schemas.openxmlformats.org/presentationml/2006/main">
  <p:tag name="PA" val="v4.0.0"/>
</p:tagLst>
</file>

<file path=ppt/tags/tag60.xml><?xml version="1.0" encoding="utf-8"?>
<p:tagLst xmlns:p="http://schemas.openxmlformats.org/presentationml/2006/main">
  <p:tag name="PA" val="v4.0.0"/>
</p:tagLst>
</file>

<file path=ppt/tags/tag61.xml><?xml version="1.0" encoding="utf-8"?>
<p:tagLst xmlns:p="http://schemas.openxmlformats.org/presentationml/2006/main">
  <p:tag name="PA" val="v4.0.0"/>
</p:tagLst>
</file>

<file path=ppt/tags/tag62.xml><?xml version="1.0" encoding="utf-8"?>
<p:tagLst xmlns:p="http://schemas.openxmlformats.org/presentationml/2006/main">
  <p:tag name="PA" val="v4.0.0"/>
</p:tagLst>
</file>

<file path=ppt/tags/tag63.xml><?xml version="1.0" encoding="utf-8"?>
<p:tagLst xmlns:p="http://schemas.openxmlformats.org/presentationml/2006/main">
  <p:tag name="PA" val="v4.0.0"/>
</p:tagLst>
</file>

<file path=ppt/tags/tag64.xml><?xml version="1.0" encoding="utf-8"?>
<p:tagLst xmlns:p="http://schemas.openxmlformats.org/presentationml/2006/main">
  <p:tag name="PA" val="v4.0.0"/>
</p:tagLst>
</file>

<file path=ppt/tags/tag65.xml><?xml version="1.0" encoding="utf-8"?>
<p:tagLst xmlns:p="http://schemas.openxmlformats.org/presentationml/2006/main">
  <p:tag name="PA" val="v4.0.0"/>
</p:tagLst>
</file>

<file path=ppt/tags/tag66.xml><?xml version="1.0" encoding="utf-8"?>
<p:tagLst xmlns:p="http://schemas.openxmlformats.org/presentationml/2006/main">
  <p:tag name="PA" val="v4.0.0"/>
</p:tagLst>
</file>

<file path=ppt/tags/tag67.xml><?xml version="1.0" encoding="utf-8"?>
<p:tagLst xmlns:p="http://schemas.openxmlformats.org/presentationml/2006/main">
  <p:tag name="PA" val="v4.0.0"/>
</p:tagLst>
</file>

<file path=ppt/tags/tag68.xml><?xml version="1.0" encoding="utf-8"?>
<p:tagLst xmlns:p="http://schemas.openxmlformats.org/presentationml/2006/main">
  <p:tag name="PA" val="v4.0.0"/>
</p:tagLst>
</file>

<file path=ppt/tags/tag69.xml><?xml version="1.0" encoding="utf-8"?>
<p:tagLst xmlns:p="http://schemas.openxmlformats.org/presentationml/2006/main">
  <p:tag name="PA" val="v4.0.0"/>
</p:tagLst>
</file>

<file path=ppt/tags/tag7.xml><?xml version="1.0" encoding="utf-8"?>
<p:tagLst xmlns:p="http://schemas.openxmlformats.org/presentationml/2006/main">
  <p:tag name="PA" val="v4.0.0"/>
</p:tagLst>
</file>

<file path=ppt/tags/tag70.xml><?xml version="1.0" encoding="utf-8"?>
<p:tagLst xmlns:p="http://schemas.openxmlformats.org/presentationml/2006/main">
  <p:tag name="PA" val="v4.0.0"/>
</p:tagLst>
</file>

<file path=ppt/tags/tag71.xml><?xml version="1.0" encoding="utf-8"?>
<p:tagLst xmlns:p="http://schemas.openxmlformats.org/presentationml/2006/main">
  <p:tag name="PA" val="v4.0.0"/>
</p:tagLst>
</file>

<file path=ppt/tags/tag72.xml><?xml version="1.0" encoding="utf-8"?>
<p:tagLst xmlns:p="http://schemas.openxmlformats.org/presentationml/2006/main">
  <p:tag name="PA" val="v4.0.0"/>
</p:tagLst>
</file>

<file path=ppt/tags/tag73.xml><?xml version="1.0" encoding="utf-8"?>
<p:tagLst xmlns:p="http://schemas.openxmlformats.org/presentationml/2006/main">
  <p:tag name="PA" val="v4.0.0"/>
</p:tagLst>
</file>

<file path=ppt/tags/tag74.xml><?xml version="1.0" encoding="utf-8"?>
<p:tagLst xmlns:p="http://schemas.openxmlformats.org/presentationml/2006/main">
  <p:tag name="PA" val="v4.0.0"/>
</p:tagLst>
</file>

<file path=ppt/tags/tag75.xml><?xml version="1.0" encoding="utf-8"?>
<p:tagLst xmlns:p="http://schemas.openxmlformats.org/presentationml/2006/main">
  <p:tag name="PA" val="v4.0.0"/>
</p:tagLst>
</file>

<file path=ppt/tags/tag76.xml><?xml version="1.0" encoding="utf-8"?>
<p:tagLst xmlns:p="http://schemas.openxmlformats.org/presentationml/2006/main">
  <p:tag name="PA" val="v4.0.0"/>
</p:tagLst>
</file>

<file path=ppt/tags/tag77.xml><?xml version="1.0" encoding="utf-8"?>
<p:tagLst xmlns:p="http://schemas.openxmlformats.org/presentationml/2006/main">
  <p:tag name="PA" val="v4.0.0"/>
</p:tagLst>
</file>

<file path=ppt/tags/tag78.xml><?xml version="1.0" encoding="utf-8"?>
<p:tagLst xmlns:p="http://schemas.openxmlformats.org/presentationml/2006/main">
  <p:tag name="PA" val="v4.0.0"/>
</p:tagLst>
</file>

<file path=ppt/tags/tag79.xml><?xml version="1.0" encoding="utf-8"?>
<p:tagLst xmlns:p="http://schemas.openxmlformats.org/presentationml/2006/main">
  <p:tag name="PA" val="v4.0.0"/>
</p:tagLst>
</file>

<file path=ppt/tags/tag8.xml><?xml version="1.0" encoding="utf-8"?>
<p:tagLst xmlns:p="http://schemas.openxmlformats.org/presentationml/2006/main">
  <p:tag name="PA" val="v4.0.0"/>
</p:tagLst>
</file>

<file path=ppt/tags/tag80.xml><?xml version="1.0" encoding="utf-8"?>
<p:tagLst xmlns:p="http://schemas.openxmlformats.org/presentationml/2006/main">
  <p:tag name="PA" val="v4.0.0"/>
</p:tagLst>
</file>

<file path=ppt/tags/tag81.xml><?xml version="1.0" encoding="utf-8"?>
<p:tagLst xmlns:p="http://schemas.openxmlformats.org/presentationml/2006/main">
  <p:tag name="PA" val="v4.0.0"/>
</p:tagLst>
</file>

<file path=ppt/tags/tag82.xml><?xml version="1.0" encoding="utf-8"?>
<p:tagLst xmlns:p="http://schemas.openxmlformats.org/presentationml/2006/main">
  <p:tag name="PA" val="v4.0.0"/>
</p:tagLst>
</file>

<file path=ppt/tags/tag83.xml><?xml version="1.0" encoding="utf-8"?>
<p:tagLst xmlns:p="http://schemas.openxmlformats.org/presentationml/2006/main">
  <p:tag name="PA" val="v4.0.0"/>
</p:tagLst>
</file>

<file path=ppt/tags/tag84.xml><?xml version="1.0" encoding="utf-8"?>
<p:tagLst xmlns:p="http://schemas.openxmlformats.org/presentationml/2006/main">
  <p:tag name="PA" val="v4.0.0"/>
</p:tagLst>
</file>

<file path=ppt/tags/tag85.xml><?xml version="1.0" encoding="utf-8"?>
<p:tagLst xmlns:p="http://schemas.openxmlformats.org/presentationml/2006/main">
  <p:tag name="PA" val="v4.0.0"/>
</p:tagLst>
</file>

<file path=ppt/tags/tag86.xml><?xml version="1.0" encoding="utf-8"?>
<p:tagLst xmlns:p="http://schemas.openxmlformats.org/presentationml/2006/main">
  <p:tag name="PA" val="v4.0.0"/>
</p:tagLst>
</file>

<file path=ppt/tags/tag87.xml><?xml version="1.0" encoding="utf-8"?>
<p:tagLst xmlns:p="http://schemas.openxmlformats.org/presentationml/2006/main">
  <p:tag name="PA" val="v4.0.0"/>
</p:tagLst>
</file>

<file path=ppt/tags/tag88.xml><?xml version="1.0" encoding="utf-8"?>
<p:tagLst xmlns:p="http://schemas.openxmlformats.org/presentationml/2006/main">
  <p:tag name="PA" val="v4.0.0"/>
</p:tagLst>
</file>

<file path=ppt/tags/tag89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ags/tag90.xml><?xml version="1.0" encoding="utf-8"?>
<p:tagLst xmlns:p="http://schemas.openxmlformats.org/presentationml/2006/main">
  <p:tag name="PA" val="v4.0.0"/>
</p:tagLst>
</file>

<file path=ppt/tags/tag91.xml><?xml version="1.0" encoding="utf-8"?>
<p:tagLst xmlns:p="http://schemas.openxmlformats.org/presentationml/2006/main">
  <p:tag name="PA" val="v4.0.0"/>
</p:tagLst>
</file>

<file path=ppt/tags/tag92.xml><?xml version="1.0" encoding="utf-8"?>
<p:tagLst xmlns:p="http://schemas.openxmlformats.org/presentationml/2006/main">
  <p:tag name="PA" val="v4.0.0"/>
</p:tagLst>
</file>

<file path=ppt/tags/tag93.xml><?xml version="1.0" encoding="utf-8"?>
<p:tagLst xmlns:p="http://schemas.openxmlformats.org/presentationml/2006/main">
  <p:tag name="PA" val="v4.0.0"/>
</p:tagLst>
</file>

<file path=ppt/tags/tag94.xml><?xml version="1.0" encoding="utf-8"?>
<p:tagLst xmlns:p="http://schemas.openxmlformats.org/presentationml/2006/main">
  <p:tag name="PA" val="v4.0.0"/>
</p:tagLst>
</file>

<file path=ppt/tags/tag95.xml><?xml version="1.0" encoding="utf-8"?>
<p:tagLst xmlns:p="http://schemas.openxmlformats.org/presentationml/2006/main">
  <p:tag name="PA" val="v4.0.0"/>
</p:tagLst>
</file>

<file path=ppt/tags/tag96.xml><?xml version="1.0" encoding="utf-8"?>
<p:tagLst xmlns:p="http://schemas.openxmlformats.org/presentationml/2006/main">
  <p:tag name="PA" val="v4.0.0"/>
</p:tagLst>
</file>

<file path=ppt/tags/tag97.xml><?xml version="1.0" encoding="utf-8"?>
<p:tagLst xmlns:p="http://schemas.openxmlformats.org/presentationml/2006/main">
  <p:tag name="PA" val="v4.0.0"/>
</p:tagLst>
</file>

<file path=ppt/tags/tag98.xml><?xml version="1.0" encoding="utf-8"?>
<p:tagLst xmlns:p="http://schemas.openxmlformats.org/presentationml/2006/main">
  <p:tag name="PA" val="v4.0.0"/>
</p:tagLst>
</file>

<file path=ppt/tags/tag99.xml><?xml version="1.0" encoding="utf-8"?>
<p:tagLst xmlns:p="http://schemas.openxmlformats.org/presentationml/2006/main">
  <p:tag name="PA" val="v4.0.0"/>
</p:tagLst>
</file>

<file path=ppt/theme/theme1.xml><?xml version="1.0" encoding="utf-8"?>
<a:theme xmlns:a="http://schemas.openxmlformats.org/drawingml/2006/main" name="PPT定制1801380800">
  <a:themeElements>
    <a:clrScheme name="MC-欧美风主题色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74300"/>
      </a:accent1>
      <a:accent2>
        <a:srgbClr val="F8B900"/>
      </a:accent2>
      <a:accent3>
        <a:srgbClr val="CF5119"/>
      </a:accent3>
      <a:accent4>
        <a:srgbClr val="874300"/>
      </a:accent4>
      <a:accent5>
        <a:srgbClr val="F8B900"/>
      </a:accent5>
      <a:accent6>
        <a:srgbClr val="CF5119"/>
      </a:accent6>
      <a:hlink>
        <a:srgbClr val="0563C1"/>
      </a:hlink>
      <a:folHlink>
        <a:srgbClr val="954F72"/>
      </a:folHlink>
    </a:clrScheme>
    <a:fontScheme name="Arial+微软雅黑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>
          <a:lnSpc>
            <a:spcPct val="120000"/>
          </a:lnSpc>
          <a:defRPr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千图</Template>
  <TotalTime>0</TotalTime>
  <Words>2483</Words>
  <Application>WPS 演示</Application>
  <PresentationFormat>宽屏</PresentationFormat>
  <Paragraphs>423</Paragraphs>
  <Slides>25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叶根友毛笔行书简体2012版</vt:lpstr>
      <vt:lpstr>锐字逼格锐线体简4.0</vt:lpstr>
      <vt:lpstr>方正兰亭纤黑简体</vt:lpstr>
      <vt:lpstr>Calibri</vt:lpstr>
      <vt:lpstr>锐字工房张海山锐线体2.0</vt:lpstr>
      <vt:lpstr>Montserrat Semi</vt:lpstr>
      <vt:lpstr>Segoe Print</vt:lpstr>
      <vt:lpstr>Poppins SemiBold</vt:lpstr>
      <vt:lpstr>Microsoft JhengHei Light</vt:lpstr>
      <vt:lpstr>黑体</vt:lpstr>
      <vt:lpstr>Arial Unicode MS</vt:lpstr>
      <vt:lpstr>等线</vt:lpstr>
      <vt:lpstr>PPT定制1801380800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2</cp:revision>
  <dcterms:created xsi:type="dcterms:W3CDTF">2017-11-17T04:47:00Z</dcterms:created>
  <dcterms:modified xsi:type="dcterms:W3CDTF">2024-05-01T18:11:46Z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FE7151FD511B4211B4B3285BC4AFF1C8_13</vt:lpwstr>
  </property>
  <property fmtid="{D5CDD505-2E9C-101B-9397-08002B2CF9AE}" pid="3" name="KSOProductBuildVer">
    <vt:lpwstr>2052-12.1.0.16417</vt:lpwstr>
  </property>
</Properties>
</file>