
<file path=[Content_Types].xml><?xml version="1.0" encoding="utf-8"?>
<Types xmlns="http://schemas.openxmlformats.org/package/2006/content-types">
  <Default Extension="png" ContentType="image/png"/>
  <Default Extension="jpeg" ContentType="image/jpeg"/>
  <Default Extension="JPG" ContentType="image/.jp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3" r:id="rId5"/>
    <p:sldId id="257" r:id="rId6"/>
    <p:sldId id="294" r:id="rId7"/>
    <p:sldId id="296" r:id="rId8"/>
    <p:sldId id="297" r:id="rId9"/>
    <p:sldId id="322" r:id="rId10"/>
    <p:sldId id="298" r:id="rId11"/>
    <p:sldId id="299" r:id="rId12"/>
    <p:sldId id="300" r:id="rId13"/>
    <p:sldId id="323" r:id="rId14"/>
    <p:sldId id="301" r:id="rId15"/>
    <p:sldId id="303" r:id="rId16"/>
    <p:sldId id="324" r:id="rId17"/>
    <p:sldId id="304" r:id="rId18"/>
    <p:sldId id="305" r:id="rId19"/>
    <p:sldId id="315" r:id="rId20"/>
    <p:sldId id="325" r:id="rId21"/>
    <p:sldId id="316" r:id="rId22"/>
    <p:sldId id="317" r:id="rId23"/>
    <p:sldId id="318" r:id="rId24"/>
    <p:sldId id="326" r:id="rId25"/>
    <p:sldId id="320" r:id="rId26"/>
    <p:sldId id="321" r:id="rId27"/>
    <p:sldId id="327" r:id="rId28"/>
    <p:sldId id="341" r:id="rId29"/>
  </p:sldIdLst>
  <p:sldSz cx="12192000" cy="6858000"/>
  <p:notesSz cx="6858000" cy="9144000"/>
  <p:custDataLst>
    <p:tags r:id="rId3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guide id="3" orient="horz" pos="3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8B022C"/>
    <a:srgbClr val="95D4F6"/>
    <a:srgbClr val="FC838C"/>
    <a:srgbClr val="5B9BD5"/>
    <a:srgbClr val="86B8D5"/>
    <a:srgbClr val="607A76"/>
    <a:srgbClr val="FFA9F8"/>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660" autoAdjust="0"/>
  </p:normalViewPr>
  <p:slideViewPr>
    <p:cSldViewPr snapToGrid="0" showGuides="1">
      <p:cViewPr varScale="1">
        <p:scale>
          <a:sx n="69" d="100"/>
          <a:sy n="69" d="100"/>
        </p:scale>
        <p:origin x="72" y="150"/>
      </p:cViewPr>
      <p:guideLst>
        <p:guide orient="horz" pos="2205"/>
        <p:guide pos="2880"/>
        <p:guide orient="horz" pos="3226"/>
      </p:guideLst>
    </p:cSldViewPr>
  </p:slideViewPr>
  <p:notesTextViewPr>
    <p:cViewPr>
      <p:scale>
        <a:sx n="1" d="1"/>
        <a:sy n="1" d="1"/>
      </p:scale>
      <p:origin x="0" y="0"/>
    </p:cViewPr>
  </p:notesTextViewPr>
  <p:sorterViewPr>
    <p:cViewPr>
      <p:scale>
        <a:sx n="66" d="100"/>
        <a:sy n="66" d="100"/>
      </p:scale>
      <p:origin x="0" y="-1032"/>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5.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33821-02E2-4B51-940B-8EA4784A22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28436-125F-436D-BF99-DDF5C17EE4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advClick="0" advTm="3000">
        <p:randomBar dir="vert"/>
      </p:transition>
    </mc:Choice>
    <mc:Fallback>
      <p:transition spd="slow" advClick="0" advTm="3000">
        <p:randomBar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advClick="0" advTm="3000">
        <p:randomBar dir="vert"/>
      </p:transition>
    </mc:Choice>
    <mc:Fallback>
      <p:transition spd="slow" advClick="0" advTm="300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advClick="0" advTm="3000">
        <p:randomBar dir="vert"/>
      </p:transition>
    </mc:Choice>
    <mc:Fallback>
      <p:transition spd="slow" advClick="0" advTm="3000">
        <p:randomBar dir="vert"/>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3000" advClick="0" advTm="3000">
        <p:randomBar dir="vert"/>
      </p:transition>
    </mc:Choice>
    <mc:Fallback>
      <p:transition spd="slow" advClick="0" advTm="3000">
        <p:randomBar dir="vert"/>
      </p:transition>
    </mc:Fallback>
  </mc:AlternateConten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36.jpeg"/></Relationships>
</file>

<file path=ppt/slides/_rels/slide19.xml.rels><?xml version="1.0" encoding="UTF-8" standalone="yes"?>
<Relationships xmlns="http://schemas.openxmlformats.org/package/2006/relationships"><Relationship Id="rId9" Type="http://schemas.openxmlformats.org/officeDocument/2006/relationships/image" Target="../media/image45.jpeg"/><Relationship Id="rId8" Type="http://schemas.openxmlformats.org/officeDocument/2006/relationships/image" Target="../media/image44.jpeg"/><Relationship Id="rId7" Type="http://schemas.openxmlformats.org/officeDocument/2006/relationships/image" Target="../media/image43.jpeg"/><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1" Type="http://schemas.openxmlformats.org/officeDocument/2006/relationships/notesSlide" Target="../notesSlides/notesSlide19.xml"/><Relationship Id="rId10" Type="http://schemas.openxmlformats.org/officeDocument/2006/relationships/slideLayout" Target="../slideLayouts/slideLayout1.xml"/><Relationship Id="rId1"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3.png"/><Relationship Id="rId7" Type="http://schemas.openxmlformats.org/officeDocument/2006/relationships/image" Target="../media/image52.jpeg"/><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0" Type="http://schemas.openxmlformats.org/officeDocument/2006/relationships/notesSlide" Target="../notesSlides/notesSlide20.xml"/><Relationship Id="rId1" Type="http://schemas.openxmlformats.org/officeDocument/2006/relationships/image" Target="../media/image46.jpe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60.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64.jpeg"/><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image" Target="../media/image68.jpeg"/><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image" Target="../media/image6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69.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0.png"/><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0" Type="http://schemas.openxmlformats.org/officeDocument/2006/relationships/notesSlide" Target="../notesSlides/notesSlide5.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22.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stretch>
            <a:fillRect/>
          </a:stretch>
        </p:blipFill>
        <p:spPr>
          <a:xfrm>
            <a:off x="3420871" y="279400"/>
            <a:ext cx="5845054" cy="4006100"/>
          </a:xfrm>
          <a:prstGeom prst="rect">
            <a:avLst/>
          </a:prstGeom>
        </p:spPr>
      </p:pic>
      <p:pic>
        <p:nvPicPr>
          <p:cNvPr id="5" name="图片 4"/>
          <p:cNvPicPr>
            <a:picLocks noChangeAspect="1"/>
          </p:cNvPicPr>
          <p:nvPr/>
        </p:nvPicPr>
        <p:blipFill>
          <a:blip r:embed="rId3" cstate="email"/>
          <a:stretch>
            <a:fillRect/>
          </a:stretch>
        </p:blipFill>
        <p:spPr>
          <a:xfrm>
            <a:off x="3034788" y="4128005"/>
            <a:ext cx="6617221" cy="2386589"/>
          </a:xfrm>
          <a:prstGeom prst="rect">
            <a:avLst/>
          </a:prstGeom>
        </p:spPr>
      </p:pic>
      <p:pic>
        <p:nvPicPr>
          <p:cNvPr id="3" name="秋日私语">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567543" y="-609600"/>
            <a:ext cx="609600" cy="609600"/>
          </a:xfrm>
          <a:prstGeom prst="rect">
            <a:avLst/>
          </a:prstGeom>
        </p:spPr>
      </p:pic>
      <p:sp>
        <p:nvSpPr>
          <p:cNvPr id="4" name="文本框 3"/>
          <p:cNvSpPr txBox="1"/>
          <p:nvPr/>
        </p:nvSpPr>
        <p:spPr>
          <a:xfrm>
            <a:off x="2049906" y="3700733"/>
            <a:ext cx="8276433" cy="1015663"/>
          </a:xfrm>
          <a:prstGeom prst="rect">
            <a:avLst/>
          </a:prstGeom>
          <a:noFill/>
        </p:spPr>
        <p:txBody>
          <a:bodyPr wrap="none" rtlCol="0">
            <a:spAutoFit/>
          </a:bodyPr>
          <a:lstStyle/>
          <a:p>
            <a:r>
              <a:rPr lang="zh-CN" altLang="en-US" sz="6000" dirty="0" smtClean="0"/>
              <a:t>小清新风格咖啡</a:t>
            </a:r>
            <a:r>
              <a:rPr lang="en-US" altLang="zh-CN" sz="6000" dirty="0" smtClean="0"/>
              <a:t>PPT</a:t>
            </a:r>
            <a:r>
              <a:rPr lang="zh-CN" altLang="en-US" sz="6000" dirty="0" smtClean="0"/>
              <a:t>模板</a:t>
            </a:r>
            <a:endParaRPr lang="zh-CN" altLang="en-US" sz="6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wind"/>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cxnSp>
        <p:nvCxnSpPr>
          <p:cNvPr id="49" name="Straight Connector 13"/>
          <p:cNvCxnSpPr/>
          <p:nvPr/>
        </p:nvCxnSpPr>
        <p:spPr>
          <a:xfrm rot="5400000">
            <a:off x="1429819" y="3905254"/>
            <a:ext cx="361952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14"/>
          <p:cNvCxnSpPr/>
          <p:nvPr/>
        </p:nvCxnSpPr>
        <p:spPr>
          <a:xfrm rot="5400000">
            <a:off x="4382590" y="3905254"/>
            <a:ext cx="361952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15"/>
          <p:cNvCxnSpPr/>
          <p:nvPr/>
        </p:nvCxnSpPr>
        <p:spPr>
          <a:xfrm rot="5400000">
            <a:off x="7335318" y="3905254"/>
            <a:ext cx="361952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430636" y="4063788"/>
            <a:ext cx="1929857" cy="359401"/>
            <a:chOff x="928662" y="3910468"/>
            <a:chExt cx="2028878" cy="377842"/>
          </a:xfrm>
          <a:blipFill dpi="0" rotWithShape="1">
            <a:blip r:embed="rId1">
              <a:extLst>
                <a:ext uri="{28A0092B-C50C-407E-A947-70E740481C1C}">
                  <a14:useLocalDpi xmlns:a14="http://schemas.microsoft.com/office/drawing/2010/main" val="0"/>
                </a:ext>
              </a:extLst>
            </a:blip>
            <a:srcRect/>
            <a:stretch>
              <a:fillRect/>
            </a:stretch>
          </a:blipFill>
        </p:grpSpPr>
        <p:grpSp>
          <p:nvGrpSpPr>
            <p:cNvPr id="104" name="Group 299"/>
            <p:cNvGrpSpPr/>
            <p:nvPr/>
          </p:nvGrpSpPr>
          <p:grpSpPr>
            <a:xfrm>
              <a:off x="928662" y="3910468"/>
              <a:ext cx="148552" cy="377842"/>
              <a:chOff x="6141009" y="3540977"/>
              <a:chExt cx="85046" cy="216315"/>
            </a:xfrm>
            <a:grpFill/>
          </p:grpSpPr>
          <p:sp>
            <p:nvSpPr>
              <p:cNvPr id="13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3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5" name="Group 299"/>
            <p:cNvGrpSpPr/>
            <p:nvPr/>
          </p:nvGrpSpPr>
          <p:grpSpPr>
            <a:xfrm>
              <a:off x="1137587" y="3910468"/>
              <a:ext cx="148552" cy="377842"/>
              <a:chOff x="6141009" y="3540977"/>
              <a:chExt cx="85046" cy="216315"/>
            </a:xfrm>
            <a:grpFill/>
          </p:grpSpPr>
          <p:sp>
            <p:nvSpPr>
              <p:cNvPr id="13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3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6" name="Group 299"/>
            <p:cNvGrpSpPr/>
            <p:nvPr/>
          </p:nvGrpSpPr>
          <p:grpSpPr>
            <a:xfrm>
              <a:off x="1346512" y="3910468"/>
              <a:ext cx="148552" cy="377842"/>
              <a:chOff x="6141009" y="3540977"/>
              <a:chExt cx="85046" cy="216315"/>
            </a:xfrm>
            <a:grpFill/>
          </p:grpSpPr>
          <p:sp>
            <p:nvSpPr>
              <p:cNvPr id="12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7" name="Group 299"/>
            <p:cNvGrpSpPr/>
            <p:nvPr/>
          </p:nvGrpSpPr>
          <p:grpSpPr>
            <a:xfrm>
              <a:off x="1555437" y="3910468"/>
              <a:ext cx="148552" cy="377842"/>
              <a:chOff x="6141009" y="3540977"/>
              <a:chExt cx="85046" cy="216315"/>
            </a:xfrm>
            <a:grpFill/>
          </p:grpSpPr>
          <p:sp>
            <p:nvSpPr>
              <p:cNvPr id="12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8" name="Group 299"/>
            <p:cNvGrpSpPr/>
            <p:nvPr/>
          </p:nvGrpSpPr>
          <p:grpSpPr>
            <a:xfrm>
              <a:off x="1764362" y="3910468"/>
              <a:ext cx="148552" cy="377842"/>
              <a:chOff x="6141009" y="3540977"/>
              <a:chExt cx="85046" cy="216315"/>
            </a:xfrm>
            <a:grpFill/>
          </p:grpSpPr>
          <p:sp>
            <p:nvSpPr>
              <p:cNvPr id="12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9" name="Group 299"/>
            <p:cNvGrpSpPr/>
            <p:nvPr/>
          </p:nvGrpSpPr>
          <p:grpSpPr>
            <a:xfrm>
              <a:off x="1973287" y="3910468"/>
              <a:ext cx="148552" cy="377842"/>
              <a:chOff x="6141009" y="3540977"/>
              <a:chExt cx="85046" cy="216315"/>
            </a:xfrm>
            <a:grpFill/>
          </p:grpSpPr>
          <p:sp>
            <p:nvSpPr>
              <p:cNvPr id="12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0" name="Group 299"/>
            <p:cNvGrpSpPr/>
            <p:nvPr/>
          </p:nvGrpSpPr>
          <p:grpSpPr>
            <a:xfrm>
              <a:off x="2182212" y="3910468"/>
              <a:ext cx="148552" cy="377842"/>
              <a:chOff x="6141009" y="3540977"/>
              <a:chExt cx="85046" cy="216315"/>
            </a:xfrm>
            <a:grpFill/>
          </p:grpSpPr>
          <p:sp>
            <p:nvSpPr>
              <p:cNvPr id="12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1" name="Group 299"/>
            <p:cNvGrpSpPr/>
            <p:nvPr/>
          </p:nvGrpSpPr>
          <p:grpSpPr>
            <a:xfrm>
              <a:off x="2391137" y="3910468"/>
              <a:ext cx="148552" cy="377842"/>
              <a:chOff x="6141009" y="3540977"/>
              <a:chExt cx="85046" cy="216315"/>
            </a:xfrm>
            <a:grpFill/>
          </p:grpSpPr>
          <p:sp>
            <p:nvSpPr>
              <p:cNvPr id="11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1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2" name="Group 299"/>
            <p:cNvGrpSpPr/>
            <p:nvPr/>
          </p:nvGrpSpPr>
          <p:grpSpPr>
            <a:xfrm>
              <a:off x="2600062" y="3910468"/>
              <a:ext cx="148552" cy="377842"/>
              <a:chOff x="6141009" y="3540977"/>
              <a:chExt cx="85046" cy="216315"/>
            </a:xfrm>
            <a:grpFill/>
          </p:grpSpPr>
          <p:sp>
            <p:nvSpPr>
              <p:cNvPr id="11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1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3" name="Group 299"/>
            <p:cNvGrpSpPr/>
            <p:nvPr/>
          </p:nvGrpSpPr>
          <p:grpSpPr>
            <a:xfrm>
              <a:off x="2808988" y="3910468"/>
              <a:ext cx="148552" cy="377842"/>
              <a:chOff x="6141009" y="3540977"/>
              <a:chExt cx="85046" cy="216315"/>
            </a:xfrm>
            <a:grpFill/>
          </p:grpSpPr>
          <p:sp>
            <p:nvSpPr>
              <p:cNvPr id="11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1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134" name="Rectangle 146"/>
          <p:cNvSpPr/>
          <p:nvPr/>
        </p:nvSpPr>
        <p:spPr>
          <a:xfrm>
            <a:off x="2337132" y="4045315"/>
            <a:ext cx="66396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90%</a:t>
            </a:r>
            <a:endParaRPr lang="en-US" sz="1865" dirty="0">
              <a:solidFill>
                <a:schemeClr val="bg1"/>
              </a:solidFill>
              <a:ea typeface="Open Sans" pitchFamily="34" charset="0"/>
              <a:cs typeface="Open Sans" pitchFamily="34" charset="0"/>
            </a:endParaRPr>
          </a:p>
        </p:txBody>
      </p:sp>
      <p:grpSp>
        <p:nvGrpSpPr>
          <p:cNvPr id="135" name="组合 134"/>
          <p:cNvGrpSpPr/>
          <p:nvPr/>
        </p:nvGrpSpPr>
        <p:grpSpPr>
          <a:xfrm>
            <a:off x="3376797" y="4076777"/>
            <a:ext cx="1929857" cy="359401"/>
            <a:chOff x="928662" y="3910468"/>
            <a:chExt cx="2028878" cy="377842"/>
          </a:xfrm>
          <a:blipFill dpi="0" rotWithShape="1">
            <a:blip r:embed="rId2">
              <a:extLst>
                <a:ext uri="{28A0092B-C50C-407E-A947-70E740481C1C}">
                  <a14:useLocalDpi xmlns:a14="http://schemas.microsoft.com/office/drawing/2010/main" val="0"/>
                </a:ext>
              </a:extLst>
            </a:blip>
            <a:srcRect/>
            <a:stretch>
              <a:fillRect/>
            </a:stretch>
          </a:blipFill>
        </p:grpSpPr>
        <p:grpSp>
          <p:nvGrpSpPr>
            <p:cNvPr id="136" name="Group 299"/>
            <p:cNvGrpSpPr/>
            <p:nvPr/>
          </p:nvGrpSpPr>
          <p:grpSpPr>
            <a:xfrm>
              <a:off x="928662" y="3910468"/>
              <a:ext cx="148552" cy="377842"/>
              <a:chOff x="6141009" y="3540977"/>
              <a:chExt cx="85046" cy="216315"/>
            </a:xfrm>
            <a:grpFill/>
          </p:grpSpPr>
          <p:sp>
            <p:nvSpPr>
              <p:cNvPr id="16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6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37" name="Group 299"/>
            <p:cNvGrpSpPr/>
            <p:nvPr/>
          </p:nvGrpSpPr>
          <p:grpSpPr>
            <a:xfrm>
              <a:off x="1137587" y="3910468"/>
              <a:ext cx="148552" cy="377842"/>
              <a:chOff x="6141009" y="3540977"/>
              <a:chExt cx="85046" cy="216315"/>
            </a:xfrm>
            <a:grpFill/>
          </p:grpSpPr>
          <p:sp>
            <p:nvSpPr>
              <p:cNvPr id="16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6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38" name="Group 299"/>
            <p:cNvGrpSpPr/>
            <p:nvPr/>
          </p:nvGrpSpPr>
          <p:grpSpPr>
            <a:xfrm>
              <a:off x="1346512" y="3910468"/>
              <a:ext cx="148552" cy="377842"/>
              <a:chOff x="6141009" y="3540977"/>
              <a:chExt cx="85046" cy="216315"/>
            </a:xfrm>
            <a:grpFill/>
          </p:grpSpPr>
          <p:sp>
            <p:nvSpPr>
              <p:cNvPr id="16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6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39" name="Group 299"/>
            <p:cNvGrpSpPr/>
            <p:nvPr/>
          </p:nvGrpSpPr>
          <p:grpSpPr>
            <a:xfrm>
              <a:off x="1555437" y="3910468"/>
              <a:ext cx="148552" cy="377842"/>
              <a:chOff x="6141009" y="3540977"/>
              <a:chExt cx="85046" cy="216315"/>
            </a:xfrm>
            <a:grpFill/>
          </p:grpSpPr>
          <p:sp>
            <p:nvSpPr>
              <p:cNvPr id="15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0" name="Group 299"/>
            <p:cNvGrpSpPr/>
            <p:nvPr/>
          </p:nvGrpSpPr>
          <p:grpSpPr>
            <a:xfrm>
              <a:off x="1764362" y="3910468"/>
              <a:ext cx="148552" cy="377842"/>
              <a:chOff x="6141009" y="3540977"/>
              <a:chExt cx="85046" cy="216315"/>
            </a:xfrm>
            <a:grpFill/>
          </p:grpSpPr>
          <p:sp>
            <p:nvSpPr>
              <p:cNvPr id="15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1" name="Group 299"/>
            <p:cNvGrpSpPr/>
            <p:nvPr/>
          </p:nvGrpSpPr>
          <p:grpSpPr>
            <a:xfrm>
              <a:off x="1973287" y="3910468"/>
              <a:ext cx="148552" cy="377842"/>
              <a:chOff x="6141009" y="3540977"/>
              <a:chExt cx="85046" cy="216315"/>
            </a:xfrm>
            <a:grpFill/>
          </p:grpSpPr>
          <p:sp>
            <p:nvSpPr>
              <p:cNvPr id="15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2" name="Group 299"/>
            <p:cNvGrpSpPr/>
            <p:nvPr/>
          </p:nvGrpSpPr>
          <p:grpSpPr>
            <a:xfrm>
              <a:off x="2182212" y="3910468"/>
              <a:ext cx="148552" cy="377842"/>
              <a:chOff x="6141009" y="3540977"/>
              <a:chExt cx="85046" cy="216315"/>
            </a:xfrm>
            <a:grpFill/>
          </p:grpSpPr>
          <p:sp>
            <p:nvSpPr>
              <p:cNvPr id="15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3" name="Group 299"/>
            <p:cNvGrpSpPr/>
            <p:nvPr/>
          </p:nvGrpSpPr>
          <p:grpSpPr>
            <a:xfrm>
              <a:off x="2391137" y="3910468"/>
              <a:ext cx="148552" cy="377842"/>
              <a:chOff x="6141009" y="3540977"/>
              <a:chExt cx="85046" cy="216315"/>
            </a:xfrm>
            <a:grpFill/>
          </p:grpSpPr>
          <p:sp>
            <p:nvSpPr>
              <p:cNvPr id="15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4" name="Group 299"/>
            <p:cNvGrpSpPr/>
            <p:nvPr/>
          </p:nvGrpSpPr>
          <p:grpSpPr>
            <a:xfrm>
              <a:off x="2600062" y="3910468"/>
              <a:ext cx="148552" cy="377842"/>
              <a:chOff x="6141009" y="3540977"/>
              <a:chExt cx="85046" cy="216315"/>
            </a:xfrm>
            <a:grpFill/>
          </p:grpSpPr>
          <p:sp>
            <p:nvSpPr>
              <p:cNvPr id="14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4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5" name="Group 299"/>
            <p:cNvGrpSpPr/>
            <p:nvPr/>
          </p:nvGrpSpPr>
          <p:grpSpPr>
            <a:xfrm>
              <a:off x="2808988" y="3910468"/>
              <a:ext cx="148552" cy="377842"/>
              <a:chOff x="6141009" y="3540977"/>
              <a:chExt cx="85046" cy="216315"/>
            </a:xfrm>
            <a:grpFill/>
          </p:grpSpPr>
          <p:sp>
            <p:nvSpPr>
              <p:cNvPr id="14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4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166" name="Rectangle 146"/>
          <p:cNvSpPr/>
          <p:nvPr/>
        </p:nvSpPr>
        <p:spPr>
          <a:xfrm>
            <a:off x="5370326" y="4058304"/>
            <a:ext cx="79701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100%</a:t>
            </a:r>
            <a:endParaRPr lang="en-US" sz="1865" dirty="0">
              <a:solidFill>
                <a:schemeClr val="bg1"/>
              </a:solidFill>
              <a:ea typeface="Open Sans" pitchFamily="34" charset="0"/>
              <a:cs typeface="Open Sans" pitchFamily="34" charset="0"/>
            </a:endParaRPr>
          </a:p>
        </p:txBody>
      </p:sp>
      <p:grpSp>
        <p:nvGrpSpPr>
          <p:cNvPr id="167" name="组合 166"/>
          <p:cNvGrpSpPr/>
          <p:nvPr/>
        </p:nvGrpSpPr>
        <p:grpSpPr>
          <a:xfrm>
            <a:off x="6329525" y="4082260"/>
            <a:ext cx="1929857" cy="359401"/>
            <a:chOff x="4747143" y="3061694"/>
            <a:chExt cx="1447393" cy="269551"/>
          </a:xfrm>
          <a:blipFill dpi="0" rotWithShape="1">
            <a:blip r:embed="rId3">
              <a:extLst>
                <a:ext uri="{28A0092B-C50C-407E-A947-70E740481C1C}">
                  <a14:useLocalDpi xmlns:a14="http://schemas.microsoft.com/office/drawing/2010/main" val="0"/>
                </a:ext>
              </a:extLst>
            </a:blip>
            <a:srcRect/>
            <a:stretch>
              <a:fillRect/>
            </a:stretch>
          </a:blipFill>
        </p:grpSpPr>
        <p:grpSp>
          <p:nvGrpSpPr>
            <p:cNvPr id="168" name="Group 299"/>
            <p:cNvGrpSpPr/>
            <p:nvPr/>
          </p:nvGrpSpPr>
          <p:grpSpPr>
            <a:xfrm>
              <a:off x="4747143" y="3061694"/>
              <a:ext cx="105976" cy="269551"/>
              <a:chOff x="6141009" y="3540977"/>
              <a:chExt cx="85046" cy="216315"/>
            </a:xfrm>
            <a:grpFill/>
          </p:grpSpPr>
          <p:sp>
            <p:nvSpPr>
              <p:cNvPr id="19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69" name="Group 299"/>
            <p:cNvGrpSpPr/>
            <p:nvPr/>
          </p:nvGrpSpPr>
          <p:grpSpPr>
            <a:xfrm>
              <a:off x="4896189" y="3061694"/>
              <a:ext cx="105976" cy="269551"/>
              <a:chOff x="6141009" y="3540977"/>
              <a:chExt cx="85046" cy="216315"/>
            </a:xfrm>
            <a:grpFill/>
          </p:grpSpPr>
          <p:sp>
            <p:nvSpPr>
              <p:cNvPr id="19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0" name="Group 299"/>
            <p:cNvGrpSpPr/>
            <p:nvPr/>
          </p:nvGrpSpPr>
          <p:grpSpPr>
            <a:xfrm>
              <a:off x="5045235" y="3061694"/>
              <a:ext cx="105976" cy="269551"/>
              <a:chOff x="6141009" y="3540977"/>
              <a:chExt cx="85046" cy="216315"/>
            </a:xfrm>
            <a:grpFill/>
          </p:grpSpPr>
          <p:sp>
            <p:nvSpPr>
              <p:cNvPr id="19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1" name="Group 299"/>
            <p:cNvGrpSpPr/>
            <p:nvPr/>
          </p:nvGrpSpPr>
          <p:grpSpPr>
            <a:xfrm>
              <a:off x="5194282" y="3061694"/>
              <a:ext cx="105976" cy="269551"/>
              <a:chOff x="6141009" y="3540977"/>
              <a:chExt cx="85046" cy="216315"/>
            </a:xfrm>
            <a:grpFill/>
          </p:grpSpPr>
          <p:sp>
            <p:nvSpPr>
              <p:cNvPr id="19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2" name="Group 299"/>
            <p:cNvGrpSpPr/>
            <p:nvPr/>
          </p:nvGrpSpPr>
          <p:grpSpPr>
            <a:xfrm>
              <a:off x="5343328" y="3061694"/>
              <a:ext cx="105976" cy="269551"/>
              <a:chOff x="6141009" y="3540977"/>
              <a:chExt cx="85046" cy="216315"/>
            </a:xfrm>
            <a:grpFill/>
          </p:grpSpPr>
          <p:sp>
            <p:nvSpPr>
              <p:cNvPr id="18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3" name="Group 299"/>
            <p:cNvGrpSpPr/>
            <p:nvPr/>
          </p:nvGrpSpPr>
          <p:grpSpPr>
            <a:xfrm>
              <a:off x="5492374" y="3061694"/>
              <a:ext cx="105976" cy="269551"/>
              <a:chOff x="6141009" y="3540977"/>
              <a:chExt cx="85046" cy="216315"/>
            </a:xfrm>
            <a:grpFill/>
          </p:grpSpPr>
          <p:sp>
            <p:nvSpPr>
              <p:cNvPr id="18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4" name="Group 299"/>
            <p:cNvGrpSpPr/>
            <p:nvPr/>
          </p:nvGrpSpPr>
          <p:grpSpPr>
            <a:xfrm>
              <a:off x="5641420" y="3061694"/>
              <a:ext cx="105976" cy="269551"/>
              <a:chOff x="6141009" y="3540977"/>
              <a:chExt cx="85046" cy="216315"/>
            </a:xfrm>
            <a:grpFill/>
          </p:grpSpPr>
          <p:sp>
            <p:nvSpPr>
              <p:cNvPr id="18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5" name="Group 299"/>
            <p:cNvGrpSpPr/>
            <p:nvPr/>
          </p:nvGrpSpPr>
          <p:grpSpPr>
            <a:xfrm>
              <a:off x="5790466" y="3061694"/>
              <a:ext cx="105976" cy="269551"/>
              <a:chOff x="6141009" y="3540977"/>
              <a:chExt cx="85046" cy="216315"/>
            </a:xfrm>
            <a:grpFill/>
          </p:grpSpPr>
          <p:sp>
            <p:nvSpPr>
              <p:cNvPr id="18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6" name="Group 299"/>
            <p:cNvGrpSpPr/>
            <p:nvPr/>
          </p:nvGrpSpPr>
          <p:grpSpPr>
            <a:xfrm>
              <a:off x="5939513" y="3061694"/>
              <a:ext cx="105976" cy="269551"/>
              <a:chOff x="6141009" y="3540977"/>
              <a:chExt cx="85046" cy="216315"/>
            </a:xfrm>
            <a:grpFill/>
          </p:grpSpPr>
          <p:sp>
            <p:nvSpPr>
              <p:cNvPr id="18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7" name="Group 299"/>
            <p:cNvGrpSpPr/>
            <p:nvPr/>
          </p:nvGrpSpPr>
          <p:grpSpPr>
            <a:xfrm>
              <a:off x="6088560" y="3061694"/>
              <a:ext cx="105976" cy="269551"/>
              <a:chOff x="6141009" y="3540977"/>
              <a:chExt cx="85046" cy="216315"/>
            </a:xfrm>
            <a:grpFill/>
          </p:grpSpPr>
          <p:sp>
            <p:nvSpPr>
              <p:cNvPr id="17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7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198" name="Rectangle 146"/>
          <p:cNvSpPr/>
          <p:nvPr/>
        </p:nvSpPr>
        <p:spPr>
          <a:xfrm>
            <a:off x="8323054" y="4063787"/>
            <a:ext cx="79701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100%</a:t>
            </a:r>
            <a:endParaRPr lang="en-US" sz="1865" dirty="0">
              <a:solidFill>
                <a:schemeClr val="bg1"/>
              </a:solidFill>
              <a:ea typeface="Open Sans" pitchFamily="34" charset="0"/>
              <a:cs typeface="Open Sans" pitchFamily="34" charset="0"/>
            </a:endParaRPr>
          </a:p>
        </p:txBody>
      </p:sp>
      <p:grpSp>
        <p:nvGrpSpPr>
          <p:cNvPr id="199" name="组合 198"/>
          <p:cNvGrpSpPr/>
          <p:nvPr/>
        </p:nvGrpSpPr>
        <p:grpSpPr>
          <a:xfrm>
            <a:off x="9353454" y="4100732"/>
            <a:ext cx="1929857" cy="359401"/>
            <a:chOff x="7015090" y="3075548"/>
            <a:chExt cx="1447393" cy="269551"/>
          </a:xfrm>
          <a:blipFill dpi="0" rotWithShape="1">
            <a:blip r:embed="rId4">
              <a:extLst>
                <a:ext uri="{28A0092B-C50C-407E-A947-70E740481C1C}">
                  <a14:useLocalDpi xmlns:a14="http://schemas.microsoft.com/office/drawing/2010/main" val="0"/>
                </a:ext>
              </a:extLst>
            </a:blip>
            <a:srcRect/>
            <a:stretch>
              <a:fillRect/>
            </a:stretch>
          </a:blipFill>
        </p:grpSpPr>
        <p:grpSp>
          <p:nvGrpSpPr>
            <p:cNvPr id="200" name="Group 299"/>
            <p:cNvGrpSpPr/>
            <p:nvPr/>
          </p:nvGrpSpPr>
          <p:grpSpPr>
            <a:xfrm>
              <a:off x="7015090" y="3075548"/>
              <a:ext cx="105976" cy="269551"/>
              <a:chOff x="6141009" y="3540977"/>
              <a:chExt cx="85046" cy="216315"/>
            </a:xfrm>
            <a:grpFill/>
          </p:grpSpPr>
          <p:sp>
            <p:nvSpPr>
              <p:cNvPr id="22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1" name="Group 299"/>
            <p:cNvGrpSpPr/>
            <p:nvPr/>
          </p:nvGrpSpPr>
          <p:grpSpPr>
            <a:xfrm>
              <a:off x="7164136" y="3075548"/>
              <a:ext cx="105976" cy="269551"/>
              <a:chOff x="6141009" y="3540977"/>
              <a:chExt cx="85046" cy="216315"/>
            </a:xfrm>
            <a:grpFill/>
          </p:grpSpPr>
          <p:sp>
            <p:nvSpPr>
              <p:cNvPr id="22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2" name="Group 299"/>
            <p:cNvGrpSpPr/>
            <p:nvPr/>
          </p:nvGrpSpPr>
          <p:grpSpPr>
            <a:xfrm>
              <a:off x="7313182" y="3075548"/>
              <a:ext cx="105976" cy="269551"/>
              <a:chOff x="6141009" y="3540977"/>
              <a:chExt cx="85046" cy="216315"/>
            </a:xfrm>
            <a:grpFill/>
          </p:grpSpPr>
          <p:sp>
            <p:nvSpPr>
              <p:cNvPr id="22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3" name="Group 299"/>
            <p:cNvGrpSpPr/>
            <p:nvPr/>
          </p:nvGrpSpPr>
          <p:grpSpPr>
            <a:xfrm>
              <a:off x="7462229" y="3075548"/>
              <a:ext cx="105976" cy="269551"/>
              <a:chOff x="6141009" y="3540977"/>
              <a:chExt cx="85046" cy="216315"/>
            </a:xfrm>
            <a:grpFill/>
          </p:grpSpPr>
          <p:sp>
            <p:nvSpPr>
              <p:cNvPr id="22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4" name="Group 299"/>
            <p:cNvGrpSpPr/>
            <p:nvPr/>
          </p:nvGrpSpPr>
          <p:grpSpPr>
            <a:xfrm>
              <a:off x="7611275" y="3075548"/>
              <a:ext cx="105976" cy="269551"/>
              <a:chOff x="6141009" y="3540977"/>
              <a:chExt cx="85046" cy="216315"/>
            </a:xfrm>
            <a:grpFill/>
          </p:grpSpPr>
          <p:sp>
            <p:nvSpPr>
              <p:cNvPr id="22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5" name="Group 299"/>
            <p:cNvGrpSpPr/>
            <p:nvPr/>
          </p:nvGrpSpPr>
          <p:grpSpPr>
            <a:xfrm>
              <a:off x="7760321" y="3075548"/>
              <a:ext cx="105976" cy="269551"/>
              <a:chOff x="6141009" y="3540977"/>
              <a:chExt cx="85046" cy="216315"/>
            </a:xfrm>
            <a:grpFill/>
          </p:grpSpPr>
          <p:sp>
            <p:nvSpPr>
              <p:cNvPr id="21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6" name="Group 299"/>
            <p:cNvGrpSpPr/>
            <p:nvPr/>
          </p:nvGrpSpPr>
          <p:grpSpPr>
            <a:xfrm>
              <a:off x="7909367" y="3075548"/>
              <a:ext cx="105976" cy="269551"/>
              <a:chOff x="6141009" y="3540977"/>
              <a:chExt cx="85046" cy="216315"/>
            </a:xfrm>
            <a:grpFill/>
          </p:grpSpPr>
          <p:sp>
            <p:nvSpPr>
              <p:cNvPr id="21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7" name="Group 299"/>
            <p:cNvGrpSpPr/>
            <p:nvPr/>
          </p:nvGrpSpPr>
          <p:grpSpPr>
            <a:xfrm>
              <a:off x="8058413" y="3075548"/>
              <a:ext cx="105976" cy="269551"/>
              <a:chOff x="6141009" y="3540977"/>
              <a:chExt cx="85046" cy="216315"/>
            </a:xfrm>
            <a:grpFill/>
          </p:grpSpPr>
          <p:sp>
            <p:nvSpPr>
              <p:cNvPr id="21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8" name="Group 299"/>
            <p:cNvGrpSpPr/>
            <p:nvPr/>
          </p:nvGrpSpPr>
          <p:grpSpPr>
            <a:xfrm>
              <a:off x="8207460" y="3075548"/>
              <a:ext cx="105976" cy="269551"/>
              <a:chOff x="6141009" y="3540977"/>
              <a:chExt cx="85046" cy="216315"/>
            </a:xfrm>
            <a:grpFill/>
          </p:grpSpPr>
          <p:sp>
            <p:nvSpPr>
              <p:cNvPr id="21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9" name="Group 299"/>
            <p:cNvGrpSpPr/>
            <p:nvPr/>
          </p:nvGrpSpPr>
          <p:grpSpPr>
            <a:xfrm>
              <a:off x="8356507" y="3075548"/>
              <a:ext cx="105976" cy="269551"/>
              <a:chOff x="6141009" y="3540977"/>
              <a:chExt cx="85046" cy="216315"/>
            </a:xfrm>
            <a:grpFill/>
          </p:grpSpPr>
          <p:sp>
            <p:nvSpPr>
              <p:cNvPr id="21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230" name="Rectangle 146"/>
          <p:cNvSpPr/>
          <p:nvPr/>
        </p:nvSpPr>
        <p:spPr>
          <a:xfrm>
            <a:off x="11346984" y="4082259"/>
            <a:ext cx="79701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100%</a:t>
            </a:r>
            <a:endParaRPr lang="en-US" sz="1865" dirty="0">
              <a:solidFill>
                <a:schemeClr val="bg1"/>
              </a:solidFill>
              <a:ea typeface="Open Sans" pitchFamily="34" charset="0"/>
              <a:cs typeface="Open Sans" pitchFamily="34" charset="0"/>
            </a:endParaRPr>
          </a:p>
        </p:txBody>
      </p:sp>
      <p:sp>
        <p:nvSpPr>
          <p:cNvPr id="232" name="Rectangle 373"/>
          <p:cNvSpPr/>
          <p:nvPr/>
        </p:nvSpPr>
        <p:spPr>
          <a:xfrm>
            <a:off x="578844" y="4618060"/>
            <a:ext cx="2565177" cy="10064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234" name="Rectangle 373"/>
          <p:cNvSpPr/>
          <p:nvPr/>
        </p:nvSpPr>
        <p:spPr>
          <a:xfrm>
            <a:off x="3235955" y="4662012"/>
            <a:ext cx="2620497" cy="10064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236" name="Rectangle 373"/>
          <p:cNvSpPr/>
          <p:nvPr/>
        </p:nvSpPr>
        <p:spPr>
          <a:xfrm>
            <a:off x="6199763" y="4742096"/>
            <a:ext cx="2819225" cy="9846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238" name="Rectangle 373"/>
          <p:cNvSpPr/>
          <p:nvPr/>
        </p:nvSpPr>
        <p:spPr>
          <a:xfrm>
            <a:off x="9136210" y="4734134"/>
            <a:ext cx="2819225" cy="9846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239" name="Freeform 175"/>
          <p:cNvSpPr>
            <a:spLocks noEditPoints="1"/>
          </p:cNvSpPr>
          <p:nvPr/>
        </p:nvSpPr>
        <p:spPr bwMode="auto">
          <a:xfrm>
            <a:off x="804413" y="1948280"/>
            <a:ext cx="1536700" cy="1831975"/>
          </a:xfrm>
          <a:custGeom>
            <a:avLst/>
            <a:gdLst>
              <a:gd name="T0" fmla="*/ 384 w 482"/>
              <a:gd name="T1" fmla="*/ 158 h 568"/>
              <a:gd name="T2" fmla="*/ 345 w 482"/>
              <a:gd name="T3" fmla="*/ 56 h 568"/>
              <a:gd name="T4" fmla="*/ 283 w 482"/>
              <a:gd name="T5" fmla="*/ 139 h 568"/>
              <a:gd name="T6" fmla="*/ 1 w 482"/>
              <a:gd name="T7" fmla="*/ 158 h 568"/>
              <a:gd name="T8" fmla="*/ 27 w 482"/>
              <a:gd name="T9" fmla="*/ 355 h 568"/>
              <a:gd name="T10" fmla="*/ 283 w 482"/>
              <a:gd name="T11" fmla="*/ 145 h 568"/>
              <a:gd name="T12" fmla="*/ 298 w 482"/>
              <a:gd name="T13" fmla="*/ 57 h 568"/>
              <a:gd name="T14" fmla="*/ 330 w 482"/>
              <a:gd name="T15" fmla="*/ 46 h 568"/>
              <a:gd name="T16" fmla="*/ 280 w 482"/>
              <a:gd name="T17" fmla="*/ 182 h 568"/>
              <a:gd name="T18" fmla="*/ 13 w 482"/>
              <a:gd name="T19" fmla="*/ 164 h 568"/>
              <a:gd name="T20" fmla="*/ 369 w 482"/>
              <a:gd name="T21" fmla="*/ 165 h 568"/>
              <a:gd name="T22" fmla="*/ 327 w 482"/>
              <a:gd name="T23" fmla="*/ 148 h 568"/>
              <a:gd name="T24" fmla="*/ 377 w 482"/>
              <a:gd name="T25" fmla="*/ 194 h 568"/>
              <a:gd name="T26" fmla="*/ 375 w 482"/>
              <a:gd name="T27" fmla="*/ 215 h 568"/>
              <a:gd name="T28" fmla="*/ 372 w 482"/>
              <a:gd name="T29" fmla="*/ 236 h 568"/>
              <a:gd name="T30" fmla="*/ 370 w 482"/>
              <a:gd name="T31" fmla="*/ 256 h 568"/>
              <a:gd name="T32" fmla="*/ 367 w 482"/>
              <a:gd name="T33" fmla="*/ 286 h 568"/>
              <a:gd name="T34" fmla="*/ 367 w 482"/>
              <a:gd name="T35" fmla="*/ 288 h 568"/>
              <a:gd name="T36" fmla="*/ 364 w 482"/>
              <a:gd name="T37" fmla="*/ 310 h 568"/>
              <a:gd name="T38" fmla="*/ 335 w 482"/>
              <a:gd name="T39" fmla="*/ 316 h 568"/>
              <a:gd name="T40" fmla="*/ 328 w 482"/>
              <a:gd name="T41" fmla="*/ 335 h 568"/>
              <a:gd name="T42" fmla="*/ 309 w 482"/>
              <a:gd name="T43" fmla="*/ 340 h 568"/>
              <a:gd name="T44" fmla="*/ 305 w 482"/>
              <a:gd name="T45" fmla="*/ 366 h 568"/>
              <a:gd name="T46" fmla="*/ 352 w 482"/>
              <a:gd name="T47" fmla="*/ 424 h 568"/>
              <a:gd name="T48" fmla="*/ 350 w 482"/>
              <a:gd name="T49" fmla="*/ 441 h 568"/>
              <a:gd name="T50" fmla="*/ 304 w 482"/>
              <a:gd name="T51" fmla="*/ 409 h 568"/>
              <a:gd name="T52" fmla="*/ 349 w 482"/>
              <a:gd name="T53" fmla="*/ 445 h 568"/>
              <a:gd name="T54" fmla="*/ 298 w 482"/>
              <a:gd name="T55" fmla="*/ 427 h 568"/>
              <a:gd name="T56" fmla="*/ 310 w 482"/>
              <a:gd name="T57" fmla="*/ 458 h 568"/>
              <a:gd name="T58" fmla="*/ 309 w 482"/>
              <a:gd name="T59" fmla="*/ 478 h 568"/>
              <a:gd name="T60" fmla="*/ 285 w 482"/>
              <a:gd name="T61" fmla="*/ 483 h 568"/>
              <a:gd name="T62" fmla="*/ 338 w 482"/>
              <a:gd name="T63" fmla="*/ 557 h 568"/>
              <a:gd name="T64" fmla="*/ 318 w 482"/>
              <a:gd name="T65" fmla="*/ 558 h 568"/>
              <a:gd name="T66" fmla="*/ 295 w 482"/>
              <a:gd name="T67" fmla="*/ 558 h 568"/>
              <a:gd name="T68" fmla="*/ 271 w 482"/>
              <a:gd name="T69" fmla="*/ 559 h 568"/>
              <a:gd name="T70" fmla="*/ 240 w 482"/>
              <a:gd name="T71" fmla="*/ 559 h 568"/>
              <a:gd name="T72" fmla="*/ 212 w 482"/>
              <a:gd name="T73" fmla="*/ 559 h 568"/>
              <a:gd name="T74" fmla="*/ 124 w 482"/>
              <a:gd name="T75" fmla="*/ 534 h 568"/>
              <a:gd name="T76" fmla="*/ 102 w 482"/>
              <a:gd name="T77" fmla="*/ 536 h 568"/>
              <a:gd name="T78" fmla="*/ 89 w 482"/>
              <a:gd name="T79" fmla="*/ 541 h 568"/>
              <a:gd name="T80" fmla="*/ 189 w 482"/>
              <a:gd name="T81" fmla="*/ 565 h 568"/>
              <a:gd name="T82" fmla="*/ 338 w 482"/>
              <a:gd name="T83" fmla="*/ 563 h 568"/>
              <a:gd name="T84" fmla="*/ 345 w 482"/>
              <a:gd name="T85" fmla="*/ 532 h 568"/>
              <a:gd name="T86" fmla="*/ 357 w 482"/>
              <a:gd name="T87" fmla="*/ 465 h 568"/>
              <a:gd name="T88" fmla="*/ 479 w 482"/>
              <a:gd name="T89" fmla="*/ 340 h 568"/>
              <a:gd name="T90" fmla="*/ 332 w 482"/>
              <a:gd name="T91" fmla="*/ 58 h 568"/>
              <a:gd name="T92" fmla="*/ 364 w 482"/>
              <a:gd name="T93" fmla="*/ 363 h 568"/>
              <a:gd name="T94" fmla="*/ 370 w 482"/>
              <a:gd name="T95" fmla="*/ 310 h 568"/>
              <a:gd name="T96" fmla="*/ 436 w 482"/>
              <a:gd name="T97" fmla="*/ 340 h 568"/>
              <a:gd name="T98" fmla="*/ 364 w 482"/>
              <a:gd name="T99" fmla="*/ 363 h 568"/>
              <a:gd name="T100" fmla="*/ 356 w 482"/>
              <a:gd name="T101" fmla="*/ 430 h 568"/>
              <a:gd name="T102" fmla="*/ 409 w 482"/>
              <a:gd name="T103" fmla="*/ 423 h 568"/>
              <a:gd name="T104" fmla="*/ 380 w 482"/>
              <a:gd name="T105" fmla="*/ 22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 h="568">
                <a:moveTo>
                  <a:pt x="461" y="241"/>
                </a:moveTo>
                <a:cubicBezTo>
                  <a:pt x="442" y="216"/>
                  <a:pt x="409" y="212"/>
                  <a:pt x="380" y="216"/>
                </a:cubicBezTo>
                <a:cubicBezTo>
                  <a:pt x="382" y="197"/>
                  <a:pt x="384" y="179"/>
                  <a:pt x="386" y="160"/>
                </a:cubicBezTo>
                <a:cubicBezTo>
                  <a:pt x="386" y="158"/>
                  <a:pt x="385" y="158"/>
                  <a:pt x="384" y="158"/>
                </a:cubicBezTo>
                <a:cubicBezTo>
                  <a:pt x="384" y="157"/>
                  <a:pt x="384" y="156"/>
                  <a:pt x="384" y="156"/>
                </a:cubicBezTo>
                <a:cubicBezTo>
                  <a:pt x="379" y="148"/>
                  <a:pt x="368" y="146"/>
                  <a:pt x="359" y="145"/>
                </a:cubicBezTo>
                <a:cubicBezTo>
                  <a:pt x="349" y="143"/>
                  <a:pt x="339" y="142"/>
                  <a:pt x="328" y="144"/>
                </a:cubicBezTo>
                <a:cubicBezTo>
                  <a:pt x="335" y="115"/>
                  <a:pt x="341" y="85"/>
                  <a:pt x="345" y="56"/>
                </a:cubicBezTo>
                <a:cubicBezTo>
                  <a:pt x="348" y="35"/>
                  <a:pt x="346" y="0"/>
                  <a:pt x="316" y="3"/>
                </a:cubicBezTo>
                <a:cubicBezTo>
                  <a:pt x="315" y="3"/>
                  <a:pt x="315" y="4"/>
                  <a:pt x="315" y="5"/>
                </a:cubicBezTo>
                <a:cubicBezTo>
                  <a:pt x="298" y="11"/>
                  <a:pt x="293" y="55"/>
                  <a:pt x="292" y="67"/>
                </a:cubicBezTo>
                <a:cubicBezTo>
                  <a:pt x="288" y="91"/>
                  <a:pt x="285" y="115"/>
                  <a:pt x="283" y="139"/>
                </a:cubicBezTo>
                <a:cubicBezTo>
                  <a:pt x="224" y="136"/>
                  <a:pt x="165" y="137"/>
                  <a:pt x="106" y="139"/>
                </a:cubicBezTo>
                <a:cubicBezTo>
                  <a:pt x="77" y="141"/>
                  <a:pt x="46" y="142"/>
                  <a:pt x="17" y="146"/>
                </a:cubicBezTo>
                <a:cubicBezTo>
                  <a:pt x="10" y="147"/>
                  <a:pt x="0" y="150"/>
                  <a:pt x="1" y="158"/>
                </a:cubicBezTo>
                <a:cubicBezTo>
                  <a:pt x="1" y="158"/>
                  <a:pt x="1" y="158"/>
                  <a:pt x="1" y="158"/>
                </a:cubicBezTo>
                <a:cubicBezTo>
                  <a:pt x="6" y="226"/>
                  <a:pt x="19" y="293"/>
                  <a:pt x="22" y="362"/>
                </a:cubicBezTo>
                <a:cubicBezTo>
                  <a:pt x="26" y="428"/>
                  <a:pt x="24" y="495"/>
                  <a:pt x="34" y="561"/>
                </a:cubicBezTo>
                <a:cubicBezTo>
                  <a:pt x="35" y="563"/>
                  <a:pt x="40" y="563"/>
                  <a:pt x="39" y="560"/>
                </a:cubicBezTo>
                <a:cubicBezTo>
                  <a:pt x="30" y="492"/>
                  <a:pt x="31" y="424"/>
                  <a:pt x="27" y="355"/>
                </a:cubicBezTo>
                <a:cubicBezTo>
                  <a:pt x="24" y="290"/>
                  <a:pt x="16" y="224"/>
                  <a:pt x="4" y="160"/>
                </a:cubicBezTo>
                <a:cubicBezTo>
                  <a:pt x="8" y="146"/>
                  <a:pt x="71" y="146"/>
                  <a:pt x="81" y="146"/>
                </a:cubicBezTo>
                <a:cubicBezTo>
                  <a:pt x="103" y="144"/>
                  <a:pt x="125" y="143"/>
                  <a:pt x="147" y="143"/>
                </a:cubicBezTo>
                <a:cubicBezTo>
                  <a:pt x="193" y="142"/>
                  <a:pt x="238" y="143"/>
                  <a:pt x="283" y="145"/>
                </a:cubicBezTo>
                <a:cubicBezTo>
                  <a:pt x="282" y="157"/>
                  <a:pt x="282" y="169"/>
                  <a:pt x="281" y="181"/>
                </a:cubicBezTo>
                <a:cubicBezTo>
                  <a:pt x="281" y="181"/>
                  <a:pt x="282" y="182"/>
                  <a:pt x="283" y="181"/>
                </a:cubicBezTo>
                <a:cubicBezTo>
                  <a:pt x="286" y="154"/>
                  <a:pt x="289" y="128"/>
                  <a:pt x="292" y="101"/>
                </a:cubicBezTo>
                <a:cubicBezTo>
                  <a:pt x="293" y="86"/>
                  <a:pt x="295" y="72"/>
                  <a:pt x="298" y="57"/>
                </a:cubicBezTo>
                <a:cubicBezTo>
                  <a:pt x="300" y="46"/>
                  <a:pt x="302" y="30"/>
                  <a:pt x="308" y="20"/>
                </a:cubicBezTo>
                <a:cubicBezTo>
                  <a:pt x="310" y="13"/>
                  <a:pt x="316" y="11"/>
                  <a:pt x="326" y="13"/>
                </a:cubicBezTo>
                <a:cubicBezTo>
                  <a:pt x="328" y="19"/>
                  <a:pt x="330" y="25"/>
                  <a:pt x="330" y="31"/>
                </a:cubicBezTo>
                <a:cubicBezTo>
                  <a:pt x="331" y="36"/>
                  <a:pt x="330" y="41"/>
                  <a:pt x="330" y="46"/>
                </a:cubicBezTo>
                <a:cubicBezTo>
                  <a:pt x="328" y="61"/>
                  <a:pt x="325" y="76"/>
                  <a:pt x="322" y="91"/>
                </a:cubicBezTo>
                <a:cubicBezTo>
                  <a:pt x="317" y="120"/>
                  <a:pt x="312" y="149"/>
                  <a:pt x="307" y="178"/>
                </a:cubicBezTo>
                <a:cubicBezTo>
                  <a:pt x="307" y="178"/>
                  <a:pt x="307" y="178"/>
                  <a:pt x="307" y="178"/>
                </a:cubicBezTo>
                <a:cubicBezTo>
                  <a:pt x="298" y="180"/>
                  <a:pt x="289" y="181"/>
                  <a:pt x="280" y="182"/>
                </a:cubicBezTo>
                <a:cubicBezTo>
                  <a:pt x="251" y="185"/>
                  <a:pt x="221" y="187"/>
                  <a:pt x="191" y="188"/>
                </a:cubicBezTo>
                <a:cubicBezTo>
                  <a:pt x="163" y="188"/>
                  <a:pt x="134" y="187"/>
                  <a:pt x="106" y="183"/>
                </a:cubicBezTo>
                <a:cubicBezTo>
                  <a:pt x="75" y="180"/>
                  <a:pt x="42" y="175"/>
                  <a:pt x="14" y="161"/>
                </a:cubicBezTo>
                <a:cubicBezTo>
                  <a:pt x="12" y="160"/>
                  <a:pt x="11" y="163"/>
                  <a:pt x="13" y="164"/>
                </a:cubicBezTo>
                <a:cubicBezTo>
                  <a:pt x="37" y="179"/>
                  <a:pt x="68" y="183"/>
                  <a:pt x="97" y="187"/>
                </a:cubicBezTo>
                <a:cubicBezTo>
                  <a:pt x="130" y="191"/>
                  <a:pt x="164" y="193"/>
                  <a:pt x="197" y="192"/>
                </a:cubicBezTo>
                <a:cubicBezTo>
                  <a:pt x="231" y="192"/>
                  <a:pt x="265" y="189"/>
                  <a:pt x="298" y="185"/>
                </a:cubicBezTo>
                <a:cubicBezTo>
                  <a:pt x="320" y="182"/>
                  <a:pt x="353" y="184"/>
                  <a:pt x="369" y="165"/>
                </a:cubicBezTo>
                <a:cubicBezTo>
                  <a:pt x="370" y="163"/>
                  <a:pt x="368" y="160"/>
                  <a:pt x="366" y="162"/>
                </a:cubicBezTo>
                <a:cubicBezTo>
                  <a:pt x="355" y="172"/>
                  <a:pt x="341" y="174"/>
                  <a:pt x="328" y="176"/>
                </a:cubicBezTo>
                <a:cubicBezTo>
                  <a:pt x="325" y="176"/>
                  <a:pt x="322" y="176"/>
                  <a:pt x="320" y="177"/>
                </a:cubicBezTo>
                <a:cubicBezTo>
                  <a:pt x="322" y="167"/>
                  <a:pt x="325" y="157"/>
                  <a:pt x="327" y="148"/>
                </a:cubicBezTo>
                <a:cubicBezTo>
                  <a:pt x="344" y="147"/>
                  <a:pt x="367" y="147"/>
                  <a:pt x="380" y="158"/>
                </a:cubicBezTo>
                <a:cubicBezTo>
                  <a:pt x="381" y="159"/>
                  <a:pt x="381" y="159"/>
                  <a:pt x="381" y="159"/>
                </a:cubicBezTo>
                <a:cubicBezTo>
                  <a:pt x="381" y="159"/>
                  <a:pt x="381" y="160"/>
                  <a:pt x="381" y="160"/>
                </a:cubicBezTo>
                <a:cubicBezTo>
                  <a:pt x="380" y="171"/>
                  <a:pt x="378" y="183"/>
                  <a:pt x="377" y="194"/>
                </a:cubicBezTo>
                <a:cubicBezTo>
                  <a:pt x="373" y="191"/>
                  <a:pt x="368" y="188"/>
                  <a:pt x="364" y="185"/>
                </a:cubicBezTo>
                <a:cubicBezTo>
                  <a:pt x="362" y="183"/>
                  <a:pt x="361" y="186"/>
                  <a:pt x="362" y="187"/>
                </a:cubicBezTo>
                <a:cubicBezTo>
                  <a:pt x="367" y="191"/>
                  <a:pt x="372" y="195"/>
                  <a:pt x="377" y="198"/>
                </a:cubicBezTo>
                <a:cubicBezTo>
                  <a:pt x="376" y="204"/>
                  <a:pt x="375" y="209"/>
                  <a:pt x="375" y="215"/>
                </a:cubicBezTo>
                <a:cubicBezTo>
                  <a:pt x="368" y="212"/>
                  <a:pt x="362" y="208"/>
                  <a:pt x="356" y="204"/>
                </a:cubicBezTo>
                <a:cubicBezTo>
                  <a:pt x="355" y="203"/>
                  <a:pt x="353" y="205"/>
                  <a:pt x="355" y="206"/>
                </a:cubicBezTo>
                <a:cubicBezTo>
                  <a:pt x="361" y="211"/>
                  <a:pt x="367" y="215"/>
                  <a:pt x="374" y="218"/>
                </a:cubicBezTo>
                <a:cubicBezTo>
                  <a:pt x="374" y="224"/>
                  <a:pt x="373" y="230"/>
                  <a:pt x="372" y="236"/>
                </a:cubicBezTo>
                <a:cubicBezTo>
                  <a:pt x="365" y="231"/>
                  <a:pt x="357" y="227"/>
                  <a:pt x="350" y="222"/>
                </a:cubicBezTo>
                <a:cubicBezTo>
                  <a:pt x="349" y="222"/>
                  <a:pt x="348" y="223"/>
                  <a:pt x="349" y="224"/>
                </a:cubicBezTo>
                <a:cubicBezTo>
                  <a:pt x="357" y="229"/>
                  <a:pt x="364" y="235"/>
                  <a:pt x="372" y="240"/>
                </a:cubicBezTo>
                <a:cubicBezTo>
                  <a:pt x="371" y="245"/>
                  <a:pt x="371" y="250"/>
                  <a:pt x="370" y="256"/>
                </a:cubicBezTo>
                <a:cubicBezTo>
                  <a:pt x="358" y="249"/>
                  <a:pt x="346" y="242"/>
                  <a:pt x="336" y="234"/>
                </a:cubicBezTo>
                <a:cubicBezTo>
                  <a:pt x="334" y="232"/>
                  <a:pt x="332" y="234"/>
                  <a:pt x="334" y="235"/>
                </a:cubicBezTo>
                <a:cubicBezTo>
                  <a:pt x="344" y="244"/>
                  <a:pt x="357" y="253"/>
                  <a:pt x="370" y="258"/>
                </a:cubicBezTo>
                <a:cubicBezTo>
                  <a:pt x="369" y="268"/>
                  <a:pt x="368" y="277"/>
                  <a:pt x="367" y="286"/>
                </a:cubicBezTo>
                <a:cubicBezTo>
                  <a:pt x="354" y="276"/>
                  <a:pt x="339" y="267"/>
                  <a:pt x="325" y="259"/>
                </a:cubicBezTo>
                <a:cubicBezTo>
                  <a:pt x="324" y="258"/>
                  <a:pt x="324" y="259"/>
                  <a:pt x="324" y="260"/>
                </a:cubicBezTo>
                <a:cubicBezTo>
                  <a:pt x="339" y="269"/>
                  <a:pt x="352" y="279"/>
                  <a:pt x="366" y="288"/>
                </a:cubicBezTo>
                <a:cubicBezTo>
                  <a:pt x="366" y="288"/>
                  <a:pt x="366" y="288"/>
                  <a:pt x="367" y="288"/>
                </a:cubicBezTo>
                <a:cubicBezTo>
                  <a:pt x="366" y="294"/>
                  <a:pt x="365" y="300"/>
                  <a:pt x="365" y="306"/>
                </a:cubicBezTo>
                <a:cubicBezTo>
                  <a:pt x="351" y="296"/>
                  <a:pt x="336" y="287"/>
                  <a:pt x="322" y="277"/>
                </a:cubicBezTo>
                <a:cubicBezTo>
                  <a:pt x="321" y="276"/>
                  <a:pt x="320" y="278"/>
                  <a:pt x="321" y="279"/>
                </a:cubicBezTo>
                <a:cubicBezTo>
                  <a:pt x="335" y="289"/>
                  <a:pt x="349" y="301"/>
                  <a:pt x="364" y="310"/>
                </a:cubicBezTo>
                <a:cubicBezTo>
                  <a:pt x="363" y="318"/>
                  <a:pt x="362" y="326"/>
                  <a:pt x="362" y="333"/>
                </a:cubicBezTo>
                <a:cubicBezTo>
                  <a:pt x="358" y="331"/>
                  <a:pt x="355" y="329"/>
                  <a:pt x="352" y="327"/>
                </a:cubicBezTo>
                <a:cubicBezTo>
                  <a:pt x="347" y="323"/>
                  <a:pt x="342" y="319"/>
                  <a:pt x="337" y="315"/>
                </a:cubicBezTo>
                <a:cubicBezTo>
                  <a:pt x="336" y="314"/>
                  <a:pt x="334" y="315"/>
                  <a:pt x="335" y="316"/>
                </a:cubicBezTo>
                <a:cubicBezTo>
                  <a:pt x="343" y="323"/>
                  <a:pt x="352" y="331"/>
                  <a:pt x="361" y="336"/>
                </a:cubicBezTo>
                <a:cubicBezTo>
                  <a:pt x="361" y="342"/>
                  <a:pt x="360" y="348"/>
                  <a:pt x="359" y="354"/>
                </a:cubicBezTo>
                <a:cubicBezTo>
                  <a:pt x="349" y="347"/>
                  <a:pt x="339" y="341"/>
                  <a:pt x="329" y="333"/>
                </a:cubicBezTo>
                <a:cubicBezTo>
                  <a:pt x="328" y="333"/>
                  <a:pt x="327" y="334"/>
                  <a:pt x="328" y="335"/>
                </a:cubicBezTo>
                <a:cubicBezTo>
                  <a:pt x="338" y="343"/>
                  <a:pt x="348" y="351"/>
                  <a:pt x="359" y="356"/>
                </a:cubicBezTo>
                <a:cubicBezTo>
                  <a:pt x="359" y="358"/>
                  <a:pt x="359" y="359"/>
                  <a:pt x="359" y="360"/>
                </a:cubicBezTo>
                <a:cubicBezTo>
                  <a:pt x="358" y="365"/>
                  <a:pt x="357" y="370"/>
                  <a:pt x="357" y="375"/>
                </a:cubicBezTo>
                <a:cubicBezTo>
                  <a:pt x="342" y="363"/>
                  <a:pt x="325" y="352"/>
                  <a:pt x="309" y="340"/>
                </a:cubicBezTo>
                <a:cubicBezTo>
                  <a:pt x="308" y="340"/>
                  <a:pt x="307" y="341"/>
                  <a:pt x="308" y="342"/>
                </a:cubicBezTo>
                <a:cubicBezTo>
                  <a:pt x="324" y="354"/>
                  <a:pt x="340" y="368"/>
                  <a:pt x="357" y="378"/>
                </a:cubicBezTo>
                <a:cubicBezTo>
                  <a:pt x="356" y="386"/>
                  <a:pt x="355" y="394"/>
                  <a:pt x="354" y="402"/>
                </a:cubicBezTo>
                <a:cubicBezTo>
                  <a:pt x="339" y="388"/>
                  <a:pt x="321" y="377"/>
                  <a:pt x="305" y="366"/>
                </a:cubicBezTo>
                <a:cubicBezTo>
                  <a:pt x="304" y="365"/>
                  <a:pt x="303" y="367"/>
                  <a:pt x="304" y="368"/>
                </a:cubicBezTo>
                <a:cubicBezTo>
                  <a:pt x="320" y="380"/>
                  <a:pt x="336" y="394"/>
                  <a:pt x="354" y="404"/>
                </a:cubicBezTo>
                <a:cubicBezTo>
                  <a:pt x="354" y="404"/>
                  <a:pt x="354" y="404"/>
                  <a:pt x="354" y="404"/>
                </a:cubicBezTo>
                <a:cubicBezTo>
                  <a:pt x="353" y="411"/>
                  <a:pt x="352" y="417"/>
                  <a:pt x="352" y="424"/>
                </a:cubicBezTo>
                <a:cubicBezTo>
                  <a:pt x="336" y="411"/>
                  <a:pt x="318" y="399"/>
                  <a:pt x="302" y="388"/>
                </a:cubicBezTo>
                <a:cubicBezTo>
                  <a:pt x="301" y="387"/>
                  <a:pt x="300" y="389"/>
                  <a:pt x="301" y="389"/>
                </a:cubicBezTo>
                <a:cubicBezTo>
                  <a:pt x="317" y="402"/>
                  <a:pt x="334" y="416"/>
                  <a:pt x="351" y="427"/>
                </a:cubicBezTo>
                <a:cubicBezTo>
                  <a:pt x="351" y="432"/>
                  <a:pt x="350" y="437"/>
                  <a:pt x="350" y="441"/>
                </a:cubicBezTo>
                <a:cubicBezTo>
                  <a:pt x="342" y="435"/>
                  <a:pt x="334" y="430"/>
                  <a:pt x="326" y="424"/>
                </a:cubicBezTo>
                <a:cubicBezTo>
                  <a:pt x="322" y="421"/>
                  <a:pt x="317" y="418"/>
                  <a:pt x="313" y="415"/>
                </a:cubicBezTo>
                <a:cubicBezTo>
                  <a:pt x="311" y="413"/>
                  <a:pt x="308" y="410"/>
                  <a:pt x="305" y="409"/>
                </a:cubicBezTo>
                <a:cubicBezTo>
                  <a:pt x="305" y="409"/>
                  <a:pt x="304" y="409"/>
                  <a:pt x="304" y="409"/>
                </a:cubicBezTo>
                <a:cubicBezTo>
                  <a:pt x="304" y="409"/>
                  <a:pt x="304" y="409"/>
                  <a:pt x="304" y="409"/>
                </a:cubicBezTo>
                <a:cubicBezTo>
                  <a:pt x="303" y="408"/>
                  <a:pt x="302" y="407"/>
                  <a:pt x="301" y="406"/>
                </a:cubicBezTo>
                <a:cubicBezTo>
                  <a:pt x="300" y="405"/>
                  <a:pt x="298" y="407"/>
                  <a:pt x="299" y="407"/>
                </a:cubicBezTo>
                <a:cubicBezTo>
                  <a:pt x="316" y="420"/>
                  <a:pt x="332" y="433"/>
                  <a:pt x="349" y="445"/>
                </a:cubicBezTo>
                <a:cubicBezTo>
                  <a:pt x="349" y="449"/>
                  <a:pt x="348" y="453"/>
                  <a:pt x="348" y="458"/>
                </a:cubicBezTo>
                <a:cubicBezTo>
                  <a:pt x="342" y="453"/>
                  <a:pt x="335" y="449"/>
                  <a:pt x="329" y="445"/>
                </a:cubicBezTo>
                <a:cubicBezTo>
                  <a:pt x="319" y="438"/>
                  <a:pt x="310" y="430"/>
                  <a:pt x="299" y="425"/>
                </a:cubicBezTo>
                <a:cubicBezTo>
                  <a:pt x="298" y="424"/>
                  <a:pt x="297" y="426"/>
                  <a:pt x="298" y="427"/>
                </a:cubicBezTo>
                <a:cubicBezTo>
                  <a:pt x="316" y="435"/>
                  <a:pt x="331" y="450"/>
                  <a:pt x="347" y="461"/>
                </a:cubicBezTo>
                <a:cubicBezTo>
                  <a:pt x="347" y="468"/>
                  <a:pt x="346" y="474"/>
                  <a:pt x="345" y="481"/>
                </a:cubicBezTo>
                <a:cubicBezTo>
                  <a:pt x="335" y="471"/>
                  <a:pt x="322" y="464"/>
                  <a:pt x="311" y="456"/>
                </a:cubicBezTo>
                <a:cubicBezTo>
                  <a:pt x="310" y="455"/>
                  <a:pt x="309" y="457"/>
                  <a:pt x="310" y="458"/>
                </a:cubicBezTo>
                <a:cubicBezTo>
                  <a:pt x="321" y="466"/>
                  <a:pt x="332" y="476"/>
                  <a:pt x="345" y="483"/>
                </a:cubicBezTo>
                <a:cubicBezTo>
                  <a:pt x="345" y="483"/>
                  <a:pt x="345" y="483"/>
                  <a:pt x="345" y="483"/>
                </a:cubicBezTo>
                <a:cubicBezTo>
                  <a:pt x="344" y="490"/>
                  <a:pt x="343" y="496"/>
                  <a:pt x="342" y="503"/>
                </a:cubicBezTo>
                <a:cubicBezTo>
                  <a:pt x="331" y="495"/>
                  <a:pt x="320" y="487"/>
                  <a:pt x="309" y="478"/>
                </a:cubicBezTo>
                <a:cubicBezTo>
                  <a:pt x="308" y="477"/>
                  <a:pt x="306" y="479"/>
                  <a:pt x="307" y="480"/>
                </a:cubicBezTo>
                <a:cubicBezTo>
                  <a:pt x="318" y="489"/>
                  <a:pt x="330" y="499"/>
                  <a:pt x="342" y="507"/>
                </a:cubicBezTo>
                <a:cubicBezTo>
                  <a:pt x="341" y="514"/>
                  <a:pt x="341" y="521"/>
                  <a:pt x="340" y="528"/>
                </a:cubicBezTo>
                <a:cubicBezTo>
                  <a:pt x="322" y="513"/>
                  <a:pt x="303" y="499"/>
                  <a:pt x="285" y="483"/>
                </a:cubicBezTo>
                <a:cubicBezTo>
                  <a:pt x="285" y="483"/>
                  <a:pt x="284" y="484"/>
                  <a:pt x="284" y="484"/>
                </a:cubicBezTo>
                <a:cubicBezTo>
                  <a:pt x="302" y="500"/>
                  <a:pt x="320" y="517"/>
                  <a:pt x="340" y="531"/>
                </a:cubicBezTo>
                <a:cubicBezTo>
                  <a:pt x="339" y="540"/>
                  <a:pt x="338" y="549"/>
                  <a:pt x="338" y="557"/>
                </a:cubicBezTo>
                <a:cubicBezTo>
                  <a:pt x="338" y="557"/>
                  <a:pt x="338" y="557"/>
                  <a:pt x="338" y="557"/>
                </a:cubicBezTo>
                <a:cubicBezTo>
                  <a:pt x="333" y="557"/>
                  <a:pt x="328" y="558"/>
                  <a:pt x="323" y="558"/>
                </a:cubicBezTo>
                <a:cubicBezTo>
                  <a:pt x="302" y="542"/>
                  <a:pt x="281" y="527"/>
                  <a:pt x="260" y="511"/>
                </a:cubicBezTo>
                <a:cubicBezTo>
                  <a:pt x="259" y="510"/>
                  <a:pt x="258" y="511"/>
                  <a:pt x="259" y="512"/>
                </a:cubicBezTo>
                <a:cubicBezTo>
                  <a:pt x="278" y="528"/>
                  <a:pt x="298" y="544"/>
                  <a:pt x="318" y="558"/>
                </a:cubicBezTo>
                <a:cubicBezTo>
                  <a:pt x="312" y="558"/>
                  <a:pt x="306" y="558"/>
                  <a:pt x="300" y="558"/>
                </a:cubicBezTo>
                <a:cubicBezTo>
                  <a:pt x="287" y="550"/>
                  <a:pt x="274" y="542"/>
                  <a:pt x="263" y="532"/>
                </a:cubicBezTo>
                <a:cubicBezTo>
                  <a:pt x="262" y="531"/>
                  <a:pt x="261" y="532"/>
                  <a:pt x="262" y="533"/>
                </a:cubicBezTo>
                <a:cubicBezTo>
                  <a:pt x="272" y="542"/>
                  <a:pt x="283" y="551"/>
                  <a:pt x="295" y="558"/>
                </a:cubicBezTo>
                <a:cubicBezTo>
                  <a:pt x="288" y="558"/>
                  <a:pt x="282" y="558"/>
                  <a:pt x="276" y="558"/>
                </a:cubicBezTo>
                <a:cubicBezTo>
                  <a:pt x="261" y="548"/>
                  <a:pt x="245" y="538"/>
                  <a:pt x="230" y="528"/>
                </a:cubicBezTo>
                <a:cubicBezTo>
                  <a:pt x="229" y="528"/>
                  <a:pt x="228" y="529"/>
                  <a:pt x="229" y="530"/>
                </a:cubicBezTo>
                <a:cubicBezTo>
                  <a:pt x="243" y="539"/>
                  <a:pt x="257" y="550"/>
                  <a:pt x="271" y="559"/>
                </a:cubicBezTo>
                <a:cubicBezTo>
                  <a:pt x="263" y="559"/>
                  <a:pt x="255" y="559"/>
                  <a:pt x="246" y="559"/>
                </a:cubicBezTo>
                <a:cubicBezTo>
                  <a:pt x="230" y="546"/>
                  <a:pt x="211" y="536"/>
                  <a:pt x="194" y="525"/>
                </a:cubicBezTo>
                <a:cubicBezTo>
                  <a:pt x="193" y="525"/>
                  <a:pt x="193" y="526"/>
                  <a:pt x="194" y="527"/>
                </a:cubicBezTo>
                <a:cubicBezTo>
                  <a:pt x="209" y="537"/>
                  <a:pt x="224" y="549"/>
                  <a:pt x="240" y="559"/>
                </a:cubicBezTo>
                <a:cubicBezTo>
                  <a:pt x="233" y="559"/>
                  <a:pt x="225" y="559"/>
                  <a:pt x="217" y="559"/>
                </a:cubicBezTo>
                <a:cubicBezTo>
                  <a:pt x="203" y="550"/>
                  <a:pt x="189" y="541"/>
                  <a:pt x="175" y="532"/>
                </a:cubicBezTo>
                <a:cubicBezTo>
                  <a:pt x="174" y="531"/>
                  <a:pt x="174" y="533"/>
                  <a:pt x="175" y="533"/>
                </a:cubicBezTo>
                <a:cubicBezTo>
                  <a:pt x="187" y="542"/>
                  <a:pt x="199" y="551"/>
                  <a:pt x="212" y="559"/>
                </a:cubicBezTo>
                <a:cubicBezTo>
                  <a:pt x="204" y="559"/>
                  <a:pt x="197" y="559"/>
                  <a:pt x="189" y="559"/>
                </a:cubicBezTo>
                <a:cubicBezTo>
                  <a:pt x="183" y="560"/>
                  <a:pt x="177" y="559"/>
                  <a:pt x="171" y="559"/>
                </a:cubicBezTo>
                <a:cubicBezTo>
                  <a:pt x="157" y="549"/>
                  <a:pt x="139" y="541"/>
                  <a:pt x="124" y="533"/>
                </a:cubicBezTo>
                <a:cubicBezTo>
                  <a:pt x="124" y="533"/>
                  <a:pt x="123" y="534"/>
                  <a:pt x="124" y="534"/>
                </a:cubicBezTo>
                <a:cubicBezTo>
                  <a:pt x="137" y="543"/>
                  <a:pt x="151" y="553"/>
                  <a:pt x="165" y="559"/>
                </a:cubicBezTo>
                <a:cubicBezTo>
                  <a:pt x="158" y="559"/>
                  <a:pt x="151" y="559"/>
                  <a:pt x="144" y="559"/>
                </a:cubicBezTo>
                <a:cubicBezTo>
                  <a:pt x="130" y="551"/>
                  <a:pt x="116" y="543"/>
                  <a:pt x="103" y="534"/>
                </a:cubicBezTo>
                <a:cubicBezTo>
                  <a:pt x="102" y="534"/>
                  <a:pt x="102" y="535"/>
                  <a:pt x="102" y="536"/>
                </a:cubicBezTo>
                <a:cubicBezTo>
                  <a:pt x="114" y="544"/>
                  <a:pt x="126" y="552"/>
                  <a:pt x="138" y="559"/>
                </a:cubicBezTo>
                <a:cubicBezTo>
                  <a:pt x="133" y="559"/>
                  <a:pt x="127" y="559"/>
                  <a:pt x="121" y="559"/>
                </a:cubicBezTo>
                <a:cubicBezTo>
                  <a:pt x="111" y="552"/>
                  <a:pt x="100" y="546"/>
                  <a:pt x="89" y="540"/>
                </a:cubicBezTo>
                <a:cubicBezTo>
                  <a:pt x="89" y="539"/>
                  <a:pt x="88" y="540"/>
                  <a:pt x="89" y="541"/>
                </a:cubicBezTo>
                <a:cubicBezTo>
                  <a:pt x="98" y="547"/>
                  <a:pt x="107" y="553"/>
                  <a:pt x="116" y="559"/>
                </a:cubicBezTo>
                <a:cubicBezTo>
                  <a:pt x="91" y="558"/>
                  <a:pt x="66" y="559"/>
                  <a:pt x="41" y="560"/>
                </a:cubicBezTo>
                <a:cubicBezTo>
                  <a:pt x="38" y="560"/>
                  <a:pt x="38" y="564"/>
                  <a:pt x="41" y="564"/>
                </a:cubicBezTo>
                <a:cubicBezTo>
                  <a:pt x="90" y="568"/>
                  <a:pt x="140" y="566"/>
                  <a:pt x="189" y="565"/>
                </a:cubicBezTo>
                <a:cubicBezTo>
                  <a:pt x="200" y="565"/>
                  <a:pt x="211" y="565"/>
                  <a:pt x="221" y="565"/>
                </a:cubicBezTo>
                <a:cubicBezTo>
                  <a:pt x="221" y="565"/>
                  <a:pt x="221" y="565"/>
                  <a:pt x="221" y="565"/>
                </a:cubicBezTo>
                <a:cubicBezTo>
                  <a:pt x="222" y="565"/>
                  <a:pt x="222" y="565"/>
                  <a:pt x="223" y="565"/>
                </a:cubicBezTo>
                <a:cubicBezTo>
                  <a:pt x="261" y="565"/>
                  <a:pt x="299" y="564"/>
                  <a:pt x="338" y="563"/>
                </a:cubicBezTo>
                <a:cubicBezTo>
                  <a:pt x="339" y="563"/>
                  <a:pt x="340" y="562"/>
                  <a:pt x="340" y="560"/>
                </a:cubicBezTo>
                <a:cubicBezTo>
                  <a:pt x="340" y="560"/>
                  <a:pt x="341" y="560"/>
                  <a:pt x="341" y="560"/>
                </a:cubicBezTo>
                <a:cubicBezTo>
                  <a:pt x="342" y="551"/>
                  <a:pt x="344" y="543"/>
                  <a:pt x="345" y="534"/>
                </a:cubicBezTo>
                <a:cubicBezTo>
                  <a:pt x="345" y="533"/>
                  <a:pt x="346" y="533"/>
                  <a:pt x="345" y="532"/>
                </a:cubicBezTo>
                <a:cubicBezTo>
                  <a:pt x="348" y="510"/>
                  <a:pt x="350" y="487"/>
                  <a:pt x="353" y="465"/>
                </a:cubicBezTo>
                <a:cubicBezTo>
                  <a:pt x="353" y="465"/>
                  <a:pt x="353" y="465"/>
                  <a:pt x="353" y="464"/>
                </a:cubicBezTo>
                <a:cubicBezTo>
                  <a:pt x="354" y="465"/>
                  <a:pt x="355" y="466"/>
                  <a:pt x="356" y="467"/>
                </a:cubicBezTo>
                <a:cubicBezTo>
                  <a:pt x="357" y="467"/>
                  <a:pt x="358" y="466"/>
                  <a:pt x="357" y="465"/>
                </a:cubicBezTo>
                <a:cubicBezTo>
                  <a:pt x="356" y="464"/>
                  <a:pt x="354" y="463"/>
                  <a:pt x="353" y="462"/>
                </a:cubicBezTo>
                <a:cubicBezTo>
                  <a:pt x="353" y="460"/>
                  <a:pt x="353" y="458"/>
                  <a:pt x="354" y="456"/>
                </a:cubicBezTo>
                <a:cubicBezTo>
                  <a:pt x="383" y="466"/>
                  <a:pt x="423" y="469"/>
                  <a:pt x="445" y="442"/>
                </a:cubicBezTo>
                <a:cubicBezTo>
                  <a:pt x="468" y="415"/>
                  <a:pt x="476" y="374"/>
                  <a:pt x="479" y="340"/>
                </a:cubicBezTo>
                <a:cubicBezTo>
                  <a:pt x="482" y="308"/>
                  <a:pt x="481" y="267"/>
                  <a:pt x="461" y="241"/>
                </a:cubicBezTo>
                <a:close/>
                <a:moveTo>
                  <a:pt x="315" y="177"/>
                </a:moveTo>
                <a:cubicBezTo>
                  <a:pt x="314" y="178"/>
                  <a:pt x="313" y="178"/>
                  <a:pt x="312" y="178"/>
                </a:cubicBezTo>
                <a:cubicBezTo>
                  <a:pt x="319" y="138"/>
                  <a:pt x="326" y="98"/>
                  <a:pt x="332" y="58"/>
                </a:cubicBezTo>
                <a:cubicBezTo>
                  <a:pt x="334" y="49"/>
                  <a:pt x="338" y="22"/>
                  <a:pt x="330" y="10"/>
                </a:cubicBezTo>
                <a:cubicBezTo>
                  <a:pt x="353" y="24"/>
                  <a:pt x="338" y="76"/>
                  <a:pt x="334" y="97"/>
                </a:cubicBezTo>
                <a:cubicBezTo>
                  <a:pt x="328" y="124"/>
                  <a:pt x="322" y="151"/>
                  <a:pt x="315" y="177"/>
                </a:cubicBezTo>
                <a:close/>
                <a:moveTo>
                  <a:pt x="364" y="363"/>
                </a:moveTo>
                <a:cubicBezTo>
                  <a:pt x="366" y="346"/>
                  <a:pt x="368" y="329"/>
                  <a:pt x="369" y="313"/>
                </a:cubicBezTo>
                <a:cubicBezTo>
                  <a:pt x="369" y="313"/>
                  <a:pt x="369" y="313"/>
                  <a:pt x="370" y="313"/>
                </a:cubicBezTo>
                <a:cubicBezTo>
                  <a:pt x="371" y="313"/>
                  <a:pt x="372" y="311"/>
                  <a:pt x="371" y="310"/>
                </a:cubicBezTo>
                <a:cubicBezTo>
                  <a:pt x="370" y="310"/>
                  <a:pt x="370" y="310"/>
                  <a:pt x="370" y="310"/>
                </a:cubicBezTo>
                <a:cubicBezTo>
                  <a:pt x="372" y="289"/>
                  <a:pt x="374" y="269"/>
                  <a:pt x="377" y="248"/>
                </a:cubicBezTo>
                <a:cubicBezTo>
                  <a:pt x="377" y="248"/>
                  <a:pt x="377" y="248"/>
                  <a:pt x="377" y="248"/>
                </a:cubicBezTo>
                <a:cubicBezTo>
                  <a:pt x="398" y="244"/>
                  <a:pt x="420" y="252"/>
                  <a:pt x="431" y="271"/>
                </a:cubicBezTo>
                <a:cubicBezTo>
                  <a:pt x="442" y="290"/>
                  <a:pt x="438" y="319"/>
                  <a:pt x="436" y="340"/>
                </a:cubicBezTo>
                <a:cubicBezTo>
                  <a:pt x="434" y="361"/>
                  <a:pt x="431" y="385"/>
                  <a:pt x="419" y="404"/>
                </a:cubicBezTo>
                <a:cubicBezTo>
                  <a:pt x="407" y="424"/>
                  <a:pt x="379" y="436"/>
                  <a:pt x="358" y="419"/>
                </a:cubicBezTo>
                <a:cubicBezTo>
                  <a:pt x="358" y="419"/>
                  <a:pt x="358" y="419"/>
                  <a:pt x="358" y="419"/>
                </a:cubicBezTo>
                <a:cubicBezTo>
                  <a:pt x="360" y="400"/>
                  <a:pt x="362" y="382"/>
                  <a:pt x="364" y="363"/>
                </a:cubicBezTo>
                <a:close/>
                <a:moveTo>
                  <a:pt x="474" y="337"/>
                </a:moveTo>
                <a:cubicBezTo>
                  <a:pt x="471" y="368"/>
                  <a:pt x="463" y="402"/>
                  <a:pt x="447" y="429"/>
                </a:cubicBezTo>
                <a:cubicBezTo>
                  <a:pt x="428" y="462"/>
                  <a:pt x="387" y="462"/>
                  <a:pt x="354" y="450"/>
                </a:cubicBezTo>
                <a:cubicBezTo>
                  <a:pt x="355" y="444"/>
                  <a:pt x="356" y="437"/>
                  <a:pt x="356" y="430"/>
                </a:cubicBezTo>
                <a:cubicBezTo>
                  <a:pt x="357" y="429"/>
                  <a:pt x="357" y="429"/>
                  <a:pt x="357" y="428"/>
                </a:cubicBezTo>
                <a:cubicBezTo>
                  <a:pt x="357" y="428"/>
                  <a:pt x="357" y="428"/>
                  <a:pt x="357" y="428"/>
                </a:cubicBezTo>
                <a:cubicBezTo>
                  <a:pt x="357" y="426"/>
                  <a:pt x="357" y="424"/>
                  <a:pt x="357" y="423"/>
                </a:cubicBezTo>
                <a:cubicBezTo>
                  <a:pt x="372" y="436"/>
                  <a:pt x="393" y="434"/>
                  <a:pt x="409" y="423"/>
                </a:cubicBezTo>
                <a:cubicBezTo>
                  <a:pt x="432" y="407"/>
                  <a:pt x="437" y="375"/>
                  <a:pt x="441" y="350"/>
                </a:cubicBezTo>
                <a:cubicBezTo>
                  <a:pt x="444" y="322"/>
                  <a:pt x="450" y="284"/>
                  <a:pt x="431" y="261"/>
                </a:cubicBezTo>
                <a:cubicBezTo>
                  <a:pt x="418" y="245"/>
                  <a:pt x="397" y="238"/>
                  <a:pt x="377" y="242"/>
                </a:cubicBezTo>
                <a:cubicBezTo>
                  <a:pt x="378" y="235"/>
                  <a:pt x="379" y="228"/>
                  <a:pt x="380" y="220"/>
                </a:cubicBezTo>
                <a:cubicBezTo>
                  <a:pt x="409" y="217"/>
                  <a:pt x="442" y="221"/>
                  <a:pt x="459" y="248"/>
                </a:cubicBezTo>
                <a:cubicBezTo>
                  <a:pt x="475" y="273"/>
                  <a:pt x="476" y="308"/>
                  <a:pt x="474" y="337"/>
                </a:cubicBezTo>
                <a:close/>
              </a:path>
            </a:pathLst>
          </a:custGeom>
          <a:solidFill>
            <a:srgbClr val="FFA9F8"/>
          </a:solidFill>
          <a:ln>
            <a:solidFill>
              <a:srgbClr val="FFA9F8"/>
            </a:solidFill>
          </a:ln>
        </p:spPr>
        <p:txBody>
          <a:bodyPr vert="horz" wrap="square" lIns="91440" tIns="45720" rIns="91440" bIns="45720" numCol="1" anchor="t" anchorCtr="0" compatLnSpc="1"/>
          <a:lstStyle/>
          <a:p>
            <a:endParaRPr lang="zh-CN" altLang="en-US"/>
          </a:p>
        </p:txBody>
      </p:sp>
      <p:grpSp>
        <p:nvGrpSpPr>
          <p:cNvPr id="240" name="组合 239"/>
          <p:cNvGrpSpPr/>
          <p:nvPr/>
        </p:nvGrpSpPr>
        <p:grpSpPr>
          <a:xfrm>
            <a:off x="3404247" y="2142023"/>
            <a:ext cx="2221883" cy="1866233"/>
            <a:chOff x="1035050" y="5946775"/>
            <a:chExt cx="1168400" cy="1019175"/>
          </a:xfrm>
          <a:solidFill>
            <a:srgbClr val="FF868F"/>
          </a:solidFill>
        </p:grpSpPr>
        <p:sp>
          <p:nvSpPr>
            <p:cNvPr id="241" name="Freeform 158"/>
            <p:cNvSpPr>
              <a:spLocks noEditPoints="1"/>
            </p:cNvSpPr>
            <p:nvPr/>
          </p:nvSpPr>
          <p:spPr bwMode="auto">
            <a:xfrm>
              <a:off x="1335088" y="6208712"/>
              <a:ext cx="512763" cy="288925"/>
            </a:xfrm>
            <a:custGeom>
              <a:avLst/>
              <a:gdLst>
                <a:gd name="T0" fmla="*/ 137 w 161"/>
                <a:gd name="T1" fmla="*/ 24 h 90"/>
                <a:gd name="T2" fmla="*/ 96 w 161"/>
                <a:gd name="T3" fmla="*/ 4 h 90"/>
                <a:gd name="T4" fmla="*/ 28 w 161"/>
                <a:gd name="T5" fmla="*/ 8 h 90"/>
                <a:gd name="T6" fmla="*/ 27 w 161"/>
                <a:gd name="T7" fmla="*/ 10 h 90"/>
                <a:gd name="T8" fmla="*/ 14 w 161"/>
                <a:gd name="T9" fmla="*/ 64 h 90"/>
                <a:gd name="T10" fmla="*/ 111 w 161"/>
                <a:gd name="T11" fmla="*/ 81 h 90"/>
                <a:gd name="T12" fmla="*/ 137 w 161"/>
                <a:gd name="T13" fmla="*/ 24 h 90"/>
                <a:gd name="T14" fmla="*/ 112 w 161"/>
                <a:gd name="T15" fmla="*/ 76 h 90"/>
                <a:gd name="T16" fmla="*/ 42 w 161"/>
                <a:gd name="T17" fmla="*/ 76 h 90"/>
                <a:gd name="T18" fmla="*/ 24 w 161"/>
                <a:gd name="T19" fmla="*/ 66 h 90"/>
                <a:gd name="T20" fmla="*/ 25 w 161"/>
                <a:gd name="T21" fmla="*/ 65 h 90"/>
                <a:gd name="T22" fmla="*/ 43 w 161"/>
                <a:gd name="T23" fmla="*/ 49 h 90"/>
                <a:gd name="T24" fmla="*/ 44 w 161"/>
                <a:gd name="T25" fmla="*/ 50 h 90"/>
                <a:gd name="T26" fmla="*/ 46 w 161"/>
                <a:gd name="T27" fmla="*/ 49 h 90"/>
                <a:gd name="T28" fmla="*/ 114 w 161"/>
                <a:gd name="T29" fmla="*/ 56 h 90"/>
                <a:gd name="T30" fmla="*/ 120 w 161"/>
                <a:gd name="T31" fmla="*/ 60 h 90"/>
                <a:gd name="T32" fmla="*/ 126 w 161"/>
                <a:gd name="T33" fmla="*/ 68 h 90"/>
                <a:gd name="T34" fmla="*/ 127 w 161"/>
                <a:gd name="T35" fmla="*/ 69 h 90"/>
                <a:gd name="T36" fmla="*/ 112 w 161"/>
                <a:gd name="T37" fmla="*/ 76 h 90"/>
                <a:gd name="T38" fmla="*/ 84 w 161"/>
                <a:gd name="T39" fmla="*/ 21 h 90"/>
                <a:gd name="T40" fmla="*/ 83 w 161"/>
                <a:gd name="T41" fmla="*/ 23 h 90"/>
                <a:gd name="T42" fmla="*/ 138 w 161"/>
                <a:gd name="T43" fmla="*/ 60 h 90"/>
                <a:gd name="T44" fmla="*/ 130 w 161"/>
                <a:gd name="T45" fmla="*/ 67 h 90"/>
                <a:gd name="T46" fmla="*/ 130 w 161"/>
                <a:gd name="T47" fmla="*/ 67 h 90"/>
                <a:gd name="T48" fmla="*/ 130 w 161"/>
                <a:gd name="T49" fmla="*/ 65 h 90"/>
                <a:gd name="T50" fmla="*/ 130 w 161"/>
                <a:gd name="T51" fmla="*/ 63 h 90"/>
                <a:gd name="T52" fmla="*/ 129 w 161"/>
                <a:gd name="T53" fmla="*/ 62 h 90"/>
                <a:gd name="T54" fmla="*/ 105 w 161"/>
                <a:gd name="T55" fmla="*/ 47 h 90"/>
                <a:gd name="T56" fmla="*/ 61 w 161"/>
                <a:gd name="T57" fmla="*/ 21 h 90"/>
                <a:gd name="T58" fmla="*/ 60 w 161"/>
                <a:gd name="T59" fmla="*/ 22 h 90"/>
                <a:gd name="T60" fmla="*/ 96 w 161"/>
                <a:gd name="T61" fmla="*/ 45 h 90"/>
                <a:gd name="T62" fmla="*/ 80 w 161"/>
                <a:gd name="T63" fmla="*/ 43 h 90"/>
                <a:gd name="T64" fmla="*/ 80 w 161"/>
                <a:gd name="T65" fmla="*/ 41 h 90"/>
                <a:gd name="T66" fmla="*/ 47 w 161"/>
                <a:gd name="T67" fmla="*/ 26 h 90"/>
                <a:gd name="T68" fmla="*/ 47 w 161"/>
                <a:gd name="T69" fmla="*/ 27 h 90"/>
                <a:gd name="T70" fmla="*/ 78 w 161"/>
                <a:gd name="T71" fmla="*/ 42 h 90"/>
                <a:gd name="T72" fmla="*/ 60 w 161"/>
                <a:gd name="T73" fmla="*/ 43 h 90"/>
                <a:gd name="T74" fmla="*/ 36 w 161"/>
                <a:gd name="T75" fmla="*/ 31 h 90"/>
                <a:gd name="T76" fmla="*/ 36 w 161"/>
                <a:gd name="T77" fmla="*/ 32 h 90"/>
                <a:gd name="T78" fmla="*/ 56 w 161"/>
                <a:gd name="T79" fmla="*/ 43 h 90"/>
                <a:gd name="T80" fmla="*/ 42 w 161"/>
                <a:gd name="T81" fmla="*/ 46 h 90"/>
                <a:gd name="T82" fmla="*/ 24 w 161"/>
                <a:gd name="T83" fmla="*/ 37 h 90"/>
                <a:gd name="T84" fmla="*/ 23 w 161"/>
                <a:gd name="T85" fmla="*/ 38 h 90"/>
                <a:gd name="T86" fmla="*/ 39 w 161"/>
                <a:gd name="T87" fmla="*/ 47 h 90"/>
                <a:gd name="T88" fmla="*/ 22 w 161"/>
                <a:gd name="T89" fmla="*/ 65 h 90"/>
                <a:gd name="T90" fmla="*/ 12 w 161"/>
                <a:gd name="T91" fmla="*/ 50 h 90"/>
                <a:gd name="T92" fmla="*/ 32 w 161"/>
                <a:gd name="T93" fmla="*/ 13 h 90"/>
                <a:gd name="T94" fmla="*/ 32 w 161"/>
                <a:gd name="T95" fmla="*/ 12 h 90"/>
                <a:gd name="T96" fmla="*/ 107 w 161"/>
                <a:gd name="T97" fmla="*/ 11 h 90"/>
                <a:gd name="T98" fmla="*/ 138 w 161"/>
                <a:gd name="T99" fmla="*/ 34 h 90"/>
                <a:gd name="T100" fmla="*/ 142 w 161"/>
                <a:gd name="T101" fmla="*/ 46 h 90"/>
                <a:gd name="T102" fmla="*/ 101 w 161"/>
                <a:gd name="T103" fmla="*/ 19 h 90"/>
                <a:gd name="T104" fmla="*/ 100 w 161"/>
                <a:gd name="T105" fmla="*/ 20 h 90"/>
                <a:gd name="T106" fmla="*/ 142 w 161"/>
                <a:gd name="T107" fmla="*/ 49 h 90"/>
                <a:gd name="T108" fmla="*/ 139 w 161"/>
                <a:gd name="T109" fmla="*/ 58 h 90"/>
                <a:gd name="T110" fmla="*/ 84 w 161"/>
                <a:gd name="T111"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90">
                  <a:moveTo>
                    <a:pt x="137" y="24"/>
                  </a:moveTo>
                  <a:cubicBezTo>
                    <a:pt x="127" y="12"/>
                    <a:pt x="112" y="6"/>
                    <a:pt x="96" y="4"/>
                  </a:cubicBezTo>
                  <a:cubicBezTo>
                    <a:pt x="75" y="1"/>
                    <a:pt x="49" y="0"/>
                    <a:pt x="28" y="8"/>
                  </a:cubicBezTo>
                  <a:cubicBezTo>
                    <a:pt x="27" y="8"/>
                    <a:pt x="27" y="9"/>
                    <a:pt x="27" y="10"/>
                  </a:cubicBezTo>
                  <a:cubicBezTo>
                    <a:pt x="2" y="13"/>
                    <a:pt x="0" y="47"/>
                    <a:pt x="14" y="64"/>
                  </a:cubicBezTo>
                  <a:cubicBezTo>
                    <a:pt x="35" y="90"/>
                    <a:pt x="81" y="89"/>
                    <a:pt x="111" y="81"/>
                  </a:cubicBezTo>
                  <a:cubicBezTo>
                    <a:pt x="140" y="74"/>
                    <a:pt x="161" y="50"/>
                    <a:pt x="137" y="24"/>
                  </a:cubicBezTo>
                  <a:close/>
                  <a:moveTo>
                    <a:pt x="112" y="76"/>
                  </a:moveTo>
                  <a:cubicBezTo>
                    <a:pt x="91" y="82"/>
                    <a:pt x="63" y="82"/>
                    <a:pt x="42" y="76"/>
                  </a:cubicBezTo>
                  <a:cubicBezTo>
                    <a:pt x="35" y="74"/>
                    <a:pt x="29" y="71"/>
                    <a:pt x="24" y="66"/>
                  </a:cubicBezTo>
                  <a:cubicBezTo>
                    <a:pt x="24" y="66"/>
                    <a:pt x="25" y="66"/>
                    <a:pt x="25" y="65"/>
                  </a:cubicBezTo>
                  <a:cubicBezTo>
                    <a:pt x="24" y="57"/>
                    <a:pt x="32" y="52"/>
                    <a:pt x="43" y="49"/>
                  </a:cubicBezTo>
                  <a:cubicBezTo>
                    <a:pt x="44" y="49"/>
                    <a:pt x="44" y="49"/>
                    <a:pt x="44" y="50"/>
                  </a:cubicBezTo>
                  <a:cubicBezTo>
                    <a:pt x="45" y="50"/>
                    <a:pt x="46" y="49"/>
                    <a:pt x="46" y="49"/>
                  </a:cubicBezTo>
                  <a:cubicBezTo>
                    <a:pt x="66" y="44"/>
                    <a:pt x="97" y="48"/>
                    <a:pt x="114" y="56"/>
                  </a:cubicBezTo>
                  <a:cubicBezTo>
                    <a:pt x="116" y="58"/>
                    <a:pt x="118" y="59"/>
                    <a:pt x="120" y="60"/>
                  </a:cubicBezTo>
                  <a:cubicBezTo>
                    <a:pt x="123" y="62"/>
                    <a:pt x="125" y="65"/>
                    <a:pt x="126" y="68"/>
                  </a:cubicBezTo>
                  <a:cubicBezTo>
                    <a:pt x="126" y="69"/>
                    <a:pt x="126" y="69"/>
                    <a:pt x="127" y="69"/>
                  </a:cubicBezTo>
                  <a:cubicBezTo>
                    <a:pt x="122" y="72"/>
                    <a:pt x="117" y="74"/>
                    <a:pt x="112" y="76"/>
                  </a:cubicBezTo>
                  <a:close/>
                  <a:moveTo>
                    <a:pt x="84" y="21"/>
                  </a:moveTo>
                  <a:cubicBezTo>
                    <a:pt x="83" y="20"/>
                    <a:pt x="82" y="22"/>
                    <a:pt x="83" y="23"/>
                  </a:cubicBezTo>
                  <a:cubicBezTo>
                    <a:pt x="101" y="35"/>
                    <a:pt x="119" y="49"/>
                    <a:pt x="138" y="60"/>
                  </a:cubicBezTo>
                  <a:cubicBezTo>
                    <a:pt x="136" y="63"/>
                    <a:pt x="133" y="65"/>
                    <a:pt x="130" y="67"/>
                  </a:cubicBezTo>
                  <a:cubicBezTo>
                    <a:pt x="130" y="67"/>
                    <a:pt x="131" y="67"/>
                    <a:pt x="130" y="67"/>
                  </a:cubicBezTo>
                  <a:cubicBezTo>
                    <a:pt x="130" y="66"/>
                    <a:pt x="130" y="66"/>
                    <a:pt x="130" y="65"/>
                  </a:cubicBezTo>
                  <a:cubicBezTo>
                    <a:pt x="131" y="65"/>
                    <a:pt x="131" y="64"/>
                    <a:pt x="130" y="63"/>
                  </a:cubicBezTo>
                  <a:cubicBezTo>
                    <a:pt x="129" y="63"/>
                    <a:pt x="129" y="63"/>
                    <a:pt x="129" y="62"/>
                  </a:cubicBezTo>
                  <a:cubicBezTo>
                    <a:pt x="125" y="55"/>
                    <a:pt x="116" y="50"/>
                    <a:pt x="105" y="47"/>
                  </a:cubicBezTo>
                  <a:cubicBezTo>
                    <a:pt x="90" y="38"/>
                    <a:pt x="76" y="29"/>
                    <a:pt x="61" y="21"/>
                  </a:cubicBezTo>
                  <a:cubicBezTo>
                    <a:pt x="60" y="20"/>
                    <a:pt x="59" y="22"/>
                    <a:pt x="60" y="22"/>
                  </a:cubicBezTo>
                  <a:cubicBezTo>
                    <a:pt x="72" y="30"/>
                    <a:pt x="84" y="37"/>
                    <a:pt x="96" y="45"/>
                  </a:cubicBezTo>
                  <a:cubicBezTo>
                    <a:pt x="91" y="44"/>
                    <a:pt x="85" y="43"/>
                    <a:pt x="80" y="43"/>
                  </a:cubicBezTo>
                  <a:cubicBezTo>
                    <a:pt x="80" y="42"/>
                    <a:pt x="80" y="42"/>
                    <a:pt x="80" y="41"/>
                  </a:cubicBezTo>
                  <a:cubicBezTo>
                    <a:pt x="70" y="35"/>
                    <a:pt x="58" y="31"/>
                    <a:pt x="47" y="26"/>
                  </a:cubicBezTo>
                  <a:cubicBezTo>
                    <a:pt x="47" y="26"/>
                    <a:pt x="47" y="26"/>
                    <a:pt x="47" y="27"/>
                  </a:cubicBezTo>
                  <a:cubicBezTo>
                    <a:pt x="57" y="32"/>
                    <a:pt x="67" y="39"/>
                    <a:pt x="78" y="42"/>
                  </a:cubicBezTo>
                  <a:cubicBezTo>
                    <a:pt x="72" y="42"/>
                    <a:pt x="66" y="42"/>
                    <a:pt x="60" y="43"/>
                  </a:cubicBezTo>
                  <a:cubicBezTo>
                    <a:pt x="52" y="38"/>
                    <a:pt x="44" y="35"/>
                    <a:pt x="36" y="31"/>
                  </a:cubicBezTo>
                  <a:cubicBezTo>
                    <a:pt x="35" y="31"/>
                    <a:pt x="35" y="32"/>
                    <a:pt x="36" y="32"/>
                  </a:cubicBezTo>
                  <a:cubicBezTo>
                    <a:pt x="42" y="36"/>
                    <a:pt x="49" y="40"/>
                    <a:pt x="56" y="43"/>
                  </a:cubicBezTo>
                  <a:cubicBezTo>
                    <a:pt x="51" y="44"/>
                    <a:pt x="46" y="45"/>
                    <a:pt x="42" y="46"/>
                  </a:cubicBezTo>
                  <a:cubicBezTo>
                    <a:pt x="36" y="42"/>
                    <a:pt x="30" y="40"/>
                    <a:pt x="24" y="37"/>
                  </a:cubicBezTo>
                  <a:cubicBezTo>
                    <a:pt x="23" y="37"/>
                    <a:pt x="23" y="38"/>
                    <a:pt x="23" y="38"/>
                  </a:cubicBezTo>
                  <a:cubicBezTo>
                    <a:pt x="29" y="41"/>
                    <a:pt x="34" y="44"/>
                    <a:pt x="39" y="47"/>
                  </a:cubicBezTo>
                  <a:cubicBezTo>
                    <a:pt x="28" y="50"/>
                    <a:pt x="21" y="57"/>
                    <a:pt x="22" y="65"/>
                  </a:cubicBezTo>
                  <a:cubicBezTo>
                    <a:pt x="18" y="61"/>
                    <a:pt x="14" y="56"/>
                    <a:pt x="12" y="50"/>
                  </a:cubicBezTo>
                  <a:cubicBezTo>
                    <a:pt x="5" y="33"/>
                    <a:pt x="15" y="17"/>
                    <a:pt x="32" y="13"/>
                  </a:cubicBezTo>
                  <a:cubicBezTo>
                    <a:pt x="32" y="13"/>
                    <a:pt x="32" y="12"/>
                    <a:pt x="32" y="12"/>
                  </a:cubicBezTo>
                  <a:cubicBezTo>
                    <a:pt x="54" y="5"/>
                    <a:pt x="85" y="5"/>
                    <a:pt x="107" y="11"/>
                  </a:cubicBezTo>
                  <a:cubicBezTo>
                    <a:pt x="119" y="15"/>
                    <a:pt x="132" y="22"/>
                    <a:pt x="138" y="34"/>
                  </a:cubicBezTo>
                  <a:cubicBezTo>
                    <a:pt x="141" y="38"/>
                    <a:pt x="142" y="42"/>
                    <a:pt x="142" y="46"/>
                  </a:cubicBezTo>
                  <a:cubicBezTo>
                    <a:pt x="129" y="36"/>
                    <a:pt x="115" y="28"/>
                    <a:pt x="101" y="19"/>
                  </a:cubicBezTo>
                  <a:cubicBezTo>
                    <a:pt x="100" y="18"/>
                    <a:pt x="99" y="19"/>
                    <a:pt x="100" y="20"/>
                  </a:cubicBezTo>
                  <a:cubicBezTo>
                    <a:pt x="114" y="30"/>
                    <a:pt x="128" y="40"/>
                    <a:pt x="142" y="49"/>
                  </a:cubicBezTo>
                  <a:cubicBezTo>
                    <a:pt x="142" y="53"/>
                    <a:pt x="141" y="56"/>
                    <a:pt x="139" y="58"/>
                  </a:cubicBezTo>
                  <a:cubicBezTo>
                    <a:pt x="122" y="45"/>
                    <a:pt x="102" y="33"/>
                    <a:pt x="84" y="21"/>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2" name="Freeform 159"/>
            <p:cNvSpPr>
              <a:spLocks noEditPoints="1"/>
            </p:cNvSpPr>
            <p:nvPr/>
          </p:nvSpPr>
          <p:spPr bwMode="auto">
            <a:xfrm>
              <a:off x="1035050" y="5946775"/>
              <a:ext cx="1168400" cy="1019175"/>
            </a:xfrm>
            <a:custGeom>
              <a:avLst/>
              <a:gdLst>
                <a:gd name="T0" fmla="*/ 262 w 366"/>
                <a:gd name="T1" fmla="*/ 20 h 316"/>
                <a:gd name="T2" fmla="*/ 43 w 366"/>
                <a:gd name="T3" fmla="*/ 46 h 316"/>
                <a:gd name="T4" fmla="*/ 305 w 366"/>
                <a:gd name="T5" fmla="*/ 240 h 316"/>
                <a:gd name="T6" fmla="*/ 225 w 366"/>
                <a:gd name="T7" fmla="*/ 16 h 316"/>
                <a:gd name="T8" fmla="*/ 225 w 366"/>
                <a:gd name="T9" fmla="*/ 16 h 316"/>
                <a:gd name="T10" fmla="*/ 31 w 366"/>
                <a:gd name="T11" fmla="*/ 67 h 316"/>
                <a:gd name="T12" fmla="*/ 279 w 366"/>
                <a:gd name="T13" fmla="*/ 251 h 316"/>
                <a:gd name="T14" fmla="*/ 259 w 366"/>
                <a:gd name="T15" fmla="*/ 244 h 316"/>
                <a:gd name="T16" fmla="*/ 267 w 366"/>
                <a:gd name="T17" fmla="*/ 256 h 316"/>
                <a:gd name="T18" fmla="*/ 240 w 366"/>
                <a:gd name="T19" fmla="*/ 248 h 316"/>
                <a:gd name="T20" fmla="*/ 251 w 366"/>
                <a:gd name="T21" fmla="*/ 263 h 316"/>
                <a:gd name="T22" fmla="*/ 224 w 366"/>
                <a:gd name="T23" fmla="*/ 251 h 316"/>
                <a:gd name="T24" fmla="*/ 234 w 366"/>
                <a:gd name="T25" fmla="*/ 267 h 316"/>
                <a:gd name="T26" fmla="*/ 204 w 366"/>
                <a:gd name="T27" fmla="*/ 256 h 316"/>
                <a:gd name="T28" fmla="*/ 219 w 366"/>
                <a:gd name="T29" fmla="*/ 270 h 316"/>
                <a:gd name="T30" fmla="*/ 189 w 366"/>
                <a:gd name="T31" fmla="*/ 259 h 316"/>
                <a:gd name="T32" fmla="*/ 215 w 366"/>
                <a:gd name="T33" fmla="*/ 270 h 316"/>
                <a:gd name="T34" fmla="*/ 170 w 366"/>
                <a:gd name="T35" fmla="*/ 258 h 316"/>
                <a:gd name="T36" fmla="*/ 192 w 366"/>
                <a:gd name="T37" fmla="*/ 272 h 316"/>
                <a:gd name="T38" fmla="*/ 145 w 366"/>
                <a:gd name="T39" fmla="*/ 256 h 316"/>
                <a:gd name="T40" fmla="*/ 171 w 366"/>
                <a:gd name="T41" fmla="*/ 272 h 316"/>
                <a:gd name="T42" fmla="*/ 10 w 366"/>
                <a:gd name="T43" fmla="*/ 139 h 316"/>
                <a:gd name="T44" fmla="*/ 47 w 366"/>
                <a:gd name="T45" fmla="*/ 168 h 316"/>
                <a:gd name="T46" fmla="*/ 148 w 366"/>
                <a:gd name="T47" fmla="*/ 247 h 316"/>
                <a:gd name="T48" fmla="*/ 272 w 366"/>
                <a:gd name="T49" fmla="*/ 239 h 316"/>
                <a:gd name="T50" fmla="*/ 274 w 366"/>
                <a:gd name="T51" fmla="*/ 241 h 316"/>
                <a:gd name="T52" fmla="*/ 279 w 366"/>
                <a:gd name="T53" fmla="*/ 251 h 316"/>
                <a:gd name="T54" fmla="*/ 335 w 366"/>
                <a:gd name="T55" fmla="*/ 167 h 316"/>
                <a:gd name="T56" fmla="*/ 342 w 366"/>
                <a:gd name="T57" fmla="*/ 172 h 316"/>
                <a:gd name="T58" fmla="*/ 338 w 366"/>
                <a:gd name="T59" fmla="*/ 180 h 316"/>
                <a:gd name="T60" fmla="*/ 332 w 366"/>
                <a:gd name="T61" fmla="*/ 180 h 316"/>
                <a:gd name="T62" fmla="*/ 339 w 366"/>
                <a:gd name="T63" fmla="*/ 183 h 316"/>
                <a:gd name="T64" fmla="*/ 325 w 366"/>
                <a:gd name="T65" fmla="*/ 191 h 316"/>
                <a:gd name="T66" fmla="*/ 333 w 366"/>
                <a:gd name="T67" fmla="*/ 197 h 316"/>
                <a:gd name="T68" fmla="*/ 316 w 366"/>
                <a:gd name="T69" fmla="*/ 207 h 316"/>
                <a:gd name="T70" fmla="*/ 323 w 366"/>
                <a:gd name="T71" fmla="*/ 213 h 316"/>
                <a:gd name="T72" fmla="*/ 307 w 366"/>
                <a:gd name="T73" fmla="*/ 223 h 316"/>
                <a:gd name="T74" fmla="*/ 312 w 366"/>
                <a:gd name="T75" fmla="*/ 227 h 316"/>
                <a:gd name="T76" fmla="*/ 300 w 366"/>
                <a:gd name="T77" fmla="*/ 237 h 316"/>
                <a:gd name="T78" fmla="*/ 289 w 366"/>
                <a:gd name="T79" fmla="*/ 235 h 316"/>
                <a:gd name="T80" fmla="*/ 290 w 366"/>
                <a:gd name="T81" fmla="*/ 244 h 316"/>
                <a:gd name="T82" fmla="*/ 346 w 366"/>
                <a:gd name="T83" fmla="*/ 152 h 316"/>
                <a:gd name="T84" fmla="*/ 346 w 366"/>
                <a:gd name="T85" fmla="*/ 147 h 316"/>
                <a:gd name="T86" fmla="*/ 223 w 366"/>
                <a:gd name="T87" fmla="*/ 222 h 316"/>
                <a:gd name="T88" fmla="*/ 116 w 366"/>
                <a:gd name="T89" fmla="*/ 240 h 316"/>
                <a:gd name="T90" fmla="*/ 46 w 366"/>
                <a:gd name="T91" fmla="*/ 158 h 316"/>
                <a:gd name="T92" fmla="*/ 10 w 366"/>
                <a:gd name="T93" fmla="*/ 129 h 316"/>
                <a:gd name="T94" fmla="*/ 11 w 366"/>
                <a:gd name="T95" fmla="*/ 121 h 316"/>
                <a:gd name="T96" fmla="*/ 9 w 366"/>
                <a:gd name="T97" fmla="*/ 120 h 316"/>
                <a:gd name="T98" fmla="*/ 23 w 366"/>
                <a:gd name="T99" fmla="*/ 78 h 316"/>
                <a:gd name="T100" fmla="*/ 57 w 366"/>
                <a:gd name="T101" fmla="*/ 59 h 316"/>
                <a:gd name="T102" fmla="*/ 128 w 366"/>
                <a:gd name="T103" fmla="*/ 14 h 316"/>
                <a:gd name="T104" fmla="*/ 242 w 366"/>
                <a:gd name="T105" fmla="*/ 21 h 316"/>
                <a:gd name="T106" fmla="*/ 346 w 366"/>
                <a:gd name="T107" fmla="*/ 14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6" h="316">
                  <a:moveTo>
                    <a:pt x="335" y="78"/>
                  </a:moveTo>
                  <a:cubicBezTo>
                    <a:pt x="318" y="50"/>
                    <a:pt x="292" y="31"/>
                    <a:pt x="262" y="20"/>
                  </a:cubicBezTo>
                  <a:cubicBezTo>
                    <a:pt x="225" y="7"/>
                    <a:pt x="186" y="0"/>
                    <a:pt x="147" y="6"/>
                  </a:cubicBezTo>
                  <a:cubicBezTo>
                    <a:pt x="110" y="11"/>
                    <a:pt x="72" y="22"/>
                    <a:pt x="43" y="46"/>
                  </a:cubicBezTo>
                  <a:cubicBezTo>
                    <a:pt x="18" y="66"/>
                    <a:pt x="0" y="99"/>
                    <a:pt x="5" y="132"/>
                  </a:cubicBezTo>
                  <a:cubicBezTo>
                    <a:pt x="2" y="276"/>
                    <a:pt x="210" y="316"/>
                    <a:pt x="305" y="240"/>
                  </a:cubicBezTo>
                  <a:cubicBezTo>
                    <a:pt x="354" y="202"/>
                    <a:pt x="366" y="131"/>
                    <a:pt x="335" y="78"/>
                  </a:cubicBezTo>
                  <a:close/>
                  <a:moveTo>
                    <a:pt x="225" y="16"/>
                  </a:moveTo>
                  <a:cubicBezTo>
                    <a:pt x="195" y="20"/>
                    <a:pt x="163" y="35"/>
                    <a:pt x="139" y="12"/>
                  </a:cubicBezTo>
                  <a:cubicBezTo>
                    <a:pt x="169" y="8"/>
                    <a:pt x="196" y="10"/>
                    <a:pt x="225" y="16"/>
                  </a:cubicBezTo>
                  <a:close/>
                  <a:moveTo>
                    <a:pt x="64" y="39"/>
                  </a:moveTo>
                  <a:cubicBezTo>
                    <a:pt x="62" y="55"/>
                    <a:pt x="44" y="60"/>
                    <a:pt x="31" y="67"/>
                  </a:cubicBezTo>
                  <a:cubicBezTo>
                    <a:pt x="40" y="56"/>
                    <a:pt x="51" y="46"/>
                    <a:pt x="64" y="39"/>
                  </a:cubicBezTo>
                  <a:close/>
                  <a:moveTo>
                    <a:pt x="279" y="251"/>
                  </a:moveTo>
                  <a:cubicBezTo>
                    <a:pt x="273" y="248"/>
                    <a:pt x="266" y="245"/>
                    <a:pt x="260" y="242"/>
                  </a:cubicBezTo>
                  <a:cubicBezTo>
                    <a:pt x="259" y="242"/>
                    <a:pt x="258" y="243"/>
                    <a:pt x="259" y="244"/>
                  </a:cubicBezTo>
                  <a:cubicBezTo>
                    <a:pt x="265" y="247"/>
                    <a:pt x="270" y="250"/>
                    <a:pt x="276" y="252"/>
                  </a:cubicBezTo>
                  <a:cubicBezTo>
                    <a:pt x="273" y="254"/>
                    <a:pt x="270" y="255"/>
                    <a:pt x="267" y="256"/>
                  </a:cubicBezTo>
                  <a:cubicBezTo>
                    <a:pt x="259" y="252"/>
                    <a:pt x="250" y="249"/>
                    <a:pt x="241" y="246"/>
                  </a:cubicBezTo>
                  <a:cubicBezTo>
                    <a:pt x="240" y="246"/>
                    <a:pt x="239" y="248"/>
                    <a:pt x="240" y="248"/>
                  </a:cubicBezTo>
                  <a:cubicBezTo>
                    <a:pt x="248" y="251"/>
                    <a:pt x="256" y="255"/>
                    <a:pt x="264" y="258"/>
                  </a:cubicBezTo>
                  <a:cubicBezTo>
                    <a:pt x="260" y="259"/>
                    <a:pt x="255" y="261"/>
                    <a:pt x="251" y="263"/>
                  </a:cubicBezTo>
                  <a:cubicBezTo>
                    <a:pt x="242" y="258"/>
                    <a:pt x="233" y="254"/>
                    <a:pt x="225" y="250"/>
                  </a:cubicBezTo>
                  <a:cubicBezTo>
                    <a:pt x="224" y="249"/>
                    <a:pt x="223" y="251"/>
                    <a:pt x="224" y="251"/>
                  </a:cubicBezTo>
                  <a:cubicBezTo>
                    <a:pt x="231" y="256"/>
                    <a:pt x="239" y="260"/>
                    <a:pt x="247" y="264"/>
                  </a:cubicBezTo>
                  <a:cubicBezTo>
                    <a:pt x="242" y="265"/>
                    <a:pt x="238" y="266"/>
                    <a:pt x="234" y="267"/>
                  </a:cubicBezTo>
                  <a:cubicBezTo>
                    <a:pt x="224" y="262"/>
                    <a:pt x="214" y="258"/>
                    <a:pt x="205" y="254"/>
                  </a:cubicBezTo>
                  <a:cubicBezTo>
                    <a:pt x="204" y="254"/>
                    <a:pt x="203" y="255"/>
                    <a:pt x="204" y="256"/>
                  </a:cubicBezTo>
                  <a:cubicBezTo>
                    <a:pt x="212" y="260"/>
                    <a:pt x="221" y="264"/>
                    <a:pt x="229" y="268"/>
                  </a:cubicBezTo>
                  <a:cubicBezTo>
                    <a:pt x="226" y="269"/>
                    <a:pt x="222" y="269"/>
                    <a:pt x="219" y="270"/>
                  </a:cubicBezTo>
                  <a:cubicBezTo>
                    <a:pt x="219" y="270"/>
                    <a:pt x="219" y="270"/>
                    <a:pt x="219" y="270"/>
                  </a:cubicBezTo>
                  <a:cubicBezTo>
                    <a:pt x="209" y="265"/>
                    <a:pt x="199" y="262"/>
                    <a:pt x="189" y="259"/>
                  </a:cubicBezTo>
                  <a:cubicBezTo>
                    <a:pt x="188" y="258"/>
                    <a:pt x="188" y="260"/>
                    <a:pt x="188" y="260"/>
                  </a:cubicBezTo>
                  <a:cubicBezTo>
                    <a:pt x="197" y="263"/>
                    <a:pt x="206" y="268"/>
                    <a:pt x="215" y="270"/>
                  </a:cubicBezTo>
                  <a:cubicBezTo>
                    <a:pt x="209" y="271"/>
                    <a:pt x="203" y="272"/>
                    <a:pt x="196" y="272"/>
                  </a:cubicBezTo>
                  <a:cubicBezTo>
                    <a:pt x="188" y="267"/>
                    <a:pt x="179" y="263"/>
                    <a:pt x="170" y="258"/>
                  </a:cubicBezTo>
                  <a:cubicBezTo>
                    <a:pt x="169" y="258"/>
                    <a:pt x="168" y="259"/>
                    <a:pt x="169" y="259"/>
                  </a:cubicBezTo>
                  <a:cubicBezTo>
                    <a:pt x="177" y="263"/>
                    <a:pt x="184" y="268"/>
                    <a:pt x="192" y="272"/>
                  </a:cubicBezTo>
                  <a:cubicBezTo>
                    <a:pt x="187" y="272"/>
                    <a:pt x="183" y="272"/>
                    <a:pt x="179" y="272"/>
                  </a:cubicBezTo>
                  <a:cubicBezTo>
                    <a:pt x="168" y="266"/>
                    <a:pt x="156" y="262"/>
                    <a:pt x="145" y="256"/>
                  </a:cubicBezTo>
                  <a:cubicBezTo>
                    <a:pt x="144" y="256"/>
                    <a:pt x="144" y="257"/>
                    <a:pt x="144" y="258"/>
                  </a:cubicBezTo>
                  <a:cubicBezTo>
                    <a:pt x="153" y="263"/>
                    <a:pt x="162" y="268"/>
                    <a:pt x="171" y="272"/>
                  </a:cubicBezTo>
                  <a:cubicBezTo>
                    <a:pt x="159" y="271"/>
                    <a:pt x="147" y="270"/>
                    <a:pt x="136" y="268"/>
                  </a:cubicBezTo>
                  <a:cubicBezTo>
                    <a:pt x="72" y="256"/>
                    <a:pt x="12" y="207"/>
                    <a:pt x="10" y="139"/>
                  </a:cubicBezTo>
                  <a:cubicBezTo>
                    <a:pt x="11" y="141"/>
                    <a:pt x="13" y="143"/>
                    <a:pt x="16" y="145"/>
                  </a:cubicBezTo>
                  <a:cubicBezTo>
                    <a:pt x="28" y="154"/>
                    <a:pt x="39" y="154"/>
                    <a:pt x="47" y="168"/>
                  </a:cubicBezTo>
                  <a:cubicBezTo>
                    <a:pt x="52" y="176"/>
                    <a:pt x="54" y="186"/>
                    <a:pt x="57" y="195"/>
                  </a:cubicBezTo>
                  <a:cubicBezTo>
                    <a:pt x="73" y="230"/>
                    <a:pt x="109" y="253"/>
                    <a:pt x="148" y="247"/>
                  </a:cubicBezTo>
                  <a:cubicBezTo>
                    <a:pt x="170" y="244"/>
                    <a:pt x="189" y="227"/>
                    <a:pt x="212" y="227"/>
                  </a:cubicBezTo>
                  <a:cubicBezTo>
                    <a:pt x="233" y="226"/>
                    <a:pt x="251" y="242"/>
                    <a:pt x="272" y="239"/>
                  </a:cubicBezTo>
                  <a:cubicBezTo>
                    <a:pt x="272" y="239"/>
                    <a:pt x="273" y="239"/>
                    <a:pt x="273" y="239"/>
                  </a:cubicBezTo>
                  <a:cubicBezTo>
                    <a:pt x="273" y="240"/>
                    <a:pt x="273" y="241"/>
                    <a:pt x="274" y="241"/>
                  </a:cubicBezTo>
                  <a:cubicBezTo>
                    <a:pt x="280" y="241"/>
                    <a:pt x="284" y="243"/>
                    <a:pt x="288" y="246"/>
                  </a:cubicBezTo>
                  <a:cubicBezTo>
                    <a:pt x="285" y="247"/>
                    <a:pt x="282" y="249"/>
                    <a:pt x="279" y="251"/>
                  </a:cubicBezTo>
                  <a:close/>
                  <a:moveTo>
                    <a:pt x="343" y="170"/>
                  </a:moveTo>
                  <a:cubicBezTo>
                    <a:pt x="340" y="169"/>
                    <a:pt x="337" y="168"/>
                    <a:pt x="335" y="167"/>
                  </a:cubicBezTo>
                  <a:cubicBezTo>
                    <a:pt x="333" y="167"/>
                    <a:pt x="332" y="169"/>
                    <a:pt x="334" y="170"/>
                  </a:cubicBezTo>
                  <a:cubicBezTo>
                    <a:pt x="337" y="171"/>
                    <a:pt x="340" y="172"/>
                    <a:pt x="342" y="172"/>
                  </a:cubicBezTo>
                  <a:cubicBezTo>
                    <a:pt x="342" y="175"/>
                    <a:pt x="341" y="177"/>
                    <a:pt x="340" y="180"/>
                  </a:cubicBezTo>
                  <a:cubicBezTo>
                    <a:pt x="339" y="180"/>
                    <a:pt x="339" y="180"/>
                    <a:pt x="338" y="180"/>
                  </a:cubicBezTo>
                  <a:cubicBezTo>
                    <a:pt x="336" y="179"/>
                    <a:pt x="335" y="179"/>
                    <a:pt x="334" y="178"/>
                  </a:cubicBezTo>
                  <a:cubicBezTo>
                    <a:pt x="333" y="177"/>
                    <a:pt x="331" y="178"/>
                    <a:pt x="332" y="180"/>
                  </a:cubicBezTo>
                  <a:cubicBezTo>
                    <a:pt x="333" y="181"/>
                    <a:pt x="335" y="182"/>
                    <a:pt x="337" y="182"/>
                  </a:cubicBezTo>
                  <a:cubicBezTo>
                    <a:pt x="337" y="183"/>
                    <a:pt x="338" y="183"/>
                    <a:pt x="339" y="183"/>
                  </a:cubicBezTo>
                  <a:cubicBezTo>
                    <a:pt x="338" y="187"/>
                    <a:pt x="336" y="191"/>
                    <a:pt x="334" y="194"/>
                  </a:cubicBezTo>
                  <a:cubicBezTo>
                    <a:pt x="331" y="193"/>
                    <a:pt x="328" y="192"/>
                    <a:pt x="325" y="191"/>
                  </a:cubicBezTo>
                  <a:cubicBezTo>
                    <a:pt x="323" y="190"/>
                    <a:pt x="322" y="193"/>
                    <a:pt x="324" y="194"/>
                  </a:cubicBezTo>
                  <a:cubicBezTo>
                    <a:pt x="327" y="195"/>
                    <a:pt x="330" y="196"/>
                    <a:pt x="333" y="197"/>
                  </a:cubicBezTo>
                  <a:cubicBezTo>
                    <a:pt x="331" y="202"/>
                    <a:pt x="328" y="206"/>
                    <a:pt x="325" y="211"/>
                  </a:cubicBezTo>
                  <a:cubicBezTo>
                    <a:pt x="322" y="210"/>
                    <a:pt x="319" y="209"/>
                    <a:pt x="316" y="207"/>
                  </a:cubicBezTo>
                  <a:cubicBezTo>
                    <a:pt x="315" y="207"/>
                    <a:pt x="313" y="209"/>
                    <a:pt x="315" y="210"/>
                  </a:cubicBezTo>
                  <a:cubicBezTo>
                    <a:pt x="317" y="211"/>
                    <a:pt x="320" y="213"/>
                    <a:pt x="323" y="213"/>
                  </a:cubicBezTo>
                  <a:cubicBezTo>
                    <a:pt x="320" y="217"/>
                    <a:pt x="317" y="221"/>
                    <a:pt x="314" y="225"/>
                  </a:cubicBezTo>
                  <a:cubicBezTo>
                    <a:pt x="311" y="224"/>
                    <a:pt x="309" y="224"/>
                    <a:pt x="307" y="223"/>
                  </a:cubicBezTo>
                  <a:cubicBezTo>
                    <a:pt x="306" y="222"/>
                    <a:pt x="305" y="224"/>
                    <a:pt x="306" y="225"/>
                  </a:cubicBezTo>
                  <a:cubicBezTo>
                    <a:pt x="308" y="226"/>
                    <a:pt x="310" y="226"/>
                    <a:pt x="312" y="227"/>
                  </a:cubicBezTo>
                  <a:cubicBezTo>
                    <a:pt x="311" y="227"/>
                    <a:pt x="311" y="227"/>
                    <a:pt x="311" y="228"/>
                  </a:cubicBezTo>
                  <a:cubicBezTo>
                    <a:pt x="308" y="231"/>
                    <a:pt x="304" y="234"/>
                    <a:pt x="300" y="237"/>
                  </a:cubicBezTo>
                  <a:cubicBezTo>
                    <a:pt x="297" y="235"/>
                    <a:pt x="293" y="234"/>
                    <a:pt x="290" y="234"/>
                  </a:cubicBezTo>
                  <a:cubicBezTo>
                    <a:pt x="289" y="234"/>
                    <a:pt x="288" y="235"/>
                    <a:pt x="289" y="235"/>
                  </a:cubicBezTo>
                  <a:cubicBezTo>
                    <a:pt x="293" y="236"/>
                    <a:pt x="295" y="237"/>
                    <a:pt x="298" y="238"/>
                  </a:cubicBezTo>
                  <a:cubicBezTo>
                    <a:pt x="296" y="240"/>
                    <a:pt x="293" y="242"/>
                    <a:pt x="290" y="244"/>
                  </a:cubicBezTo>
                  <a:cubicBezTo>
                    <a:pt x="286" y="241"/>
                    <a:pt x="281" y="239"/>
                    <a:pt x="275" y="239"/>
                  </a:cubicBezTo>
                  <a:cubicBezTo>
                    <a:pt x="315" y="230"/>
                    <a:pt x="312" y="171"/>
                    <a:pt x="346" y="152"/>
                  </a:cubicBezTo>
                  <a:cubicBezTo>
                    <a:pt x="345" y="158"/>
                    <a:pt x="344" y="164"/>
                    <a:pt x="343" y="170"/>
                  </a:cubicBezTo>
                  <a:close/>
                  <a:moveTo>
                    <a:pt x="346" y="147"/>
                  </a:moveTo>
                  <a:cubicBezTo>
                    <a:pt x="313" y="162"/>
                    <a:pt x="315" y="203"/>
                    <a:pt x="290" y="225"/>
                  </a:cubicBezTo>
                  <a:cubicBezTo>
                    <a:pt x="268" y="244"/>
                    <a:pt x="247" y="225"/>
                    <a:pt x="223" y="222"/>
                  </a:cubicBezTo>
                  <a:cubicBezTo>
                    <a:pt x="209" y="220"/>
                    <a:pt x="196" y="223"/>
                    <a:pt x="183" y="229"/>
                  </a:cubicBezTo>
                  <a:cubicBezTo>
                    <a:pt x="160" y="239"/>
                    <a:pt x="141" y="247"/>
                    <a:pt x="116" y="240"/>
                  </a:cubicBezTo>
                  <a:cubicBezTo>
                    <a:pt x="95" y="235"/>
                    <a:pt x="78" y="221"/>
                    <a:pt x="67" y="203"/>
                  </a:cubicBezTo>
                  <a:cubicBezTo>
                    <a:pt x="58" y="189"/>
                    <a:pt x="57" y="171"/>
                    <a:pt x="46" y="158"/>
                  </a:cubicBezTo>
                  <a:cubicBezTo>
                    <a:pt x="38" y="149"/>
                    <a:pt x="13" y="144"/>
                    <a:pt x="10" y="131"/>
                  </a:cubicBezTo>
                  <a:cubicBezTo>
                    <a:pt x="10" y="130"/>
                    <a:pt x="10" y="130"/>
                    <a:pt x="10" y="129"/>
                  </a:cubicBezTo>
                  <a:cubicBezTo>
                    <a:pt x="10" y="129"/>
                    <a:pt x="9" y="128"/>
                    <a:pt x="9" y="128"/>
                  </a:cubicBezTo>
                  <a:cubicBezTo>
                    <a:pt x="9" y="126"/>
                    <a:pt x="10" y="124"/>
                    <a:pt x="11" y="121"/>
                  </a:cubicBezTo>
                  <a:cubicBezTo>
                    <a:pt x="12" y="120"/>
                    <a:pt x="10" y="119"/>
                    <a:pt x="9" y="120"/>
                  </a:cubicBezTo>
                  <a:cubicBezTo>
                    <a:pt x="9" y="120"/>
                    <a:pt x="9" y="120"/>
                    <a:pt x="9" y="120"/>
                  </a:cubicBezTo>
                  <a:cubicBezTo>
                    <a:pt x="10" y="104"/>
                    <a:pt x="15" y="90"/>
                    <a:pt x="23" y="78"/>
                  </a:cubicBezTo>
                  <a:cubicBezTo>
                    <a:pt x="23" y="78"/>
                    <a:pt x="23" y="78"/>
                    <a:pt x="23" y="78"/>
                  </a:cubicBezTo>
                  <a:cubicBezTo>
                    <a:pt x="29" y="75"/>
                    <a:pt x="35" y="71"/>
                    <a:pt x="41" y="68"/>
                  </a:cubicBezTo>
                  <a:cubicBezTo>
                    <a:pt x="47" y="66"/>
                    <a:pt x="52" y="63"/>
                    <a:pt x="57" y="59"/>
                  </a:cubicBezTo>
                  <a:cubicBezTo>
                    <a:pt x="63" y="53"/>
                    <a:pt x="67" y="45"/>
                    <a:pt x="66" y="37"/>
                  </a:cubicBezTo>
                  <a:cubicBezTo>
                    <a:pt x="85" y="26"/>
                    <a:pt x="107" y="19"/>
                    <a:pt x="128" y="14"/>
                  </a:cubicBezTo>
                  <a:cubicBezTo>
                    <a:pt x="131" y="14"/>
                    <a:pt x="134" y="13"/>
                    <a:pt x="137" y="13"/>
                  </a:cubicBezTo>
                  <a:cubicBezTo>
                    <a:pt x="159" y="46"/>
                    <a:pt x="210" y="21"/>
                    <a:pt x="242" y="21"/>
                  </a:cubicBezTo>
                  <a:cubicBezTo>
                    <a:pt x="270" y="28"/>
                    <a:pt x="297" y="40"/>
                    <a:pt x="317" y="62"/>
                  </a:cubicBezTo>
                  <a:cubicBezTo>
                    <a:pt x="338" y="86"/>
                    <a:pt x="347" y="117"/>
                    <a:pt x="346" y="147"/>
                  </a:cubicBezTo>
                  <a:cubicBezTo>
                    <a:pt x="346" y="147"/>
                    <a:pt x="346" y="147"/>
                    <a:pt x="346" y="147"/>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3" name="Freeform 160"/>
            <p:cNvSpPr>
              <a:spLocks noEditPoints="1"/>
            </p:cNvSpPr>
            <p:nvPr/>
          </p:nvSpPr>
          <p:spPr bwMode="auto">
            <a:xfrm>
              <a:off x="1281113" y="6072187"/>
              <a:ext cx="34925" cy="58738"/>
            </a:xfrm>
            <a:custGeom>
              <a:avLst/>
              <a:gdLst>
                <a:gd name="T0" fmla="*/ 9 w 11"/>
                <a:gd name="T1" fmla="*/ 0 h 18"/>
                <a:gd name="T2" fmla="*/ 7 w 11"/>
                <a:gd name="T3" fmla="*/ 0 h 18"/>
                <a:gd name="T4" fmla="*/ 6 w 11"/>
                <a:gd name="T5" fmla="*/ 0 h 18"/>
                <a:gd name="T6" fmla="*/ 0 w 11"/>
                <a:gd name="T7" fmla="*/ 9 h 18"/>
                <a:gd name="T8" fmla="*/ 4 w 11"/>
                <a:gd name="T9" fmla="*/ 17 h 18"/>
                <a:gd name="T10" fmla="*/ 10 w 11"/>
                <a:gd name="T11" fmla="*/ 12 h 18"/>
                <a:gd name="T12" fmla="*/ 9 w 11"/>
                <a:gd name="T13" fmla="*/ 0 h 18"/>
                <a:gd name="T14" fmla="*/ 5 w 11"/>
                <a:gd name="T15" fmla="*/ 14 h 18"/>
                <a:gd name="T16" fmla="*/ 4 w 11"/>
                <a:gd name="T17" fmla="*/ 7 h 18"/>
                <a:gd name="T18" fmla="*/ 6 w 11"/>
                <a:gd name="T19" fmla="*/ 3 h 18"/>
                <a:gd name="T20" fmla="*/ 7 w 11"/>
                <a:gd name="T21" fmla="*/ 7 h 18"/>
                <a:gd name="T22" fmla="*/ 5 w 11"/>
                <a:gd name="T23"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8">
                  <a:moveTo>
                    <a:pt x="9" y="0"/>
                  </a:moveTo>
                  <a:cubicBezTo>
                    <a:pt x="8" y="0"/>
                    <a:pt x="8" y="0"/>
                    <a:pt x="7" y="0"/>
                  </a:cubicBezTo>
                  <a:cubicBezTo>
                    <a:pt x="7" y="0"/>
                    <a:pt x="6" y="0"/>
                    <a:pt x="6" y="0"/>
                  </a:cubicBezTo>
                  <a:cubicBezTo>
                    <a:pt x="3" y="2"/>
                    <a:pt x="1" y="5"/>
                    <a:pt x="0" y="9"/>
                  </a:cubicBezTo>
                  <a:cubicBezTo>
                    <a:pt x="0" y="12"/>
                    <a:pt x="0" y="16"/>
                    <a:pt x="4" y="17"/>
                  </a:cubicBezTo>
                  <a:cubicBezTo>
                    <a:pt x="7" y="18"/>
                    <a:pt x="10" y="15"/>
                    <a:pt x="10" y="12"/>
                  </a:cubicBezTo>
                  <a:cubicBezTo>
                    <a:pt x="11" y="9"/>
                    <a:pt x="11" y="3"/>
                    <a:pt x="9" y="0"/>
                  </a:cubicBezTo>
                  <a:close/>
                  <a:moveTo>
                    <a:pt x="5" y="14"/>
                  </a:moveTo>
                  <a:cubicBezTo>
                    <a:pt x="3" y="14"/>
                    <a:pt x="4" y="8"/>
                    <a:pt x="4" y="7"/>
                  </a:cubicBezTo>
                  <a:cubicBezTo>
                    <a:pt x="5" y="6"/>
                    <a:pt x="5" y="4"/>
                    <a:pt x="6" y="3"/>
                  </a:cubicBezTo>
                  <a:cubicBezTo>
                    <a:pt x="6" y="4"/>
                    <a:pt x="7" y="6"/>
                    <a:pt x="7" y="7"/>
                  </a:cubicBezTo>
                  <a:cubicBezTo>
                    <a:pt x="7" y="8"/>
                    <a:pt x="8" y="14"/>
                    <a:pt x="5" y="14"/>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4" name="Freeform 161"/>
            <p:cNvSpPr>
              <a:spLocks noEditPoints="1"/>
            </p:cNvSpPr>
            <p:nvPr/>
          </p:nvSpPr>
          <p:spPr bwMode="auto">
            <a:xfrm>
              <a:off x="1322388" y="6053137"/>
              <a:ext cx="63500" cy="44450"/>
            </a:xfrm>
            <a:custGeom>
              <a:avLst/>
              <a:gdLst>
                <a:gd name="T0" fmla="*/ 19 w 20"/>
                <a:gd name="T1" fmla="*/ 9 h 14"/>
                <a:gd name="T2" fmla="*/ 10 w 20"/>
                <a:gd name="T3" fmla="*/ 1 h 14"/>
                <a:gd name="T4" fmla="*/ 0 w 20"/>
                <a:gd name="T5" fmla="*/ 3 h 14"/>
                <a:gd name="T6" fmla="*/ 1 w 20"/>
                <a:gd name="T7" fmla="*/ 5 h 14"/>
                <a:gd name="T8" fmla="*/ 1 w 20"/>
                <a:gd name="T9" fmla="*/ 5 h 14"/>
                <a:gd name="T10" fmla="*/ 19 w 20"/>
                <a:gd name="T11" fmla="*/ 11 h 14"/>
                <a:gd name="T12" fmla="*/ 19 w 20"/>
                <a:gd name="T13" fmla="*/ 9 h 14"/>
                <a:gd name="T14" fmla="*/ 4 w 20"/>
                <a:gd name="T15" fmla="*/ 5 h 14"/>
                <a:gd name="T16" fmla="*/ 4 w 20"/>
                <a:gd name="T17" fmla="*/ 5 h 14"/>
                <a:gd name="T18" fmla="*/ 9 w 20"/>
                <a:gd name="T19" fmla="*/ 5 h 14"/>
                <a:gd name="T20" fmla="*/ 15 w 20"/>
                <a:gd name="T21" fmla="*/ 9 h 14"/>
                <a:gd name="T22" fmla="*/ 4 w 20"/>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9" y="9"/>
                  </a:moveTo>
                  <a:cubicBezTo>
                    <a:pt x="17" y="5"/>
                    <a:pt x="14" y="3"/>
                    <a:pt x="10" y="1"/>
                  </a:cubicBezTo>
                  <a:cubicBezTo>
                    <a:pt x="8" y="1"/>
                    <a:pt x="2" y="0"/>
                    <a:pt x="0" y="3"/>
                  </a:cubicBezTo>
                  <a:cubicBezTo>
                    <a:pt x="0" y="4"/>
                    <a:pt x="0" y="4"/>
                    <a:pt x="1" y="5"/>
                  </a:cubicBezTo>
                  <a:cubicBezTo>
                    <a:pt x="1" y="5"/>
                    <a:pt x="1" y="5"/>
                    <a:pt x="1" y="5"/>
                  </a:cubicBezTo>
                  <a:cubicBezTo>
                    <a:pt x="4" y="12"/>
                    <a:pt x="12" y="14"/>
                    <a:pt x="19" y="11"/>
                  </a:cubicBezTo>
                  <a:cubicBezTo>
                    <a:pt x="19" y="11"/>
                    <a:pt x="20" y="9"/>
                    <a:pt x="19" y="9"/>
                  </a:cubicBezTo>
                  <a:close/>
                  <a:moveTo>
                    <a:pt x="4" y="5"/>
                  </a:moveTo>
                  <a:cubicBezTo>
                    <a:pt x="4" y="5"/>
                    <a:pt x="4" y="5"/>
                    <a:pt x="4" y="5"/>
                  </a:cubicBezTo>
                  <a:cubicBezTo>
                    <a:pt x="6" y="4"/>
                    <a:pt x="7" y="4"/>
                    <a:pt x="9" y="5"/>
                  </a:cubicBezTo>
                  <a:cubicBezTo>
                    <a:pt x="12" y="5"/>
                    <a:pt x="14" y="7"/>
                    <a:pt x="15" y="9"/>
                  </a:cubicBezTo>
                  <a:cubicBezTo>
                    <a:pt x="11" y="10"/>
                    <a:pt x="6" y="8"/>
                    <a:pt x="4" y="5"/>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5" name="Freeform 162"/>
            <p:cNvSpPr>
              <a:spLocks noEditPoints="1"/>
            </p:cNvSpPr>
            <p:nvPr/>
          </p:nvSpPr>
          <p:spPr bwMode="auto">
            <a:xfrm>
              <a:off x="1325563" y="6111875"/>
              <a:ext cx="44450" cy="66675"/>
            </a:xfrm>
            <a:custGeom>
              <a:avLst/>
              <a:gdLst>
                <a:gd name="T0" fmla="*/ 9 w 14"/>
                <a:gd name="T1" fmla="*/ 2 h 21"/>
                <a:gd name="T2" fmla="*/ 6 w 14"/>
                <a:gd name="T3" fmla="*/ 2 h 21"/>
                <a:gd name="T4" fmla="*/ 6 w 14"/>
                <a:gd name="T5" fmla="*/ 2 h 21"/>
                <a:gd name="T6" fmla="*/ 5 w 14"/>
                <a:gd name="T7" fmla="*/ 3 h 21"/>
                <a:gd name="T8" fmla="*/ 2 w 14"/>
                <a:gd name="T9" fmla="*/ 16 h 21"/>
                <a:gd name="T10" fmla="*/ 9 w 14"/>
                <a:gd name="T11" fmla="*/ 21 h 21"/>
                <a:gd name="T12" fmla="*/ 14 w 14"/>
                <a:gd name="T13" fmla="*/ 15 h 21"/>
                <a:gd name="T14" fmla="*/ 9 w 14"/>
                <a:gd name="T15" fmla="*/ 2 h 21"/>
                <a:gd name="T16" fmla="*/ 10 w 14"/>
                <a:gd name="T17" fmla="*/ 15 h 21"/>
                <a:gd name="T18" fmla="*/ 5 w 14"/>
                <a:gd name="T19" fmla="*/ 15 h 21"/>
                <a:gd name="T20" fmla="*/ 6 w 14"/>
                <a:gd name="T21" fmla="*/ 5 h 21"/>
                <a:gd name="T22" fmla="*/ 8 w 14"/>
                <a:gd name="T23" fmla="*/ 8 h 21"/>
                <a:gd name="T24" fmla="*/ 10 w 14"/>
                <a:gd name="T2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9" y="2"/>
                  </a:moveTo>
                  <a:cubicBezTo>
                    <a:pt x="9" y="0"/>
                    <a:pt x="5" y="0"/>
                    <a:pt x="6" y="2"/>
                  </a:cubicBezTo>
                  <a:cubicBezTo>
                    <a:pt x="6" y="2"/>
                    <a:pt x="6" y="2"/>
                    <a:pt x="6" y="2"/>
                  </a:cubicBezTo>
                  <a:cubicBezTo>
                    <a:pt x="5" y="2"/>
                    <a:pt x="5" y="3"/>
                    <a:pt x="5" y="3"/>
                  </a:cubicBezTo>
                  <a:cubicBezTo>
                    <a:pt x="2" y="7"/>
                    <a:pt x="0" y="11"/>
                    <a:pt x="2" y="16"/>
                  </a:cubicBezTo>
                  <a:cubicBezTo>
                    <a:pt x="3" y="19"/>
                    <a:pt x="6" y="21"/>
                    <a:pt x="9" y="21"/>
                  </a:cubicBezTo>
                  <a:cubicBezTo>
                    <a:pt x="12" y="21"/>
                    <a:pt x="14" y="18"/>
                    <a:pt x="14" y="15"/>
                  </a:cubicBezTo>
                  <a:cubicBezTo>
                    <a:pt x="14" y="10"/>
                    <a:pt x="10" y="7"/>
                    <a:pt x="9" y="2"/>
                  </a:cubicBezTo>
                  <a:close/>
                  <a:moveTo>
                    <a:pt x="10" y="15"/>
                  </a:moveTo>
                  <a:cubicBezTo>
                    <a:pt x="9" y="18"/>
                    <a:pt x="6" y="16"/>
                    <a:pt x="5" y="15"/>
                  </a:cubicBezTo>
                  <a:cubicBezTo>
                    <a:pt x="3" y="12"/>
                    <a:pt x="5" y="8"/>
                    <a:pt x="6" y="5"/>
                  </a:cubicBezTo>
                  <a:cubicBezTo>
                    <a:pt x="7" y="6"/>
                    <a:pt x="7" y="7"/>
                    <a:pt x="8" y="8"/>
                  </a:cubicBezTo>
                  <a:cubicBezTo>
                    <a:pt x="9" y="10"/>
                    <a:pt x="11" y="13"/>
                    <a:pt x="10" y="15"/>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6" name="Freeform 163"/>
            <p:cNvSpPr>
              <a:spLocks noEditPoints="1"/>
            </p:cNvSpPr>
            <p:nvPr/>
          </p:nvSpPr>
          <p:spPr bwMode="auto">
            <a:xfrm>
              <a:off x="1193800" y="6365875"/>
              <a:ext cx="36513" cy="61913"/>
            </a:xfrm>
            <a:custGeom>
              <a:avLst/>
              <a:gdLst>
                <a:gd name="T0" fmla="*/ 7 w 11"/>
                <a:gd name="T1" fmla="*/ 1 h 19"/>
                <a:gd name="T2" fmla="*/ 1 w 11"/>
                <a:gd name="T3" fmla="*/ 5 h 19"/>
                <a:gd name="T4" fmla="*/ 3 w 11"/>
                <a:gd name="T5" fmla="*/ 17 h 19"/>
                <a:gd name="T6" fmla="*/ 4 w 11"/>
                <a:gd name="T7" fmla="*/ 17 h 19"/>
                <a:gd name="T8" fmla="*/ 7 w 11"/>
                <a:gd name="T9" fmla="*/ 17 h 19"/>
                <a:gd name="T10" fmla="*/ 11 w 11"/>
                <a:gd name="T11" fmla="*/ 7 h 19"/>
                <a:gd name="T12" fmla="*/ 7 w 11"/>
                <a:gd name="T13" fmla="*/ 1 h 19"/>
                <a:gd name="T14" fmla="*/ 4 w 11"/>
                <a:gd name="T15" fmla="*/ 14 h 19"/>
                <a:gd name="T16" fmla="*/ 4 w 11"/>
                <a:gd name="T17" fmla="*/ 9 h 19"/>
                <a:gd name="T18" fmla="*/ 7 w 11"/>
                <a:gd name="T19" fmla="*/ 5 h 19"/>
                <a:gd name="T20" fmla="*/ 4 w 11"/>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9">
                  <a:moveTo>
                    <a:pt x="7" y="1"/>
                  </a:moveTo>
                  <a:cubicBezTo>
                    <a:pt x="4" y="0"/>
                    <a:pt x="1" y="2"/>
                    <a:pt x="1" y="5"/>
                  </a:cubicBezTo>
                  <a:cubicBezTo>
                    <a:pt x="0" y="9"/>
                    <a:pt x="1" y="13"/>
                    <a:pt x="3" y="17"/>
                  </a:cubicBezTo>
                  <a:cubicBezTo>
                    <a:pt x="3" y="17"/>
                    <a:pt x="3" y="17"/>
                    <a:pt x="4" y="17"/>
                  </a:cubicBezTo>
                  <a:cubicBezTo>
                    <a:pt x="4" y="18"/>
                    <a:pt x="6" y="19"/>
                    <a:pt x="7" y="17"/>
                  </a:cubicBezTo>
                  <a:cubicBezTo>
                    <a:pt x="8" y="14"/>
                    <a:pt x="11" y="11"/>
                    <a:pt x="11" y="7"/>
                  </a:cubicBezTo>
                  <a:cubicBezTo>
                    <a:pt x="11" y="5"/>
                    <a:pt x="9" y="2"/>
                    <a:pt x="7" y="1"/>
                  </a:cubicBezTo>
                  <a:close/>
                  <a:moveTo>
                    <a:pt x="4" y="14"/>
                  </a:moveTo>
                  <a:cubicBezTo>
                    <a:pt x="4" y="12"/>
                    <a:pt x="4" y="11"/>
                    <a:pt x="4" y="9"/>
                  </a:cubicBezTo>
                  <a:cubicBezTo>
                    <a:pt x="4" y="7"/>
                    <a:pt x="5" y="2"/>
                    <a:pt x="7" y="5"/>
                  </a:cubicBezTo>
                  <a:cubicBezTo>
                    <a:pt x="9" y="8"/>
                    <a:pt x="6" y="11"/>
                    <a:pt x="4" y="14"/>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7" name="Freeform 164"/>
            <p:cNvSpPr>
              <a:spLocks noEditPoints="1"/>
            </p:cNvSpPr>
            <p:nvPr/>
          </p:nvSpPr>
          <p:spPr bwMode="auto">
            <a:xfrm>
              <a:off x="1216025" y="6403975"/>
              <a:ext cx="71438" cy="65088"/>
            </a:xfrm>
            <a:custGeom>
              <a:avLst/>
              <a:gdLst>
                <a:gd name="T0" fmla="*/ 1 w 22"/>
                <a:gd name="T1" fmla="*/ 9 h 20"/>
                <a:gd name="T2" fmla="*/ 1 w 22"/>
                <a:gd name="T3" fmla="*/ 10 h 20"/>
                <a:gd name="T4" fmla="*/ 1 w 22"/>
                <a:gd name="T5" fmla="*/ 13 h 20"/>
                <a:gd name="T6" fmla="*/ 22 w 22"/>
                <a:gd name="T7" fmla="*/ 11 h 20"/>
                <a:gd name="T8" fmla="*/ 1 w 22"/>
                <a:gd name="T9" fmla="*/ 9 h 20"/>
                <a:gd name="T10" fmla="*/ 17 w 22"/>
                <a:gd name="T11" fmla="*/ 12 h 20"/>
                <a:gd name="T12" fmla="*/ 10 w 22"/>
                <a:gd name="T13" fmla="*/ 12 h 20"/>
                <a:gd name="T14" fmla="*/ 4 w 22"/>
                <a:gd name="T15" fmla="*/ 10 h 20"/>
                <a:gd name="T16" fmla="*/ 12 w 22"/>
                <a:gd name="T17" fmla="*/ 8 h 20"/>
                <a:gd name="T18" fmla="*/ 15 w 22"/>
                <a:gd name="T19" fmla="*/ 8 h 20"/>
                <a:gd name="T20" fmla="*/ 17 w 22"/>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0">
                  <a:moveTo>
                    <a:pt x="1" y="9"/>
                  </a:moveTo>
                  <a:cubicBezTo>
                    <a:pt x="1" y="9"/>
                    <a:pt x="1" y="10"/>
                    <a:pt x="1" y="10"/>
                  </a:cubicBezTo>
                  <a:cubicBezTo>
                    <a:pt x="0" y="11"/>
                    <a:pt x="0" y="12"/>
                    <a:pt x="1" y="13"/>
                  </a:cubicBezTo>
                  <a:cubicBezTo>
                    <a:pt x="5" y="15"/>
                    <a:pt x="22" y="20"/>
                    <a:pt x="22" y="11"/>
                  </a:cubicBezTo>
                  <a:cubicBezTo>
                    <a:pt x="22" y="0"/>
                    <a:pt x="6" y="6"/>
                    <a:pt x="1" y="9"/>
                  </a:cubicBezTo>
                  <a:close/>
                  <a:moveTo>
                    <a:pt x="17" y="12"/>
                  </a:moveTo>
                  <a:cubicBezTo>
                    <a:pt x="15" y="13"/>
                    <a:pt x="11" y="12"/>
                    <a:pt x="10" y="12"/>
                  </a:cubicBezTo>
                  <a:cubicBezTo>
                    <a:pt x="8" y="11"/>
                    <a:pt x="6" y="11"/>
                    <a:pt x="4" y="10"/>
                  </a:cubicBezTo>
                  <a:cubicBezTo>
                    <a:pt x="6" y="9"/>
                    <a:pt x="9" y="8"/>
                    <a:pt x="12" y="8"/>
                  </a:cubicBezTo>
                  <a:cubicBezTo>
                    <a:pt x="13" y="8"/>
                    <a:pt x="14" y="8"/>
                    <a:pt x="15" y="8"/>
                  </a:cubicBezTo>
                  <a:cubicBezTo>
                    <a:pt x="17" y="8"/>
                    <a:pt x="20" y="11"/>
                    <a:pt x="17" y="12"/>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8" name="Freeform 165"/>
            <p:cNvSpPr>
              <a:spLocks noEditPoints="1"/>
            </p:cNvSpPr>
            <p:nvPr/>
          </p:nvSpPr>
          <p:spPr bwMode="auto">
            <a:xfrm>
              <a:off x="1857375" y="6597650"/>
              <a:ext cx="61913" cy="68263"/>
            </a:xfrm>
            <a:custGeom>
              <a:avLst/>
              <a:gdLst>
                <a:gd name="T0" fmla="*/ 18 w 19"/>
                <a:gd name="T1" fmla="*/ 18 h 21"/>
                <a:gd name="T2" fmla="*/ 2 w 19"/>
                <a:gd name="T3" fmla="*/ 9 h 21"/>
                <a:gd name="T4" fmla="*/ 4 w 19"/>
                <a:gd name="T5" fmla="*/ 18 h 21"/>
                <a:gd name="T6" fmla="*/ 15 w 19"/>
                <a:gd name="T7" fmla="*/ 19 h 21"/>
                <a:gd name="T8" fmla="*/ 16 w 19"/>
                <a:gd name="T9" fmla="*/ 20 h 21"/>
                <a:gd name="T10" fmla="*/ 18 w 19"/>
                <a:gd name="T11" fmla="*/ 18 h 21"/>
                <a:gd name="T12" fmla="*/ 8 w 19"/>
                <a:gd name="T13" fmla="*/ 16 h 21"/>
                <a:gd name="T14" fmla="*/ 5 w 19"/>
                <a:gd name="T15" fmla="*/ 10 h 21"/>
                <a:gd name="T16" fmla="*/ 11 w 19"/>
                <a:gd name="T17" fmla="*/ 14 h 21"/>
                <a:gd name="T18" fmla="*/ 13 w 19"/>
                <a:gd name="T19" fmla="*/ 17 h 21"/>
                <a:gd name="T20" fmla="*/ 8 w 19"/>
                <a:gd name="T2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1">
                  <a:moveTo>
                    <a:pt x="18" y="18"/>
                  </a:moveTo>
                  <a:cubicBezTo>
                    <a:pt x="16" y="14"/>
                    <a:pt x="7" y="0"/>
                    <a:pt x="2" y="9"/>
                  </a:cubicBezTo>
                  <a:cubicBezTo>
                    <a:pt x="0" y="12"/>
                    <a:pt x="1" y="16"/>
                    <a:pt x="4" y="18"/>
                  </a:cubicBezTo>
                  <a:cubicBezTo>
                    <a:pt x="7" y="20"/>
                    <a:pt x="11" y="20"/>
                    <a:pt x="15" y="19"/>
                  </a:cubicBezTo>
                  <a:cubicBezTo>
                    <a:pt x="16" y="19"/>
                    <a:pt x="16" y="20"/>
                    <a:pt x="16" y="20"/>
                  </a:cubicBezTo>
                  <a:cubicBezTo>
                    <a:pt x="17" y="21"/>
                    <a:pt x="19" y="20"/>
                    <a:pt x="18" y="18"/>
                  </a:cubicBezTo>
                  <a:close/>
                  <a:moveTo>
                    <a:pt x="8" y="16"/>
                  </a:moveTo>
                  <a:cubicBezTo>
                    <a:pt x="6" y="15"/>
                    <a:pt x="3" y="13"/>
                    <a:pt x="5" y="10"/>
                  </a:cubicBezTo>
                  <a:cubicBezTo>
                    <a:pt x="7" y="7"/>
                    <a:pt x="10" y="12"/>
                    <a:pt x="11" y="14"/>
                  </a:cubicBezTo>
                  <a:cubicBezTo>
                    <a:pt x="12" y="15"/>
                    <a:pt x="13" y="16"/>
                    <a:pt x="13" y="17"/>
                  </a:cubicBezTo>
                  <a:cubicBezTo>
                    <a:pt x="12" y="17"/>
                    <a:pt x="10" y="17"/>
                    <a:pt x="8" y="16"/>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9" name="Freeform 166"/>
            <p:cNvSpPr>
              <a:spLocks noEditPoints="1"/>
            </p:cNvSpPr>
            <p:nvPr/>
          </p:nvSpPr>
          <p:spPr bwMode="auto">
            <a:xfrm>
              <a:off x="1909763" y="6572250"/>
              <a:ext cx="50800" cy="68263"/>
            </a:xfrm>
            <a:custGeom>
              <a:avLst/>
              <a:gdLst>
                <a:gd name="T0" fmla="*/ 10 w 16"/>
                <a:gd name="T1" fmla="*/ 1 h 21"/>
                <a:gd name="T2" fmla="*/ 8 w 16"/>
                <a:gd name="T3" fmla="*/ 21 h 21"/>
                <a:gd name="T4" fmla="*/ 8 w 16"/>
                <a:gd name="T5" fmla="*/ 21 h 21"/>
                <a:gd name="T6" fmla="*/ 9 w 16"/>
                <a:gd name="T7" fmla="*/ 21 h 21"/>
                <a:gd name="T8" fmla="*/ 16 w 16"/>
                <a:gd name="T9" fmla="*/ 11 h 21"/>
                <a:gd name="T10" fmla="*/ 10 w 16"/>
                <a:gd name="T11" fmla="*/ 1 h 21"/>
                <a:gd name="T12" fmla="*/ 12 w 16"/>
                <a:gd name="T13" fmla="*/ 14 h 21"/>
                <a:gd name="T14" fmla="*/ 8 w 16"/>
                <a:gd name="T15" fmla="*/ 18 h 21"/>
                <a:gd name="T16" fmla="*/ 7 w 16"/>
                <a:gd name="T17" fmla="*/ 11 h 21"/>
                <a:gd name="T18" fmla="*/ 11 w 16"/>
                <a:gd name="T19" fmla="*/ 5 h 21"/>
                <a:gd name="T20" fmla="*/ 12 w 16"/>
                <a:gd name="T21"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0" y="1"/>
                  </a:moveTo>
                  <a:cubicBezTo>
                    <a:pt x="0" y="0"/>
                    <a:pt x="3" y="17"/>
                    <a:pt x="8" y="21"/>
                  </a:cubicBezTo>
                  <a:cubicBezTo>
                    <a:pt x="8" y="21"/>
                    <a:pt x="8" y="21"/>
                    <a:pt x="8" y="21"/>
                  </a:cubicBezTo>
                  <a:cubicBezTo>
                    <a:pt x="8" y="21"/>
                    <a:pt x="9" y="21"/>
                    <a:pt x="9" y="21"/>
                  </a:cubicBezTo>
                  <a:cubicBezTo>
                    <a:pt x="13" y="20"/>
                    <a:pt x="16" y="14"/>
                    <a:pt x="16" y="11"/>
                  </a:cubicBezTo>
                  <a:cubicBezTo>
                    <a:pt x="16" y="6"/>
                    <a:pt x="15" y="1"/>
                    <a:pt x="10" y="1"/>
                  </a:cubicBezTo>
                  <a:close/>
                  <a:moveTo>
                    <a:pt x="12" y="14"/>
                  </a:moveTo>
                  <a:cubicBezTo>
                    <a:pt x="11" y="15"/>
                    <a:pt x="9" y="17"/>
                    <a:pt x="8" y="18"/>
                  </a:cubicBezTo>
                  <a:cubicBezTo>
                    <a:pt x="7" y="16"/>
                    <a:pt x="7" y="14"/>
                    <a:pt x="7" y="11"/>
                  </a:cubicBezTo>
                  <a:cubicBezTo>
                    <a:pt x="7" y="9"/>
                    <a:pt x="6" y="3"/>
                    <a:pt x="11" y="5"/>
                  </a:cubicBezTo>
                  <a:cubicBezTo>
                    <a:pt x="14" y="6"/>
                    <a:pt x="13" y="11"/>
                    <a:pt x="12" y="14"/>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0" name="Freeform 167"/>
            <p:cNvSpPr>
              <a:spLocks noEditPoints="1"/>
            </p:cNvSpPr>
            <p:nvPr/>
          </p:nvSpPr>
          <p:spPr bwMode="auto">
            <a:xfrm>
              <a:off x="1851025" y="6550025"/>
              <a:ext cx="52388" cy="53975"/>
            </a:xfrm>
            <a:custGeom>
              <a:avLst/>
              <a:gdLst>
                <a:gd name="T0" fmla="*/ 13 w 16"/>
                <a:gd name="T1" fmla="*/ 7 h 17"/>
                <a:gd name="T2" fmla="*/ 2 w 16"/>
                <a:gd name="T3" fmla="*/ 1 h 17"/>
                <a:gd name="T4" fmla="*/ 1 w 16"/>
                <a:gd name="T5" fmla="*/ 3 h 17"/>
                <a:gd name="T6" fmla="*/ 2 w 16"/>
                <a:gd name="T7" fmla="*/ 4 h 17"/>
                <a:gd name="T8" fmla="*/ 4 w 16"/>
                <a:gd name="T9" fmla="*/ 14 h 17"/>
                <a:gd name="T10" fmla="*/ 13 w 16"/>
                <a:gd name="T11" fmla="*/ 15 h 17"/>
                <a:gd name="T12" fmla="*/ 13 w 16"/>
                <a:gd name="T13" fmla="*/ 7 h 17"/>
                <a:gd name="T14" fmla="*/ 11 w 16"/>
                <a:gd name="T15" fmla="*/ 12 h 17"/>
                <a:gd name="T16" fmla="*/ 5 w 16"/>
                <a:gd name="T17" fmla="*/ 10 h 17"/>
                <a:gd name="T18" fmla="*/ 4 w 16"/>
                <a:gd name="T19" fmla="*/ 5 h 17"/>
                <a:gd name="T20" fmla="*/ 11 w 16"/>
                <a:gd name="T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3" y="7"/>
                  </a:moveTo>
                  <a:cubicBezTo>
                    <a:pt x="10" y="4"/>
                    <a:pt x="5" y="0"/>
                    <a:pt x="2" y="1"/>
                  </a:cubicBezTo>
                  <a:cubicBezTo>
                    <a:pt x="0" y="1"/>
                    <a:pt x="0" y="3"/>
                    <a:pt x="1" y="3"/>
                  </a:cubicBezTo>
                  <a:cubicBezTo>
                    <a:pt x="1" y="4"/>
                    <a:pt x="2" y="4"/>
                    <a:pt x="2" y="4"/>
                  </a:cubicBezTo>
                  <a:cubicBezTo>
                    <a:pt x="2" y="8"/>
                    <a:pt x="2" y="11"/>
                    <a:pt x="4" y="14"/>
                  </a:cubicBezTo>
                  <a:cubicBezTo>
                    <a:pt x="6" y="16"/>
                    <a:pt x="10" y="17"/>
                    <a:pt x="13" y="15"/>
                  </a:cubicBezTo>
                  <a:cubicBezTo>
                    <a:pt x="16" y="13"/>
                    <a:pt x="16" y="9"/>
                    <a:pt x="13" y="7"/>
                  </a:cubicBezTo>
                  <a:close/>
                  <a:moveTo>
                    <a:pt x="11" y="12"/>
                  </a:moveTo>
                  <a:cubicBezTo>
                    <a:pt x="9" y="14"/>
                    <a:pt x="6" y="12"/>
                    <a:pt x="5" y="10"/>
                  </a:cubicBezTo>
                  <a:cubicBezTo>
                    <a:pt x="5" y="8"/>
                    <a:pt x="4" y="7"/>
                    <a:pt x="4" y="5"/>
                  </a:cubicBezTo>
                  <a:cubicBezTo>
                    <a:pt x="8" y="7"/>
                    <a:pt x="13" y="10"/>
                    <a:pt x="11" y="12"/>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1" name="Freeform 168"/>
            <p:cNvSpPr>
              <a:spLocks noEditPoints="1"/>
            </p:cNvSpPr>
            <p:nvPr/>
          </p:nvSpPr>
          <p:spPr bwMode="auto">
            <a:xfrm>
              <a:off x="1887538" y="6115050"/>
              <a:ext cx="53975" cy="44450"/>
            </a:xfrm>
            <a:custGeom>
              <a:avLst/>
              <a:gdLst>
                <a:gd name="T0" fmla="*/ 17 w 17"/>
                <a:gd name="T1" fmla="*/ 3 h 14"/>
                <a:gd name="T2" fmla="*/ 15 w 17"/>
                <a:gd name="T3" fmla="*/ 1 h 14"/>
                <a:gd name="T4" fmla="*/ 4 w 17"/>
                <a:gd name="T5" fmla="*/ 2 h 14"/>
                <a:gd name="T6" fmla="*/ 3 w 17"/>
                <a:gd name="T7" fmla="*/ 11 h 14"/>
                <a:gd name="T8" fmla="*/ 11 w 17"/>
                <a:gd name="T9" fmla="*/ 12 h 14"/>
                <a:gd name="T10" fmla="*/ 17 w 17"/>
                <a:gd name="T11" fmla="*/ 4 h 14"/>
                <a:gd name="T12" fmla="*/ 17 w 17"/>
                <a:gd name="T13" fmla="*/ 3 h 14"/>
                <a:gd name="T14" fmla="*/ 17 w 17"/>
                <a:gd name="T15" fmla="*/ 3 h 14"/>
                <a:gd name="T16" fmla="*/ 6 w 17"/>
                <a:gd name="T17" fmla="*/ 9 h 14"/>
                <a:gd name="T18" fmla="*/ 7 w 17"/>
                <a:gd name="T19" fmla="*/ 5 h 14"/>
                <a:gd name="T20" fmla="*/ 14 w 17"/>
                <a:gd name="T21" fmla="*/ 4 h 14"/>
                <a:gd name="T22" fmla="*/ 6 w 17"/>
                <a:gd name="T23"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4">
                  <a:moveTo>
                    <a:pt x="17" y="3"/>
                  </a:moveTo>
                  <a:cubicBezTo>
                    <a:pt x="17" y="1"/>
                    <a:pt x="16" y="1"/>
                    <a:pt x="15" y="1"/>
                  </a:cubicBezTo>
                  <a:cubicBezTo>
                    <a:pt x="11" y="0"/>
                    <a:pt x="7" y="0"/>
                    <a:pt x="4" y="2"/>
                  </a:cubicBezTo>
                  <a:cubicBezTo>
                    <a:pt x="2" y="4"/>
                    <a:pt x="0" y="8"/>
                    <a:pt x="3" y="11"/>
                  </a:cubicBezTo>
                  <a:cubicBezTo>
                    <a:pt x="5" y="13"/>
                    <a:pt x="8" y="14"/>
                    <a:pt x="11" y="12"/>
                  </a:cubicBezTo>
                  <a:cubicBezTo>
                    <a:pt x="14" y="11"/>
                    <a:pt x="16" y="7"/>
                    <a:pt x="17" y="4"/>
                  </a:cubicBezTo>
                  <a:cubicBezTo>
                    <a:pt x="17" y="3"/>
                    <a:pt x="17" y="3"/>
                    <a:pt x="17" y="3"/>
                  </a:cubicBezTo>
                  <a:cubicBezTo>
                    <a:pt x="17" y="3"/>
                    <a:pt x="17" y="3"/>
                    <a:pt x="17" y="3"/>
                  </a:cubicBezTo>
                  <a:close/>
                  <a:moveTo>
                    <a:pt x="6" y="9"/>
                  </a:moveTo>
                  <a:cubicBezTo>
                    <a:pt x="4" y="8"/>
                    <a:pt x="6" y="6"/>
                    <a:pt x="7" y="5"/>
                  </a:cubicBezTo>
                  <a:cubicBezTo>
                    <a:pt x="9" y="3"/>
                    <a:pt x="11" y="4"/>
                    <a:pt x="14" y="4"/>
                  </a:cubicBezTo>
                  <a:cubicBezTo>
                    <a:pt x="12" y="7"/>
                    <a:pt x="9" y="11"/>
                    <a:pt x="6" y="9"/>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2" name="Freeform 169"/>
            <p:cNvSpPr>
              <a:spLocks noEditPoints="1"/>
            </p:cNvSpPr>
            <p:nvPr/>
          </p:nvSpPr>
          <p:spPr bwMode="auto">
            <a:xfrm>
              <a:off x="1951038" y="6118225"/>
              <a:ext cx="44450" cy="63500"/>
            </a:xfrm>
            <a:custGeom>
              <a:avLst/>
              <a:gdLst>
                <a:gd name="T0" fmla="*/ 13 w 14"/>
                <a:gd name="T1" fmla="*/ 12 h 20"/>
                <a:gd name="T2" fmla="*/ 6 w 14"/>
                <a:gd name="T3" fmla="*/ 2 h 20"/>
                <a:gd name="T4" fmla="*/ 5 w 14"/>
                <a:gd name="T5" fmla="*/ 2 h 20"/>
                <a:gd name="T6" fmla="*/ 5 w 14"/>
                <a:gd name="T7" fmla="*/ 1 h 20"/>
                <a:gd name="T8" fmla="*/ 4 w 14"/>
                <a:gd name="T9" fmla="*/ 1 h 20"/>
                <a:gd name="T10" fmla="*/ 2 w 14"/>
                <a:gd name="T11" fmla="*/ 15 h 20"/>
                <a:gd name="T12" fmla="*/ 9 w 14"/>
                <a:gd name="T13" fmla="*/ 19 h 20"/>
                <a:gd name="T14" fmla="*/ 13 w 14"/>
                <a:gd name="T15" fmla="*/ 12 h 20"/>
                <a:gd name="T16" fmla="*/ 6 w 14"/>
                <a:gd name="T17" fmla="*/ 15 h 20"/>
                <a:gd name="T18" fmla="*/ 5 w 14"/>
                <a:gd name="T19" fmla="*/ 6 h 20"/>
                <a:gd name="T20" fmla="*/ 9 w 14"/>
                <a:gd name="T21" fmla="*/ 10 h 20"/>
                <a:gd name="T22" fmla="*/ 10 w 14"/>
                <a:gd name="T23" fmla="*/ 14 h 20"/>
                <a:gd name="T24" fmla="*/ 6 w 14"/>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0">
                  <a:moveTo>
                    <a:pt x="13" y="12"/>
                  </a:moveTo>
                  <a:cubicBezTo>
                    <a:pt x="12" y="8"/>
                    <a:pt x="9" y="4"/>
                    <a:pt x="6" y="2"/>
                  </a:cubicBezTo>
                  <a:cubicBezTo>
                    <a:pt x="6" y="2"/>
                    <a:pt x="6" y="2"/>
                    <a:pt x="5" y="2"/>
                  </a:cubicBezTo>
                  <a:cubicBezTo>
                    <a:pt x="5" y="1"/>
                    <a:pt x="5" y="1"/>
                    <a:pt x="5" y="1"/>
                  </a:cubicBezTo>
                  <a:cubicBezTo>
                    <a:pt x="5" y="0"/>
                    <a:pt x="4" y="0"/>
                    <a:pt x="4" y="1"/>
                  </a:cubicBezTo>
                  <a:cubicBezTo>
                    <a:pt x="3" y="6"/>
                    <a:pt x="0" y="11"/>
                    <a:pt x="2" y="15"/>
                  </a:cubicBezTo>
                  <a:cubicBezTo>
                    <a:pt x="4" y="18"/>
                    <a:pt x="6" y="20"/>
                    <a:pt x="9" y="19"/>
                  </a:cubicBezTo>
                  <a:cubicBezTo>
                    <a:pt x="13" y="19"/>
                    <a:pt x="14" y="15"/>
                    <a:pt x="13" y="12"/>
                  </a:cubicBezTo>
                  <a:close/>
                  <a:moveTo>
                    <a:pt x="6" y="15"/>
                  </a:moveTo>
                  <a:cubicBezTo>
                    <a:pt x="4" y="13"/>
                    <a:pt x="5" y="9"/>
                    <a:pt x="5" y="6"/>
                  </a:cubicBezTo>
                  <a:cubicBezTo>
                    <a:pt x="6" y="7"/>
                    <a:pt x="8" y="8"/>
                    <a:pt x="9" y="10"/>
                  </a:cubicBezTo>
                  <a:cubicBezTo>
                    <a:pt x="9" y="11"/>
                    <a:pt x="10" y="13"/>
                    <a:pt x="10" y="14"/>
                  </a:cubicBezTo>
                  <a:cubicBezTo>
                    <a:pt x="9" y="16"/>
                    <a:pt x="8" y="16"/>
                    <a:pt x="6" y="15"/>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3" name="Freeform 170"/>
            <p:cNvSpPr>
              <a:spLocks noEditPoints="1"/>
            </p:cNvSpPr>
            <p:nvPr/>
          </p:nvSpPr>
          <p:spPr bwMode="auto">
            <a:xfrm>
              <a:off x="1897063" y="6162675"/>
              <a:ext cx="47625" cy="58738"/>
            </a:xfrm>
            <a:custGeom>
              <a:avLst/>
              <a:gdLst>
                <a:gd name="T0" fmla="*/ 14 w 15"/>
                <a:gd name="T1" fmla="*/ 2 h 18"/>
                <a:gd name="T2" fmla="*/ 12 w 15"/>
                <a:gd name="T3" fmla="*/ 1 h 18"/>
                <a:gd name="T4" fmla="*/ 11 w 15"/>
                <a:gd name="T5" fmla="*/ 0 h 18"/>
                <a:gd name="T6" fmla="*/ 1 w 15"/>
                <a:gd name="T7" fmla="*/ 9 h 18"/>
                <a:gd name="T8" fmla="*/ 5 w 15"/>
                <a:gd name="T9" fmla="*/ 17 h 18"/>
                <a:gd name="T10" fmla="*/ 12 w 15"/>
                <a:gd name="T11" fmla="*/ 15 h 18"/>
                <a:gd name="T12" fmla="*/ 14 w 15"/>
                <a:gd name="T13" fmla="*/ 2 h 18"/>
                <a:gd name="T14" fmla="*/ 6 w 15"/>
                <a:gd name="T15" fmla="*/ 13 h 18"/>
                <a:gd name="T16" fmla="*/ 11 w 15"/>
                <a:gd name="T17" fmla="*/ 3 h 18"/>
                <a:gd name="T18" fmla="*/ 6 w 15"/>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8">
                  <a:moveTo>
                    <a:pt x="14" y="2"/>
                  </a:moveTo>
                  <a:cubicBezTo>
                    <a:pt x="14" y="1"/>
                    <a:pt x="13" y="1"/>
                    <a:pt x="12" y="1"/>
                  </a:cubicBezTo>
                  <a:cubicBezTo>
                    <a:pt x="12" y="0"/>
                    <a:pt x="11" y="0"/>
                    <a:pt x="11" y="0"/>
                  </a:cubicBezTo>
                  <a:cubicBezTo>
                    <a:pt x="7" y="2"/>
                    <a:pt x="3" y="6"/>
                    <a:pt x="1" y="9"/>
                  </a:cubicBezTo>
                  <a:cubicBezTo>
                    <a:pt x="0" y="12"/>
                    <a:pt x="1" y="16"/>
                    <a:pt x="5" y="17"/>
                  </a:cubicBezTo>
                  <a:cubicBezTo>
                    <a:pt x="7" y="18"/>
                    <a:pt x="11" y="17"/>
                    <a:pt x="12" y="15"/>
                  </a:cubicBezTo>
                  <a:cubicBezTo>
                    <a:pt x="15" y="11"/>
                    <a:pt x="14" y="6"/>
                    <a:pt x="14" y="2"/>
                  </a:cubicBezTo>
                  <a:close/>
                  <a:moveTo>
                    <a:pt x="6" y="13"/>
                  </a:moveTo>
                  <a:cubicBezTo>
                    <a:pt x="2" y="12"/>
                    <a:pt x="8" y="6"/>
                    <a:pt x="11" y="3"/>
                  </a:cubicBezTo>
                  <a:cubicBezTo>
                    <a:pt x="11" y="7"/>
                    <a:pt x="12" y="15"/>
                    <a:pt x="6" y="13"/>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4" name="Freeform 171"/>
            <p:cNvSpPr>
              <a:spLocks noEditPoints="1"/>
            </p:cNvSpPr>
            <p:nvPr/>
          </p:nvSpPr>
          <p:spPr bwMode="auto">
            <a:xfrm>
              <a:off x="2033588" y="6362700"/>
              <a:ext cx="57150" cy="46038"/>
            </a:xfrm>
            <a:custGeom>
              <a:avLst/>
              <a:gdLst>
                <a:gd name="T0" fmla="*/ 18 w 18"/>
                <a:gd name="T1" fmla="*/ 11 h 14"/>
                <a:gd name="T2" fmla="*/ 18 w 18"/>
                <a:gd name="T3" fmla="*/ 11 h 14"/>
                <a:gd name="T4" fmla="*/ 12 w 18"/>
                <a:gd name="T5" fmla="*/ 1 h 14"/>
                <a:gd name="T6" fmla="*/ 3 w 18"/>
                <a:gd name="T7" fmla="*/ 3 h 14"/>
                <a:gd name="T8" fmla="*/ 3 w 18"/>
                <a:gd name="T9" fmla="*/ 11 h 14"/>
                <a:gd name="T10" fmla="*/ 15 w 18"/>
                <a:gd name="T11" fmla="*/ 12 h 14"/>
                <a:gd name="T12" fmla="*/ 15 w 18"/>
                <a:gd name="T13" fmla="*/ 12 h 14"/>
                <a:gd name="T14" fmla="*/ 18 w 18"/>
                <a:gd name="T15" fmla="*/ 12 h 14"/>
                <a:gd name="T16" fmla="*/ 18 w 18"/>
                <a:gd name="T17" fmla="*/ 11 h 14"/>
                <a:gd name="T18" fmla="*/ 11 w 18"/>
                <a:gd name="T19" fmla="*/ 9 h 14"/>
                <a:gd name="T20" fmla="*/ 5 w 18"/>
                <a:gd name="T21" fmla="*/ 5 h 14"/>
                <a:gd name="T22" fmla="*/ 11 w 18"/>
                <a:gd name="T23" fmla="*/ 5 h 14"/>
                <a:gd name="T24" fmla="*/ 14 w 18"/>
                <a:gd name="T25" fmla="*/ 10 h 14"/>
                <a:gd name="T26" fmla="*/ 11 w 18"/>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18" y="11"/>
                  </a:moveTo>
                  <a:cubicBezTo>
                    <a:pt x="18" y="11"/>
                    <a:pt x="18" y="11"/>
                    <a:pt x="18" y="11"/>
                  </a:cubicBezTo>
                  <a:cubicBezTo>
                    <a:pt x="17" y="7"/>
                    <a:pt x="15" y="3"/>
                    <a:pt x="12" y="1"/>
                  </a:cubicBezTo>
                  <a:cubicBezTo>
                    <a:pt x="9" y="0"/>
                    <a:pt x="5" y="0"/>
                    <a:pt x="3" y="3"/>
                  </a:cubicBezTo>
                  <a:cubicBezTo>
                    <a:pt x="0" y="5"/>
                    <a:pt x="1" y="9"/>
                    <a:pt x="3" y="11"/>
                  </a:cubicBezTo>
                  <a:cubicBezTo>
                    <a:pt x="7" y="13"/>
                    <a:pt x="11" y="11"/>
                    <a:pt x="15" y="12"/>
                  </a:cubicBezTo>
                  <a:cubicBezTo>
                    <a:pt x="15" y="12"/>
                    <a:pt x="15" y="12"/>
                    <a:pt x="15" y="12"/>
                  </a:cubicBezTo>
                  <a:cubicBezTo>
                    <a:pt x="16" y="14"/>
                    <a:pt x="17" y="13"/>
                    <a:pt x="18" y="12"/>
                  </a:cubicBezTo>
                  <a:cubicBezTo>
                    <a:pt x="18" y="12"/>
                    <a:pt x="18" y="12"/>
                    <a:pt x="18" y="11"/>
                  </a:cubicBezTo>
                  <a:close/>
                  <a:moveTo>
                    <a:pt x="11" y="9"/>
                  </a:moveTo>
                  <a:cubicBezTo>
                    <a:pt x="9" y="9"/>
                    <a:pt x="3" y="8"/>
                    <a:pt x="5" y="5"/>
                  </a:cubicBezTo>
                  <a:cubicBezTo>
                    <a:pt x="6" y="3"/>
                    <a:pt x="10" y="4"/>
                    <a:pt x="11" y="5"/>
                  </a:cubicBezTo>
                  <a:cubicBezTo>
                    <a:pt x="13" y="6"/>
                    <a:pt x="13" y="8"/>
                    <a:pt x="14" y="10"/>
                  </a:cubicBezTo>
                  <a:cubicBezTo>
                    <a:pt x="13" y="9"/>
                    <a:pt x="12" y="9"/>
                    <a:pt x="11" y="9"/>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5" name="Freeform 172"/>
            <p:cNvSpPr>
              <a:spLocks noEditPoints="1"/>
            </p:cNvSpPr>
            <p:nvPr/>
          </p:nvSpPr>
          <p:spPr bwMode="auto">
            <a:xfrm>
              <a:off x="1446213" y="6630987"/>
              <a:ext cx="50800" cy="50800"/>
            </a:xfrm>
            <a:custGeom>
              <a:avLst/>
              <a:gdLst>
                <a:gd name="T0" fmla="*/ 15 w 16"/>
                <a:gd name="T1" fmla="*/ 13 h 16"/>
                <a:gd name="T2" fmla="*/ 11 w 16"/>
                <a:gd name="T3" fmla="*/ 3 h 16"/>
                <a:gd name="T4" fmla="*/ 3 w 16"/>
                <a:gd name="T5" fmla="*/ 1 h 16"/>
                <a:gd name="T6" fmla="*/ 3 w 16"/>
                <a:gd name="T7" fmla="*/ 11 h 16"/>
                <a:gd name="T8" fmla="*/ 12 w 16"/>
                <a:gd name="T9" fmla="*/ 16 h 16"/>
                <a:gd name="T10" fmla="*/ 13 w 16"/>
                <a:gd name="T11" fmla="*/ 16 h 16"/>
                <a:gd name="T12" fmla="*/ 15 w 16"/>
                <a:gd name="T13" fmla="*/ 13 h 16"/>
                <a:gd name="T14" fmla="*/ 6 w 16"/>
                <a:gd name="T15" fmla="*/ 9 h 16"/>
                <a:gd name="T16" fmla="*/ 6 w 16"/>
                <a:gd name="T17" fmla="*/ 4 h 16"/>
                <a:gd name="T18" fmla="*/ 12 w 16"/>
                <a:gd name="T19" fmla="*/ 13 h 16"/>
                <a:gd name="T20" fmla="*/ 6 w 16"/>
                <a:gd name="T2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15" y="13"/>
                  </a:moveTo>
                  <a:cubicBezTo>
                    <a:pt x="14" y="10"/>
                    <a:pt x="14" y="5"/>
                    <a:pt x="11" y="3"/>
                  </a:cubicBezTo>
                  <a:cubicBezTo>
                    <a:pt x="9" y="1"/>
                    <a:pt x="5" y="0"/>
                    <a:pt x="3" y="1"/>
                  </a:cubicBezTo>
                  <a:cubicBezTo>
                    <a:pt x="0" y="4"/>
                    <a:pt x="1" y="8"/>
                    <a:pt x="3" y="11"/>
                  </a:cubicBezTo>
                  <a:cubicBezTo>
                    <a:pt x="5" y="14"/>
                    <a:pt x="9" y="16"/>
                    <a:pt x="12" y="16"/>
                  </a:cubicBezTo>
                  <a:cubicBezTo>
                    <a:pt x="13" y="16"/>
                    <a:pt x="13" y="16"/>
                    <a:pt x="13" y="16"/>
                  </a:cubicBezTo>
                  <a:cubicBezTo>
                    <a:pt x="15" y="16"/>
                    <a:pt x="16" y="15"/>
                    <a:pt x="15" y="13"/>
                  </a:cubicBezTo>
                  <a:close/>
                  <a:moveTo>
                    <a:pt x="6" y="9"/>
                  </a:moveTo>
                  <a:cubicBezTo>
                    <a:pt x="5" y="8"/>
                    <a:pt x="3" y="4"/>
                    <a:pt x="6" y="4"/>
                  </a:cubicBezTo>
                  <a:cubicBezTo>
                    <a:pt x="10" y="3"/>
                    <a:pt x="11" y="10"/>
                    <a:pt x="12" y="13"/>
                  </a:cubicBezTo>
                  <a:cubicBezTo>
                    <a:pt x="10" y="13"/>
                    <a:pt x="8" y="11"/>
                    <a:pt x="6" y="9"/>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6" name="Freeform 173"/>
            <p:cNvSpPr>
              <a:spLocks noEditPoints="1"/>
            </p:cNvSpPr>
            <p:nvPr/>
          </p:nvSpPr>
          <p:spPr bwMode="auto">
            <a:xfrm>
              <a:off x="1546225" y="6078537"/>
              <a:ext cx="50800" cy="68263"/>
            </a:xfrm>
            <a:custGeom>
              <a:avLst/>
              <a:gdLst>
                <a:gd name="T0" fmla="*/ 14 w 16"/>
                <a:gd name="T1" fmla="*/ 2 h 21"/>
                <a:gd name="T2" fmla="*/ 12 w 16"/>
                <a:gd name="T3" fmla="*/ 1 h 21"/>
                <a:gd name="T4" fmla="*/ 10 w 16"/>
                <a:gd name="T5" fmla="*/ 0 h 21"/>
                <a:gd name="T6" fmla="*/ 1 w 16"/>
                <a:gd name="T7" fmla="*/ 12 h 21"/>
                <a:gd name="T8" fmla="*/ 5 w 16"/>
                <a:gd name="T9" fmla="*/ 20 h 21"/>
                <a:gd name="T10" fmla="*/ 13 w 16"/>
                <a:gd name="T11" fmla="*/ 17 h 21"/>
                <a:gd name="T12" fmla="*/ 14 w 16"/>
                <a:gd name="T13" fmla="*/ 2 h 21"/>
                <a:gd name="T14" fmla="*/ 6 w 16"/>
                <a:gd name="T15" fmla="*/ 17 h 21"/>
                <a:gd name="T16" fmla="*/ 10 w 16"/>
                <a:gd name="T17" fmla="*/ 4 h 21"/>
                <a:gd name="T18" fmla="*/ 11 w 16"/>
                <a:gd name="T19" fmla="*/ 11 h 21"/>
                <a:gd name="T20" fmla="*/ 6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4" y="2"/>
                  </a:moveTo>
                  <a:cubicBezTo>
                    <a:pt x="14" y="1"/>
                    <a:pt x="13" y="1"/>
                    <a:pt x="12" y="1"/>
                  </a:cubicBezTo>
                  <a:cubicBezTo>
                    <a:pt x="12" y="0"/>
                    <a:pt x="11" y="0"/>
                    <a:pt x="10" y="0"/>
                  </a:cubicBezTo>
                  <a:cubicBezTo>
                    <a:pt x="7" y="3"/>
                    <a:pt x="3" y="7"/>
                    <a:pt x="1" y="12"/>
                  </a:cubicBezTo>
                  <a:cubicBezTo>
                    <a:pt x="0" y="15"/>
                    <a:pt x="1" y="19"/>
                    <a:pt x="5" y="20"/>
                  </a:cubicBezTo>
                  <a:cubicBezTo>
                    <a:pt x="8" y="21"/>
                    <a:pt x="11" y="19"/>
                    <a:pt x="13" y="17"/>
                  </a:cubicBezTo>
                  <a:cubicBezTo>
                    <a:pt x="16" y="13"/>
                    <a:pt x="14" y="7"/>
                    <a:pt x="14" y="2"/>
                  </a:cubicBezTo>
                  <a:close/>
                  <a:moveTo>
                    <a:pt x="6" y="17"/>
                  </a:moveTo>
                  <a:cubicBezTo>
                    <a:pt x="2" y="16"/>
                    <a:pt x="7" y="8"/>
                    <a:pt x="10" y="4"/>
                  </a:cubicBezTo>
                  <a:cubicBezTo>
                    <a:pt x="10" y="6"/>
                    <a:pt x="11" y="8"/>
                    <a:pt x="11" y="11"/>
                  </a:cubicBezTo>
                  <a:cubicBezTo>
                    <a:pt x="11" y="13"/>
                    <a:pt x="9" y="17"/>
                    <a:pt x="6" y="17"/>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7" name="Freeform 174"/>
            <p:cNvSpPr/>
            <p:nvPr/>
          </p:nvSpPr>
          <p:spPr bwMode="auto">
            <a:xfrm>
              <a:off x="1389063" y="6343650"/>
              <a:ext cx="47625" cy="25400"/>
            </a:xfrm>
            <a:custGeom>
              <a:avLst/>
              <a:gdLst>
                <a:gd name="T0" fmla="*/ 14 w 15"/>
                <a:gd name="T1" fmla="*/ 6 h 8"/>
                <a:gd name="T2" fmla="*/ 2 w 15"/>
                <a:gd name="T3" fmla="*/ 0 h 8"/>
                <a:gd name="T4" fmla="*/ 1 w 15"/>
                <a:gd name="T5" fmla="*/ 1 h 8"/>
                <a:gd name="T6" fmla="*/ 14 w 15"/>
                <a:gd name="T7" fmla="*/ 8 h 8"/>
                <a:gd name="T8" fmla="*/ 14 w 15"/>
                <a:gd name="T9" fmla="*/ 6 h 8"/>
              </a:gdLst>
              <a:ahLst/>
              <a:cxnLst>
                <a:cxn ang="0">
                  <a:pos x="T0" y="T1"/>
                </a:cxn>
                <a:cxn ang="0">
                  <a:pos x="T2" y="T3"/>
                </a:cxn>
                <a:cxn ang="0">
                  <a:pos x="T4" y="T5"/>
                </a:cxn>
                <a:cxn ang="0">
                  <a:pos x="T6" y="T7"/>
                </a:cxn>
                <a:cxn ang="0">
                  <a:pos x="T8" y="T9"/>
                </a:cxn>
              </a:cxnLst>
              <a:rect l="0" t="0" r="r" b="b"/>
              <a:pathLst>
                <a:path w="15" h="8">
                  <a:moveTo>
                    <a:pt x="14" y="6"/>
                  </a:moveTo>
                  <a:cubicBezTo>
                    <a:pt x="10" y="5"/>
                    <a:pt x="6" y="3"/>
                    <a:pt x="2" y="0"/>
                  </a:cubicBezTo>
                  <a:cubicBezTo>
                    <a:pt x="1" y="0"/>
                    <a:pt x="0" y="1"/>
                    <a:pt x="1" y="1"/>
                  </a:cubicBezTo>
                  <a:cubicBezTo>
                    <a:pt x="4" y="5"/>
                    <a:pt x="9" y="7"/>
                    <a:pt x="14" y="8"/>
                  </a:cubicBezTo>
                  <a:cubicBezTo>
                    <a:pt x="15" y="8"/>
                    <a:pt x="15" y="7"/>
                    <a:pt x="14" y="6"/>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grpSp>
      <p:grpSp>
        <p:nvGrpSpPr>
          <p:cNvPr id="258" name="组合 257"/>
          <p:cNvGrpSpPr/>
          <p:nvPr/>
        </p:nvGrpSpPr>
        <p:grpSpPr>
          <a:xfrm>
            <a:off x="6470826" y="2265632"/>
            <a:ext cx="2082780" cy="1577629"/>
            <a:chOff x="2789238" y="7643812"/>
            <a:chExt cx="1276350" cy="966788"/>
          </a:xfrm>
          <a:solidFill>
            <a:srgbClr val="FFFF00"/>
          </a:solidFill>
        </p:grpSpPr>
        <p:sp>
          <p:nvSpPr>
            <p:cNvPr id="259" name="Freeform 5"/>
            <p:cNvSpPr>
              <a:spLocks noEditPoints="1"/>
            </p:cNvSpPr>
            <p:nvPr/>
          </p:nvSpPr>
          <p:spPr bwMode="auto">
            <a:xfrm>
              <a:off x="2789238" y="7643812"/>
              <a:ext cx="1276350" cy="966788"/>
            </a:xfrm>
            <a:custGeom>
              <a:avLst/>
              <a:gdLst>
                <a:gd name="T0" fmla="*/ 197 w 400"/>
                <a:gd name="T1" fmla="*/ 7 h 300"/>
                <a:gd name="T2" fmla="*/ 5 w 400"/>
                <a:gd name="T3" fmla="*/ 164 h 300"/>
                <a:gd name="T4" fmla="*/ 186 w 400"/>
                <a:gd name="T5" fmla="*/ 299 h 300"/>
                <a:gd name="T6" fmla="*/ 348 w 400"/>
                <a:gd name="T7" fmla="*/ 163 h 300"/>
                <a:gd name="T8" fmla="*/ 384 w 400"/>
                <a:gd name="T9" fmla="*/ 150 h 300"/>
                <a:gd name="T10" fmla="*/ 43 w 400"/>
                <a:gd name="T11" fmla="*/ 178 h 300"/>
                <a:gd name="T12" fmla="*/ 104 w 400"/>
                <a:gd name="T13" fmla="*/ 273 h 300"/>
                <a:gd name="T14" fmla="*/ 273 w 400"/>
                <a:gd name="T15" fmla="*/ 280 h 300"/>
                <a:gd name="T16" fmla="*/ 107 w 400"/>
                <a:gd name="T17" fmla="*/ 275 h 300"/>
                <a:gd name="T18" fmla="*/ 63 w 400"/>
                <a:gd name="T19" fmla="*/ 201 h 300"/>
                <a:gd name="T20" fmla="*/ 120 w 400"/>
                <a:gd name="T21" fmla="*/ 276 h 300"/>
                <a:gd name="T22" fmla="*/ 136 w 400"/>
                <a:gd name="T23" fmla="*/ 283 h 300"/>
                <a:gd name="T24" fmla="*/ 97 w 400"/>
                <a:gd name="T25" fmla="*/ 193 h 300"/>
                <a:gd name="T26" fmla="*/ 102 w 400"/>
                <a:gd name="T27" fmla="*/ 199 h 300"/>
                <a:gd name="T28" fmla="*/ 155 w 400"/>
                <a:gd name="T29" fmla="*/ 280 h 300"/>
                <a:gd name="T30" fmla="*/ 163 w 400"/>
                <a:gd name="T31" fmla="*/ 287 h 300"/>
                <a:gd name="T32" fmla="*/ 155 w 400"/>
                <a:gd name="T33" fmla="*/ 211 h 300"/>
                <a:gd name="T34" fmla="*/ 156 w 400"/>
                <a:gd name="T35" fmla="*/ 210 h 300"/>
                <a:gd name="T36" fmla="*/ 185 w 400"/>
                <a:gd name="T37" fmla="*/ 286 h 300"/>
                <a:gd name="T38" fmla="*/ 192 w 400"/>
                <a:gd name="T39" fmla="*/ 286 h 300"/>
                <a:gd name="T40" fmla="*/ 202 w 400"/>
                <a:gd name="T41" fmla="*/ 217 h 300"/>
                <a:gd name="T42" fmla="*/ 204 w 400"/>
                <a:gd name="T43" fmla="*/ 218 h 300"/>
                <a:gd name="T44" fmla="*/ 210 w 400"/>
                <a:gd name="T45" fmla="*/ 281 h 300"/>
                <a:gd name="T46" fmla="*/ 228 w 400"/>
                <a:gd name="T47" fmla="*/ 212 h 300"/>
                <a:gd name="T48" fmla="*/ 230 w 400"/>
                <a:gd name="T49" fmla="*/ 210 h 300"/>
                <a:gd name="T50" fmla="*/ 249 w 400"/>
                <a:gd name="T51" fmla="*/ 273 h 300"/>
                <a:gd name="T52" fmla="*/ 271 w 400"/>
                <a:gd name="T53" fmla="*/ 201 h 300"/>
                <a:gd name="T54" fmla="*/ 273 w 400"/>
                <a:gd name="T55" fmla="*/ 201 h 300"/>
                <a:gd name="T56" fmla="*/ 289 w 400"/>
                <a:gd name="T57" fmla="*/ 196 h 300"/>
                <a:gd name="T58" fmla="*/ 291 w 400"/>
                <a:gd name="T59" fmla="*/ 194 h 300"/>
                <a:gd name="T60" fmla="*/ 311 w 400"/>
                <a:gd name="T61" fmla="*/ 166 h 300"/>
                <a:gd name="T62" fmla="*/ 313 w 400"/>
                <a:gd name="T63" fmla="*/ 167 h 300"/>
                <a:gd name="T64" fmla="*/ 307 w 400"/>
                <a:gd name="T65" fmla="*/ 242 h 300"/>
                <a:gd name="T66" fmla="*/ 343 w 400"/>
                <a:gd name="T67" fmla="*/ 169 h 300"/>
                <a:gd name="T68" fmla="*/ 99 w 400"/>
                <a:gd name="T69" fmla="*/ 191 h 300"/>
                <a:gd name="T70" fmla="*/ 379 w 400"/>
                <a:gd name="T71" fmla="*/ 147 h 300"/>
                <a:gd name="T72" fmla="*/ 348 w 400"/>
                <a:gd name="T73" fmla="*/ 148 h 300"/>
                <a:gd name="T74" fmla="*/ 310 w 400"/>
                <a:gd name="T75" fmla="*/ 156 h 300"/>
                <a:gd name="T76" fmla="*/ 257 w 400"/>
                <a:gd name="T77" fmla="*/ 194 h 300"/>
                <a:gd name="T78" fmla="*/ 242 w 400"/>
                <a:gd name="T79" fmla="*/ 182 h 300"/>
                <a:gd name="T80" fmla="*/ 202 w 400"/>
                <a:gd name="T81" fmla="*/ 212 h 300"/>
                <a:gd name="T82" fmla="*/ 167 w 400"/>
                <a:gd name="T83" fmla="*/ 193 h 300"/>
                <a:gd name="T84" fmla="*/ 103 w 400"/>
                <a:gd name="T85" fmla="*/ 186 h 300"/>
                <a:gd name="T86" fmla="*/ 101 w 400"/>
                <a:gd name="T87" fmla="*/ 181 h 300"/>
                <a:gd name="T88" fmla="*/ 49 w 400"/>
                <a:gd name="T89" fmla="*/ 172 h 300"/>
                <a:gd name="T90" fmla="*/ 48 w 400"/>
                <a:gd name="T91" fmla="*/ 168 h 300"/>
                <a:gd name="T92" fmla="*/ 45 w 400"/>
                <a:gd name="T93" fmla="*/ 126 h 300"/>
                <a:gd name="T94" fmla="*/ 101 w 400"/>
                <a:gd name="T95" fmla="*/ 41 h 300"/>
                <a:gd name="T96" fmla="*/ 337 w 400"/>
                <a:gd name="T97" fmla="*/ 109 h 300"/>
                <a:gd name="T98" fmla="*/ 379 w 400"/>
                <a:gd name="T99" fmla="*/ 1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300">
                  <a:moveTo>
                    <a:pt x="397" y="122"/>
                  </a:moveTo>
                  <a:cubicBezTo>
                    <a:pt x="391" y="102"/>
                    <a:pt x="357" y="93"/>
                    <a:pt x="340" y="105"/>
                  </a:cubicBezTo>
                  <a:cubicBezTo>
                    <a:pt x="343" y="31"/>
                    <a:pt x="258" y="0"/>
                    <a:pt x="197" y="7"/>
                  </a:cubicBezTo>
                  <a:cubicBezTo>
                    <a:pt x="161" y="11"/>
                    <a:pt x="118" y="21"/>
                    <a:pt x="89" y="43"/>
                  </a:cubicBezTo>
                  <a:cubicBezTo>
                    <a:pt x="66" y="61"/>
                    <a:pt x="38" y="90"/>
                    <a:pt x="43" y="123"/>
                  </a:cubicBezTo>
                  <a:cubicBezTo>
                    <a:pt x="22" y="118"/>
                    <a:pt x="0" y="143"/>
                    <a:pt x="5" y="164"/>
                  </a:cubicBezTo>
                  <a:cubicBezTo>
                    <a:pt x="9" y="182"/>
                    <a:pt x="27" y="186"/>
                    <a:pt x="41" y="179"/>
                  </a:cubicBezTo>
                  <a:cubicBezTo>
                    <a:pt x="46" y="212"/>
                    <a:pt x="63" y="245"/>
                    <a:pt x="88" y="267"/>
                  </a:cubicBezTo>
                  <a:cubicBezTo>
                    <a:pt x="115" y="292"/>
                    <a:pt x="150" y="300"/>
                    <a:pt x="186" y="299"/>
                  </a:cubicBezTo>
                  <a:cubicBezTo>
                    <a:pt x="207" y="298"/>
                    <a:pt x="227" y="295"/>
                    <a:pt x="247" y="291"/>
                  </a:cubicBezTo>
                  <a:cubicBezTo>
                    <a:pt x="267" y="288"/>
                    <a:pt x="281" y="284"/>
                    <a:pt x="295" y="269"/>
                  </a:cubicBezTo>
                  <a:cubicBezTo>
                    <a:pt x="320" y="240"/>
                    <a:pt x="341" y="202"/>
                    <a:pt x="348" y="163"/>
                  </a:cubicBezTo>
                  <a:cubicBezTo>
                    <a:pt x="348" y="163"/>
                    <a:pt x="348" y="163"/>
                    <a:pt x="348" y="163"/>
                  </a:cubicBezTo>
                  <a:cubicBezTo>
                    <a:pt x="351" y="159"/>
                    <a:pt x="352" y="154"/>
                    <a:pt x="351" y="149"/>
                  </a:cubicBezTo>
                  <a:cubicBezTo>
                    <a:pt x="361" y="155"/>
                    <a:pt x="374" y="156"/>
                    <a:pt x="384" y="150"/>
                  </a:cubicBezTo>
                  <a:cubicBezTo>
                    <a:pt x="394" y="145"/>
                    <a:pt x="400" y="133"/>
                    <a:pt x="397" y="122"/>
                  </a:cubicBezTo>
                  <a:close/>
                  <a:moveTo>
                    <a:pt x="88" y="260"/>
                  </a:moveTo>
                  <a:cubicBezTo>
                    <a:pt x="65" y="238"/>
                    <a:pt x="52" y="208"/>
                    <a:pt x="43" y="178"/>
                  </a:cubicBezTo>
                  <a:cubicBezTo>
                    <a:pt x="44" y="177"/>
                    <a:pt x="44" y="177"/>
                    <a:pt x="45" y="176"/>
                  </a:cubicBezTo>
                  <a:cubicBezTo>
                    <a:pt x="44" y="185"/>
                    <a:pt x="50" y="194"/>
                    <a:pt x="58" y="199"/>
                  </a:cubicBezTo>
                  <a:cubicBezTo>
                    <a:pt x="68" y="227"/>
                    <a:pt x="83" y="252"/>
                    <a:pt x="104" y="273"/>
                  </a:cubicBezTo>
                  <a:cubicBezTo>
                    <a:pt x="98" y="270"/>
                    <a:pt x="93" y="265"/>
                    <a:pt x="88" y="260"/>
                  </a:cubicBezTo>
                  <a:close/>
                  <a:moveTo>
                    <a:pt x="296" y="259"/>
                  </a:moveTo>
                  <a:cubicBezTo>
                    <a:pt x="289" y="268"/>
                    <a:pt x="283" y="275"/>
                    <a:pt x="273" y="280"/>
                  </a:cubicBezTo>
                  <a:cubicBezTo>
                    <a:pt x="264" y="283"/>
                    <a:pt x="255" y="284"/>
                    <a:pt x="246" y="286"/>
                  </a:cubicBezTo>
                  <a:cubicBezTo>
                    <a:pt x="226" y="289"/>
                    <a:pt x="206" y="292"/>
                    <a:pt x="186" y="293"/>
                  </a:cubicBezTo>
                  <a:cubicBezTo>
                    <a:pt x="158" y="295"/>
                    <a:pt x="130" y="290"/>
                    <a:pt x="107" y="275"/>
                  </a:cubicBezTo>
                  <a:cubicBezTo>
                    <a:pt x="107" y="275"/>
                    <a:pt x="108" y="274"/>
                    <a:pt x="107" y="273"/>
                  </a:cubicBezTo>
                  <a:cubicBezTo>
                    <a:pt x="87" y="252"/>
                    <a:pt x="70" y="227"/>
                    <a:pt x="59" y="200"/>
                  </a:cubicBezTo>
                  <a:cubicBezTo>
                    <a:pt x="61" y="200"/>
                    <a:pt x="62" y="201"/>
                    <a:pt x="63" y="201"/>
                  </a:cubicBezTo>
                  <a:cubicBezTo>
                    <a:pt x="65" y="202"/>
                    <a:pt x="68" y="202"/>
                    <a:pt x="70" y="202"/>
                  </a:cubicBezTo>
                  <a:cubicBezTo>
                    <a:pt x="81" y="230"/>
                    <a:pt x="97" y="257"/>
                    <a:pt x="119" y="277"/>
                  </a:cubicBezTo>
                  <a:cubicBezTo>
                    <a:pt x="120" y="278"/>
                    <a:pt x="121" y="277"/>
                    <a:pt x="120" y="276"/>
                  </a:cubicBezTo>
                  <a:cubicBezTo>
                    <a:pt x="101" y="253"/>
                    <a:pt x="84" y="230"/>
                    <a:pt x="72" y="202"/>
                  </a:cubicBezTo>
                  <a:cubicBezTo>
                    <a:pt x="76" y="203"/>
                    <a:pt x="79" y="202"/>
                    <a:pt x="82" y="201"/>
                  </a:cubicBezTo>
                  <a:cubicBezTo>
                    <a:pt x="95" y="231"/>
                    <a:pt x="114" y="259"/>
                    <a:pt x="136" y="283"/>
                  </a:cubicBezTo>
                  <a:cubicBezTo>
                    <a:pt x="137" y="284"/>
                    <a:pt x="139" y="282"/>
                    <a:pt x="138" y="281"/>
                  </a:cubicBezTo>
                  <a:cubicBezTo>
                    <a:pt x="117" y="255"/>
                    <a:pt x="100" y="229"/>
                    <a:pt x="84" y="200"/>
                  </a:cubicBezTo>
                  <a:cubicBezTo>
                    <a:pt x="89" y="199"/>
                    <a:pt x="93" y="196"/>
                    <a:pt x="97" y="193"/>
                  </a:cubicBezTo>
                  <a:cubicBezTo>
                    <a:pt x="109" y="224"/>
                    <a:pt x="125" y="255"/>
                    <a:pt x="144" y="283"/>
                  </a:cubicBezTo>
                  <a:cubicBezTo>
                    <a:pt x="145" y="285"/>
                    <a:pt x="148" y="284"/>
                    <a:pt x="147" y="282"/>
                  </a:cubicBezTo>
                  <a:cubicBezTo>
                    <a:pt x="130" y="255"/>
                    <a:pt x="115" y="227"/>
                    <a:pt x="102" y="199"/>
                  </a:cubicBezTo>
                  <a:cubicBezTo>
                    <a:pt x="106" y="207"/>
                    <a:pt x="115" y="213"/>
                    <a:pt x="124" y="215"/>
                  </a:cubicBezTo>
                  <a:cubicBezTo>
                    <a:pt x="131" y="237"/>
                    <a:pt x="140" y="262"/>
                    <a:pt x="153" y="281"/>
                  </a:cubicBezTo>
                  <a:cubicBezTo>
                    <a:pt x="154" y="282"/>
                    <a:pt x="156" y="282"/>
                    <a:pt x="155" y="280"/>
                  </a:cubicBezTo>
                  <a:cubicBezTo>
                    <a:pt x="147" y="258"/>
                    <a:pt x="136" y="237"/>
                    <a:pt x="126" y="216"/>
                  </a:cubicBezTo>
                  <a:cubicBezTo>
                    <a:pt x="131" y="216"/>
                    <a:pt x="135" y="216"/>
                    <a:pt x="140" y="216"/>
                  </a:cubicBezTo>
                  <a:cubicBezTo>
                    <a:pt x="147" y="239"/>
                    <a:pt x="153" y="265"/>
                    <a:pt x="163" y="287"/>
                  </a:cubicBezTo>
                  <a:cubicBezTo>
                    <a:pt x="164" y="288"/>
                    <a:pt x="166" y="287"/>
                    <a:pt x="165" y="286"/>
                  </a:cubicBezTo>
                  <a:cubicBezTo>
                    <a:pt x="160" y="262"/>
                    <a:pt x="151" y="238"/>
                    <a:pt x="142" y="216"/>
                  </a:cubicBezTo>
                  <a:cubicBezTo>
                    <a:pt x="146" y="215"/>
                    <a:pt x="151" y="213"/>
                    <a:pt x="155" y="211"/>
                  </a:cubicBezTo>
                  <a:cubicBezTo>
                    <a:pt x="161" y="235"/>
                    <a:pt x="166" y="260"/>
                    <a:pt x="174" y="283"/>
                  </a:cubicBezTo>
                  <a:cubicBezTo>
                    <a:pt x="175" y="285"/>
                    <a:pt x="177" y="284"/>
                    <a:pt x="177" y="282"/>
                  </a:cubicBezTo>
                  <a:cubicBezTo>
                    <a:pt x="173" y="258"/>
                    <a:pt x="165" y="233"/>
                    <a:pt x="156" y="210"/>
                  </a:cubicBezTo>
                  <a:cubicBezTo>
                    <a:pt x="161" y="207"/>
                    <a:pt x="165" y="203"/>
                    <a:pt x="168" y="198"/>
                  </a:cubicBezTo>
                  <a:cubicBezTo>
                    <a:pt x="172" y="228"/>
                    <a:pt x="176" y="257"/>
                    <a:pt x="182" y="286"/>
                  </a:cubicBezTo>
                  <a:cubicBezTo>
                    <a:pt x="183" y="288"/>
                    <a:pt x="185" y="288"/>
                    <a:pt x="185" y="286"/>
                  </a:cubicBezTo>
                  <a:cubicBezTo>
                    <a:pt x="182" y="257"/>
                    <a:pt x="176" y="229"/>
                    <a:pt x="170" y="200"/>
                  </a:cubicBezTo>
                  <a:cubicBezTo>
                    <a:pt x="174" y="206"/>
                    <a:pt x="179" y="210"/>
                    <a:pt x="186" y="213"/>
                  </a:cubicBezTo>
                  <a:cubicBezTo>
                    <a:pt x="186" y="237"/>
                    <a:pt x="188" y="262"/>
                    <a:pt x="192" y="286"/>
                  </a:cubicBezTo>
                  <a:cubicBezTo>
                    <a:pt x="193" y="288"/>
                    <a:pt x="195" y="287"/>
                    <a:pt x="195" y="286"/>
                  </a:cubicBezTo>
                  <a:cubicBezTo>
                    <a:pt x="193" y="262"/>
                    <a:pt x="190" y="238"/>
                    <a:pt x="187" y="214"/>
                  </a:cubicBezTo>
                  <a:cubicBezTo>
                    <a:pt x="192" y="215"/>
                    <a:pt x="197" y="217"/>
                    <a:pt x="202" y="217"/>
                  </a:cubicBezTo>
                  <a:cubicBezTo>
                    <a:pt x="202" y="239"/>
                    <a:pt x="202" y="261"/>
                    <a:pt x="203" y="283"/>
                  </a:cubicBezTo>
                  <a:cubicBezTo>
                    <a:pt x="203" y="285"/>
                    <a:pt x="206" y="285"/>
                    <a:pt x="206" y="283"/>
                  </a:cubicBezTo>
                  <a:cubicBezTo>
                    <a:pt x="206" y="261"/>
                    <a:pt x="206" y="239"/>
                    <a:pt x="204" y="218"/>
                  </a:cubicBezTo>
                  <a:cubicBezTo>
                    <a:pt x="205" y="218"/>
                    <a:pt x="205" y="218"/>
                    <a:pt x="206" y="218"/>
                  </a:cubicBezTo>
                  <a:cubicBezTo>
                    <a:pt x="209" y="218"/>
                    <a:pt x="213" y="218"/>
                    <a:pt x="216" y="217"/>
                  </a:cubicBezTo>
                  <a:cubicBezTo>
                    <a:pt x="212" y="238"/>
                    <a:pt x="210" y="260"/>
                    <a:pt x="210" y="281"/>
                  </a:cubicBezTo>
                  <a:cubicBezTo>
                    <a:pt x="210" y="283"/>
                    <a:pt x="213" y="283"/>
                    <a:pt x="213" y="281"/>
                  </a:cubicBezTo>
                  <a:cubicBezTo>
                    <a:pt x="215" y="260"/>
                    <a:pt x="216" y="238"/>
                    <a:pt x="218" y="217"/>
                  </a:cubicBezTo>
                  <a:cubicBezTo>
                    <a:pt x="222" y="216"/>
                    <a:pt x="225" y="214"/>
                    <a:pt x="228" y="212"/>
                  </a:cubicBezTo>
                  <a:cubicBezTo>
                    <a:pt x="226" y="232"/>
                    <a:pt x="223" y="252"/>
                    <a:pt x="223" y="272"/>
                  </a:cubicBezTo>
                  <a:cubicBezTo>
                    <a:pt x="223" y="273"/>
                    <a:pt x="225" y="274"/>
                    <a:pt x="226" y="272"/>
                  </a:cubicBezTo>
                  <a:cubicBezTo>
                    <a:pt x="230" y="252"/>
                    <a:pt x="230" y="231"/>
                    <a:pt x="230" y="210"/>
                  </a:cubicBezTo>
                  <a:cubicBezTo>
                    <a:pt x="236" y="205"/>
                    <a:pt x="240" y="197"/>
                    <a:pt x="242" y="188"/>
                  </a:cubicBezTo>
                  <a:cubicBezTo>
                    <a:pt x="246" y="193"/>
                    <a:pt x="250" y="196"/>
                    <a:pt x="255" y="199"/>
                  </a:cubicBezTo>
                  <a:cubicBezTo>
                    <a:pt x="252" y="223"/>
                    <a:pt x="249" y="248"/>
                    <a:pt x="249" y="273"/>
                  </a:cubicBezTo>
                  <a:cubicBezTo>
                    <a:pt x="249" y="274"/>
                    <a:pt x="251" y="275"/>
                    <a:pt x="252" y="273"/>
                  </a:cubicBezTo>
                  <a:cubicBezTo>
                    <a:pt x="255" y="249"/>
                    <a:pt x="256" y="224"/>
                    <a:pt x="257" y="200"/>
                  </a:cubicBezTo>
                  <a:cubicBezTo>
                    <a:pt x="261" y="201"/>
                    <a:pt x="266" y="202"/>
                    <a:pt x="271" y="201"/>
                  </a:cubicBezTo>
                  <a:cubicBezTo>
                    <a:pt x="267" y="224"/>
                    <a:pt x="264" y="248"/>
                    <a:pt x="262" y="271"/>
                  </a:cubicBezTo>
                  <a:cubicBezTo>
                    <a:pt x="262" y="272"/>
                    <a:pt x="265" y="273"/>
                    <a:pt x="265" y="271"/>
                  </a:cubicBezTo>
                  <a:cubicBezTo>
                    <a:pt x="269" y="249"/>
                    <a:pt x="273" y="224"/>
                    <a:pt x="273" y="201"/>
                  </a:cubicBezTo>
                  <a:cubicBezTo>
                    <a:pt x="273" y="201"/>
                    <a:pt x="273" y="201"/>
                    <a:pt x="273" y="201"/>
                  </a:cubicBezTo>
                  <a:cubicBezTo>
                    <a:pt x="276" y="201"/>
                    <a:pt x="279" y="200"/>
                    <a:pt x="283" y="198"/>
                  </a:cubicBezTo>
                  <a:cubicBezTo>
                    <a:pt x="285" y="198"/>
                    <a:pt x="287" y="197"/>
                    <a:pt x="289" y="196"/>
                  </a:cubicBezTo>
                  <a:cubicBezTo>
                    <a:pt x="282" y="218"/>
                    <a:pt x="275" y="241"/>
                    <a:pt x="272" y="264"/>
                  </a:cubicBezTo>
                  <a:cubicBezTo>
                    <a:pt x="272" y="266"/>
                    <a:pt x="274" y="266"/>
                    <a:pt x="275" y="265"/>
                  </a:cubicBezTo>
                  <a:cubicBezTo>
                    <a:pt x="282" y="242"/>
                    <a:pt x="286" y="217"/>
                    <a:pt x="291" y="194"/>
                  </a:cubicBezTo>
                  <a:cubicBezTo>
                    <a:pt x="291" y="194"/>
                    <a:pt x="291" y="194"/>
                    <a:pt x="291" y="194"/>
                  </a:cubicBezTo>
                  <a:cubicBezTo>
                    <a:pt x="302" y="187"/>
                    <a:pt x="309" y="177"/>
                    <a:pt x="310" y="164"/>
                  </a:cubicBezTo>
                  <a:cubicBezTo>
                    <a:pt x="311" y="165"/>
                    <a:pt x="311" y="165"/>
                    <a:pt x="311" y="166"/>
                  </a:cubicBezTo>
                  <a:cubicBezTo>
                    <a:pt x="303" y="198"/>
                    <a:pt x="294" y="229"/>
                    <a:pt x="284" y="261"/>
                  </a:cubicBezTo>
                  <a:cubicBezTo>
                    <a:pt x="284" y="263"/>
                    <a:pt x="286" y="263"/>
                    <a:pt x="287" y="261"/>
                  </a:cubicBezTo>
                  <a:cubicBezTo>
                    <a:pt x="299" y="231"/>
                    <a:pt x="307" y="199"/>
                    <a:pt x="313" y="167"/>
                  </a:cubicBezTo>
                  <a:cubicBezTo>
                    <a:pt x="317" y="172"/>
                    <a:pt x="324" y="174"/>
                    <a:pt x="330" y="173"/>
                  </a:cubicBezTo>
                  <a:cubicBezTo>
                    <a:pt x="321" y="195"/>
                    <a:pt x="312" y="218"/>
                    <a:pt x="304" y="241"/>
                  </a:cubicBezTo>
                  <a:cubicBezTo>
                    <a:pt x="304" y="242"/>
                    <a:pt x="306" y="243"/>
                    <a:pt x="307" y="242"/>
                  </a:cubicBezTo>
                  <a:cubicBezTo>
                    <a:pt x="317" y="220"/>
                    <a:pt x="325" y="196"/>
                    <a:pt x="333" y="173"/>
                  </a:cubicBezTo>
                  <a:cubicBezTo>
                    <a:pt x="333" y="173"/>
                    <a:pt x="334" y="173"/>
                    <a:pt x="335" y="173"/>
                  </a:cubicBezTo>
                  <a:cubicBezTo>
                    <a:pt x="338" y="172"/>
                    <a:pt x="340" y="170"/>
                    <a:pt x="343" y="169"/>
                  </a:cubicBezTo>
                  <a:cubicBezTo>
                    <a:pt x="332" y="202"/>
                    <a:pt x="318" y="232"/>
                    <a:pt x="296" y="259"/>
                  </a:cubicBezTo>
                  <a:close/>
                  <a:moveTo>
                    <a:pt x="98" y="192"/>
                  </a:moveTo>
                  <a:cubicBezTo>
                    <a:pt x="98" y="191"/>
                    <a:pt x="99" y="191"/>
                    <a:pt x="99" y="191"/>
                  </a:cubicBezTo>
                  <a:cubicBezTo>
                    <a:pt x="99" y="193"/>
                    <a:pt x="100" y="195"/>
                    <a:pt x="101" y="197"/>
                  </a:cubicBezTo>
                  <a:cubicBezTo>
                    <a:pt x="100" y="195"/>
                    <a:pt x="99" y="193"/>
                    <a:pt x="98" y="192"/>
                  </a:cubicBezTo>
                  <a:close/>
                  <a:moveTo>
                    <a:pt x="379" y="147"/>
                  </a:moveTo>
                  <a:cubicBezTo>
                    <a:pt x="370" y="151"/>
                    <a:pt x="360" y="149"/>
                    <a:pt x="350" y="146"/>
                  </a:cubicBezTo>
                  <a:cubicBezTo>
                    <a:pt x="349" y="146"/>
                    <a:pt x="349" y="147"/>
                    <a:pt x="349" y="147"/>
                  </a:cubicBezTo>
                  <a:cubicBezTo>
                    <a:pt x="348" y="147"/>
                    <a:pt x="348" y="148"/>
                    <a:pt x="348" y="148"/>
                  </a:cubicBezTo>
                  <a:cubicBezTo>
                    <a:pt x="346" y="157"/>
                    <a:pt x="343" y="165"/>
                    <a:pt x="334" y="168"/>
                  </a:cubicBezTo>
                  <a:cubicBezTo>
                    <a:pt x="325" y="171"/>
                    <a:pt x="315" y="166"/>
                    <a:pt x="310" y="158"/>
                  </a:cubicBezTo>
                  <a:cubicBezTo>
                    <a:pt x="310" y="157"/>
                    <a:pt x="310" y="157"/>
                    <a:pt x="310" y="156"/>
                  </a:cubicBezTo>
                  <a:cubicBezTo>
                    <a:pt x="309" y="153"/>
                    <a:pt x="305" y="154"/>
                    <a:pt x="306" y="156"/>
                  </a:cubicBezTo>
                  <a:cubicBezTo>
                    <a:pt x="307" y="174"/>
                    <a:pt x="297" y="187"/>
                    <a:pt x="281" y="194"/>
                  </a:cubicBezTo>
                  <a:cubicBezTo>
                    <a:pt x="272" y="198"/>
                    <a:pt x="264" y="197"/>
                    <a:pt x="257" y="194"/>
                  </a:cubicBezTo>
                  <a:cubicBezTo>
                    <a:pt x="257" y="194"/>
                    <a:pt x="257" y="194"/>
                    <a:pt x="257" y="194"/>
                  </a:cubicBezTo>
                  <a:cubicBezTo>
                    <a:pt x="257" y="193"/>
                    <a:pt x="256" y="192"/>
                    <a:pt x="255" y="193"/>
                  </a:cubicBezTo>
                  <a:cubicBezTo>
                    <a:pt x="251" y="191"/>
                    <a:pt x="246" y="187"/>
                    <a:pt x="242" y="182"/>
                  </a:cubicBezTo>
                  <a:cubicBezTo>
                    <a:pt x="241" y="181"/>
                    <a:pt x="240" y="182"/>
                    <a:pt x="240" y="182"/>
                  </a:cubicBezTo>
                  <a:cubicBezTo>
                    <a:pt x="239" y="182"/>
                    <a:pt x="238" y="183"/>
                    <a:pt x="238" y="184"/>
                  </a:cubicBezTo>
                  <a:cubicBezTo>
                    <a:pt x="231" y="202"/>
                    <a:pt x="224" y="215"/>
                    <a:pt x="202" y="212"/>
                  </a:cubicBezTo>
                  <a:cubicBezTo>
                    <a:pt x="188" y="210"/>
                    <a:pt x="176" y="204"/>
                    <a:pt x="170" y="192"/>
                  </a:cubicBezTo>
                  <a:cubicBezTo>
                    <a:pt x="169" y="190"/>
                    <a:pt x="166" y="191"/>
                    <a:pt x="167" y="193"/>
                  </a:cubicBezTo>
                  <a:cubicBezTo>
                    <a:pt x="167" y="193"/>
                    <a:pt x="167" y="193"/>
                    <a:pt x="167" y="193"/>
                  </a:cubicBezTo>
                  <a:cubicBezTo>
                    <a:pt x="166" y="193"/>
                    <a:pt x="166" y="193"/>
                    <a:pt x="166" y="194"/>
                  </a:cubicBezTo>
                  <a:cubicBezTo>
                    <a:pt x="158" y="203"/>
                    <a:pt x="150" y="210"/>
                    <a:pt x="138" y="211"/>
                  </a:cubicBezTo>
                  <a:cubicBezTo>
                    <a:pt x="123" y="212"/>
                    <a:pt x="102" y="204"/>
                    <a:pt x="103" y="186"/>
                  </a:cubicBezTo>
                  <a:cubicBezTo>
                    <a:pt x="104" y="185"/>
                    <a:pt x="104" y="184"/>
                    <a:pt x="105" y="184"/>
                  </a:cubicBezTo>
                  <a:cubicBezTo>
                    <a:pt x="106" y="182"/>
                    <a:pt x="103" y="179"/>
                    <a:pt x="101" y="181"/>
                  </a:cubicBezTo>
                  <a:cubicBezTo>
                    <a:pt x="101" y="181"/>
                    <a:pt x="101" y="181"/>
                    <a:pt x="101" y="181"/>
                  </a:cubicBezTo>
                  <a:cubicBezTo>
                    <a:pt x="100" y="182"/>
                    <a:pt x="100" y="182"/>
                    <a:pt x="100" y="182"/>
                  </a:cubicBezTo>
                  <a:cubicBezTo>
                    <a:pt x="93" y="190"/>
                    <a:pt x="85" y="197"/>
                    <a:pt x="73" y="198"/>
                  </a:cubicBezTo>
                  <a:cubicBezTo>
                    <a:pt x="58" y="198"/>
                    <a:pt x="48" y="186"/>
                    <a:pt x="49" y="172"/>
                  </a:cubicBezTo>
                  <a:cubicBezTo>
                    <a:pt x="50" y="172"/>
                    <a:pt x="50" y="171"/>
                    <a:pt x="51" y="171"/>
                  </a:cubicBezTo>
                  <a:cubicBezTo>
                    <a:pt x="51" y="170"/>
                    <a:pt x="51" y="169"/>
                    <a:pt x="50" y="168"/>
                  </a:cubicBezTo>
                  <a:cubicBezTo>
                    <a:pt x="50" y="167"/>
                    <a:pt x="49" y="167"/>
                    <a:pt x="48" y="168"/>
                  </a:cubicBezTo>
                  <a:cubicBezTo>
                    <a:pt x="48" y="168"/>
                    <a:pt x="47" y="168"/>
                    <a:pt x="47" y="168"/>
                  </a:cubicBezTo>
                  <a:cubicBezTo>
                    <a:pt x="34" y="184"/>
                    <a:pt x="6" y="179"/>
                    <a:pt x="9" y="155"/>
                  </a:cubicBezTo>
                  <a:cubicBezTo>
                    <a:pt x="12" y="138"/>
                    <a:pt x="28" y="125"/>
                    <a:pt x="45" y="126"/>
                  </a:cubicBezTo>
                  <a:cubicBezTo>
                    <a:pt x="46" y="126"/>
                    <a:pt x="46" y="125"/>
                    <a:pt x="46" y="125"/>
                  </a:cubicBezTo>
                  <a:cubicBezTo>
                    <a:pt x="46" y="125"/>
                    <a:pt x="46" y="125"/>
                    <a:pt x="46" y="124"/>
                  </a:cubicBezTo>
                  <a:cubicBezTo>
                    <a:pt x="43" y="90"/>
                    <a:pt x="73" y="58"/>
                    <a:pt x="101" y="41"/>
                  </a:cubicBezTo>
                  <a:cubicBezTo>
                    <a:pt x="129" y="24"/>
                    <a:pt x="167" y="15"/>
                    <a:pt x="200" y="12"/>
                  </a:cubicBezTo>
                  <a:cubicBezTo>
                    <a:pt x="263" y="6"/>
                    <a:pt x="331" y="37"/>
                    <a:pt x="336" y="107"/>
                  </a:cubicBezTo>
                  <a:cubicBezTo>
                    <a:pt x="336" y="108"/>
                    <a:pt x="336" y="108"/>
                    <a:pt x="337" y="109"/>
                  </a:cubicBezTo>
                  <a:cubicBezTo>
                    <a:pt x="337" y="110"/>
                    <a:pt x="339" y="111"/>
                    <a:pt x="340" y="110"/>
                  </a:cubicBezTo>
                  <a:cubicBezTo>
                    <a:pt x="356" y="104"/>
                    <a:pt x="377" y="102"/>
                    <a:pt x="389" y="118"/>
                  </a:cubicBezTo>
                  <a:cubicBezTo>
                    <a:pt x="396" y="129"/>
                    <a:pt x="390" y="142"/>
                    <a:pt x="379" y="14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0" name="Freeform 6"/>
            <p:cNvSpPr/>
            <p:nvPr/>
          </p:nvSpPr>
          <p:spPr bwMode="auto">
            <a:xfrm>
              <a:off x="3533775" y="8253412"/>
              <a:ext cx="34925" cy="290513"/>
            </a:xfrm>
            <a:custGeom>
              <a:avLst/>
              <a:gdLst>
                <a:gd name="T0" fmla="*/ 10 w 11"/>
                <a:gd name="T1" fmla="*/ 0 h 90"/>
                <a:gd name="T2" fmla="*/ 9 w 11"/>
                <a:gd name="T3" fmla="*/ 0 h 90"/>
                <a:gd name="T4" fmla="*/ 0 w 11"/>
                <a:gd name="T5" fmla="*/ 88 h 90"/>
                <a:gd name="T6" fmla="*/ 3 w 11"/>
                <a:gd name="T7" fmla="*/ 89 h 90"/>
                <a:gd name="T8" fmla="*/ 10 w 11"/>
                <a:gd name="T9" fmla="*/ 0 h 90"/>
              </a:gdLst>
              <a:ahLst/>
              <a:cxnLst>
                <a:cxn ang="0">
                  <a:pos x="T0" y="T1"/>
                </a:cxn>
                <a:cxn ang="0">
                  <a:pos x="T2" y="T3"/>
                </a:cxn>
                <a:cxn ang="0">
                  <a:pos x="T4" y="T5"/>
                </a:cxn>
                <a:cxn ang="0">
                  <a:pos x="T6" y="T7"/>
                </a:cxn>
                <a:cxn ang="0">
                  <a:pos x="T8" y="T9"/>
                </a:cxn>
              </a:cxnLst>
              <a:rect l="0" t="0" r="r" b="b"/>
              <a:pathLst>
                <a:path w="11" h="90">
                  <a:moveTo>
                    <a:pt x="10" y="0"/>
                  </a:moveTo>
                  <a:cubicBezTo>
                    <a:pt x="10" y="0"/>
                    <a:pt x="9" y="0"/>
                    <a:pt x="9" y="0"/>
                  </a:cubicBezTo>
                  <a:cubicBezTo>
                    <a:pt x="6" y="30"/>
                    <a:pt x="4" y="59"/>
                    <a:pt x="0" y="88"/>
                  </a:cubicBezTo>
                  <a:cubicBezTo>
                    <a:pt x="0" y="90"/>
                    <a:pt x="3" y="90"/>
                    <a:pt x="3" y="89"/>
                  </a:cubicBezTo>
                  <a:cubicBezTo>
                    <a:pt x="8" y="60"/>
                    <a:pt x="11" y="30"/>
                    <a:pt x="10" y="0"/>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1" name="Freeform 7"/>
            <p:cNvSpPr>
              <a:spLocks noEditPoints="1"/>
            </p:cNvSpPr>
            <p:nvPr/>
          </p:nvSpPr>
          <p:spPr bwMode="auto">
            <a:xfrm>
              <a:off x="2978150" y="7900987"/>
              <a:ext cx="127000" cy="115888"/>
            </a:xfrm>
            <a:custGeom>
              <a:avLst/>
              <a:gdLst>
                <a:gd name="T0" fmla="*/ 33 w 40"/>
                <a:gd name="T1" fmla="*/ 5 h 36"/>
                <a:gd name="T2" fmla="*/ 21 w 40"/>
                <a:gd name="T3" fmla="*/ 3 h 36"/>
                <a:gd name="T4" fmla="*/ 17 w 40"/>
                <a:gd name="T5" fmla="*/ 13 h 36"/>
                <a:gd name="T6" fmla="*/ 14 w 40"/>
                <a:gd name="T7" fmla="*/ 11 h 36"/>
                <a:gd name="T8" fmla="*/ 3 w 40"/>
                <a:gd name="T9" fmla="*/ 19 h 36"/>
                <a:gd name="T10" fmla="*/ 25 w 40"/>
                <a:gd name="T11" fmla="*/ 32 h 36"/>
                <a:gd name="T12" fmla="*/ 33 w 40"/>
                <a:gd name="T13" fmla="*/ 5 h 36"/>
                <a:gd name="T14" fmla="*/ 25 w 40"/>
                <a:gd name="T15" fmla="*/ 27 h 36"/>
                <a:gd name="T16" fmla="*/ 8 w 40"/>
                <a:gd name="T17" fmla="*/ 24 h 36"/>
                <a:gd name="T18" fmla="*/ 13 w 40"/>
                <a:gd name="T19" fmla="*/ 16 h 36"/>
                <a:gd name="T20" fmla="*/ 20 w 40"/>
                <a:gd name="T21" fmla="*/ 20 h 36"/>
                <a:gd name="T22" fmla="*/ 21 w 40"/>
                <a:gd name="T23" fmla="*/ 20 h 36"/>
                <a:gd name="T24" fmla="*/ 20 w 40"/>
                <a:gd name="T25" fmla="*/ 16 h 36"/>
                <a:gd name="T26" fmla="*/ 21 w 40"/>
                <a:gd name="T27" fmla="*/ 15 h 36"/>
                <a:gd name="T28" fmla="*/ 23 w 40"/>
                <a:gd name="T29" fmla="*/ 7 h 36"/>
                <a:gd name="T30" fmla="*/ 31 w 40"/>
                <a:gd name="T31" fmla="*/ 12 h 36"/>
                <a:gd name="T32" fmla="*/ 25 w 40"/>
                <a:gd name="T3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6">
                  <a:moveTo>
                    <a:pt x="33" y="5"/>
                  </a:moveTo>
                  <a:cubicBezTo>
                    <a:pt x="30" y="2"/>
                    <a:pt x="25" y="0"/>
                    <a:pt x="21" y="3"/>
                  </a:cubicBezTo>
                  <a:cubicBezTo>
                    <a:pt x="18" y="5"/>
                    <a:pt x="17" y="9"/>
                    <a:pt x="17" y="13"/>
                  </a:cubicBezTo>
                  <a:cubicBezTo>
                    <a:pt x="16" y="12"/>
                    <a:pt x="15" y="12"/>
                    <a:pt x="14" y="11"/>
                  </a:cubicBezTo>
                  <a:cubicBezTo>
                    <a:pt x="9" y="11"/>
                    <a:pt x="5" y="14"/>
                    <a:pt x="3" y="19"/>
                  </a:cubicBezTo>
                  <a:cubicBezTo>
                    <a:pt x="0" y="31"/>
                    <a:pt x="16" y="36"/>
                    <a:pt x="25" y="32"/>
                  </a:cubicBezTo>
                  <a:cubicBezTo>
                    <a:pt x="35" y="28"/>
                    <a:pt x="40" y="14"/>
                    <a:pt x="33" y="5"/>
                  </a:cubicBezTo>
                  <a:close/>
                  <a:moveTo>
                    <a:pt x="25" y="27"/>
                  </a:moveTo>
                  <a:cubicBezTo>
                    <a:pt x="20" y="30"/>
                    <a:pt x="12" y="30"/>
                    <a:pt x="8" y="24"/>
                  </a:cubicBezTo>
                  <a:cubicBezTo>
                    <a:pt x="7" y="21"/>
                    <a:pt x="9" y="16"/>
                    <a:pt x="13" y="16"/>
                  </a:cubicBezTo>
                  <a:cubicBezTo>
                    <a:pt x="16" y="16"/>
                    <a:pt x="18" y="18"/>
                    <a:pt x="20" y="20"/>
                  </a:cubicBezTo>
                  <a:cubicBezTo>
                    <a:pt x="20" y="20"/>
                    <a:pt x="21" y="20"/>
                    <a:pt x="21" y="20"/>
                  </a:cubicBezTo>
                  <a:cubicBezTo>
                    <a:pt x="21" y="19"/>
                    <a:pt x="21" y="17"/>
                    <a:pt x="20" y="16"/>
                  </a:cubicBezTo>
                  <a:cubicBezTo>
                    <a:pt x="21" y="16"/>
                    <a:pt x="21" y="15"/>
                    <a:pt x="21" y="15"/>
                  </a:cubicBezTo>
                  <a:cubicBezTo>
                    <a:pt x="21" y="12"/>
                    <a:pt x="21" y="8"/>
                    <a:pt x="23" y="7"/>
                  </a:cubicBezTo>
                  <a:cubicBezTo>
                    <a:pt x="27" y="3"/>
                    <a:pt x="30" y="9"/>
                    <a:pt x="31" y="12"/>
                  </a:cubicBezTo>
                  <a:cubicBezTo>
                    <a:pt x="32" y="18"/>
                    <a:pt x="30" y="25"/>
                    <a:pt x="25" y="2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2" name="Freeform 8"/>
            <p:cNvSpPr>
              <a:spLocks noEditPoints="1"/>
            </p:cNvSpPr>
            <p:nvPr/>
          </p:nvSpPr>
          <p:spPr bwMode="auto">
            <a:xfrm>
              <a:off x="2955925" y="8078787"/>
              <a:ext cx="130175" cy="100013"/>
            </a:xfrm>
            <a:custGeom>
              <a:avLst/>
              <a:gdLst>
                <a:gd name="T0" fmla="*/ 22 w 41"/>
                <a:gd name="T1" fmla="*/ 1 h 31"/>
                <a:gd name="T2" fmla="*/ 4 w 41"/>
                <a:gd name="T3" fmla="*/ 22 h 31"/>
                <a:gd name="T4" fmla="*/ 14 w 41"/>
                <a:gd name="T5" fmla="*/ 28 h 31"/>
                <a:gd name="T6" fmla="*/ 20 w 41"/>
                <a:gd name="T7" fmla="*/ 24 h 31"/>
                <a:gd name="T8" fmla="*/ 34 w 41"/>
                <a:gd name="T9" fmla="*/ 26 h 31"/>
                <a:gd name="T10" fmla="*/ 22 w 41"/>
                <a:gd name="T11" fmla="*/ 1 h 31"/>
                <a:gd name="T12" fmla="*/ 32 w 41"/>
                <a:gd name="T13" fmla="*/ 22 h 31"/>
                <a:gd name="T14" fmla="*/ 24 w 41"/>
                <a:gd name="T15" fmla="*/ 20 h 31"/>
                <a:gd name="T16" fmla="*/ 20 w 41"/>
                <a:gd name="T17" fmla="*/ 19 h 31"/>
                <a:gd name="T18" fmla="*/ 20 w 41"/>
                <a:gd name="T19" fmla="*/ 19 h 31"/>
                <a:gd name="T20" fmla="*/ 18 w 41"/>
                <a:gd name="T21" fmla="*/ 19 h 31"/>
                <a:gd name="T22" fmla="*/ 9 w 41"/>
                <a:gd name="T23" fmla="*/ 21 h 31"/>
                <a:gd name="T24" fmla="*/ 9 w 41"/>
                <a:gd name="T25" fmla="*/ 13 h 31"/>
                <a:gd name="T26" fmla="*/ 21 w 41"/>
                <a:gd name="T27" fmla="*/ 5 h 31"/>
                <a:gd name="T28" fmla="*/ 32 w 41"/>
                <a:gd name="T29" fmla="*/ 14 h 31"/>
                <a:gd name="T30" fmla="*/ 32 w 41"/>
                <a:gd name="T31"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31">
                  <a:moveTo>
                    <a:pt x="22" y="1"/>
                  </a:moveTo>
                  <a:cubicBezTo>
                    <a:pt x="12" y="0"/>
                    <a:pt x="0" y="11"/>
                    <a:pt x="4" y="22"/>
                  </a:cubicBezTo>
                  <a:cubicBezTo>
                    <a:pt x="6" y="25"/>
                    <a:pt x="9" y="28"/>
                    <a:pt x="14" y="28"/>
                  </a:cubicBezTo>
                  <a:cubicBezTo>
                    <a:pt x="16" y="28"/>
                    <a:pt x="19" y="26"/>
                    <a:pt x="20" y="24"/>
                  </a:cubicBezTo>
                  <a:cubicBezTo>
                    <a:pt x="21" y="29"/>
                    <a:pt x="30" y="31"/>
                    <a:pt x="34" y="26"/>
                  </a:cubicBezTo>
                  <a:cubicBezTo>
                    <a:pt x="41" y="17"/>
                    <a:pt x="32" y="2"/>
                    <a:pt x="22" y="1"/>
                  </a:cubicBezTo>
                  <a:close/>
                  <a:moveTo>
                    <a:pt x="32" y="22"/>
                  </a:moveTo>
                  <a:cubicBezTo>
                    <a:pt x="30" y="26"/>
                    <a:pt x="22" y="26"/>
                    <a:pt x="24" y="20"/>
                  </a:cubicBezTo>
                  <a:cubicBezTo>
                    <a:pt x="24" y="18"/>
                    <a:pt x="21" y="17"/>
                    <a:pt x="20" y="19"/>
                  </a:cubicBezTo>
                  <a:cubicBezTo>
                    <a:pt x="20" y="19"/>
                    <a:pt x="20" y="19"/>
                    <a:pt x="20" y="19"/>
                  </a:cubicBezTo>
                  <a:cubicBezTo>
                    <a:pt x="20" y="18"/>
                    <a:pt x="19" y="18"/>
                    <a:pt x="18" y="19"/>
                  </a:cubicBezTo>
                  <a:cubicBezTo>
                    <a:pt x="18" y="24"/>
                    <a:pt x="12" y="25"/>
                    <a:pt x="9" y="21"/>
                  </a:cubicBezTo>
                  <a:cubicBezTo>
                    <a:pt x="7" y="19"/>
                    <a:pt x="8" y="15"/>
                    <a:pt x="9" y="13"/>
                  </a:cubicBezTo>
                  <a:cubicBezTo>
                    <a:pt x="11" y="8"/>
                    <a:pt x="16" y="5"/>
                    <a:pt x="21" y="5"/>
                  </a:cubicBezTo>
                  <a:cubicBezTo>
                    <a:pt x="26" y="5"/>
                    <a:pt x="30" y="9"/>
                    <a:pt x="32" y="14"/>
                  </a:cubicBezTo>
                  <a:cubicBezTo>
                    <a:pt x="33" y="17"/>
                    <a:pt x="33" y="20"/>
                    <a:pt x="32" y="2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3" name="Freeform 9"/>
            <p:cNvSpPr>
              <a:spLocks noEditPoints="1"/>
            </p:cNvSpPr>
            <p:nvPr/>
          </p:nvSpPr>
          <p:spPr bwMode="auto">
            <a:xfrm>
              <a:off x="3217863" y="7759700"/>
              <a:ext cx="123825" cy="103188"/>
            </a:xfrm>
            <a:custGeom>
              <a:avLst/>
              <a:gdLst>
                <a:gd name="T0" fmla="*/ 37 w 39"/>
                <a:gd name="T1" fmla="*/ 12 h 32"/>
                <a:gd name="T2" fmla="*/ 20 w 39"/>
                <a:gd name="T3" fmla="*/ 6 h 32"/>
                <a:gd name="T4" fmla="*/ 17 w 39"/>
                <a:gd name="T5" fmla="*/ 2 h 32"/>
                <a:gd name="T6" fmla="*/ 6 w 39"/>
                <a:gd name="T7" fmla="*/ 7 h 32"/>
                <a:gd name="T8" fmla="*/ 17 w 39"/>
                <a:gd name="T9" fmla="*/ 31 h 32"/>
                <a:gd name="T10" fmla="*/ 37 w 39"/>
                <a:gd name="T11" fmla="*/ 12 h 32"/>
                <a:gd name="T12" fmla="*/ 33 w 39"/>
                <a:gd name="T13" fmla="*/ 17 h 32"/>
                <a:gd name="T14" fmla="*/ 22 w 39"/>
                <a:gd name="T15" fmla="*/ 27 h 32"/>
                <a:gd name="T16" fmla="*/ 9 w 39"/>
                <a:gd name="T17" fmla="*/ 21 h 32"/>
                <a:gd name="T18" fmla="*/ 7 w 39"/>
                <a:gd name="T19" fmla="*/ 14 h 32"/>
                <a:gd name="T20" fmla="*/ 9 w 39"/>
                <a:gd name="T21" fmla="*/ 9 h 32"/>
                <a:gd name="T22" fmla="*/ 17 w 39"/>
                <a:gd name="T23" fmla="*/ 9 h 32"/>
                <a:gd name="T24" fmla="*/ 18 w 39"/>
                <a:gd name="T25" fmla="*/ 11 h 32"/>
                <a:gd name="T26" fmla="*/ 21 w 39"/>
                <a:gd name="T27" fmla="*/ 12 h 32"/>
                <a:gd name="T28" fmla="*/ 31 w 39"/>
                <a:gd name="T29" fmla="*/ 9 h 32"/>
                <a:gd name="T30" fmla="*/ 33 w 39"/>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2">
                  <a:moveTo>
                    <a:pt x="37" y="12"/>
                  </a:moveTo>
                  <a:cubicBezTo>
                    <a:pt x="35" y="4"/>
                    <a:pt x="25" y="1"/>
                    <a:pt x="20" y="6"/>
                  </a:cubicBezTo>
                  <a:cubicBezTo>
                    <a:pt x="20" y="4"/>
                    <a:pt x="19" y="3"/>
                    <a:pt x="17" y="2"/>
                  </a:cubicBezTo>
                  <a:cubicBezTo>
                    <a:pt x="12" y="0"/>
                    <a:pt x="8" y="3"/>
                    <a:pt x="6" y="7"/>
                  </a:cubicBezTo>
                  <a:cubicBezTo>
                    <a:pt x="0" y="17"/>
                    <a:pt x="6" y="29"/>
                    <a:pt x="17" y="31"/>
                  </a:cubicBezTo>
                  <a:cubicBezTo>
                    <a:pt x="27" y="32"/>
                    <a:pt x="39" y="22"/>
                    <a:pt x="37" y="12"/>
                  </a:cubicBezTo>
                  <a:close/>
                  <a:moveTo>
                    <a:pt x="33" y="17"/>
                  </a:moveTo>
                  <a:cubicBezTo>
                    <a:pt x="32" y="22"/>
                    <a:pt x="27" y="26"/>
                    <a:pt x="22" y="27"/>
                  </a:cubicBezTo>
                  <a:cubicBezTo>
                    <a:pt x="17" y="28"/>
                    <a:pt x="11" y="25"/>
                    <a:pt x="9" y="21"/>
                  </a:cubicBezTo>
                  <a:cubicBezTo>
                    <a:pt x="7" y="19"/>
                    <a:pt x="7" y="16"/>
                    <a:pt x="7" y="14"/>
                  </a:cubicBezTo>
                  <a:cubicBezTo>
                    <a:pt x="7" y="12"/>
                    <a:pt x="8" y="11"/>
                    <a:pt x="9" y="9"/>
                  </a:cubicBezTo>
                  <a:cubicBezTo>
                    <a:pt x="11" y="5"/>
                    <a:pt x="13" y="5"/>
                    <a:pt x="17" y="9"/>
                  </a:cubicBezTo>
                  <a:cubicBezTo>
                    <a:pt x="17" y="10"/>
                    <a:pt x="17" y="11"/>
                    <a:pt x="18" y="11"/>
                  </a:cubicBezTo>
                  <a:cubicBezTo>
                    <a:pt x="18" y="13"/>
                    <a:pt x="21" y="14"/>
                    <a:pt x="21" y="12"/>
                  </a:cubicBezTo>
                  <a:cubicBezTo>
                    <a:pt x="22" y="7"/>
                    <a:pt x="27" y="6"/>
                    <a:pt x="31" y="9"/>
                  </a:cubicBezTo>
                  <a:cubicBezTo>
                    <a:pt x="33" y="11"/>
                    <a:pt x="34" y="14"/>
                    <a:pt x="33"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4" name="Freeform 10"/>
            <p:cNvSpPr>
              <a:spLocks noEditPoints="1"/>
            </p:cNvSpPr>
            <p:nvPr/>
          </p:nvSpPr>
          <p:spPr bwMode="auto">
            <a:xfrm>
              <a:off x="3201988" y="8075612"/>
              <a:ext cx="127000" cy="103188"/>
            </a:xfrm>
            <a:custGeom>
              <a:avLst/>
              <a:gdLst>
                <a:gd name="T0" fmla="*/ 33 w 40"/>
                <a:gd name="T1" fmla="*/ 6 h 32"/>
                <a:gd name="T2" fmla="*/ 21 w 40"/>
                <a:gd name="T3" fmla="*/ 2 h 32"/>
                <a:gd name="T4" fmla="*/ 17 w 40"/>
                <a:gd name="T5" fmla="*/ 8 h 32"/>
                <a:gd name="T6" fmla="*/ 3 w 40"/>
                <a:gd name="T7" fmla="*/ 13 h 32"/>
                <a:gd name="T8" fmla="*/ 23 w 40"/>
                <a:gd name="T9" fmla="*/ 30 h 32"/>
                <a:gd name="T10" fmla="*/ 33 w 40"/>
                <a:gd name="T11" fmla="*/ 6 h 32"/>
                <a:gd name="T12" fmla="*/ 32 w 40"/>
                <a:gd name="T13" fmla="*/ 17 h 32"/>
                <a:gd name="T14" fmla="*/ 22 w 40"/>
                <a:gd name="T15" fmla="*/ 26 h 32"/>
                <a:gd name="T16" fmla="*/ 8 w 40"/>
                <a:gd name="T17" fmla="*/ 20 h 32"/>
                <a:gd name="T18" fmla="*/ 8 w 40"/>
                <a:gd name="T19" fmla="*/ 11 h 32"/>
                <a:gd name="T20" fmla="*/ 18 w 40"/>
                <a:gd name="T21" fmla="*/ 14 h 32"/>
                <a:gd name="T22" fmla="*/ 20 w 40"/>
                <a:gd name="T23" fmla="*/ 14 h 32"/>
                <a:gd name="T24" fmla="*/ 20 w 40"/>
                <a:gd name="T25" fmla="*/ 12 h 32"/>
                <a:gd name="T26" fmla="*/ 20 w 40"/>
                <a:gd name="T27" fmla="*/ 11 h 32"/>
                <a:gd name="T28" fmla="*/ 30 w 40"/>
                <a:gd name="T29" fmla="*/ 9 h 32"/>
                <a:gd name="T30" fmla="*/ 32 w 40"/>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2">
                  <a:moveTo>
                    <a:pt x="33" y="6"/>
                  </a:moveTo>
                  <a:cubicBezTo>
                    <a:pt x="30" y="3"/>
                    <a:pt x="25" y="0"/>
                    <a:pt x="21" y="2"/>
                  </a:cubicBezTo>
                  <a:cubicBezTo>
                    <a:pt x="19" y="3"/>
                    <a:pt x="18" y="5"/>
                    <a:pt x="17" y="8"/>
                  </a:cubicBezTo>
                  <a:cubicBezTo>
                    <a:pt x="13" y="4"/>
                    <a:pt x="5" y="6"/>
                    <a:pt x="3" y="13"/>
                  </a:cubicBezTo>
                  <a:cubicBezTo>
                    <a:pt x="0" y="24"/>
                    <a:pt x="13" y="32"/>
                    <a:pt x="23" y="30"/>
                  </a:cubicBezTo>
                  <a:cubicBezTo>
                    <a:pt x="33" y="28"/>
                    <a:pt x="40" y="15"/>
                    <a:pt x="33" y="6"/>
                  </a:cubicBezTo>
                  <a:close/>
                  <a:moveTo>
                    <a:pt x="32" y="17"/>
                  </a:moveTo>
                  <a:cubicBezTo>
                    <a:pt x="31" y="22"/>
                    <a:pt x="27" y="26"/>
                    <a:pt x="22" y="26"/>
                  </a:cubicBezTo>
                  <a:cubicBezTo>
                    <a:pt x="17" y="27"/>
                    <a:pt x="10" y="25"/>
                    <a:pt x="8" y="20"/>
                  </a:cubicBezTo>
                  <a:cubicBezTo>
                    <a:pt x="6" y="17"/>
                    <a:pt x="6" y="13"/>
                    <a:pt x="8" y="11"/>
                  </a:cubicBezTo>
                  <a:cubicBezTo>
                    <a:pt x="12" y="7"/>
                    <a:pt x="17" y="9"/>
                    <a:pt x="18" y="14"/>
                  </a:cubicBezTo>
                  <a:cubicBezTo>
                    <a:pt x="18" y="15"/>
                    <a:pt x="20" y="15"/>
                    <a:pt x="20" y="14"/>
                  </a:cubicBezTo>
                  <a:cubicBezTo>
                    <a:pt x="20" y="13"/>
                    <a:pt x="20" y="13"/>
                    <a:pt x="20" y="12"/>
                  </a:cubicBezTo>
                  <a:cubicBezTo>
                    <a:pt x="20" y="12"/>
                    <a:pt x="20" y="12"/>
                    <a:pt x="20" y="11"/>
                  </a:cubicBezTo>
                  <a:cubicBezTo>
                    <a:pt x="18" y="4"/>
                    <a:pt x="27" y="4"/>
                    <a:pt x="30" y="9"/>
                  </a:cubicBezTo>
                  <a:cubicBezTo>
                    <a:pt x="32" y="11"/>
                    <a:pt x="32" y="14"/>
                    <a:pt x="32"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5" name="Freeform 11"/>
            <p:cNvSpPr>
              <a:spLocks noEditPoints="1"/>
            </p:cNvSpPr>
            <p:nvPr/>
          </p:nvSpPr>
          <p:spPr bwMode="auto">
            <a:xfrm>
              <a:off x="3408363" y="7856537"/>
              <a:ext cx="109538" cy="106363"/>
            </a:xfrm>
            <a:custGeom>
              <a:avLst/>
              <a:gdLst>
                <a:gd name="T0" fmla="*/ 26 w 34"/>
                <a:gd name="T1" fmla="*/ 12 h 33"/>
                <a:gd name="T2" fmla="*/ 27 w 34"/>
                <a:gd name="T3" fmla="*/ 9 h 33"/>
                <a:gd name="T4" fmla="*/ 19 w 34"/>
                <a:gd name="T5" fmla="*/ 2 h 33"/>
                <a:gd name="T6" fmla="*/ 2 w 34"/>
                <a:gd name="T7" fmla="*/ 19 h 33"/>
                <a:gd name="T8" fmla="*/ 28 w 34"/>
                <a:gd name="T9" fmla="*/ 28 h 33"/>
                <a:gd name="T10" fmla="*/ 26 w 34"/>
                <a:gd name="T11" fmla="*/ 12 h 33"/>
                <a:gd name="T12" fmla="*/ 28 w 34"/>
                <a:gd name="T13" fmla="*/ 24 h 33"/>
                <a:gd name="T14" fmla="*/ 21 w 34"/>
                <a:gd name="T15" fmla="*/ 27 h 33"/>
                <a:gd name="T16" fmla="*/ 5 w 34"/>
                <a:gd name="T17" fmla="*/ 17 h 33"/>
                <a:gd name="T18" fmla="*/ 11 w 34"/>
                <a:gd name="T19" fmla="*/ 7 h 33"/>
                <a:gd name="T20" fmla="*/ 17 w 34"/>
                <a:gd name="T21" fmla="*/ 5 h 33"/>
                <a:gd name="T22" fmla="*/ 22 w 34"/>
                <a:gd name="T23" fmla="*/ 6 h 33"/>
                <a:gd name="T24" fmla="*/ 23 w 34"/>
                <a:gd name="T25" fmla="*/ 12 h 33"/>
                <a:gd name="T26" fmla="*/ 22 w 34"/>
                <a:gd name="T27" fmla="*/ 13 h 33"/>
                <a:gd name="T28" fmla="*/ 21 w 34"/>
                <a:gd name="T29" fmla="*/ 13 h 33"/>
                <a:gd name="T30" fmla="*/ 21 w 34"/>
                <a:gd name="T31" fmla="*/ 14 h 33"/>
                <a:gd name="T32" fmla="*/ 21 w 34"/>
                <a:gd name="T33" fmla="*/ 15 h 33"/>
                <a:gd name="T34" fmla="*/ 22 w 34"/>
                <a:gd name="T35" fmla="*/ 15 h 33"/>
                <a:gd name="T36" fmla="*/ 23 w 34"/>
                <a:gd name="T37" fmla="*/ 16 h 33"/>
                <a:gd name="T38" fmla="*/ 28 w 34"/>
                <a:gd name="T3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26" y="12"/>
                  </a:moveTo>
                  <a:cubicBezTo>
                    <a:pt x="27" y="11"/>
                    <a:pt x="27" y="10"/>
                    <a:pt x="27" y="9"/>
                  </a:cubicBezTo>
                  <a:cubicBezTo>
                    <a:pt x="27" y="5"/>
                    <a:pt x="23" y="2"/>
                    <a:pt x="19" y="2"/>
                  </a:cubicBezTo>
                  <a:cubicBezTo>
                    <a:pt x="9" y="0"/>
                    <a:pt x="0" y="10"/>
                    <a:pt x="2" y="19"/>
                  </a:cubicBezTo>
                  <a:cubicBezTo>
                    <a:pt x="4" y="29"/>
                    <a:pt x="21" y="33"/>
                    <a:pt x="28" y="28"/>
                  </a:cubicBezTo>
                  <a:cubicBezTo>
                    <a:pt x="34" y="24"/>
                    <a:pt x="33" y="13"/>
                    <a:pt x="26" y="12"/>
                  </a:cubicBezTo>
                  <a:close/>
                  <a:moveTo>
                    <a:pt x="28" y="24"/>
                  </a:moveTo>
                  <a:cubicBezTo>
                    <a:pt x="26" y="26"/>
                    <a:pt x="24" y="27"/>
                    <a:pt x="21" y="27"/>
                  </a:cubicBezTo>
                  <a:cubicBezTo>
                    <a:pt x="16" y="27"/>
                    <a:pt x="6" y="24"/>
                    <a:pt x="5" y="17"/>
                  </a:cubicBezTo>
                  <a:cubicBezTo>
                    <a:pt x="5" y="13"/>
                    <a:pt x="8" y="9"/>
                    <a:pt x="11" y="7"/>
                  </a:cubicBezTo>
                  <a:cubicBezTo>
                    <a:pt x="13" y="5"/>
                    <a:pt x="15" y="5"/>
                    <a:pt x="17" y="5"/>
                  </a:cubicBezTo>
                  <a:cubicBezTo>
                    <a:pt x="19" y="5"/>
                    <a:pt x="20" y="5"/>
                    <a:pt x="22" y="6"/>
                  </a:cubicBezTo>
                  <a:cubicBezTo>
                    <a:pt x="25" y="8"/>
                    <a:pt x="25" y="10"/>
                    <a:pt x="23" y="12"/>
                  </a:cubicBezTo>
                  <a:cubicBezTo>
                    <a:pt x="22" y="12"/>
                    <a:pt x="22" y="12"/>
                    <a:pt x="22" y="13"/>
                  </a:cubicBezTo>
                  <a:cubicBezTo>
                    <a:pt x="22" y="13"/>
                    <a:pt x="22" y="13"/>
                    <a:pt x="21" y="13"/>
                  </a:cubicBezTo>
                  <a:cubicBezTo>
                    <a:pt x="21" y="13"/>
                    <a:pt x="21" y="13"/>
                    <a:pt x="21" y="14"/>
                  </a:cubicBezTo>
                  <a:cubicBezTo>
                    <a:pt x="20" y="14"/>
                    <a:pt x="20" y="15"/>
                    <a:pt x="21" y="15"/>
                  </a:cubicBezTo>
                  <a:cubicBezTo>
                    <a:pt x="21" y="15"/>
                    <a:pt x="21" y="15"/>
                    <a:pt x="22" y="15"/>
                  </a:cubicBezTo>
                  <a:cubicBezTo>
                    <a:pt x="22" y="16"/>
                    <a:pt x="22" y="16"/>
                    <a:pt x="23" y="16"/>
                  </a:cubicBezTo>
                  <a:cubicBezTo>
                    <a:pt x="28" y="14"/>
                    <a:pt x="30" y="20"/>
                    <a:pt x="28" y="24"/>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6" name="Freeform 12"/>
            <p:cNvSpPr/>
            <p:nvPr/>
          </p:nvSpPr>
          <p:spPr bwMode="auto">
            <a:xfrm>
              <a:off x="3543300" y="7747000"/>
              <a:ext cx="120650" cy="87313"/>
            </a:xfrm>
            <a:custGeom>
              <a:avLst/>
              <a:gdLst>
                <a:gd name="T0" fmla="*/ 35 w 38"/>
                <a:gd name="T1" fmla="*/ 9 h 27"/>
                <a:gd name="T2" fmla="*/ 21 w 38"/>
                <a:gd name="T3" fmla="*/ 11 h 27"/>
                <a:gd name="T4" fmla="*/ 24 w 38"/>
                <a:gd name="T5" fmla="*/ 10 h 27"/>
                <a:gd name="T6" fmla="*/ 31 w 38"/>
                <a:gd name="T7" fmla="*/ 7 h 27"/>
                <a:gd name="T8" fmla="*/ 32 w 38"/>
                <a:gd name="T9" fmla="*/ 14 h 27"/>
                <a:gd name="T10" fmla="*/ 28 w 38"/>
                <a:gd name="T11" fmla="*/ 20 h 27"/>
                <a:gd name="T12" fmla="*/ 19 w 38"/>
                <a:gd name="T13" fmla="*/ 23 h 27"/>
                <a:gd name="T14" fmla="*/ 9 w 38"/>
                <a:gd name="T15" fmla="*/ 18 h 27"/>
                <a:gd name="T16" fmla="*/ 8 w 38"/>
                <a:gd name="T17" fmla="*/ 12 h 27"/>
                <a:gd name="T18" fmla="*/ 11 w 38"/>
                <a:gd name="T19" fmla="*/ 5 h 27"/>
                <a:gd name="T20" fmla="*/ 19 w 38"/>
                <a:gd name="T21" fmla="*/ 9 h 27"/>
                <a:gd name="T22" fmla="*/ 20 w 38"/>
                <a:gd name="T23" fmla="*/ 9 h 27"/>
                <a:gd name="T24" fmla="*/ 16 w 38"/>
                <a:gd name="T25" fmla="*/ 2 h 27"/>
                <a:gd name="T26" fmla="*/ 6 w 38"/>
                <a:gd name="T27" fmla="*/ 6 h 27"/>
                <a:gd name="T28" fmla="*/ 18 w 38"/>
                <a:gd name="T29" fmla="*/ 26 h 27"/>
                <a:gd name="T30" fmla="*/ 35 w 38"/>
                <a:gd name="T3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7">
                  <a:moveTo>
                    <a:pt x="35" y="9"/>
                  </a:moveTo>
                  <a:cubicBezTo>
                    <a:pt x="33" y="0"/>
                    <a:pt x="19" y="1"/>
                    <a:pt x="21" y="11"/>
                  </a:cubicBezTo>
                  <a:cubicBezTo>
                    <a:pt x="21" y="12"/>
                    <a:pt x="24" y="12"/>
                    <a:pt x="24" y="10"/>
                  </a:cubicBezTo>
                  <a:cubicBezTo>
                    <a:pt x="23" y="6"/>
                    <a:pt x="26" y="5"/>
                    <a:pt x="31" y="7"/>
                  </a:cubicBezTo>
                  <a:cubicBezTo>
                    <a:pt x="33" y="10"/>
                    <a:pt x="33" y="12"/>
                    <a:pt x="32" y="14"/>
                  </a:cubicBezTo>
                  <a:cubicBezTo>
                    <a:pt x="31" y="17"/>
                    <a:pt x="30" y="18"/>
                    <a:pt x="28" y="20"/>
                  </a:cubicBezTo>
                  <a:cubicBezTo>
                    <a:pt x="26" y="22"/>
                    <a:pt x="22" y="23"/>
                    <a:pt x="19" y="23"/>
                  </a:cubicBezTo>
                  <a:cubicBezTo>
                    <a:pt x="15" y="23"/>
                    <a:pt x="12" y="21"/>
                    <a:pt x="9" y="18"/>
                  </a:cubicBezTo>
                  <a:cubicBezTo>
                    <a:pt x="8" y="16"/>
                    <a:pt x="7" y="14"/>
                    <a:pt x="8" y="12"/>
                  </a:cubicBezTo>
                  <a:cubicBezTo>
                    <a:pt x="8" y="9"/>
                    <a:pt x="9" y="7"/>
                    <a:pt x="11" y="5"/>
                  </a:cubicBezTo>
                  <a:cubicBezTo>
                    <a:pt x="14" y="3"/>
                    <a:pt x="17" y="4"/>
                    <a:pt x="19" y="9"/>
                  </a:cubicBezTo>
                  <a:cubicBezTo>
                    <a:pt x="18" y="9"/>
                    <a:pt x="19" y="10"/>
                    <a:pt x="20" y="9"/>
                  </a:cubicBezTo>
                  <a:cubicBezTo>
                    <a:pt x="22" y="6"/>
                    <a:pt x="20" y="3"/>
                    <a:pt x="16" y="2"/>
                  </a:cubicBezTo>
                  <a:cubicBezTo>
                    <a:pt x="12" y="0"/>
                    <a:pt x="8" y="3"/>
                    <a:pt x="6" y="6"/>
                  </a:cubicBezTo>
                  <a:cubicBezTo>
                    <a:pt x="0" y="15"/>
                    <a:pt x="9" y="25"/>
                    <a:pt x="18" y="26"/>
                  </a:cubicBezTo>
                  <a:cubicBezTo>
                    <a:pt x="27" y="27"/>
                    <a:pt x="38" y="19"/>
                    <a:pt x="35" y="9"/>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7" name="Freeform 13"/>
            <p:cNvSpPr>
              <a:spLocks noEditPoints="1"/>
            </p:cNvSpPr>
            <p:nvPr/>
          </p:nvSpPr>
          <p:spPr bwMode="auto">
            <a:xfrm>
              <a:off x="3552825" y="8075612"/>
              <a:ext cx="117475" cy="106363"/>
            </a:xfrm>
            <a:custGeom>
              <a:avLst/>
              <a:gdLst>
                <a:gd name="T0" fmla="*/ 37 w 37"/>
                <a:gd name="T1" fmla="*/ 16 h 33"/>
                <a:gd name="T2" fmla="*/ 14 w 37"/>
                <a:gd name="T3" fmla="*/ 3 h 33"/>
                <a:gd name="T4" fmla="*/ 9 w 37"/>
                <a:gd name="T5" fmla="*/ 29 h 33"/>
                <a:gd name="T6" fmla="*/ 22 w 37"/>
                <a:gd name="T7" fmla="*/ 31 h 33"/>
                <a:gd name="T8" fmla="*/ 25 w 37"/>
                <a:gd name="T9" fmla="*/ 26 h 33"/>
                <a:gd name="T10" fmla="*/ 32 w 37"/>
                <a:gd name="T11" fmla="*/ 26 h 33"/>
                <a:gd name="T12" fmla="*/ 37 w 37"/>
                <a:gd name="T13" fmla="*/ 16 h 33"/>
                <a:gd name="T14" fmla="*/ 24 w 37"/>
                <a:gd name="T15" fmla="*/ 23 h 33"/>
                <a:gd name="T16" fmla="*/ 24 w 37"/>
                <a:gd name="T17" fmla="*/ 22 h 33"/>
                <a:gd name="T18" fmla="*/ 23 w 37"/>
                <a:gd name="T19" fmla="*/ 23 h 33"/>
                <a:gd name="T20" fmla="*/ 16 w 37"/>
                <a:gd name="T21" fmla="*/ 28 h 33"/>
                <a:gd name="T22" fmla="*/ 11 w 37"/>
                <a:gd name="T23" fmla="*/ 26 h 33"/>
                <a:gd name="T24" fmla="*/ 8 w 37"/>
                <a:gd name="T25" fmla="*/ 17 h 33"/>
                <a:gd name="T26" fmla="*/ 19 w 37"/>
                <a:gd name="T27" fmla="*/ 6 h 33"/>
                <a:gd name="T28" fmla="*/ 30 w 37"/>
                <a:gd name="T29" fmla="*/ 10 h 33"/>
                <a:gd name="T30" fmla="*/ 34 w 37"/>
                <a:gd name="T31" fmla="*/ 18 h 33"/>
                <a:gd name="T32" fmla="*/ 24 w 37"/>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37" y="16"/>
                  </a:moveTo>
                  <a:cubicBezTo>
                    <a:pt x="36" y="6"/>
                    <a:pt x="23" y="0"/>
                    <a:pt x="14" y="3"/>
                  </a:cubicBezTo>
                  <a:cubicBezTo>
                    <a:pt x="4" y="7"/>
                    <a:pt x="0" y="21"/>
                    <a:pt x="9" y="29"/>
                  </a:cubicBezTo>
                  <a:cubicBezTo>
                    <a:pt x="13" y="32"/>
                    <a:pt x="18" y="33"/>
                    <a:pt x="22" y="31"/>
                  </a:cubicBezTo>
                  <a:cubicBezTo>
                    <a:pt x="24" y="30"/>
                    <a:pt x="25" y="28"/>
                    <a:pt x="25" y="26"/>
                  </a:cubicBezTo>
                  <a:cubicBezTo>
                    <a:pt x="27" y="27"/>
                    <a:pt x="30" y="27"/>
                    <a:pt x="32" y="26"/>
                  </a:cubicBezTo>
                  <a:cubicBezTo>
                    <a:pt x="36" y="25"/>
                    <a:pt x="37" y="20"/>
                    <a:pt x="37" y="16"/>
                  </a:cubicBezTo>
                  <a:close/>
                  <a:moveTo>
                    <a:pt x="24" y="23"/>
                  </a:moveTo>
                  <a:cubicBezTo>
                    <a:pt x="24" y="22"/>
                    <a:pt x="24" y="22"/>
                    <a:pt x="24" y="22"/>
                  </a:cubicBezTo>
                  <a:cubicBezTo>
                    <a:pt x="23" y="21"/>
                    <a:pt x="22" y="22"/>
                    <a:pt x="23" y="23"/>
                  </a:cubicBezTo>
                  <a:cubicBezTo>
                    <a:pt x="21" y="28"/>
                    <a:pt x="19" y="29"/>
                    <a:pt x="16" y="28"/>
                  </a:cubicBezTo>
                  <a:cubicBezTo>
                    <a:pt x="14" y="28"/>
                    <a:pt x="12" y="27"/>
                    <a:pt x="11" y="26"/>
                  </a:cubicBezTo>
                  <a:cubicBezTo>
                    <a:pt x="9" y="24"/>
                    <a:pt x="7" y="20"/>
                    <a:pt x="8" y="17"/>
                  </a:cubicBezTo>
                  <a:cubicBezTo>
                    <a:pt x="8" y="11"/>
                    <a:pt x="13" y="6"/>
                    <a:pt x="19" y="6"/>
                  </a:cubicBezTo>
                  <a:cubicBezTo>
                    <a:pt x="23" y="5"/>
                    <a:pt x="27" y="7"/>
                    <a:pt x="30" y="10"/>
                  </a:cubicBezTo>
                  <a:cubicBezTo>
                    <a:pt x="32" y="12"/>
                    <a:pt x="34" y="15"/>
                    <a:pt x="34" y="18"/>
                  </a:cubicBezTo>
                  <a:cubicBezTo>
                    <a:pt x="34" y="23"/>
                    <a:pt x="29" y="26"/>
                    <a:pt x="24" y="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8" name="Freeform 14"/>
            <p:cNvSpPr>
              <a:spLocks noEditPoints="1"/>
            </p:cNvSpPr>
            <p:nvPr/>
          </p:nvSpPr>
          <p:spPr bwMode="auto">
            <a:xfrm>
              <a:off x="3702050" y="7910512"/>
              <a:ext cx="112713" cy="123825"/>
            </a:xfrm>
            <a:custGeom>
              <a:avLst/>
              <a:gdLst>
                <a:gd name="T0" fmla="*/ 29 w 35"/>
                <a:gd name="T1" fmla="*/ 12 h 38"/>
                <a:gd name="T2" fmla="*/ 4 w 35"/>
                <a:gd name="T3" fmla="*/ 9 h 38"/>
                <a:gd name="T4" fmla="*/ 10 w 35"/>
                <a:gd name="T5" fmla="*/ 23 h 38"/>
                <a:gd name="T6" fmla="*/ 22 w 35"/>
                <a:gd name="T7" fmla="*/ 37 h 38"/>
                <a:gd name="T8" fmla="*/ 29 w 35"/>
                <a:gd name="T9" fmla="*/ 12 h 38"/>
                <a:gd name="T10" fmla="*/ 26 w 35"/>
                <a:gd name="T11" fmla="*/ 31 h 38"/>
                <a:gd name="T12" fmla="*/ 14 w 35"/>
                <a:gd name="T13" fmla="*/ 22 h 38"/>
                <a:gd name="T14" fmla="*/ 15 w 35"/>
                <a:gd name="T15" fmla="*/ 21 h 38"/>
                <a:gd name="T16" fmla="*/ 15 w 35"/>
                <a:gd name="T17" fmla="*/ 21 h 38"/>
                <a:gd name="T18" fmla="*/ 14 w 35"/>
                <a:gd name="T19" fmla="*/ 19 h 38"/>
                <a:gd name="T20" fmla="*/ 13 w 35"/>
                <a:gd name="T21" fmla="*/ 20 h 38"/>
                <a:gd name="T22" fmla="*/ 12 w 35"/>
                <a:gd name="T23" fmla="*/ 20 h 38"/>
                <a:gd name="T24" fmla="*/ 12 w 35"/>
                <a:gd name="T25" fmla="*/ 20 h 38"/>
                <a:gd name="T26" fmla="*/ 8 w 35"/>
                <a:gd name="T27" fmla="*/ 10 h 38"/>
                <a:gd name="T28" fmla="*/ 15 w 35"/>
                <a:gd name="T29" fmla="*/ 7 h 38"/>
                <a:gd name="T30" fmla="*/ 28 w 35"/>
                <a:gd name="T31" fmla="*/ 16 h 38"/>
                <a:gd name="T32" fmla="*/ 26 w 35"/>
                <a:gd name="T3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8">
                  <a:moveTo>
                    <a:pt x="29" y="12"/>
                  </a:moveTo>
                  <a:cubicBezTo>
                    <a:pt x="24" y="4"/>
                    <a:pt x="11" y="0"/>
                    <a:pt x="4" y="9"/>
                  </a:cubicBezTo>
                  <a:cubicBezTo>
                    <a:pt x="0" y="15"/>
                    <a:pt x="4" y="23"/>
                    <a:pt x="10" y="23"/>
                  </a:cubicBezTo>
                  <a:cubicBezTo>
                    <a:pt x="6" y="30"/>
                    <a:pt x="14" y="38"/>
                    <a:pt x="22" y="37"/>
                  </a:cubicBezTo>
                  <a:cubicBezTo>
                    <a:pt x="33" y="35"/>
                    <a:pt x="35" y="20"/>
                    <a:pt x="29" y="12"/>
                  </a:cubicBezTo>
                  <a:close/>
                  <a:moveTo>
                    <a:pt x="26" y="31"/>
                  </a:moveTo>
                  <a:cubicBezTo>
                    <a:pt x="19" y="37"/>
                    <a:pt x="8" y="30"/>
                    <a:pt x="14" y="22"/>
                  </a:cubicBezTo>
                  <a:cubicBezTo>
                    <a:pt x="14" y="22"/>
                    <a:pt x="15" y="22"/>
                    <a:pt x="15" y="21"/>
                  </a:cubicBezTo>
                  <a:cubicBezTo>
                    <a:pt x="15" y="21"/>
                    <a:pt x="15" y="21"/>
                    <a:pt x="15" y="21"/>
                  </a:cubicBezTo>
                  <a:cubicBezTo>
                    <a:pt x="16" y="20"/>
                    <a:pt x="15" y="19"/>
                    <a:pt x="14" y="19"/>
                  </a:cubicBezTo>
                  <a:cubicBezTo>
                    <a:pt x="14" y="20"/>
                    <a:pt x="13" y="20"/>
                    <a:pt x="13" y="20"/>
                  </a:cubicBezTo>
                  <a:cubicBezTo>
                    <a:pt x="13" y="20"/>
                    <a:pt x="12" y="20"/>
                    <a:pt x="12" y="20"/>
                  </a:cubicBezTo>
                  <a:cubicBezTo>
                    <a:pt x="12" y="20"/>
                    <a:pt x="12" y="20"/>
                    <a:pt x="12" y="20"/>
                  </a:cubicBezTo>
                  <a:cubicBezTo>
                    <a:pt x="6" y="22"/>
                    <a:pt x="4" y="14"/>
                    <a:pt x="8" y="10"/>
                  </a:cubicBezTo>
                  <a:cubicBezTo>
                    <a:pt x="10" y="8"/>
                    <a:pt x="13" y="7"/>
                    <a:pt x="15" y="7"/>
                  </a:cubicBezTo>
                  <a:cubicBezTo>
                    <a:pt x="21" y="7"/>
                    <a:pt x="26" y="11"/>
                    <a:pt x="28" y="16"/>
                  </a:cubicBezTo>
                  <a:cubicBezTo>
                    <a:pt x="30" y="21"/>
                    <a:pt x="30" y="27"/>
                    <a:pt x="26" y="3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grpSp>
        <p:nvGrpSpPr>
          <p:cNvPr id="269" name="组合 268"/>
          <p:cNvGrpSpPr/>
          <p:nvPr/>
        </p:nvGrpSpPr>
        <p:grpSpPr>
          <a:xfrm>
            <a:off x="9645031" y="2107438"/>
            <a:ext cx="1784188" cy="1760990"/>
            <a:chOff x="2579688" y="5815012"/>
            <a:chExt cx="1343025" cy="1325563"/>
          </a:xfrm>
          <a:solidFill>
            <a:schemeClr val="accent1"/>
          </a:solidFill>
        </p:grpSpPr>
        <p:sp>
          <p:nvSpPr>
            <p:cNvPr id="270" name="Freeform 116"/>
            <p:cNvSpPr>
              <a:spLocks noEditPoints="1"/>
            </p:cNvSpPr>
            <p:nvPr/>
          </p:nvSpPr>
          <p:spPr bwMode="auto">
            <a:xfrm>
              <a:off x="2579688" y="5815012"/>
              <a:ext cx="1343025" cy="1325563"/>
            </a:xfrm>
            <a:custGeom>
              <a:avLst/>
              <a:gdLst>
                <a:gd name="T0" fmla="*/ 397 w 421"/>
                <a:gd name="T1" fmla="*/ 159 h 411"/>
                <a:gd name="T2" fmla="*/ 328 w 421"/>
                <a:gd name="T3" fmla="*/ 280 h 411"/>
                <a:gd name="T4" fmla="*/ 336 w 421"/>
                <a:gd name="T5" fmla="*/ 183 h 411"/>
                <a:gd name="T6" fmla="*/ 329 w 421"/>
                <a:gd name="T7" fmla="*/ 134 h 411"/>
                <a:gd name="T8" fmla="*/ 313 w 421"/>
                <a:gd name="T9" fmla="*/ 89 h 411"/>
                <a:gd name="T10" fmla="*/ 265 w 421"/>
                <a:gd name="T11" fmla="*/ 54 h 411"/>
                <a:gd name="T12" fmla="*/ 141 w 421"/>
                <a:gd name="T13" fmla="*/ 34 h 411"/>
                <a:gd name="T14" fmla="*/ 10 w 421"/>
                <a:gd name="T15" fmla="*/ 120 h 411"/>
                <a:gd name="T16" fmla="*/ 161 w 421"/>
                <a:gd name="T17" fmla="*/ 409 h 411"/>
                <a:gd name="T18" fmla="*/ 314 w 421"/>
                <a:gd name="T19" fmla="*/ 323 h 411"/>
                <a:gd name="T20" fmla="*/ 419 w 421"/>
                <a:gd name="T21" fmla="*/ 213 h 411"/>
                <a:gd name="T22" fmla="*/ 364 w 421"/>
                <a:gd name="T23" fmla="*/ 173 h 411"/>
                <a:gd name="T24" fmla="*/ 336 w 421"/>
                <a:gd name="T25" fmla="*/ 187 h 411"/>
                <a:gd name="T26" fmla="*/ 35 w 421"/>
                <a:gd name="T27" fmla="*/ 95 h 411"/>
                <a:gd name="T28" fmla="*/ 34 w 421"/>
                <a:gd name="T29" fmla="*/ 84 h 411"/>
                <a:gd name="T30" fmla="*/ 119 w 421"/>
                <a:gd name="T31" fmla="*/ 31 h 411"/>
                <a:gd name="T32" fmla="*/ 172 w 421"/>
                <a:gd name="T33" fmla="*/ 7 h 411"/>
                <a:gd name="T34" fmla="*/ 203 w 421"/>
                <a:gd name="T35" fmla="*/ 40 h 411"/>
                <a:gd name="T36" fmla="*/ 214 w 421"/>
                <a:gd name="T37" fmla="*/ 41 h 411"/>
                <a:gd name="T38" fmla="*/ 253 w 421"/>
                <a:gd name="T39" fmla="*/ 61 h 411"/>
                <a:gd name="T40" fmla="*/ 267 w 421"/>
                <a:gd name="T41" fmla="*/ 60 h 411"/>
                <a:gd name="T42" fmla="*/ 266 w 421"/>
                <a:gd name="T43" fmla="*/ 72 h 411"/>
                <a:gd name="T44" fmla="*/ 305 w 421"/>
                <a:gd name="T45" fmla="*/ 109 h 411"/>
                <a:gd name="T46" fmla="*/ 321 w 421"/>
                <a:gd name="T47" fmla="*/ 107 h 411"/>
                <a:gd name="T48" fmla="*/ 315 w 421"/>
                <a:gd name="T49" fmla="*/ 138 h 411"/>
                <a:gd name="T50" fmla="*/ 106 w 421"/>
                <a:gd name="T51" fmla="*/ 139 h 411"/>
                <a:gd name="T52" fmla="*/ 94 w 421"/>
                <a:gd name="T53" fmla="*/ 147 h 411"/>
                <a:gd name="T54" fmla="*/ 46 w 421"/>
                <a:gd name="T55" fmla="*/ 160 h 411"/>
                <a:gd name="T56" fmla="*/ 29 w 421"/>
                <a:gd name="T57" fmla="*/ 118 h 411"/>
                <a:gd name="T58" fmla="*/ 89 w 421"/>
                <a:gd name="T59" fmla="*/ 380 h 411"/>
                <a:gd name="T60" fmla="*/ 269 w 421"/>
                <a:gd name="T61" fmla="*/ 199 h 411"/>
                <a:gd name="T62" fmla="*/ 259 w 421"/>
                <a:gd name="T63" fmla="*/ 214 h 411"/>
                <a:gd name="T64" fmla="*/ 238 w 421"/>
                <a:gd name="T65" fmla="*/ 216 h 411"/>
                <a:gd name="T66" fmla="*/ 226 w 421"/>
                <a:gd name="T67" fmla="*/ 235 h 411"/>
                <a:gd name="T68" fmla="*/ 232 w 421"/>
                <a:gd name="T69" fmla="*/ 259 h 411"/>
                <a:gd name="T70" fmla="*/ 305 w 421"/>
                <a:gd name="T71" fmla="*/ 330 h 411"/>
                <a:gd name="T72" fmla="*/ 284 w 421"/>
                <a:gd name="T73" fmla="*/ 354 h 411"/>
                <a:gd name="T74" fmla="*/ 271 w 421"/>
                <a:gd name="T75" fmla="*/ 363 h 411"/>
                <a:gd name="T76" fmla="*/ 269 w 421"/>
                <a:gd name="T77" fmla="*/ 364 h 411"/>
                <a:gd name="T78" fmla="*/ 172 w 421"/>
                <a:gd name="T79" fmla="*/ 317 h 411"/>
                <a:gd name="T80" fmla="*/ 161 w 421"/>
                <a:gd name="T81" fmla="*/ 329 h 411"/>
                <a:gd name="T82" fmla="*/ 130 w 421"/>
                <a:gd name="T83" fmla="*/ 342 h 411"/>
                <a:gd name="T84" fmla="*/ 119 w 421"/>
                <a:gd name="T85" fmla="*/ 352 h 411"/>
                <a:gd name="T86" fmla="*/ 123 w 421"/>
                <a:gd name="T87" fmla="*/ 383 h 411"/>
                <a:gd name="T88" fmla="*/ 118 w 421"/>
                <a:gd name="T89" fmla="*/ 382 h 411"/>
                <a:gd name="T90" fmla="*/ 27 w 421"/>
                <a:gd name="T91" fmla="*/ 123 h 411"/>
                <a:gd name="T92" fmla="*/ 105 w 421"/>
                <a:gd name="T93" fmla="*/ 144 h 411"/>
                <a:gd name="T94" fmla="*/ 319 w 421"/>
                <a:gd name="T95" fmla="*/ 139 h 411"/>
                <a:gd name="T96" fmla="*/ 326 w 421"/>
                <a:gd name="T97" fmla="*/ 136 h 411"/>
                <a:gd name="T98" fmla="*/ 307 w 421"/>
                <a:gd name="T99" fmla="*/ 155 h 411"/>
                <a:gd name="T100" fmla="*/ 296 w 421"/>
                <a:gd name="T101" fmla="*/ 164 h 411"/>
                <a:gd name="T102" fmla="*/ 314 w 421"/>
                <a:gd name="T103" fmla="*/ 191 h 411"/>
                <a:gd name="T104" fmla="*/ 290 w 421"/>
                <a:gd name="T105" fmla="*/ 173 h 411"/>
                <a:gd name="T106" fmla="*/ 330 w 421"/>
                <a:gd name="T107" fmla="*/ 222 h 411"/>
                <a:gd name="T108" fmla="*/ 330 w 421"/>
                <a:gd name="T109" fmla="*/ 227 h 411"/>
                <a:gd name="T110" fmla="*/ 269 w 421"/>
                <a:gd name="T111" fmla="*/ 19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411">
                  <a:moveTo>
                    <a:pt x="394" y="152"/>
                  </a:moveTo>
                  <a:cubicBezTo>
                    <a:pt x="374" y="138"/>
                    <a:pt x="350" y="147"/>
                    <a:pt x="336" y="164"/>
                  </a:cubicBezTo>
                  <a:cubicBezTo>
                    <a:pt x="335" y="165"/>
                    <a:pt x="336" y="167"/>
                    <a:pt x="337" y="166"/>
                  </a:cubicBezTo>
                  <a:cubicBezTo>
                    <a:pt x="354" y="151"/>
                    <a:pt x="378" y="141"/>
                    <a:pt x="397" y="159"/>
                  </a:cubicBezTo>
                  <a:cubicBezTo>
                    <a:pt x="410" y="173"/>
                    <a:pt x="415" y="194"/>
                    <a:pt x="414" y="213"/>
                  </a:cubicBezTo>
                  <a:cubicBezTo>
                    <a:pt x="413" y="232"/>
                    <a:pt x="405" y="252"/>
                    <a:pt x="390" y="265"/>
                  </a:cubicBezTo>
                  <a:cubicBezTo>
                    <a:pt x="377" y="277"/>
                    <a:pt x="346" y="295"/>
                    <a:pt x="329" y="280"/>
                  </a:cubicBezTo>
                  <a:cubicBezTo>
                    <a:pt x="329" y="280"/>
                    <a:pt x="329" y="280"/>
                    <a:pt x="328" y="280"/>
                  </a:cubicBezTo>
                  <a:cubicBezTo>
                    <a:pt x="329" y="276"/>
                    <a:pt x="330" y="271"/>
                    <a:pt x="331" y="267"/>
                  </a:cubicBezTo>
                  <a:cubicBezTo>
                    <a:pt x="365" y="281"/>
                    <a:pt x="391" y="245"/>
                    <a:pt x="394" y="214"/>
                  </a:cubicBezTo>
                  <a:cubicBezTo>
                    <a:pt x="395" y="200"/>
                    <a:pt x="392" y="182"/>
                    <a:pt x="379" y="173"/>
                  </a:cubicBezTo>
                  <a:cubicBezTo>
                    <a:pt x="364" y="162"/>
                    <a:pt x="348" y="171"/>
                    <a:pt x="336" y="183"/>
                  </a:cubicBezTo>
                  <a:cubicBezTo>
                    <a:pt x="336" y="171"/>
                    <a:pt x="335" y="160"/>
                    <a:pt x="333" y="149"/>
                  </a:cubicBezTo>
                  <a:cubicBezTo>
                    <a:pt x="333" y="148"/>
                    <a:pt x="332" y="147"/>
                    <a:pt x="331" y="147"/>
                  </a:cubicBezTo>
                  <a:cubicBezTo>
                    <a:pt x="331" y="143"/>
                    <a:pt x="330" y="139"/>
                    <a:pt x="329" y="135"/>
                  </a:cubicBezTo>
                  <a:cubicBezTo>
                    <a:pt x="329" y="135"/>
                    <a:pt x="329" y="134"/>
                    <a:pt x="329" y="134"/>
                  </a:cubicBezTo>
                  <a:cubicBezTo>
                    <a:pt x="337" y="129"/>
                    <a:pt x="342" y="120"/>
                    <a:pt x="336" y="110"/>
                  </a:cubicBezTo>
                  <a:cubicBezTo>
                    <a:pt x="331" y="101"/>
                    <a:pt x="318" y="99"/>
                    <a:pt x="311" y="106"/>
                  </a:cubicBezTo>
                  <a:cubicBezTo>
                    <a:pt x="312" y="104"/>
                    <a:pt x="312" y="102"/>
                    <a:pt x="313" y="101"/>
                  </a:cubicBezTo>
                  <a:cubicBezTo>
                    <a:pt x="314" y="97"/>
                    <a:pt x="314" y="93"/>
                    <a:pt x="313" y="89"/>
                  </a:cubicBezTo>
                  <a:cubicBezTo>
                    <a:pt x="312" y="81"/>
                    <a:pt x="308" y="74"/>
                    <a:pt x="301" y="69"/>
                  </a:cubicBezTo>
                  <a:cubicBezTo>
                    <a:pt x="295" y="64"/>
                    <a:pt x="281" y="60"/>
                    <a:pt x="273" y="64"/>
                  </a:cubicBezTo>
                  <a:cubicBezTo>
                    <a:pt x="273" y="61"/>
                    <a:pt x="272" y="59"/>
                    <a:pt x="270" y="57"/>
                  </a:cubicBezTo>
                  <a:cubicBezTo>
                    <a:pt x="269" y="55"/>
                    <a:pt x="267" y="54"/>
                    <a:pt x="265" y="54"/>
                  </a:cubicBezTo>
                  <a:cubicBezTo>
                    <a:pt x="274" y="39"/>
                    <a:pt x="267" y="18"/>
                    <a:pt x="251" y="10"/>
                  </a:cubicBezTo>
                  <a:cubicBezTo>
                    <a:pt x="232" y="0"/>
                    <a:pt x="211" y="11"/>
                    <a:pt x="206" y="31"/>
                  </a:cubicBezTo>
                  <a:cubicBezTo>
                    <a:pt x="203" y="13"/>
                    <a:pt x="185" y="0"/>
                    <a:pt x="167" y="3"/>
                  </a:cubicBezTo>
                  <a:cubicBezTo>
                    <a:pt x="151" y="5"/>
                    <a:pt x="140" y="19"/>
                    <a:pt x="141" y="34"/>
                  </a:cubicBezTo>
                  <a:cubicBezTo>
                    <a:pt x="129" y="20"/>
                    <a:pt x="101" y="27"/>
                    <a:pt x="99" y="47"/>
                  </a:cubicBezTo>
                  <a:cubicBezTo>
                    <a:pt x="75" y="25"/>
                    <a:pt x="21" y="52"/>
                    <a:pt x="31" y="85"/>
                  </a:cubicBezTo>
                  <a:cubicBezTo>
                    <a:pt x="17" y="81"/>
                    <a:pt x="0" y="91"/>
                    <a:pt x="1" y="107"/>
                  </a:cubicBezTo>
                  <a:cubicBezTo>
                    <a:pt x="2" y="113"/>
                    <a:pt x="5" y="118"/>
                    <a:pt x="10" y="120"/>
                  </a:cubicBezTo>
                  <a:cubicBezTo>
                    <a:pt x="4" y="175"/>
                    <a:pt x="5" y="231"/>
                    <a:pt x="14" y="285"/>
                  </a:cubicBezTo>
                  <a:cubicBezTo>
                    <a:pt x="22" y="328"/>
                    <a:pt x="44" y="362"/>
                    <a:pt x="85" y="379"/>
                  </a:cubicBezTo>
                  <a:cubicBezTo>
                    <a:pt x="86" y="379"/>
                    <a:pt x="86" y="379"/>
                    <a:pt x="86" y="379"/>
                  </a:cubicBezTo>
                  <a:cubicBezTo>
                    <a:pt x="87" y="411"/>
                    <a:pt x="140" y="408"/>
                    <a:pt x="161" y="409"/>
                  </a:cubicBezTo>
                  <a:cubicBezTo>
                    <a:pt x="171" y="409"/>
                    <a:pt x="246" y="410"/>
                    <a:pt x="230" y="383"/>
                  </a:cubicBezTo>
                  <a:cubicBezTo>
                    <a:pt x="261" y="376"/>
                    <a:pt x="290" y="363"/>
                    <a:pt x="307" y="336"/>
                  </a:cubicBezTo>
                  <a:cubicBezTo>
                    <a:pt x="309" y="336"/>
                    <a:pt x="310" y="334"/>
                    <a:pt x="309" y="333"/>
                  </a:cubicBezTo>
                  <a:cubicBezTo>
                    <a:pt x="311" y="330"/>
                    <a:pt x="313" y="327"/>
                    <a:pt x="314" y="323"/>
                  </a:cubicBezTo>
                  <a:cubicBezTo>
                    <a:pt x="315" y="323"/>
                    <a:pt x="316" y="322"/>
                    <a:pt x="315" y="321"/>
                  </a:cubicBezTo>
                  <a:cubicBezTo>
                    <a:pt x="320" y="310"/>
                    <a:pt x="324" y="298"/>
                    <a:pt x="327" y="285"/>
                  </a:cubicBezTo>
                  <a:cubicBezTo>
                    <a:pt x="343" y="298"/>
                    <a:pt x="369" y="287"/>
                    <a:pt x="384" y="277"/>
                  </a:cubicBezTo>
                  <a:cubicBezTo>
                    <a:pt x="405" y="262"/>
                    <a:pt x="418" y="238"/>
                    <a:pt x="419" y="213"/>
                  </a:cubicBezTo>
                  <a:cubicBezTo>
                    <a:pt x="421" y="190"/>
                    <a:pt x="414" y="165"/>
                    <a:pt x="394" y="152"/>
                  </a:cubicBezTo>
                  <a:close/>
                  <a:moveTo>
                    <a:pt x="336" y="187"/>
                  </a:moveTo>
                  <a:cubicBezTo>
                    <a:pt x="337" y="188"/>
                    <a:pt x="338" y="188"/>
                    <a:pt x="339" y="187"/>
                  </a:cubicBezTo>
                  <a:cubicBezTo>
                    <a:pt x="345" y="181"/>
                    <a:pt x="355" y="172"/>
                    <a:pt x="364" y="173"/>
                  </a:cubicBezTo>
                  <a:cubicBezTo>
                    <a:pt x="373" y="175"/>
                    <a:pt x="383" y="183"/>
                    <a:pt x="386" y="192"/>
                  </a:cubicBezTo>
                  <a:cubicBezTo>
                    <a:pt x="391" y="205"/>
                    <a:pt x="389" y="219"/>
                    <a:pt x="383" y="232"/>
                  </a:cubicBezTo>
                  <a:cubicBezTo>
                    <a:pt x="374" y="255"/>
                    <a:pt x="357" y="271"/>
                    <a:pt x="332" y="264"/>
                  </a:cubicBezTo>
                  <a:cubicBezTo>
                    <a:pt x="336" y="239"/>
                    <a:pt x="337" y="213"/>
                    <a:pt x="336" y="187"/>
                  </a:cubicBezTo>
                  <a:close/>
                  <a:moveTo>
                    <a:pt x="7" y="102"/>
                  </a:moveTo>
                  <a:cubicBezTo>
                    <a:pt x="9" y="90"/>
                    <a:pt x="22" y="88"/>
                    <a:pt x="32" y="90"/>
                  </a:cubicBezTo>
                  <a:cubicBezTo>
                    <a:pt x="32" y="92"/>
                    <a:pt x="32" y="93"/>
                    <a:pt x="33" y="95"/>
                  </a:cubicBezTo>
                  <a:cubicBezTo>
                    <a:pt x="33" y="96"/>
                    <a:pt x="35" y="96"/>
                    <a:pt x="35" y="95"/>
                  </a:cubicBezTo>
                  <a:cubicBezTo>
                    <a:pt x="35" y="92"/>
                    <a:pt x="36" y="90"/>
                    <a:pt x="37" y="88"/>
                  </a:cubicBezTo>
                  <a:cubicBezTo>
                    <a:pt x="38" y="87"/>
                    <a:pt x="40" y="86"/>
                    <a:pt x="41" y="84"/>
                  </a:cubicBezTo>
                  <a:cubicBezTo>
                    <a:pt x="42" y="83"/>
                    <a:pt x="41" y="81"/>
                    <a:pt x="40" y="81"/>
                  </a:cubicBezTo>
                  <a:cubicBezTo>
                    <a:pt x="38" y="81"/>
                    <a:pt x="36" y="82"/>
                    <a:pt x="34" y="84"/>
                  </a:cubicBezTo>
                  <a:cubicBezTo>
                    <a:pt x="29" y="51"/>
                    <a:pt x="80" y="31"/>
                    <a:pt x="101" y="56"/>
                  </a:cubicBezTo>
                  <a:cubicBezTo>
                    <a:pt x="103" y="58"/>
                    <a:pt x="106" y="55"/>
                    <a:pt x="105" y="53"/>
                  </a:cubicBezTo>
                  <a:cubicBezTo>
                    <a:pt x="104" y="52"/>
                    <a:pt x="103" y="50"/>
                    <a:pt x="102" y="49"/>
                  </a:cubicBezTo>
                  <a:cubicBezTo>
                    <a:pt x="104" y="41"/>
                    <a:pt x="110" y="33"/>
                    <a:pt x="119" y="31"/>
                  </a:cubicBezTo>
                  <a:cubicBezTo>
                    <a:pt x="129" y="30"/>
                    <a:pt x="137" y="36"/>
                    <a:pt x="142" y="44"/>
                  </a:cubicBezTo>
                  <a:cubicBezTo>
                    <a:pt x="143" y="46"/>
                    <a:pt x="146" y="45"/>
                    <a:pt x="145" y="43"/>
                  </a:cubicBezTo>
                  <a:cubicBezTo>
                    <a:pt x="145" y="42"/>
                    <a:pt x="144" y="40"/>
                    <a:pt x="144" y="39"/>
                  </a:cubicBezTo>
                  <a:cubicBezTo>
                    <a:pt x="142" y="22"/>
                    <a:pt x="154" y="7"/>
                    <a:pt x="172" y="7"/>
                  </a:cubicBezTo>
                  <a:cubicBezTo>
                    <a:pt x="190" y="8"/>
                    <a:pt x="198" y="21"/>
                    <a:pt x="202" y="37"/>
                  </a:cubicBezTo>
                  <a:cubicBezTo>
                    <a:pt x="200" y="37"/>
                    <a:pt x="199" y="38"/>
                    <a:pt x="198" y="39"/>
                  </a:cubicBezTo>
                  <a:cubicBezTo>
                    <a:pt x="196" y="40"/>
                    <a:pt x="198" y="43"/>
                    <a:pt x="200" y="42"/>
                  </a:cubicBezTo>
                  <a:cubicBezTo>
                    <a:pt x="201" y="41"/>
                    <a:pt x="202" y="41"/>
                    <a:pt x="203" y="40"/>
                  </a:cubicBezTo>
                  <a:cubicBezTo>
                    <a:pt x="204" y="41"/>
                    <a:pt x="205" y="41"/>
                    <a:pt x="206" y="40"/>
                  </a:cubicBezTo>
                  <a:cubicBezTo>
                    <a:pt x="206" y="40"/>
                    <a:pt x="207" y="40"/>
                    <a:pt x="207" y="40"/>
                  </a:cubicBezTo>
                  <a:cubicBezTo>
                    <a:pt x="209" y="41"/>
                    <a:pt x="211" y="43"/>
                    <a:pt x="213" y="43"/>
                  </a:cubicBezTo>
                  <a:cubicBezTo>
                    <a:pt x="214" y="43"/>
                    <a:pt x="214" y="42"/>
                    <a:pt x="214" y="41"/>
                  </a:cubicBezTo>
                  <a:cubicBezTo>
                    <a:pt x="215" y="38"/>
                    <a:pt x="211" y="37"/>
                    <a:pt x="208" y="36"/>
                  </a:cubicBezTo>
                  <a:cubicBezTo>
                    <a:pt x="212" y="18"/>
                    <a:pt x="229" y="6"/>
                    <a:pt x="247" y="14"/>
                  </a:cubicBezTo>
                  <a:cubicBezTo>
                    <a:pt x="266" y="22"/>
                    <a:pt x="267" y="41"/>
                    <a:pt x="258" y="56"/>
                  </a:cubicBezTo>
                  <a:cubicBezTo>
                    <a:pt x="256" y="57"/>
                    <a:pt x="254" y="59"/>
                    <a:pt x="253" y="61"/>
                  </a:cubicBezTo>
                  <a:cubicBezTo>
                    <a:pt x="253" y="62"/>
                    <a:pt x="254" y="63"/>
                    <a:pt x="255" y="63"/>
                  </a:cubicBezTo>
                  <a:cubicBezTo>
                    <a:pt x="255" y="63"/>
                    <a:pt x="256" y="64"/>
                    <a:pt x="257" y="63"/>
                  </a:cubicBezTo>
                  <a:cubicBezTo>
                    <a:pt x="259" y="62"/>
                    <a:pt x="261" y="60"/>
                    <a:pt x="262" y="58"/>
                  </a:cubicBezTo>
                  <a:cubicBezTo>
                    <a:pt x="264" y="58"/>
                    <a:pt x="266" y="58"/>
                    <a:pt x="267" y="60"/>
                  </a:cubicBezTo>
                  <a:cubicBezTo>
                    <a:pt x="268" y="61"/>
                    <a:pt x="269" y="63"/>
                    <a:pt x="268" y="65"/>
                  </a:cubicBezTo>
                  <a:cubicBezTo>
                    <a:pt x="268" y="67"/>
                    <a:pt x="266" y="68"/>
                    <a:pt x="265" y="69"/>
                  </a:cubicBezTo>
                  <a:cubicBezTo>
                    <a:pt x="264" y="70"/>
                    <a:pt x="265" y="72"/>
                    <a:pt x="266" y="72"/>
                  </a:cubicBezTo>
                  <a:cubicBezTo>
                    <a:pt x="266" y="72"/>
                    <a:pt x="266" y="72"/>
                    <a:pt x="266" y="72"/>
                  </a:cubicBezTo>
                  <a:cubicBezTo>
                    <a:pt x="266" y="72"/>
                    <a:pt x="266" y="73"/>
                    <a:pt x="266" y="73"/>
                  </a:cubicBezTo>
                  <a:cubicBezTo>
                    <a:pt x="265" y="75"/>
                    <a:pt x="268" y="76"/>
                    <a:pt x="269" y="74"/>
                  </a:cubicBezTo>
                  <a:cubicBezTo>
                    <a:pt x="275" y="62"/>
                    <a:pt x="292" y="67"/>
                    <a:pt x="300" y="74"/>
                  </a:cubicBezTo>
                  <a:cubicBezTo>
                    <a:pt x="311" y="83"/>
                    <a:pt x="312" y="97"/>
                    <a:pt x="305" y="109"/>
                  </a:cubicBezTo>
                  <a:cubicBezTo>
                    <a:pt x="305" y="109"/>
                    <a:pt x="305" y="110"/>
                    <a:pt x="305" y="111"/>
                  </a:cubicBezTo>
                  <a:cubicBezTo>
                    <a:pt x="306" y="111"/>
                    <a:pt x="307" y="111"/>
                    <a:pt x="307" y="111"/>
                  </a:cubicBezTo>
                  <a:cubicBezTo>
                    <a:pt x="307" y="113"/>
                    <a:pt x="309" y="115"/>
                    <a:pt x="310" y="113"/>
                  </a:cubicBezTo>
                  <a:cubicBezTo>
                    <a:pt x="313" y="110"/>
                    <a:pt x="316" y="107"/>
                    <a:pt x="321" y="107"/>
                  </a:cubicBezTo>
                  <a:cubicBezTo>
                    <a:pt x="327" y="106"/>
                    <a:pt x="332" y="110"/>
                    <a:pt x="333" y="115"/>
                  </a:cubicBezTo>
                  <a:cubicBezTo>
                    <a:pt x="337" y="126"/>
                    <a:pt x="327" y="131"/>
                    <a:pt x="319" y="136"/>
                  </a:cubicBezTo>
                  <a:cubicBezTo>
                    <a:pt x="319" y="136"/>
                    <a:pt x="319" y="136"/>
                    <a:pt x="319" y="136"/>
                  </a:cubicBezTo>
                  <a:cubicBezTo>
                    <a:pt x="317" y="136"/>
                    <a:pt x="315" y="136"/>
                    <a:pt x="315" y="138"/>
                  </a:cubicBezTo>
                  <a:cubicBezTo>
                    <a:pt x="315" y="139"/>
                    <a:pt x="315" y="139"/>
                    <a:pt x="315" y="139"/>
                  </a:cubicBezTo>
                  <a:cubicBezTo>
                    <a:pt x="285" y="157"/>
                    <a:pt x="246" y="156"/>
                    <a:pt x="212" y="157"/>
                  </a:cubicBezTo>
                  <a:cubicBezTo>
                    <a:pt x="176" y="157"/>
                    <a:pt x="140" y="152"/>
                    <a:pt x="106" y="141"/>
                  </a:cubicBezTo>
                  <a:cubicBezTo>
                    <a:pt x="106" y="140"/>
                    <a:pt x="106" y="139"/>
                    <a:pt x="106" y="139"/>
                  </a:cubicBezTo>
                  <a:cubicBezTo>
                    <a:pt x="106" y="137"/>
                    <a:pt x="104" y="136"/>
                    <a:pt x="103" y="138"/>
                  </a:cubicBezTo>
                  <a:cubicBezTo>
                    <a:pt x="103" y="138"/>
                    <a:pt x="103" y="139"/>
                    <a:pt x="102" y="140"/>
                  </a:cubicBezTo>
                  <a:cubicBezTo>
                    <a:pt x="102" y="140"/>
                    <a:pt x="101" y="141"/>
                    <a:pt x="101" y="141"/>
                  </a:cubicBezTo>
                  <a:cubicBezTo>
                    <a:pt x="100" y="144"/>
                    <a:pt x="98" y="147"/>
                    <a:pt x="94" y="147"/>
                  </a:cubicBezTo>
                  <a:cubicBezTo>
                    <a:pt x="89" y="148"/>
                    <a:pt x="85" y="146"/>
                    <a:pt x="83" y="142"/>
                  </a:cubicBezTo>
                  <a:cubicBezTo>
                    <a:pt x="83" y="141"/>
                    <a:pt x="83" y="140"/>
                    <a:pt x="83" y="140"/>
                  </a:cubicBezTo>
                  <a:cubicBezTo>
                    <a:pt x="82" y="138"/>
                    <a:pt x="79" y="137"/>
                    <a:pt x="79" y="139"/>
                  </a:cubicBezTo>
                  <a:cubicBezTo>
                    <a:pt x="76" y="155"/>
                    <a:pt x="63" y="165"/>
                    <a:pt x="46" y="160"/>
                  </a:cubicBezTo>
                  <a:cubicBezTo>
                    <a:pt x="29" y="155"/>
                    <a:pt x="24" y="135"/>
                    <a:pt x="32" y="120"/>
                  </a:cubicBezTo>
                  <a:cubicBezTo>
                    <a:pt x="32" y="119"/>
                    <a:pt x="32" y="119"/>
                    <a:pt x="32" y="118"/>
                  </a:cubicBezTo>
                  <a:cubicBezTo>
                    <a:pt x="32" y="118"/>
                    <a:pt x="32" y="118"/>
                    <a:pt x="32" y="118"/>
                  </a:cubicBezTo>
                  <a:cubicBezTo>
                    <a:pt x="31" y="117"/>
                    <a:pt x="30" y="117"/>
                    <a:pt x="29" y="118"/>
                  </a:cubicBezTo>
                  <a:cubicBezTo>
                    <a:pt x="28" y="121"/>
                    <a:pt x="15" y="117"/>
                    <a:pt x="13" y="116"/>
                  </a:cubicBezTo>
                  <a:cubicBezTo>
                    <a:pt x="7" y="113"/>
                    <a:pt x="5" y="107"/>
                    <a:pt x="7" y="102"/>
                  </a:cubicBezTo>
                  <a:close/>
                  <a:moveTo>
                    <a:pt x="158" y="405"/>
                  </a:moveTo>
                  <a:cubicBezTo>
                    <a:pt x="137" y="404"/>
                    <a:pt x="95" y="406"/>
                    <a:pt x="89" y="380"/>
                  </a:cubicBezTo>
                  <a:cubicBezTo>
                    <a:pt x="131" y="396"/>
                    <a:pt x="179" y="393"/>
                    <a:pt x="222" y="385"/>
                  </a:cubicBezTo>
                  <a:cubicBezTo>
                    <a:pt x="224" y="385"/>
                    <a:pt x="225" y="384"/>
                    <a:pt x="227" y="384"/>
                  </a:cubicBezTo>
                  <a:cubicBezTo>
                    <a:pt x="225" y="409"/>
                    <a:pt x="176" y="405"/>
                    <a:pt x="158" y="405"/>
                  </a:cubicBezTo>
                  <a:close/>
                  <a:moveTo>
                    <a:pt x="269" y="199"/>
                  </a:moveTo>
                  <a:cubicBezTo>
                    <a:pt x="287" y="215"/>
                    <a:pt x="307" y="233"/>
                    <a:pt x="328" y="246"/>
                  </a:cubicBezTo>
                  <a:cubicBezTo>
                    <a:pt x="327" y="251"/>
                    <a:pt x="327" y="257"/>
                    <a:pt x="326" y="262"/>
                  </a:cubicBezTo>
                  <a:cubicBezTo>
                    <a:pt x="306" y="243"/>
                    <a:pt x="283" y="227"/>
                    <a:pt x="260" y="213"/>
                  </a:cubicBezTo>
                  <a:cubicBezTo>
                    <a:pt x="259" y="212"/>
                    <a:pt x="258" y="213"/>
                    <a:pt x="259" y="214"/>
                  </a:cubicBezTo>
                  <a:cubicBezTo>
                    <a:pt x="282" y="229"/>
                    <a:pt x="304" y="247"/>
                    <a:pt x="325" y="265"/>
                  </a:cubicBezTo>
                  <a:cubicBezTo>
                    <a:pt x="324" y="271"/>
                    <a:pt x="323" y="276"/>
                    <a:pt x="322" y="282"/>
                  </a:cubicBezTo>
                  <a:cubicBezTo>
                    <a:pt x="295" y="259"/>
                    <a:pt x="267" y="237"/>
                    <a:pt x="239" y="215"/>
                  </a:cubicBezTo>
                  <a:cubicBezTo>
                    <a:pt x="238" y="214"/>
                    <a:pt x="237" y="215"/>
                    <a:pt x="238" y="216"/>
                  </a:cubicBezTo>
                  <a:cubicBezTo>
                    <a:pt x="266" y="239"/>
                    <a:pt x="293" y="263"/>
                    <a:pt x="321" y="286"/>
                  </a:cubicBezTo>
                  <a:cubicBezTo>
                    <a:pt x="320" y="292"/>
                    <a:pt x="318" y="297"/>
                    <a:pt x="317" y="302"/>
                  </a:cubicBezTo>
                  <a:cubicBezTo>
                    <a:pt x="287" y="279"/>
                    <a:pt x="257" y="256"/>
                    <a:pt x="227" y="233"/>
                  </a:cubicBezTo>
                  <a:cubicBezTo>
                    <a:pt x="226" y="233"/>
                    <a:pt x="225" y="234"/>
                    <a:pt x="226" y="235"/>
                  </a:cubicBezTo>
                  <a:cubicBezTo>
                    <a:pt x="256" y="259"/>
                    <a:pt x="285" y="283"/>
                    <a:pt x="316" y="306"/>
                  </a:cubicBezTo>
                  <a:cubicBezTo>
                    <a:pt x="314" y="310"/>
                    <a:pt x="313" y="314"/>
                    <a:pt x="311" y="318"/>
                  </a:cubicBezTo>
                  <a:cubicBezTo>
                    <a:pt x="287" y="296"/>
                    <a:pt x="259" y="278"/>
                    <a:pt x="234" y="258"/>
                  </a:cubicBezTo>
                  <a:cubicBezTo>
                    <a:pt x="233" y="257"/>
                    <a:pt x="231" y="258"/>
                    <a:pt x="232" y="259"/>
                  </a:cubicBezTo>
                  <a:cubicBezTo>
                    <a:pt x="257" y="280"/>
                    <a:pt x="282" y="303"/>
                    <a:pt x="310" y="321"/>
                  </a:cubicBezTo>
                  <a:cubicBezTo>
                    <a:pt x="308" y="324"/>
                    <a:pt x="307" y="327"/>
                    <a:pt x="305" y="330"/>
                  </a:cubicBezTo>
                  <a:cubicBezTo>
                    <a:pt x="305" y="330"/>
                    <a:pt x="305" y="330"/>
                    <a:pt x="305" y="330"/>
                  </a:cubicBezTo>
                  <a:cubicBezTo>
                    <a:pt x="305" y="330"/>
                    <a:pt x="305" y="330"/>
                    <a:pt x="305" y="330"/>
                  </a:cubicBezTo>
                  <a:cubicBezTo>
                    <a:pt x="285" y="313"/>
                    <a:pt x="264" y="298"/>
                    <a:pt x="244" y="281"/>
                  </a:cubicBezTo>
                  <a:cubicBezTo>
                    <a:pt x="243" y="281"/>
                    <a:pt x="242" y="282"/>
                    <a:pt x="242" y="283"/>
                  </a:cubicBezTo>
                  <a:cubicBezTo>
                    <a:pt x="262" y="300"/>
                    <a:pt x="282" y="318"/>
                    <a:pt x="303" y="333"/>
                  </a:cubicBezTo>
                  <a:cubicBezTo>
                    <a:pt x="298" y="341"/>
                    <a:pt x="292" y="348"/>
                    <a:pt x="284" y="354"/>
                  </a:cubicBezTo>
                  <a:cubicBezTo>
                    <a:pt x="265" y="338"/>
                    <a:pt x="242" y="325"/>
                    <a:pt x="222" y="309"/>
                  </a:cubicBezTo>
                  <a:cubicBezTo>
                    <a:pt x="221" y="308"/>
                    <a:pt x="220" y="310"/>
                    <a:pt x="221" y="310"/>
                  </a:cubicBezTo>
                  <a:cubicBezTo>
                    <a:pt x="240" y="326"/>
                    <a:pt x="260" y="344"/>
                    <a:pt x="282" y="356"/>
                  </a:cubicBezTo>
                  <a:cubicBezTo>
                    <a:pt x="279" y="358"/>
                    <a:pt x="275" y="361"/>
                    <a:pt x="271" y="363"/>
                  </a:cubicBezTo>
                  <a:cubicBezTo>
                    <a:pt x="271" y="363"/>
                    <a:pt x="271" y="363"/>
                    <a:pt x="271" y="362"/>
                  </a:cubicBezTo>
                  <a:cubicBezTo>
                    <a:pt x="242" y="341"/>
                    <a:pt x="213" y="321"/>
                    <a:pt x="185" y="299"/>
                  </a:cubicBezTo>
                  <a:cubicBezTo>
                    <a:pt x="184" y="299"/>
                    <a:pt x="183" y="300"/>
                    <a:pt x="184" y="300"/>
                  </a:cubicBezTo>
                  <a:cubicBezTo>
                    <a:pt x="211" y="323"/>
                    <a:pt x="239" y="346"/>
                    <a:pt x="269" y="364"/>
                  </a:cubicBezTo>
                  <a:cubicBezTo>
                    <a:pt x="263" y="368"/>
                    <a:pt x="256" y="370"/>
                    <a:pt x="250" y="373"/>
                  </a:cubicBezTo>
                  <a:cubicBezTo>
                    <a:pt x="249" y="373"/>
                    <a:pt x="249" y="373"/>
                    <a:pt x="249" y="373"/>
                  </a:cubicBezTo>
                  <a:cubicBezTo>
                    <a:pt x="224" y="353"/>
                    <a:pt x="198" y="335"/>
                    <a:pt x="172" y="316"/>
                  </a:cubicBezTo>
                  <a:cubicBezTo>
                    <a:pt x="172" y="316"/>
                    <a:pt x="171" y="317"/>
                    <a:pt x="172" y="317"/>
                  </a:cubicBezTo>
                  <a:cubicBezTo>
                    <a:pt x="196" y="337"/>
                    <a:pt x="221" y="356"/>
                    <a:pt x="246" y="374"/>
                  </a:cubicBezTo>
                  <a:cubicBezTo>
                    <a:pt x="242" y="376"/>
                    <a:pt x="237" y="377"/>
                    <a:pt x="232" y="378"/>
                  </a:cubicBezTo>
                  <a:cubicBezTo>
                    <a:pt x="209" y="360"/>
                    <a:pt x="185" y="345"/>
                    <a:pt x="162" y="328"/>
                  </a:cubicBezTo>
                  <a:cubicBezTo>
                    <a:pt x="161" y="328"/>
                    <a:pt x="161" y="329"/>
                    <a:pt x="161" y="329"/>
                  </a:cubicBezTo>
                  <a:cubicBezTo>
                    <a:pt x="183" y="346"/>
                    <a:pt x="205" y="364"/>
                    <a:pt x="228" y="379"/>
                  </a:cubicBezTo>
                  <a:cubicBezTo>
                    <a:pt x="217" y="381"/>
                    <a:pt x="206" y="383"/>
                    <a:pt x="195" y="384"/>
                  </a:cubicBezTo>
                  <a:cubicBezTo>
                    <a:pt x="172" y="373"/>
                    <a:pt x="150" y="359"/>
                    <a:pt x="131" y="342"/>
                  </a:cubicBezTo>
                  <a:cubicBezTo>
                    <a:pt x="131" y="341"/>
                    <a:pt x="130" y="342"/>
                    <a:pt x="130" y="342"/>
                  </a:cubicBezTo>
                  <a:cubicBezTo>
                    <a:pt x="148" y="359"/>
                    <a:pt x="168" y="374"/>
                    <a:pt x="190" y="385"/>
                  </a:cubicBezTo>
                  <a:cubicBezTo>
                    <a:pt x="186" y="385"/>
                    <a:pt x="181" y="385"/>
                    <a:pt x="177" y="385"/>
                  </a:cubicBezTo>
                  <a:cubicBezTo>
                    <a:pt x="177" y="385"/>
                    <a:pt x="177" y="385"/>
                    <a:pt x="177" y="385"/>
                  </a:cubicBezTo>
                  <a:cubicBezTo>
                    <a:pt x="156" y="376"/>
                    <a:pt x="137" y="365"/>
                    <a:pt x="119" y="352"/>
                  </a:cubicBezTo>
                  <a:cubicBezTo>
                    <a:pt x="118" y="352"/>
                    <a:pt x="117" y="353"/>
                    <a:pt x="118" y="354"/>
                  </a:cubicBezTo>
                  <a:cubicBezTo>
                    <a:pt x="135" y="366"/>
                    <a:pt x="153" y="377"/>
                    <a:pt x="172" y="386"/>
                  </a:cubicBezTo>
                  <a:cubicBezTo>
                    <a:pt x="169" y="386"/>
                    <a:pt x="166" y="386"/>
                    <a:pt x="163" y="386"/>
                  </a:cubicBezTo>
                  <a:cubicBezTo>
                    <a:pt x="149" y="386"/>
                    <a:pt x="136" y="385"/>
                    <a:pt x="123" y="383"/>
                  </a:cubicBezTo>
                  <a:cubicBezTo>
                    <a:pt x="123" y="383"/>
                    <a:pt x="123" y="383"/>
                    <a:pt x="122" y="383"/>
                  </a:cubicBezTo>
                  <a:cubicBezTo>
                    <a:pt x="112" y="376"/>
                    <a:pt x="102" y="370"/>
                    <a:pt x="92" y="364"/>
                  </a:cubicBezTo>
                  <a:cubicBezTo>
                    <a:pt x="92" y="364"/>
                    <a:pt x="91" y="365"/>
                    <a:pt x="92" y="365"/>
                  </a:cubicBezTo>
                  <a:cubicBezTo>
                    <a:pt x="100" y="371"/>
                    <a:pt x="109" y="377"/>
                    <a:pt x="118" y="382"/>
                  </a:cubicBezTo>
                  <a:cubicBezTo>
                    <a:pt x="76" y="374"/>
                    <a:pt x="38" y="352"/>
                    <a:pt x="25" y="308"/>
                  </a:cubicBezTo>
                  <a:cubicBezTo>
                    <a:pt x="7" y="249"/>
                    <a:pt x="9" y="182"/>
                    <a:pt x="13" y="122"/>
                  </a:cubicBezTo>
                  <a:cubicBezTo>
                    <a:pt x="14" y="122"/>
                    <a:pt x="15" y="122"/>
                    <a:pt x="16" y="122"/>
                  </a:cubicBezTo>
                  <a:cubicBezTo>
                    <a:pt x="18" y="123"/>
                    <a:pt x="23" y="123"/>
                    <a:pt x="27" y="123"/>
                  </a:cubicBezTo>
                  <a:cubicBezTo>
                    <a:pt x="19" y="138"/>
                    <a:pt x="26" y="158"/>
                    <a:pt x="43" y="165"/>
                  </a:cubicBezTo>
                  <a:cubicBezTo>
                    <a:pt x="58" y="170"/>
                    <a:pt x="79" y="162"/>
                    <a:pt x="82" y="147"/>
                  </a:cubicBezTo>
                  <a:cubicBezTo>
                    <a:pt x="85" y="150"/>
                    <a:pt x="89" y="152"/>
                    <a:pt x="94" y="152"/>
                  </a:cubicBezTo>
                  <a:cubicBezTo>
                    <a:pt x="98" y="151"/>
                    <a:pt x="103" y="148"/>
                    <a:pt x="105" y="144"/>
                  </a:cubicBezTo>
                  <a:cubicBezTo>
                    <a:pt x="141" y="159"/>
                    <a:pt x="179" y="162"/>
                    <a:pt x="217" y="162"/>
                  </a:cubicBezTo>
                  <a:cubicBezTo>
                    <a:pt x="238" y="161"/>
                    <a:pt x="258" y="160"/>
                    <a:pt x="279" y="158"/>
                  </a:cubicBezTo>
                  <a:cubicBezTo>
                    <a:pt x="293" y="156"/>
                    <a:pt x="308" y="152"/>
                    <a:pt x="319" y="141"/>
                  </a:cubicBezTo>
                  <a:cubicBezTo>
                    <a:pt x="320" y="141"/>
                    <a:pt x="320" y="139"/>
                    <a:pt x="319" y="139"/>
                  </a:cubicBezTo>
                  <a:cubicBezTo>
                    <a:pt x="319" y="139"/>
                    <a:pt x="319" y="139"/>
                    <a:pt x="319" y="139"/>
                  </a:cubicBezTo>
                  <a:cubicBezTo>
                    <a:pt x="319" y="139"/>
                    <a:pt x="319" y="139"/>
                    <a:pt x="319" y="139"/>
                  </a:cubicBezTo>
                  <a:cubicBezTo>
                    <a:pt x="320" y="139"/>
                    <a:pt x="320" y="139"/>
                    <a:pt x="320" y="139"/>
                  </a:cubicBezTo>
                  <a:cubicBezTo>
                    <a:pt x="322" y="138"/>
                    <a:pt x="324" y="137"/>
                    <a:pt x="326" y="136"/>
                  </a:cubicBezTo>
                  <a:cubicBezTo>
                    <a:pt x="326" y="142"/>
                    <a:pt x="328" y="148"/>
                    <a:pt x="329" y="154"/>
                  </a:cubicBezTo>
                  <a:cubicBezTo>
                    <a:pt x="329" y="154"/>
                    <a:pt x="329" y="154"/>
                    <a:pt x="329" y="154"/>
                  </a:cubicBezTo>
                  <a:cubicBezTo>
                    <a:pt x="330" y="160"/>
                    <a:pt x="330" y="166"/>
                    <a:pt x="330" y="171"/>
                  </a:cubicBezTo>
                  <a:cubicBezTo>
                    <a:pt x="323" y="165"/>
                    <a:pt x="315" y="160"/>
                    <a:pt x="307" y="155"/>
                  </a:cubicBezTo>
                  <a:cubicBezTo>
                    <a:pt x="306" y="155"/>
                    <a:pt x="305" y="156"/>
                    <a:pt x="306" y="157"/>
                  </a:cubicBezTo>
                  <a:cubicBezTo>
                    <a:pt x="314" y="163"/>
                    <a:pt x="322" y="170"/>
                    <a:pt x="331" y="175"/>
                  </a:cubicBezTo>
                  <a:cubicBezTo>
                    <a:pt x="331" y="179"/>
                    <a:pt x="331" y="184"/>
                    <a:pt x="331" y="189"/>
                  </a:cubicBezTo>
                  <a:cubicBezTo>
                    <a:pt x="320" y="180"/>
                    <a:pt x="308" y="172"/>
                    <a:pt x="296" y="164"/>
                  </a:cubicBezTo>
                  <a:cubicBezTo>
                    <a:pt x="295" y="163"/>
                    <a:pt x="295" y="165"/>
                    <a:pt x="295" y="165"/>
                  </a:cubicBezTo>
                  <a:cubicBezTo>
                    <a:pt x="307" y="174"/>
                    <a:pt x="319" y="184"/>
                    <a:pt x="331" y="192"/>
                  </a:cubicBezTo>
                  <a:cubicBezTo>
                    <a:pt x="331" y="196"/>
                    <a:pt x="331" y="199"/>
                    <a:pt x="331" y="203"/>
                  </a:cubicBezTo>
                  <a:cubicBezTo>
                    <a:pt x="325" y="199"/>
                    <a:pt x="319" y="195"/>
                    <a:pt x="314" y="191"/>
                  </a:cubicBezTo>
                  <a:cubicBezTo>
                    <a:pt x="310" y="188"/>
                    <a:pt x="306" y="186"/>
                    <a:pt x="303" y="183"/>
                  </a:cubicBezTo>
                  <a:cubicBezTo>
                    <a:pt x="300" y="181"/>
                    <a:pt x="294" y="175"/>
                    <a:pt x="291" y="174"/>
                  </a:cubicBezTo>
                  <a:cubicBezTo>
                    <a:pt x="292" y="175"/>
                    <a:pt x="292" y="174"/>
                    <a:pt x="291" y="173"/>
                  </a:cubicBezTo>
                  <a:cubicBezTo>
                    <a:pt x="291" y="173"/>
                    <a:pt x="291" y="173"/>
                    <a:pt x="290" y="173"/>
                  </a:cubicBezTo>
                  <a:cubicBezTo>
                    <a:pt x="290" y="173"/>
                    <a:pt x="290" y="173"/>
                    <a:pt x="290" y="173"/>
                  </a:cubicBezTo>
                  <a:cubicBezTo>
                    <a:pt x="287" y="177"/>
                    <a:pt x="296" y="182"/>
                    <a:pt x="299" y="183"/>
                  </a:cubicBezTo>
                  <a:cubicBezTo>
                    <a:pt x="309" y="191"/>
                    <a:pt x="320" y="199"/>
                    <a:pt x="331" y="207"/>
                  </a:cubicBezTo>
                  <a:cubicBezTo>
                    <a:pt x="331" y="212"/>
                    <a:pt x="331" y="217"/>
                    <a:pt x="330" y="222"/>
                  </a:cubicBezTo>
                  <a:cubicBezTo>
                    <a:pt x="314" y="209"/>
                    <a:pt x="296" y="196"/>
                    <a:pt x="278" y="184"/>
                  </a:cubicBezTo>
                  <a:cubicBezTo>
                    <a:pt x="277" y="184"/>
                    <a:pt x="277" y="185"/>
                    <a:pt x="278" y="185"/>
                  </a:cubicBezTo>
                  <a:cubicBezTo>
                    <a:pt x="296" y="198"/>
                    <a:pt x="313" y="212"/>
                    <a:pt x="330" y="226"/>
                  </a:cubicBezTo>
                  <a:cubicBezTo>
                    <a:pt x="330" y="226"/>
                    <a:pt x="330" y="227"/>
                    <a:pt x="330" y="227"/>
                  </a:cubicBezTo>
                  <a:cubicBezTo>
                    <a:pt x="330" y="230"/>
                    <a:pt x="329" y="234"/>
                    <a:pt x="329" y="237"/>
                  </a:cubicBezTo>
                  <a:cubicBezTo>
                    <a:pt x="329" y="239"/>
                    <a:pt x="329" y="241"/>
                    <a:pt x="328" y="242"/>
                  </a:cubicBezTo>
                  <a:cubicBezTo>
                    <a:pt x="309" y="227"/>
                    <a:pt x="289" y="214"/>
                    <a:pt x="270" y="198"/>
                  </a:cubicBezTo>
                  <a:cubicBezTo>
                    <a:pt x="270" y="197"/>
                    <a:pt x="268" y="198"/>
                    <a:pt x="269" y="199"/>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1" name="Freeform 117"/>
            <p:cNvSpPr/>
            <p:nvPr/>
          </p:nvSpPr>
          <p:spPr bwMode="auto">
            <a:xfrm>
              <a:off x="3182938" y="6159500"/>
              <a:ext cx="206375" cy="84138"/>
            </a:xfrm>
            <a:custGeom>
              <a:avLst/>
              <a:gdLst>
                <a:gd name="T0" fmla="*/ 59 w 65"/>
                <a:gd name="T1" fmla="*/ 11 h 26"/>
                <a:gd name="T2" fmla="*/ 45 w 65"/>
                <a:gd name="T3" fmla="*/ 12 h 26"/>
                <a:gd name="T4" fmla="*/ 32 w 65"/>
                <a:gd name="T5" fmla="*/ 0 h 26"/>
                <a:gd name="T6" fmla="*/ 20 w 65"/>
                <a:gd name="T7" fmla="*/ 12 h 26"/>
                <a:gd name="T8" fmla="*/ 19 w 65"/>
                <a:gd name="T9" fmla="*/ 10 h 26"/>
                <a:gd name="T10" fmla="*/ 8 w 65"/>
                <a:gd name="T11" fmla="*/ 7 h 26"/>
                <a:gd name="T12" fmla="*/ 6 w 65"/>
                <a:gd name="T13" fmla="*/ 24 h 26"/>
                <a:gd name="T14" fmla="*/ 7 w 65"/>
                <a:gd name="T15" fmla="*/ 22 h 26"/>
                <a:gd name="T16" fmla="*/ 9 w 65"/>
                <a:gd name="T17" fmla="*/ 11 h 26"/>
                <a:gd name="T18" fmla="*/ 16 w 65"/>
                <a:gd name="T19" fmla="*/ 13 h 26"/>
                <a:gd name="T20" fmla="*/ 18 w 65"/>
                <a:gd name="T21" fmla="*/ 17 h 26"/>
                <a:gd name="T22" fmla="*/ 14 w 65"/>
                <a:gd name="T23" fmla="*/ 20 h 26"/>
                <a:gd name="T24" fmla="*/ 15 w 65"/>
                <a:gd name="T25" fmla="*/ 22 h 26"/>
                <a:gd name="T26" fmla="*/ 21 w 65"/>
                <a:gd name="T27" fmla="*/ 19 h 26"/>
                <a:gd name="T28" fmla="*/ 27 w 65"/>
                <a:gd name="T29" fmla="*/ 19 h 26"/>
                <a:gd name="T30" fmla="*/ 27 w 65"/>
                <a:gd name="T31" fmla="*/ 16 h 26"/>
                <a:gd name="T32" fmla="*/ 23 w 65"/>
                <a:gd name="T33" fmla="*/ 16 h 26"/>
                <a:gd name="T34" fmla="*/ 32 w 65"/>
                <a:gd name="T35" fmla="*/ 4 h 26"/>
                <a:gd name="T36" fmla="*/ 42 w 65"/>
                <a:gd name="T37" fmla="*/ 16 h 26"/>
                <a:gd name="T38" fmla="*/ 45 w 65"/>
                <a:gd name="T39" fmla="*/ 17 h 26"/>
                <a:gd name="T40" fmla="*/ 51 w 65"/>
                <a:gd name="T41" fmla="*/ 13 h 26"/>
                <a:gd name="T42" fmla="*/ 58 w 65"/>
                <a:gd name="T43" fmla="*/ 22 h 26"/>
                <a:gd name="T44" fmla="*/ 61 w 65"/>
                <a:gd name="T45" fmla="*/ 24 h 26"/>
                <a:gd name="T46" fmla="*/ 59 w 65"/>
                <a:gd name="T4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26">
                  <a:moveTo>
                    <a:pt x="59" y="11"/>
                  </a:moveTo>
                  <a:cubicBezTo>
                    <a:pt x="55" y="8"/>
                    <a:pt x="49" y="9"/>
                    <a:pt x="45" y="12"/>
                  </a:cubicBezTo>
                  <a:cubicBezTo>
                    <a:pt x="44" y="5"/>
                    <a:pt x="39" y="0"/>
                    <a:pt x="32" y="0"/>
                  </a:cubicBezTo>
                  <a:cubicBezTo>
                    <a:pt x="25" y="1"/>
                    <a:pt x="21" y="6"/>
                    <a:pt x="20" y="12"/>
                  </a:cubicBezTo>
                  <a:cubicBezTo>
                    <a:pt x="20" y="11"/>
                    <a:pt x="19" y="10"/>
                    <a:pt x="19" y="10"/>
                  </a:cubicBezTo>
                  <a:cubicBezTo>
                    <a:pt x="16" y="7"/>
                    <a:pt x="12" y="6"/>
                    <a:pt x="8" y="7"/>
                  </a:cubicBezTo>
                  <a:cubicBezTo>
                    <a:pt x="1" y="10"/>
                    <a:pt x="0" y="20"/>
                    <a:pt x="6" y="24"/>
                  </a:cubicBezTo>
                  <a:cubicBezTo>
                    <a:pt x="7" y="25"/>
                    <a:pt x="8" y="23"/>
                    <a:pt x="7" y="22"/>
                  </a:cubicBezTo>
                  <a:cubicBezTo>
                    <a:pt x="4" y="19"/>
                    <a:pt x="5" y="12"/>
                    <a:pt x="9" y="11"/>
                  </a:cubicBezTo>
                  <a:cubicBezTo>
                    <a:pt x="12" y="10"/>
                    <a:pt x="14" y="11"/>
                    <a:pt x="16" y="13"/>
                  </a:cubicBezTo>
                  <a:cubicBezTo>
                    <a:pt x="17" y="14"/>
                    <a:pt x="17" y="16"/>
                    <a:pt x="18" y="17"/>
                  </a:cubicBezTo>
                  <a:cubicBezTo>
                    <a:pt x="16" y="18"/>
                    <a:pt x="15" y="19"/>
                    <a:pt x="14" y="20"/>
                  </a:cubicBezTo>
                  <a:cubicBezTo>
                    <a:pt x="13" y="21"/>
                    <a:pt x="14" y="22"/>
                    <a:pt x="15" y="22"/>
                  </a:cubicBezTo>
                  <a:cubicBezTo>
                    <a:pt x="17" y="20"/>
                    <a:pt x="19" y="20"/>
                    <a:pt x="21" y="19"/>
                  </a:cubicBezTo>
                  <a:cubicBezTo>
                    <a:pt x="23" y="19"/>
                    <a:pt x="25" y="20"/>
                    <a:pt x="27" y="19"/>
                  </a:cubicBezTo>
                  <a:cubicBezTo>
                    <a:pt x="28" y="19"/>
                    <a:pt x="28" y="17"/>
                    <a:pt x="27" y="16"/>
                  </a:cubicBezTo>
                  <a:cubicBezTo>
                    <a:pt x="26" y="16"/>
                    <a:pt x="25" y="16"/>
                    <a:pt x="23" y="16"/>
                  </a:cubicBezTo>
                  <a:cubicBezTo>
                    <a:pt x="23" y="10"/>
                    <a:pt x="26" y="4"/>
                    <a:pt x="32" y="4"/>
                  </a:cubicBezTo>
                  <a:cubicBezTo>
                    <a:pt x="39" y="4"/>
                    <a:pt x="42" y="10"/>
                    <a:pt x="42" y="16"/>
                  </a:cubicBezTo>
                  <a:cubicBezTo>
                    <a:pt x="41" y="18"/>
                    <a:pt x="44" y="18"/>
                    <a:pt x="45" y="17"/>
                  </a:cubicBezTo>
                  <a:cubicBezTo>
                    <a:pt x="47" y="15"/>
                    <a:pt x="49" y="14"/>
                    <a:pt x="51" y="13"/>
                  </a:cubicBezTo>
                  <a:cubicBezTo>
                    <a:pt x="58" y="13"/>
                    <a:pt x="60" y="16"/>
                    <a:pt x="58" y="22"/>
                  </a:cubicBezTo>
                  <a:cubicBezTo>
                    <a:pt x="57" y="24"/>
                    <a:pt x="60" y="26"/>
                    <a:pt x="61" y="24"/>
                  </a:cubicBezTo>
                  <a:cubicBezTo>
                    <a:pt x="65" y="20"/>
                    <a:pt x="64" y="14"/>
                    <a:pt x="59" y="11"/>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2" name="Freeform 118"/>
            <p:cNvSpPr/>
            <p:nvPr/>
          </p:nvSpPr>
          <p:spPr bwMode="auto">
            <a:xfrm>
              <a:off x="2841625" y="6037262"/>
              <a:ext cx="177800" cy="80963"/>
            </a:xfrm>
            <a:custGeom>
              <a:avLst/>
              <a:gdLst>
                <a:gd name="T0" fmla="*/ 38 w 56"/>
                <a:gd name="T1" fmla="*/ 7 h 25"/>
                <a:gd name="T2" fmla="*/ 21 w 56"/>
                <a:gd name="T3" fmla="*/ 17 h 25"/>
                <a:gd name="T4" fmla="*/ 16 w 56"/>
                <a:gd name="T5" fmla="*/ 11 h 25"/>
                <a:gd name="T6" fmla="*/ 6 w 56"/>
                <a:gd name="T7" fmla="*/ 10 h 25"/>
                <a:gd name="T8" fmla="*/ 6 w 56"/>
                <a:gd name="T9" fmla="*/ 25 h 25"/>
                <a:gd name="T10" fmla="*/ 7 w 56"/>
                <a:gd name="T11" fmla="*/ 23 h 25"/>
                <a:gd name="T12" fmla="*/ 8 w 56"/>
                <a:gd name="T13" fmla="*/ 13 h 25"/>
                <a:gd name="T14" fmla="*/ 15 w 56"/>
                <a:gd name="T15" fmla="*/ 14 h 25"/>
                <a:gd name="T16" fmla="*/ 19 w 56"/>
                <a:gd name="T17" fmla="*/ 20 h 25"/>
                <a:gd name="T18" fmla="*/ 17 w 56"/>
                <a:gd name="T19" fmla="*/ 20 h 25"/>
                <a:gd name="T20" fmla="*/ 19 w 56"/>
                <a:gd name="T21" fmla="*/ 23 h 25"/>
                <a:gd name="T22" fmla="*/ 24 w 56"/>
                <a:gd name="T23" fmla="*/ 21 h 25"/>
                <a:gd name="T24" fmla="*/ 28 w 56"/>
                <a:gd name="T25" fmla="*/ 20 h 25"/>
                <a:gd name="T26" fmla="*/ 28 w 56"/>
                <a:gd name="T27" fmla="*/ 18 h 25"/>
                <a:gd name="T28" fmla="*/ 24 w 56"/>
                <a:gd name="T29" fmla="*/ 18 h 25"/>
                <a:gd name="T30" fmla="*/ 37 w 56"/>
                <a:gd name="T31" fmla="*/ 12 h 25"/>
                <a:gd name="T32" fmla="*/ 40 w 56"/>
                <a:gd name="T33" fmla="*/ 12 h 25"/>
                <a:gd name="T34" fmla="*/ 52 w 56"/>
                <a:gd name="T35" fmla="*/ 12 h 25"/>
                <a:gd name="T36" fmla="*/ 55 w 56"/>
                <a:gd name="T37" fmla="*/ 12 h 25"/>
                <a:gd name="T38" fmla="*/ 38 w 56"/>
                <a:gd name="T3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38" y="7"/>
                  </a:moveTo>
                  <a:cubicBezTo>
                    <a:pt x="31" y="0"/>
                    <a:pt x="17" y="7"/>
                    <a:pt x="21" y="17"/>
                  </a:cubicBezTo>
                  <a:cubicBezTo>
                    <a:pt x="21" y="15"/>
                    <a:pt x="18" y="12"/>
                    <a:pt x="16" y="11"/>
                  </a:cubicBezTo>
                  <a:cubicBezTo>
                    <a:pt x="13" y="9"/>
                    <a:pt x="9" y="8"/>
                    <a:pt x="6" y="10"/>
                  </a:cubicBezTo>
                  <a:cubicBezTo>
                    <a:pt x="1" y="13"/>
                    <a:pt x="0" y="22"/>
                    <a:pt x="6" y="25"/>
                  </a:cubicBezTo>
                  <a:cubicBezTo>
                    <a:pt x="7" y="25"/>
                    <a:pt x="7" y="24"/>
                    <a:pt x="7" y="23"/>
                  </a:cubicBezTo>
                  <a:cubicBezTo>
                    <a:pt x="4" y="20"/>
                    <a:pt x="4" y="15"/>
                    <a:pt x="8" y="13"/>
                  </a:cubicBezTo>
                  <a:cubicBezTo>
                    <a:pt x="11" y="12"/>
                    <a:pt x="14" y="13"/>
                    <a:pt x="15" y="14"/>
                  </a:cubicBezTo>
                  <a:cubicBezTo>
                    <a:pt x="17" y="16"/>
                    <a:pt x="18" y="18"/>
                    <a:pt x="19" y="20"/>
                  </a:cubicBezTo>
                  <a:cubicBezTo>
                    <a:pt x="18" y="20"/>
                    <a:pt x="18" y="20"/>
                    <a:pt x="17" y="20"/>
                  </a:cubicBezTo>
                  <a:cubicBezTo>
                    <a:pt x="16" y="21"/>
                    <a:pt x="17" y="24"/>
                    <a:pt x="19" y="23"/>
                  </a:cubicBezTo>
                  <a:cubicBezTo>
                    <a:pt x="20" y="22"/>
                    <a:pt x="22" y="21"/>
                    <a:pt x="24" y="21"/>
                  </a:cubicBezTo>
                  <a:cubicBezTo>
                    <a:pt x="25" y="21"/>
                    <a:pt x="27" y="21"/>
                    <a:pt x="28" y="20"/>
                  </a:cubicBezTo>
                  <a:cubicBezTo>
                    <a:pt x="29" y="20"/>
                    <a:pt x="29" y="19"/>
                    <a:pt x="28" y="18"/>
                  </a:cubicBezTo>
                  <a:cubicBezTo>
                    <a:pt x="27" y="18"/>
                    <a:pt x="26" y="18"/>
                    <a:pt x="24" y="18"/>
                  </a:cubicBezTo>
                  <a:cubicBezTo>
                    <a:pt x="21" y="9"/>
                    <a:pt x="33" y="3"/>
                    <a:pt x="37" y="12"/>
                  </a:cubicBezTo>
                  <a:cubicBezTo>
                    <a:pt x="38" y="14"/>
                    <a:pt x="40" y="13"/>
                    <a:pt x="40" y="12"/>
                  </a:cubicBezTo>
                  <a:cubicBezTo>
                    <a:pt x="42" y="3"/>
                    <a:pt x="50" y="6"/>
                    <a:pt x="52" y="12"/>
                  </a:cubicBezTo>
                  <a:cubicBezTo>
                    <a:pt x="53" y="14"/>
                    <a:pt x="55" y="13"/>
                    <a:pt x="55" y="12"/>
                  </a:cubicBezTo>
                  <a:cubicBezTo>
                    <a:pt x="56" y="2"/>
                    <a:pt x="43" y="0"/>
                    <a:pt x="38" y="7"/>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3" name="Freeform 119"/>
            <p:cNvSpPr/>
            <p:nvPr/>
          </p:nvSpPr>
          <p:spPr bwMode="auto">
            <a:xfrm>
              <a:off x="2917825" y="6975475"/>
              <a:ext cx="114300" cy="80963"/>
            </a:xfrm>
            <a:custGeom>
              <a:avLst/>
              <a:gdLst>
                <a:gd name="T0" fmla="*/ 35 w 36"/>
                <a:gd name="T1" fmla="*/ 23 h 25"/>
                <a:gd name="T2" fmla="*/ 19 w 36"/>
                <a:gd name="T3" fmla="*/ 13 h 25"/>
                <a:gd name="T4" fmla="*/ 1 w 36"/>
                <a:gd name="T5" fmla="*/ 0 h 25"/>
                <a:gd name="T6" fmla="*/ 1 w 36"/>
                <a:gd name="T7" fmla="*/ 1 h 25"/>
                <a:gd name="T8" fmla="*/ 34 w 36"/>
                <a:gd name="T9" fmla="*/ 24 h 25"/>
                <a:gd name="T10" fmla="*/ 35 w 36"/>
                <a:gd name="T11" fmla="*/ 23 h 25"/>
              </a:gdLst>
              <a:ahLst/>
              <a:cxnLst>
                <a:cxn ang="0">
                  <a:pos x="T0" y="T1"/>
                </a:cxn>
                <a:cxn ang="0">
                  <a:pos x="T2" y="T3"/>
                </a:cxn>
                <a:cxn ang="0">
                  <a:pos x="T4" y="T5"/>
                </a:cxn>
                <a:cxn ang="0">
                  <a:pos x="T6" y="T7"/>
                </a:cxn>
                <a:cxn ang="0">
                  <a:pos x="T8" y="T9"/>
                </a:cxn>
                <a:cxn ang="0">
                  <a:pos x="T10" y="T11"/>
                </a:cxn>
              </a:cxnLst>
              <a:rect l="0" t="0" r="r" b="b"/>
              <a:pathLst>
                <a:path w="36" h="25">
                  <a:moveTo>
                    <a:pt x="35" y="23"/>
                  </a:moveTo>
                  <a:cubicBezTo>
                    <a:pt x="30" y="19"/>
                    <a:pt x="24" y="16"/>
                    <a:pt x="19" y="13"/>
                  </a:cubicBezTo>
                  <a:cubicBezTo>
                    <a:pt x="13" y="9"/>
                    <a:pt x="7" y="5"/>
                    <a:pt x="1" y="0"/>
                  </a:cubicBezTo>
                  <a:cubicBezTo>
                    <a:pt x="1" y="0"/>
                    <a:pt x="0" y="1"/>
                    <a:pt x="1" y="1"/>
                  </a:cubicBezTo>
                  <a:cubicBezTo>
                    <a:pt x="10" y="10"/>
                    <a:pt x="22" y="20"/>
                    <a:pt x="34" y="24"/>
                  </a:cubicBezTo>
                  <a:cubicBezTo>
                    <a:pt x="35" y="25"/>
                    <a:pt x="36" y="23"/>
                    <a:pt x="35" y="23"/>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4" name="Freeform 120"/>
            <p:cNvSpPr/>
            <p:nvPr/>
          </p:nvSpPr>
          <p:spPr bwMode="auto">
            <a:xfrm>
              <a:off x="3057525" y="6900862"/>
              <a:ext cx="204788" cy="146050"/>
            </a:xfrm>
            <a:custGeom>
              <a:avLst/>
              <a:gdLst>
                <a:gd name="T0" fmla="*/ 62 w 64"/>
                <a:gd name="T1" fmla="*/ 42 h 45"/>
                <a:gd name="T2" fmla="*/ 1 w 64"/>
                <a:gd name="T3" fmla="*/ 1 h 45"/>
                <a:gd name="T4" fmla="*/ 0 w 64"/>
                <a:gd name="T5" fmla="*/ 2 h 45"/>
                <a:gd name="T6" fmla="*/ 61 w 64"/>
                <a:gd name="T7" fmla="*/ 45 h 45"/>
                <a:gd name="T8" fmla="*/ 62 w 64"/>
                <a:gd name="T9" fmla="*/ 42 h 45"/>
              </a:gdLst>
              <a:ahLst/>
              <a:cxnLst>
                <a:cxn ang="0">
                  <a:pos x="T0" y="T1"/>
                </a:cxn>
                <a:cxn ang="0">
                  <a:pos x="T2" y="T3"/>
                </a:cxn>
                <a:cxn ang="0">
                  <a:pos x="T4" y="T5"/>
                </a:cxn>
                <a:cxn ang="0">
                  <a:pos x="T6" y="T7"/>
                </a:cxn>
                <a:cxn ang="0">
                  <a:pos x="T8" y="T9"/>
                </a:cxn>
              </a:cxnLst>
              <a:rect l="0" t="0" r="r" b="b"/>
              <a:pathLst>
                <a:path w="64" h="45">
                  <a:moveTo>
                    <a:pt x="62" y="42"/>
                  </a:moveTo>
                  <a:cubicBezTo>
                    <a:pt x="41" y="29"/>
                    <a:pt x="20" y="17"/>
                    <a:pt x="1" y="1"/>
                  </a:cubicBezTo>
                  <a:cubicBezTo>
                    <a:pt x="0" y="0"/>
                    <a:pt x="0" y="1"/>
                    <a:pt x="0" y="2"/>
                  </a:cubicBezTo>
                  <a:cubicBezTo>
                    <a:pt x="18" y="18"/>
                    <a:pt x="39" y="35"/>
                    <a:pt x="61" y="45"/>
                  </a:cubicBezTo>
                  <a:cubicBezTo>
                    <a:pt x="63" y="45"/>
                    <a:pt x="64" y="43"/>
                    <a:pt x="62" y="42"/>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5" name="Freeform 121"/>
            <p:cNvSpPr/>
            <p:nvPr/>
          </p:nvSpPr>
          <p:spPr bwMode="auto">
            <a:xfrm>
              <a:off x="3262313" y="6715125"/>
              <a:ext cx="258763" cy="206375"/>
            </a:xfrm>
            <a:custGeom>
              <a:avLst/>
              <a:gdLst>
                <a:gd name="T0" fmla="*/ 80 w 81"/>
                <a:gd name="T1" fmla="*/ 62 h 64"/>
                <a:gd name="T2" fmla="*/ 45 w 81"/>
                <a:gd name="T3" fmla="*/ 36 h 64"/>
                <a:gd name="T4" fmla="*/ 2 w 81"/>
                <a:gd name="T5" fmla="*/ 1 h 64"/>
                <a:gd name="T6" fmla="*/ 1 w 81"/>
                <a:gd name="T7" fmla="*/ 2 h 64"/>
                <a:gd name="T8" fmla="*/ 79 w 81"/>
                <a:gd name="T9" fmla="*/ 63 h 64"/>
                <a:gd name="T10" fmla="*/ 80 w 81"/>
                <a:gd name="T11" fmla="*/ 62 h 64"/>
              </a:gdLst>
              <a:ahLst/>
              <a:cxnLst>
                <a:cxn ang="0">
                  <a:pos x="T0" y="T1"/>
                </a:cxn>
                <a:cxn ang="0">
                  <a:pos x="T2" y="T3"/>
                </a:cxn>
                <a:cxn ang="0">
                  <a:pos x="T4" y="T5"/>
                </a:cxn>
                <a:cxn ang="0">
                  <a:pos x="T6" y="T7"/>
                </a:cxn>
                <a:cxn ang="0">
                  <a:pos x="T8" y="T9"/>
                </a:cxn>
                <a:cxn ang="0">
                  <a:pos x="T10" y="T11"/>
                </a:cxn>
              </a:cxnLst>
              <a:rect l="0" t="0" r="r" b="b"/>
              <a:pathLst>
                <a:path w="81" h="64">
                  <a:moveTo>
                    <a:pt x="80" y="62"/>
                  </a:moveTo>
                  <a:cubicBezTo>
                    <a:pt x="69" y="52"/>
                    <a:pt x="57" y="44"/>
                    <a:pt x="45" y="36"/>
                  </a:cubicBezTo>
                  <a:cubicBezTo>
                    <a:pt x="30" y="25"/>
                    <a:pt x="16" y="13"/>
                    <a:pt x="2" y="1"/>
                  </a:cubicBezTo>
                  <a:cubicBezTo>
                    <a:pt x="1" y="0"/>
                    <a:pt x="0" y="2"/>
                    <a:pt x="1" y="2"/>
                  </a:cubicBezTo>
                  <a:cubicBezTo>
                    <a:pt x="25" y="23"/>
                    <a:pt x="51" y="49"/>
                    <a:pt x="79" y="63"/>
                  </a:cubicBezTo>
                  <a:cubicBezTo>
                    <a:pt x="80" y="64"/>
                    <a:pt x="81" y="63"/>
                    <a:pt x="80" y="62"/>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3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49" presetClass="entr" presetSubtype="0" decel="100000" fill="hold" grpId="0" nodeType="after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p:cTn id="19" dur="500" fill="hold"/>
                                        <p:tgtEl>
                                          <p:spTgt spid="239"/>
                                        </p:tgtEl>
                                        <p:attrNameLst>
                                          <p:attrName>ppt_w</p:attrName>
                                        </p:attrNameLst>
                                      </p:cBhvr>
                                      <p:tavLst>
                                        <p:tav tm="0">
                                          <p:val>
                                            <p:fltVal val="0"/>
                                          </p:val>
                                        </p:tav>
                                        <p:tav tm="100000">
                                          <p:val>
                                            <p:strVal val="#ppt_w"/>
                                          </p:val>
                                        </p:tav>
                                      </p:tavLst>
                                    </p:anim>
                                    <p:anim calcmode="lin" valueType="num">
                                      <p:cBhvr>
                                        <p:cTn id="20" dur="500" fill="hold"/>
                                        <p:tgtEl>
                                          <p:spTgt spid="239"/>
                                        </p:tgtEl>
                                        <p:attrNameLst>
                                          <p:attrName>ppt_h</p:attrName>
                                        </p:attrNameLst>
                                      </p:cBhvr>
                                      <p:tavLst>
                                        <p:tav tm="0">
                                          <p:val>
                                            <p:fltVal val="0"/>
                                          </p:val>
                                        </p:tav>
                                        <p:tav tm="100000">
                                          <p:val>
                                            <p:strVal val="#ppt_h"/>
                                          </p:val>
                                        </p:tav>
                                      </p:tavLst>
                                    </p:anim>
                                    <p:anim calcmode="lin" valueType="num">
                                      <p:cBhvr>
                                        <p:cTn id="21" dur="500" fill="hold"/>
                                        <p:tgtEl>
                                          <p:spTgt spid="239"/>
                                        </p:tgtEl>
                                        <p:attrNameLst>
                                          <p:attrName>style.rotation</p:attrName>
                                        </p:attrNameLst>
                                      </p:cBhvr>
                                      <p:tavLst>
                                        <p:tav tm="0">
                                          <p:val>
                                            <p:fltVal val="360"/>
                                          </p:val>
                                        </p:tav>
                                        <p:tav tm="100000">
                                          <p:val>
                                            <p:fltVal val="0"/>
                                          </p:val>
                                        </p:tav>
                                      </p:tavLst>
                                    </p:anim>
                                    <p:animEffect transition="in" filter="fade">
                                      <p:cBhvr>
                                        <p:cTn id="22" dur="500"/>
                                        <p:tgtEl>
                                          <p:spTgt spid="239"/>
                                        </p:tgtEl>
                                      </p:cBhvr>
                                    </p:animEffect>
                                  </p:childTnLst>
                                </p:cTn>
                              </p:par>
                            </p:childTnLst>
                          </p:cTn>
                        </p:par>
                        <p:par>
                          <p:cTn id="23" fill="hold">
                            <p:stCondLst>
                              <p:cond delay="2299"/>
                            </p:stCondLst>
                            <p:childTnLst>
                              <p:par>
                                <p:cTn id="24" presetID="49" presetClass="entr" presetSubtype="0" decel="100000" fill="hold" nodeType="afterEffect">
                                  <p:stCondLst>
                                    <p:cond delay="0"/>
                                  </p:stCondLst>
                                  <p:childTnLst>
                                    <p:set>
                                      <p:cBhvr>
                                        <p:cTn id="25" dur="1" fill="hold">
                                          <p:stCondLst>
                                            <p:cond delay="0"/>
                                          </p:stCondLst>
                                        </p:cTn>
                                        <p:tgtEl>
                                          <p:spTgt spid="240"/>
                                        </p:tgtEl>
                                        <p:attrNameLst>
                                          <p:attrName>style.visibility</p:attrName>
                                        </p:attrNameLst>
                                      </p:cBhvr>
                                      <p:to>
                                        <p:strVal val="visible"/>
                                      </p:to>
                                    </p:set>
                                    <p:anim calcmode="lin" valueType="num">
                                      <p:cBhvr>
                                        <p:cTn id="26" dur="500" fill="hold"/>
                                        <p:tgtEl>
                                          <p:spTgt spid="240"/>
                                        </p:tgtEl>
                                        <p:attrNameLst>
                                          <p:attrName>ppt_w</p:attrName>
                                        </p:attrNameLst>
                                      </p:cBhvr>
                                      <p:tavLst>
                                        <p:tav tm="0">
                                          <p:val>
                                            <p:fltVal val="0"/>
                                          </p:val>
                                        </p:tav>
                                        <p:tav tm="100000">
                                          <p:val>
                                            <p:strVal val="#ppt_w"/>
                                          </p:val>
                                        </p:tav>
                                      </p:tavLst>
                                    </p:anim>
                                    <p:anim calcmode="lin" valueType="num">
                                      <p:cBhvr>
                                        <p:cTn id="27" dur="500" fill="hold"/>
                                        <p:tgtEl>
                                          <p:spTgt spid="240"/>
                                        </p:tgtEl>
                                        <p:attrNameLst>
                                          <p:attrName>ppt_h</p:attrName>
                                        </p:attrNameLst>
                                      </p:cBhvr>
                                      <p:tavLst>
                                        <p:tav tm="0">
                                          <p:val>
                                            <p:fltVal val="0"/>
                                          </p:val>
                                        </p:tav>
                                        <p:tav tm="100000">
                                          <p:val>
                                            <p:strVal val="#ppt_h"/>
                                          </p:val>
                                        </p:tav>
                                      </p:tavLst>
                                    </p:anim>
                                    <p:anim calcmode="lin" valueType="num">
                                      <p:cBhvr>
                                        <p:cTn id="28" dur="500" fill="hold"/>
                                        <p:tgtEl>
                                          <p:spTgt spid="240"/>
                                        </p:tgtEl>
                                        <p:attrNameLst>
                                          <p:attrName>style.rotation</p:attrName>
                                        </p:attrNameLst>
                                      </p:cBhvr>
                                      <p:tavLst>
                                        <p:tav tm="0">
                                          <p:val>
                                            <p:fltVal val="360"/>
                                          </p:val>
                                        </p:tav>
                                        <p:tav tm="100000">
                                          <p:val>
                                            <p:fltVal val="0"/>
                                          </p:val>
                                        </p:tav>
                                      </p:tavLst>
                                    </p:anim>
                                    <p:animEffect transition="in" filter="fade">
                                      <p:cBhvr>
                                        <p:cTn id="29" dur="500"/>
                                        <p:tgtEl>
                                          <p:spTgt spid="240"/>
                                        </p:tgtEl>
                                      </p:cBhvr>
                                    </p:animEffect>
                                  </p:childTnLst>
                                </p:cTn>
                              </p:par>
                            </p:childTnLst>
                          </p:cTn>
                        </p:par>
                        <p:par>
                          <p:cTn id="30" fill="hold">
                            <p:stCondLst>
                              <p:cond delay="2799"/>
                            </p:stCondLst>
                            <p:childTnLst>
                              <p:par>
                                <p:cTn id="31" presetID="49" presetClass="entr" presetSubtype="0" decel="100000" fill="hold" nodeType="afterEffect">
                                  <p:stCondLst>
                                    <p:cond delay="0"/>
                                  </p:stCondLst>
                                  <p:childTnLst>
                                    <p:set>
                                      <p:cBhvr>
                                        <p:cTn id="32" dur="1" fill="hold">
                                          <p:stCondLst>
                                            <p:cond delay="0"/>
                                          </p:stCondLst>
                                        </p:cTn>
                                        <p:tgtEl>
                                          <p:spTgt spid="258"/>
                                        </p:tgtEl>
                                        <p:attrNameLst>
                                          <p:attrName>style.visibility</p:attrName>
                                        </p:attrNameLst>
                                      </p:cBhvr>
                                      <p:to>
                                        <p:strVal val="visible"/>
                                      </p:to>
                                    </p:set>
                                    <p:anim calcmode="lin" valueType="num">
                                      <p:cBhvr>
                                        <p:cTn id="33" dur="500" fill="hold"/>
                                        <p:tgtEl>
                                          <p:spTgt spid="258"/>
                                        </p:tgtEl>
                                        <p:attrNameLst>
                                          <p:attrName>ppt_w</p:attrName>
                                        </p:attrNameLst>
                                      </p:cBhvr>
                                      <p:tavLst>
                                        <p:tav tm="0">
                                          <p:val>
                                            <p:fltVal val="0"/>
                                          </p:val>
                                        </p:tav>
                                        <p:tav tm="100000">
                                          <p:val>
                                            <p:strVal val="#ppt_w"/>
                                          </p:val>
                                        </p:tav>
                                      </p:tavLst>
                                    </p:anim>
                                    <p:anim calcmode="lin" valueType="num">
                                      <p:cBhvr>
                                        <p:cTn id="34" dur="500" fill="hold"/>
                                        <p:tgtEl>
                                          <p:spTgt spid="258"/>
                                        </p:tgtEl>
                                        <p:attrNameLst>
                                          <p:attrName>ppt_h</p:attrName>
                                        </p:attrNameLst>
                                      </p:cBhvr>
                                      <p:tavLst>
                                        <p:tav tm="0">
                                          <p:val>
                                            <p:fltVal val="0"/>
                                          </p:val>
                                        </p:tav>
                                        <p:tav tm="100000">
                                          <p:val>
                                            <p:strVal val="#ppt_h"/>
                                          </p:val>
                                        </p:tav>
                                      </p:tavLst>
                                    </p:anim>
                                    <p:anim calcmode="lin" valueType="num">
                                      <p:cBhvr>
                                        <p:cTn id="35" dur="500" fill="hold"/>
                                        <p:tgtEl>
                                          <p:spTgt spid="258"/>
                                        </p:tgtEl>
                                        <p:attrNameLst>
                                          <p:attrName>style.rotation</p:attrName>
                                        </p:attrNameLst>
                                      </p:cBhvr>
                                      <p:tavLst>
                                        <p:tav tm="0">
                                          <p:val>
                                            <p:fltVal val="360"/>
                                          </p:val>
                                        </p:tav>
                                        <p:tav tm="100000">
                                          <p:val>
                                            <p:fltVal val="0"/>
                                          </p:val>
                                        </p:tav>
                                      </p:tavLst>
                                    </p:anim>
                                    <p:animEffect transition="in" filter="fade">
                                      <p:cBhvr>
                                        <p:cTn id="36" dur="500"/>
                                        <p:tgtEl>
                                          <p:spTgt spid="258"/>
                                        </p:tgtEl>
                                      </p:cBhvr>
                                    </p:animEffect>
                                  </p:childTnLst>
                                </p:cTn>
                              </p:par>
                            </p:childTnLst>
                          </p:cTn>
                        </p:par>
                        <p:par>
                          <p:cTn id="37" fill="hold">
                            <p:stCondLst>
                              <p:cond delay="3299"/>
                            </p:stCondLst>
                            <p:childTnLst>
                              <p:par>
                                <p:cTn id="38" presetID="49" presetClass="entr" presetSubtype="0" decel="100000" fill="hold" nodeType="afterEffect">
                                  <p:stCondLst>
                                    <p:cond delay="0"/>
                                  </p:stCondLst>
                                  <p:childTnLst>
                                    <p:set>
                                      <p:cBhvr>
                                        <p:cTn id="39" dur="1" fill="hold">
                                          <p:stCondLst>
                                            <p:cond delay="0"/>
                                          </p:stCondLst>
                                        </p:cTn>
                                        <p:tgtEl>
                                          <p:spTgt spid="269"/>
                                        </p:tgtEl>
                                        <p:attrNameLst>
                                          <p:attrName>style.visibility</p:attrName>
                                        </p:attrNameLst>
                                      </p:cBhvr>
                                      <p:to>
                                        <p:strVal val="visible"/>
                                      </p:to>
                                    </p:set>
                                    <p:anim calcmode="lin" valueType="num">
                                      <p:cBhvr>
                                        <p:cTn id="40" dur="500" fill="hold"/>
                                        <p:tgtEl>
                                          <p:spTgt spid="269"/>
                                        </p:tgtEl>
                                        <p:attrNameLst>
                                          <p:attrName>ppt_w</p:attrName>
                                        </p:attrNameLst>
                                      </p:cBhvr>
                                      <p:tavLst>
                                        <p:tav tm="0">
                                          <p:val>
                                            <p:fltVal val="0"/>
                                          </p:val>
                                        </p:tav>
                                        <p:tav tm="100000">
                                          <p:val>
                                            <p:strVal val="#ppt_w"/>
                                          </p:val>
                                        </p:tav>
                                      </p:tavLst>
                                    </p:anim>
                                    <p:anim calcmode="lin" valueType="num">
                                      <p:cBhvr>
                                        <p:cTn id="41" dur="500" fill="hold"/>
                                        <p:tgtEl>
                                          <p:spTgt spid="269"/>
                                        </p:tgtEl>
                                        <p:attrNameLst>
                                          <p:attrName>ppt_h</p:attrName>
                                        </p:attrNameLst>
                                      </p:cBhvr>
                                      <p:tavLst>
                                        <p:tav tm="0">
                                          <p:val>
                                            <p:fltVal val="0"/>
                                          </p:val>
                                        </p:tav>
                                        <p:tav tm="100000">
                                          <p:val>
                                            <p:strVal val="#ppt_h"/>
                                          </p:val>
                                        </p:tav>
                                      </p:tavLst>
                                    </p:anim>
                                    <p:anim calcmode="lin" valueType="num">
                                      <p:cBhvr>
                                        <p:cTn id="42" dur="500" fill="hold"/>
                                        <p:tgtEl>
                                          <p:spTgt spid="269"/>
                                        </p:tgtEl>
                                        <p:attrNameLst>
                                          <p:attrName>style.rotation</p:attrName>
                                        </p:attrNameLst>
                                      </p:cBhvr>
                                      <p:tavLst>
                                        <p:tav tm="0">
                                          <p:val>
                                            <p:fltVal val="360"/>
                                          </p:val>
                                        </p:tav>
                                        <p:tav tm="100000">
                                          <p:val>
                                            <p:fltVal val="0"/>
                                          </p:val>
                                        </p:tav>
                                      </p:tavLst>
                                    </p:anim>
                                    <p:animEffect transition="in" filter="fade">
                                      <p:cBhvr>
                                        <p:cTn id="43" dur="500"/>
                                        <p:tgtEl>
                                          <p:spTgt spid="269"/>
                                        </p:tgtEl>
                                      </p:cBhvr>
                                    </p:animEffect>
                                  </p:childTnLst>
                                </p:cTn>
                              </p:par>
                            </p:childTnLst>
                          </p:cTn>
                        </p:par>
                        <p:par>
                          <p:cTn id="44" fill="hold">
                            <p:stCondLst>
                              <p:cond delay="3799"/>
                            </p:stCondLst>
                            <p:childTnLst>
                              <p:par>
                                <p:cTn id="45" presetID="22" presetClass="entr" presetSubtype="1"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par>
                          <p:cTn id="48" fill="hold">
                            <p:stCondLst>
                              <p:cond delay="4299"/>
                            </p:stCondLst>
                            <p:childTnLst>
                              <p:par>
                                <p:cTn id="49" presetID="22" presetClass="entr" presetSubtype="1"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up)">
                                      <p:cBhvr>
                                        <p:cTn id="51" dur="500"/>
                                        <p:tgtEl>
                                          <p:spTgt spid="97"/>
                                        </p:tgtEl>
                                      </p:cBhvr>
                                    </p:animEffect>
                                  </p:childTnLst>
                                </p:cTn>
                              </p:par>
                            </p:childTnLst>
                          </p:cTn>
                        </p:par>
                        <p:par>
                          <p:cTn id="52" fill="hold">
                            <p:stCondLst>
                              <p:cond delay="4799"/>
                            </p:stCondLst>
                            <p:childTnLst>
                              <p:par>
                                <p:cTn id="53" presetID="22" presetClass="entr" presetSubtype="1"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up)">
                                      <p:cBhvr>
                                        <p:cTn id="55" dur="500"/>
                                        <p:tgtEl>
                                          <p:spTgt spid="98"/>
                                        </p:tgtEl>
                                      </p:cBhvr>
                                    </p:animEffect>
                                  </p:childTnLst>
                                </p:cTn>
                              </p:par>
                            </p:childTnLst>
                          </p:cTn>
                        </p:par>
                        <p:par>
                          <p:cTn id="56" fill="hold">
                            <p:stCondLst>
                              <p:cond delay="5299"/>
                            </p:stCondLst>
                            <p:childTnLst>
                              <p:par>
                                <p:cTn id="57" presetID="22" presetClass="entr" presetSubtype="8"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left)">
                                      <p:cBhvr>
                                        <p:cTn id="59" dur="500"/>
                                        <p:tgtEl>
                                          <p:spTgt spid="103"/>
                                        </p:tgtEl>
                                      </p:cBhvr>
                                    </p:animEffect>
                                  </p:childTnLst>
                                </p:cTn>
                              </p:par>
                            </p:childTnLst>
                          </p:cTn>
                        </p:par>
                        <p:par>
                          <p:cTn id="60" fill="hold">
                            <p:stCondLst>
                              <p:cond delay="5799"/>
                            </p:stCondLst>
                            <p:childTnLst>
                              <p:par>
                                <p:cTn id="61" presetID="22" presetClass="entr" presetSubtype="8" fill="hold" nodeType="after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wipe(left)">
                                      <p:cBhvr>
                                        <p:cTn id="63" dur="500"/>
                                        <p:tgtEl>
                                          <p:spTgt spid="135"/>
                                        </p:tgtEl>
                                      </p:cBhvr>
                                    </p:animEffect>
                                  </p:childTnLst>
                                </p:cTn>
                              </p:par>
                            </p:childTnLst>
                          </p:cTn>
                        </p:par>
                        <p:par>
                          <p:cTn id="64" fill="hold">
                            <p:stCondLst>
                              <p:cond delay="6299"/>
                            </p:stCondLst>
                            <p:childTnLst>
                              <p:par>
                                <p:cTn id="65" presetID="22" presetClass="entr" presetSubtype="8" fill="hold" nodeType="after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wipe(left)">
                                      <p:cBhvr>
                                        <p:cTn id="67" dur="500"/>
                                        <p:tgtEl>
                                          <p:spTgt spid="167"/>
                                        </p:tgtEl>
                                      </p:cBhvr>
                                    </p:animEffect>
                                  </p:childTnLst>
                                </p:cTn>
                              </p:par>
                            </p:childTnLst>
                          </p:cTn>
                        </p:par>
                        <p:par>
                          <p:cTn id="68" fill="hold">
                            <p:stCondLst>
                              <p:cond delay="6799"/>
                            </p:stCondLst>
                            <p:childTnLst>
                              <p:par>
                                <p:cTn id="69" presetID="22" presetClass="entr" presetSubtype="8" fill="hold" nodeType="afterEffect">
                                  <p:stCondLst>
                                    <p:cond delay="0"/>
                                  </p:stCondLst>
                                  <p:childTnLst>
                                    <p:set>
                                      <p:cBhvr>
                                        <p:cTn id="70" dur="1" fill="hold">
                                          <p:stCondLst>
                                            <p:cond delay="0"/>
                                          </p:stCondLst>
                                        </p:cTn>
                                        <p:tgtEl>
                                          <p:spTgt spid="199"/>
                                        </p:tgtEl>
                                        <p:attrNameLst>
                                          <p:attrName>style.visibility</p:attrName>
                                        </p:attrNameLst>
                                      </p:cBhvr>
                                      <p:to>
                                        <p:strVal val="visible"/>
                                      </p:to>
                                    </p:set>
                                    <p:animEffect transition="in" filter="wipe(left)">
                                      <p:cBhvr>
                                        <p:cTn id="71" dur="500"/>
                                        <p:tgtEl>
                                          <p:spTgt spid="199"/>
                                        </p:tgtEl>
                                      </p:cBhvr>
                                    </p:animEffect>
                                  </p:childTnLst>
                                </p:cTn>
                              </p:par>
                            </p:childTnLst>
                          </p:cTn>
                        </p:par>
                        <p:par>
                          <p:cTn id="72" fill="hold">
                            <p:stCondLst>
                              <p:cond delay="7299"/>
                            </p:stCondLst>
                            <p:childTnLst>
                              <p:par>
                                <p:cTn id="73" presetID="10" presetClass="entr" presetSubtype="0" fill="hold" grpId="0" nodeType="afterEffect">
                                  <p:stCondLst>
                                    <p:cond delay="0"/>
                                  </p:stCondLst>
                                  <p:childTnLst>
                                    <p:set>
                                      <p:cBhvr>
                                        <p:cTn id="74" dur="1" fill="hold">
                                          <p:stCondLst>
                                            <p:cond delay="0"/>
                                          </p:stCondLst>
                                        </p:cTn>
                                        <p:tgtEl>
                                          <p:spTgt spid="134"/>
                                        </p:tgtEl>
                                        <p:attrNameLst>
                                          <p:attrName>style.visibility</p:attrName>
                                        </p:attrNameLst>
                                      </p:cBhvr>
                                      <p:to>
                                        <p:strVal val="visible"/>
                                      </p:to>
                                    </p:set>
                                    <p:animEffect transition="in" filter="fade">
                                      <p:cBhvr>
                                        <p:cTn id="75" dur="500"/>
                                        <p:tgtEl>
                                          <p:spTgt spid="134"/>
                                        </p:tgtEl>
                                      </p:cBhvr>
                                    </p:animEffect>
                                  </p:childTnLst>
                                </p:cTn>
                              </p:par>
                            </p:childTnLst>
                          </p:cTn>
                        </p:par>
                        <p:par>
                          <p:cTn id="76" fill="hold">
                            <p:stCondLst>
                              <p:cond delay="7799"/>
                            </p:stCondLst>
                            <p:childTnLst>
                              <p:par>
                                <p:cTn id="77" presetID="10" presetClass="entr" presetSubtype="0" fill="hold" grpId="0" nodeType="afterEffect">
                                  <p:stCondLst>
                                    <p:cond delay="0"/>
                                  </p:stCondLst>
                                  <p:childTnLst>
                                    <p:set>
                                      <p:cBhvr>
                                        <p:cTn id="78" dur="1" fill="hold">
                                          <p:stCondLst>
                                            <p:cond delay="0"/>
                                          </p:stCondLst>
                                        </p:cTn>
                                        <p:tgtEl>
                                          <p:spTgt spid="166"/>
                                        </p:tgtEl>
                                        <p:attrNameLst>
                                          <p:attrName>style.visibility</p:attrName>
                                        </p:attrNameLst>
                                      </p:cBhvr>
                                      <p:to>
                                        <p:strVal val="visible"/>
                                      </p:to>
                                    </p:set>
                                    <p:animEffect transition="in" filter="fade">
                                      <p:cBhvr>
                                        <p:cTn id="79" dur="500"/>
                                        <p:tgtEl>
                                          <p:spTgt spid="166"/>
                                        </p:tgtEl>
                                      </p:cBhvr>
                                    </p:animEffect>
                                  </p:childTnLst>
                                </p:cTn>
                              </p:par>
                            </p:childTnLst>
                          </p:cTn>
                        </p:par>
                        <p:par>
                          <p:cTn id="80" fill="hold">
                            <p:stCondLst>
                              <p:cond delay="8299"/>
                            </p:stCondLst>
                            <p:childTnLst>
                              <p:par>
                                <p:cTn id="81" presetID="10" presetClass="entr" presetSubtype="0" fill="hold" grpId="0" nodeType="afterEffect">
                                  <p:stCondLst>
                                    <p:cond delay="0"/>
                                  </p:stCondLst>
                                  <p:childTnLst>
                                    <p:set>
                                      <p:cBhvr>
                                        <p:cTn id="82" dur="1" fill="hold">
                                          <p:stCondLst>
                                            <p:cond delay="0"/>
                                          </p:stCondLst>
                                        </p:cTn>
                                        <p:tgtEl>
                                          <p:spTgt spid="198"/>
                                        </p:tgtEl>
                                        <p:attrNameLst>
                                          <p:attrName>style.visibility</p:attrName>
                                        </p:attrNameLst>
                                      </p:cBhvr>
                                      <p:to>
                                        <p:strVal val="visible"/>
                                      </p:to>
                                    </p:set>
                                    <p:animEffect transition="in" filter="fade">
                                      <p:cBhvr>
                                        <p:cTn id="83" dur="500"/>
                                        <p:tgtEl>
                                          <p:spTgt spid="198"/>
                                        </p:tgtEl>
                                      </p:cBhvr>
                                    </p:animEffect>
                                  </p:childTnLst>
                                </p:cTn>
                              </p:par>
                            </p:childTnLst>
                          </p:cTn>
                        </p:par>
                        <p:par>
                          <p:cTn id="84" fill="hold">
                            <p:stCondLst>
                              <p:cond delay="8799"/>
                            </p:stCondLst>
                            <p:childTnLst>
                              <p:par>
                                <p:cTn id="85" presetID="10" presetClass="entr" presetSubtype="0" fill="hold" grpId="0" nodeType="afterEffect">
                                  <p:stCondLst>
                                    <p:cond delay="0"/>
                                  </p:stCondLst>
                                  <p:childTnLst>
                                    <p:set>
                                      <p:cBhvr>
                                        <p:cTn id="86" dur="1" fill="hold">
                                          <p:stCondLst>
                                            <p:cond delay="0"/>
                                          </p:stCondLst>
                                        </p:cTn>
                                        <p:tgtEl>
                                          <p:spTgt spid="230"/>
                                        </p:tgtEl>
                                        <p:attrNameLst>
                                          <p:attrName>style.visibility</p:attrName>
                                        </p:attrNameLst>
                                      </p:cBhvr>
                                      <p:to>
                                        <p:strVal val="visible"/>
                                      </p:to>
                                    </p:set>
                                    <p:animEffect transition="in" filter="fade">
                                      <p:cBhvr>
                                        <p:cTn id="87" dur="500"/>
                                        <p:tgtEl>
                                          <p:spTgt spid="230"/>
                                        </p:tgtEl>
                                      </p:cBhvr>
                                    </p:animEffect>
                                  </p:childTnLst>
                                </p:cTn>
                              </p:par>
                            </p:childTnLst>
                          </p:cTn>
                        </p:par>
                        <p:par>
                          <p:cTn id="88" fill="hold">
                            <p:stCondLst>
                              <p:cond delay="9299"/>
                            </p:stCondLst>
                            <p:childTnLst>
                              <p:par>
                                <p:cTn id="89" presetID="10" presetClass="entr" presetSubtype="0" fill="hold" grpId="0" nodeType="afterEffect">
                                  <p:stCondLst>
                                    <p:cond delay="0"/>
                                  </p:stCondLst>
                                  <p:iterate type="lt">
                                    <p:tmPct val="15000"/>
                                  </p:iterate>
                                  <p:childTnLst>
                                    <p:set>
                                      <p:cBhvr>
                                        <p:cTn id="90" dur="1" fill="hold">
                                          <p:stCondLst>
                                            <p:cond delay="0"/>
                                          </p:stCondLst>
                                        </p:cTn>
                                        <p:tgtEl>
                                          <p:spTgt spid="232"/>
                                        </p:tgtEl>
                                        <p:attrNameLst>
                                          <p:attrName>style.visibility</p:attrName>
                                        </p:attrNameLst>
                                      </p:cBhvr>
                                      <p:to>
                                        <p:strVal val="visible"/>
                                      </p:to>
                                    </p:set>
                                    <p:animEffect transition="in" filter="fade">
                                      <p:cBhvr>
                                        <p:cTn id="91" dur="200"/>
                                        <p:tgtEl>
                                          <p:spTgt spid="232"/>
                                        </p:tgtEl>
                                      </p:cBhvr>
                                    </p:animEffect>
                                  </p:childTnLst>
                                </p:cTn>
                              </p:par>
                            </p:childTnLst>
                          </p:cTn>
                        </p:par>
                        <p:par>
                          <p:cTn id="92" fill="hold">
                            <p:stCondLst>
                              <p:cond delay="10340"/>
                            </p:stCondLst>
                            <p:childTnLst>
                              <p:par>
                                <p:cTn id="93" presetID="10" presetClass="entr" presetSubtype="0" fill="hold" grpId="0" nodeType="afterEffect">
                                  <p:stCondLst>
                                    <p:cond delay="0"/>
                                  </p:stCondLst>
                                  <p:iterate type="lt">
                                    <p:tmPct val="15000"/>
                                  </p:iterate>
                                  <p:childTnLst>
                                    <p:set>
                                      <p:cBhvr>
                                        <p:cTn id="94" dur="1" fill="hold">
                                          <p:stCondLst>
                                            <p:cond delay="0"/>
                                          </p:stCondLst>
                                        </p:cTn>
                                        <p:tgtEl>
                                          <p:spTgt spid="234"/>
                                        </p:tgtEl>
                                        <p:attrNameLst>
                                          <p:attrName>style.visibility</p:attrName>
                                        </p:attrNameLst>
                                      </p:cBhvr>
                                      <p:to>
                                        <p:strVal val="visible"/>
                                      </p:to>
                                    </p:set>
                                    <p:animEffect transition="in" filter="fade">
                                      <p:cBhvr>
                                        <p:cTn id="95" dur="200"/>
                                        <p:tgtEl>
                                          <p:spTgt spid="234"/>
                                        </p:tgtEl>
                                      </p:cBhvr>
                                    </p:animEffect>
                                  </p:childTnLst>
                                </p:cTn>
                              </p:par>
                            </p:childTnLst>
                          </p:cTn>
                        </p:par>
                        <p:par>
                          <p:cTn id="96" fill="hold">
                            <p:stCondLst>
                              <p:cond delay="11380"/>
                            </p:stCondLst>
                            <p:childTnLst>
                              <p:par>
                                <p:cTn id="97" presetID="10" presetClass="entr" presetSubtype="0" fill="hold" grpId="0" nodeType="afterEffect">
                                  <p:stCondLst>
                                    <p:cond delay="0"/>
                                  </p:stCondLst>
                                  <p:iterate type="lt">
                                    <p:tmPct val="15000"/>
                                  </p:iterate>
                                  <p:childTnLst>
                                    <p:set>
                                      <p:cBhvr>
                                        <p:cTn id="98" dur="1" fill="hold">
                                          <p:stCondLst>
                                            <p:cond delay="0"/>
                                          </p:stCondLst>
                                        </p:cTn>
                                        <p:tgtEl>
                                          <p:spTgt spid="236"/>
                                        </p:tgtEl>
                                        <p:attrNameLst>
                                          <p:attrName>style.visibility</p:attrName>
                                        </p:attrNameLst>
                                      </p:cBhvr>
                                      <p:to>
                                        <p:strVal val="visible"/>
                                      </p:to>
                                    </p:set>
                                    <p:animEffect transition="in" filter="fade">
                                      <p:cBhvr>
                                        <p:cTn id="99" dur="200"/>
                                        <p:tgtEl>
                                          <p:spTgt spid="236"/>
                                        </p:tgtEl>
                                      </p:cBhvr>
                                    </p:animEffect>
                                  </p:childTnLst>
                                </p:cTn>
                              </p:par>
                            </p:childTnLst>
                          </p:cTn>
                        </p:par>
                        <p:par>
                          <p:cTn id="100" fill="hold">
                            <p:stCondLst>
                              <p:cond delay="12420"/>
                            </p:stCondLst>
                            <p:childTnLst>
                              <p:par>
                                <p:cTn id="101" presetID="10" presetClass="entr" presetSubtype="0" fill="hold" grpId="0" nodeType="afterEffect">
                                  <p:stCondLst>
                                    <p:cond delay="0"/>
                                  </p:stCondLst>
                                  <p:iterate type="lt">
                                    <p:tmPct val="15000"/>
                                  </p:iterate>
                                  <p:childTnLst>
                                    <p:set>
                                      <p:cBhvr>
                                        <p:cTn id="102" dur="1" fill="hold">
                                          <p:stCondLst>
                                            <p:cond delay="0"/>
                                          </p:stCondLst>
                                        </p:cTn>
                                        <p:tgtEl>
                                          <p:spTgt spid="238"/>
                                        </p:tgtEl>
                                        <p:attrNameLst>
                                          <p:attrName>style.visibility</p:attrName>
                                        </p:attrNameLst>
                                      </p:cBhvr>
                                      <p:to>
                                        <p:strVal val="visible"/>
                                      </p:to>
                                    </p:set>
                                    <p:animEffect transition="in" filter="fade">
                                      <p:cBhvr>
                                        <p:cTn id="103" dur="2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34" grpId="0"/>
      <p:bldP spid="166" grpId="0"/>
      <p:bldP spid="198" grpId="0"/>
      <p:bldP spid="230" grpId="0"/>
      <p:bldP spid="232" grpId="0"/>
      <p:bldP spid="234" grpId="0"/>
      <p:bldP spid="236" grpId="0"/>
      <p:bldP spid="238" grpId="0"/>
      <p:bldP spid="23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endParaRPr lang="zh-CN" altLang="en-US" sz="4400" b="1" dirty="0">
              <a:solidFill>
                <a:srgbClr val="FFFF00"/>
              </a:solidFill>
              <a:latin typeface="方正静蕾简体" panose="02000000000000000000" pitchFamily="2" charset="-122"/>
              <a:ea typeface="方正静蕾简体" panose="02000000000000000000" pitchFamily="2" charset="-122"/>
            </a:endParaRP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018501" cy="3170099"/>
          </a:xfrm>
          <a:prstGeom prst="rect">
            <a:avLst/>
          </a:prstGeom>
          <a:noFill/>
        </p:spPr>
        <p:txBody>
          <a:bodyPr wrap="none" rtlCol="0">
            <a:spAutoFit/>
          </a:bodyPr>
          <a:lstStyle/>
          <a:p>
            <a:r>
              <a:rPr lang="en-US" altLang="zh-CN" sz="20000" b="1" dirty="0" smtClean="0">
                <a:solidFill>
                  <a:schemeClr val="bg1"/>
                </a:solidFill>
                <a:latin typeface="方正静蕾简体" panose="02000000000000000000" pitchFamily="2" charset="-122"/>
                <a:ea typeface="方正静蕾简体" panose="02000000000000000000" pitchFamily="2" charset="-122"/>
              </a:rPr>
              <a:t>03</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3000">
        <p14:flash/>
      </p:transition>
    </mc:Choice>
    <mc:Fallback>
      <p:transition spd="slow" advClick="0"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cxnSp>
        <p:nvCxnSpPr>
          <p:cNvPr id="49" name="Straight Connector 48"/>
          <p:cNvCxnSpPr/>
          <p:nvPr/>
        </p:nvCxnSpPr>
        <p:spPr>
          <a:xfrm>
            <a:off x="5325000" y="3757859"/>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45"/>
          <p:cNvCxnSpPr/>
          <p:nvPr/>
        </p:nvCxnSpPr>
        <p:spPr>
          <a:xfrm>
            <a:off x="5325000" y="2329099"/>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50"/>
          <p:cNvCxnSpPr/>
          <p:nvPr/>
        </p:nvCxnSpPr>
        <p:spPr>
          <a:xfrm>
            <a:off x="5325000" y="5281870"/>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a:xfrm>
            <a:off x="6038850" y="1523990"/>
            <a:ext cx="114301" cy="4763591"/>
            <a:chOff x="4529137" y="1142992"/>
            <a:chExt cx="85726" cy="3572693"/>
          </a:xfrm>
        </p:grpSpPr>
        <p:cxnSp>
          <p:nvCxnSpPr>
            <p:cNvPr id="100" name="Straight Connector 8"/>
            <p:cNvCxnSpPr/>
            <p:nvPr/>
          </p:nvCxnSpPr>
          <p:spPr>
            <a:xfrm rot="5400000">
              <a:off x="2785258" y="2928942"/>
              <a:ext cx="3572693" cy="793"/>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Oval 51"/>
            <p:cNvSpPr/>
            <p:nvPr/>
          </p:nvSpPr>
          <p:spPr>
            <a:xfrm>
              <a:off x="4529137" y="2774961"/>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102" name="Oval 52"/>
            <p:cNvSpPr/>
            <p:nvPr/>
          </p:nvSpPr>
          <p:spPr>
            <a:xfrm>
              <a:off x="4529137" y="17081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103" name="Oval 53"/>
            <p:cNvSpPr/>
            <p:nvPr/>
          </p:nvSpPr>
          <p:spPr>
            <a:xfrm>
              <a:off x="4529137" y="39179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nvGrpSpPr>
          <p:cNvPr id="104" name="Group 88"/>
          <p:cNvGrpSpPr/>
          <p:nvPr/>
        </p:nvGrpSpPr>
        <p:grpSpPr>
          <a:xfrm>
            <a:off x="1193562" y="3025212"/>
            <a:ext cx="2806926" cy="1372680"/>
            <a:chOff x="895171" y="2315289"/>
            <a:chExt cx="2105194" cy="1029510"/>
          </a:xfrm>
        </p:grpSpPr>
        <p:sp>
          <p:nvSpPr>
            <p:cNvPr id="105" name="Rectangle 31"/>
            <p:cNvSpPr/>
            <p:nvPr/>
          </p:nvSpPr>
          <p:spPr>
            <a:xfrm>
              <a:off x="895171" y="2714626"/>
              <a:ext cx="2105194" cy="630173"/>
            </a:xfrm>
            <a:prstGeom prst="rect">
              <a:avLst/>
            </a:prstGeom>
          </p:spPr>
          <p:txBody>
            <a:bodyPr wrap="square">
              <a:spAutoFit/>
            </a:bodyPr>
            <a:lstStyle/>
            <a:p>
              <a:pPr algn="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106" name="Rectangle 32"/>
            <p:cNvSpPr/>
            <p:nvPr/>
          </p:nvSpPr>
          <p:spPr>
            <a:xfrm>
              <a:off x="1866951" y="2315289"/>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10" name="Group 89"/>
          <p:cNvGrpSpPr/>
          <p:nvPr/>
        </p:nvGrpSpPr>
        <p:grpSpPr>
          <a:xfrm>
            <a:off x="1110678" y="1591024"/>
            <a:ext cx="2889807" cy="1378105"/>
            <a:chOff x="833008" y="1239650"/>
            <a:chExt cx="2167355" cy="1033579"/>
          </a:xfrm>
        </p:grpSpPr>
        <p:sp>
          <p:nvSpPr>
            <p:cNvPr id="111" name="Rectangle 29"/>
            <p:cNvSpPr/>
            <p:nvPr/>
          </p:nvSpPr>
          <p:spPr>
            <a:xfrm>
              <a:off x="833008" y="1643056"/>
              <a:ext cx="2167355" cy="630173"/>
            </a:xfrm>
            <a:prstGeom prst="rect">
              <a:avLst/>
            </a:prstGeom>
          </p:spPr>
          <p:txBody>
            <a:bodyPr wrap="square">
              <a:spAutoFit/>
            </a:bodyPr>
            <a:lstStyle/>
            <a:p>
              <a:pPr algn="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112" name="Rectangle 30"/>
            <p:cNvSpPr/>
            <p:nvPr/>
          </p:nvSpPr>
          <p:spPr>
            <a:xfrm>
              <a:off x="1855266" y="1239650"/>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16" name="Group 92"/>
          <p:cNvGrpSpPr/>
          <p:nvPr/>
        </p:nvGrpSpPr>
        <p:grpSpPr>
          <a:xfrm>
            <a:off x="8191512" y="4557442"/>
            <a:ext cx="2881773" cy="1364453"/>
            <a:chOff x="6143635" y="3464466"/>
            <a:chExt cx="2161330" cy="1023341"/>
          </a:xfrm>
        </p:grpSpPr>
        <p:sp>
          <p:nvSpPr>
            <p:cNvPr id="117" name="Rectangle 39"/>
            <p:cNvSpPr/>
            <p:nvPr/>
          </p:nvSpPr>
          <p:spPr>
            <a:xfrm>
              <a:off x="6143637" y="3857634"/>
              <a:ext cx="2161328" cy="630173"/>
            </a:xfrm>
            <a:prstGeom prst="rect">
              <a:avLst/>
            </a:prstGeom>
          </p:spPr>
          <p:txBody>
            <a:bodyPr wrap="square">
              <a:spAutoFit/>
            </a:bodyPr>
            <a:lstStyle/>
            <a:p>
              <a:pP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118" name="Rectangle 40"/>
            <p:cNvSpPr/>
            <p:nvPr/>
          </p:nvSpPr>
          <p:spPr>
            <a:xfrm>
              <a:off x="6143635" y="3464466"/>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22" name="Group 87"/>
          <p:cNvGrpSpPr/>
          <p:nvPr/>
        </p:nvGrpSpPr>
        <p:grpSpPr>
          <a:xfrm>
            <a:off x="1247618" y="4559040"/>
            <a:ext cx="2752871" cy="1362868"/>
            <a:chOff x="935713" y="3465656"/>
            <a:chExt cx="2064653" cy="1022149"/>
          </a:xfrm>
        </p:grpSpPr>
        <p:sp>
          <p:nvSpPr>
            <p:cNvPr id="123" name="Rectangle 33"/>
            <p:cNvSpPr/>
            <p:nvPr/>
          </p:nvSpPr>
          <p:spPr>
            <a:xfrm>
              <a:off x="935713" y="3857634"/>
              <a:ext cx="2064653" cy="630171"/>
            </a:xfrm>
            <a:prstGeom prst="rect">
              <a:avLst/>
            </a:prstGeom>
          </p:spPr>
          <p:txBody>
            <a:bodyPr wrap="square">
              <a:spAutoFit/>
            </a:bodyPr>
            <a:lstStyle/>
            <a:p>
              <a:pPr algn="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124" name="Rectangle 34"/>
            <p:cNvSpPr/>
            <p:nvPr/>
          </p:nvSpPr>
          <p:spPr>
            <a:xfrm>
              <a:off x="1857700" y="3465656"/>
              <a:ext cx="1100301" cy="450556"/>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31" name="Group 90"/>
          <p:cNvGrpSpPr/>
          <p:nvPr/>
        </p:nvGrpSpPr>
        <p:grpSpPr>
          <a:xfrm>
            <a:off x="8163356" y="1614487"/>
            <a:ext cx="2769253" cy="1354644"/>
            <a:chOff x="6122518" y="1257246"/>
            <a:chExt cx="2076940" cy="1015983"/>
          </a:xfrm>
        </p:grpSpPr>
        <p:sp>
          <p:nvSpPr>
            <p:cNvPr id="132" name="Rectangle 35"/>
            <p:cNvSpPr/>
            <p:nvPr/>
          </p:nvSpPr>
          <p:spPr>
            <a:xfrm>
              <a:off x="6143636" y="1643056"/>
              <a:ext cx="2055822" cy="630173"/>
            </a:xfrm>
            <a:prstGeom prst="rect">
              <a:avLst/>
            </a:prstGeom>
          </p:spPr>
          <p:txBody>
            <a:bodyPr wrap="square">
              <a:spAutoFit/>
            </a:bodyPr>
            <a:lstStyle/>
            <a:p>
              <a:pP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133" name="Rectangle 36"/>
            <p:cNvSpPr/>
            <p:nvPr/>
          </p:nvSpPr>
          <p:spPr>
            <a:xfrm>
              <a:off x="6122518" y="1257246"/>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46" name="Group 91"/>
          <p:cNvGrpSpPr/>
          <p:nvPr/>
        </p:nvGrpSpPr>
        <p:grpSpPr>
          <a:xfrm>
            <a:off x="8182198" y="3033744"/>
            <a:ext cx="2750411" cy="1364148"/>
            <a:chOff x="6136648" y="2321688"/>
            <a:chExt cx="2062808" cy="1023111"/>
          </a:xfrm>
        </p:grpSpPr>
        <p:sp>
          <p:nvSpPr>
            <p:cNvPr id="147" name="Rectangle 37"/>
            <p:cNvSpPr/>
            <p:nvPr/>
          </p:nvSpPr>
          <p:spPr>
            <a:xfrm>
              <a:off x="6143636" y="2714626"/>
              <a:ext cx="2055820" cy="630173"/>
            </a:xfrm>
            <a:prstGeom prst="rect">
              <a:avLst/>
            </a:prstGeom>
          </p:spPr>
          <p:txBody>
            <a:bodyPr wrap="square">
              <a:spAutoFit/>
            </a:bodyPr>
            <a:lstStyle/>
            <a:p>
              <a:pP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148" name="Rectangle 38"/>
            <p:cNvSpPr/>
            <p:nvPr/>
          </p:nvSpPr>
          <p:spPr>
            <a:xfrm>
              <a:off x="6136648" y="2321688"/>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sp>
        <p:nvSpPr>
          <p:cNvPr id="154" name="Freeform 130"/>
          <p:cNvSpPr>
            <a:spLocks noEditPoints="1"/>
          </p:cNvSpPr>
          <p:nvPr/>
        </p:nvSpPr>
        <p:spPr bwMode="auto">
          <a:xfrm>
            <a:off x="4392560" y="2097154"/>
            <a:ext cx="1113976"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5B9BD5"/>
          </a:solidFill>
          <a:ln>
            <a:solidFill>
              <a:srgbClr val="5B9BD5"/>
            </a:solidFill>
          </a:ln>
        </p:spPr>
        <p:txBody>
          <a:bodyPr vert="horz" wrap="square" lIns="91440" tIns="45720" rIns="91440" bIns="45720" numCol="1" anchor="t" anchorCtr="0" compatLnSpc="1"/>
          <a:lstStyle/>
          <a:p>
            <a:endParaRPr lang="zh-CN" altLang="en-US"/>
          </a:p>
        </p:txBody>
      </p:sp>
      <p:sp>
        <p:nvSpPr>
          <p:cNvPr id="155" name="Freeform 130"/>
          <p:cNvSpPr>
            <a:spLocks noEditPoints="1"/>
          </p:cNvSpPr>
          <p:nvPr/>
        </p:nvSpPr>
        <p:spPr bwMode="auto">
          <a:xfrm>
            <a:off x="4409515" y="3486844"/>
            <a:ext cx="1113976"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ED7D31"/>
          </a:solidFill>
          <a:ln>
            <a:solidFill>
              <a:srgbClr val="ED7D31"/>
            </a:solidFill>
          </a:ln>
        </p:spPr>
        <p:txBody>
          <a:bodyPr vert="horz" wrap="square" lIns="91440" tIns="45720" rIns="91440" bIns="45720" numCol="1" anchor="t" anchorCtr="0" compatLnSpc="1"/>
          <a:lstStyle/>
          <a:p>
            <a:endParaRPr lang="zh-CN" altLang="en-US"/>
          </a:p>
        </p:txBody>
      </p:sp>
      <p:sp>
        <p:nvSpPr>
          <p:cNvPr id="156" name="Freeform 130"/>
          <p:cNvSpPr>
            <a:spLocks noEditPoints="1"/>
          </p:cNvSpPr>
          <p:nvPr/>
        </p:nvSpPr>
        <p:spPr bwMode="auto">
          <a:xfrm>
            <a:off x="4402085" y="5055585"/>
            <a:ext cx="1113976"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A5A5A5"/>
          </a:solidFill>
          <a:ln>
            <a:solidFill>
              <a:srgbClr val="A5A5A5"/>
            </a:solidFill>
          </a:ln>
        </p:spPr>
        <p:txBody>
          <a:bodyPr vert="horz" wrap="square" lIns="91440" tIns="45720" rIns="91440" bIns="45720" numCol="1" anchor="t" anchorCtr="0" compatLnSpc="1"/>
          <a:lstStyle/>
          <a:p>
            <a:endParaRPr lang="zh-CN" altLang="en-US"/>
          </a:p>
        </p:txBody>
      </p:sp>
      <p:sp>
        <p:nvSpPr>
          <p:cNvPr id="157" name="Freeform 130"/>
          <p:cNvSpPr>
            <a:spLocks noEditPoints="1"/>
          </p:cNvSpPr>
          <p:nvPr/>
        </p:nvSpPr>
        <p:spPr bwMode="auto">
          <a:xfrm flipH="1">
            <a:off x="6726873" y="2076212"/>
            <a:ext cx="990681"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FFC000"/>
          </a:solidFill>
          <a:ln>
            <a:solidFill>
              <a:srgbClr val="FFC000"/>
            </a:solidFill>
          </a:ln>
        </p:spPr>
        <p:txBody>
          <a:bodyPr vert="horz" wrap="square" lIns="91440" tIns="45720" rIns="91440" bIns="45720" numCol="1" anchor="t" anchorCtr="0" compatLnSpc="1"/>
          <a:lstStyle/>
          <a:p>
            <a:endParaRPr lang="zh-CN" altLang="en-US"/>
          </a:p>
        </p:txBody>
      </p:sp>
      <p:sp>
        <p:nvSpPr>
          <p:cNvPr id="158" name="Freeform 130"/>
          <p:cNvSpPr>
            <a:spLocks noEditPoints="1"/>
          </p:cNvSpPr>
          <p:nvPr/>
        </p:nvSpPr>
        <p:spPr bwMode="auto">
          <a:xfrm flipH="1">
            <a:off x="6734303" y="3513527"/>
            <a:ext cx="990681"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4472C4"/>
          </a:solidFill>
          <a:ln>
            <a:solidFill>
              <a:srgbClr val="4472C4"/>
            </a:solidFill>
          </a:ln>
        </p:spPr>
        <p:txBody>
          <a:bodyPr vert="horz" wrap="square" lIns="91440" tIns="45720" rIns="91440" bIns="45720" numCol="1" anchor="t" anchorCtr="0" compatLnSpc="1"/>
          <a:lstStyle/>
          <a:p>
            <a:endParaRPr lang="zh-CN" altLang="en-US"/>
          </a:p>
        </p:txBody>
      </p:sp>
      <p:sp>
        <p:nvSpPr>
          <p:cNvPr id="159" name="Freeform 130"/>
          <p:cNvSpPr>
            <a:spLocks noEditPoints="1"/>
          </p:cNvSpPr>
          <p:nvPr/>
        </p:nvSpPr>
        <p:spPr bwMode="auto">
          <a:xfrm flipH="1">
            <a:off x="6726873" y="5063218"/>
            <a:ext cx="990681"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70AD47"/>
          </a:solidFill>
          <a:ln>
            <a:solidFill>
              <a:srgbClr val="70AD47"/>
            </a:solid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400" advClick="0" advTm="3000">
        <p14:reveal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up)">
                                      <p:cBhvr>
                                        <p:cTn id="20" dur="500"/>
                                        <p:tgtEl>
                                          <p:spTgt spid="9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barn(outVertical)">
                                      <p:cBhvr>
                                        <p:cTn id="25" dur="500"/>
                                        <p:tgtEl>
                                          <p:spTgt spid="97"/>
                                        </p:tgtEl>
                                      </p:cBhvr>
                                    </p:animEffect>
                                  </p:childTnLst>
                                </p:cTn>
                              </p:par>
                              <p:par>
                                <p:cTn id="26" presetID="16" presetClass="entr" presetSubtype="37"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barn(outVertical)">
                                      <p:cBhvr>
                                        <p:cTn id="28" dur="500"/>
                                        <p:tgtEl>
                                          <p:spTgt spid="49"/>
                                        </p:tgtEl>
                                      </p:cBhvr>
                                    </p:animEffect>
                                  </p:childTnLst>
                                </p:cTn>
                              </p:par>
                              <p:par>
                                <p:cTn id="29" presetID="16" presetClass="entr" presetSubtype="37"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barn(outVertical)">
                                      <p:cBhvr>
                                        <p:cTn id="31" dur="500"/>
                                        <p:tgtEl>
                                          <p:spTgt spid="9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wipe(left)">
                                      <p:cBhvr>
                                        <p:cTn id="36" dur="500"/>
                                        <p:tgtEl>
                                          <p:spTgt spid="131"/>
                                        </p:tgtEl>
                                      </p:cBhvr>
                                    </p:animEffect>
                                  </p:childTnLst>
                                </p:cTn>
                              </p:par>
                              <p:par>
                                <p:cTn id="37" presetID="22" presetClass="entr" presetSubtype="8" fill="hold" nodeType="with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wipe(left)">
                                      <p:cBhvr>
                                        <p:cTn id="39" dur="500"/>
                                        <p:tgtEl>
                                          <p:spTgt spid="146"/>
                                        </p:tgtEl>
                                      </p:cBhvr>
                                    </p:animEffect>
                                  </p:childTnLst>
                                </p:cTn>
                              </p:par>
                              <p:par>
                                <p:cTn id="40" presetID="22" presetClass="entr" presetSubtype="8" fill="hold" nodeType="with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wipe(left)">
                                      <p:cBhvr>
                                        <p:cTn id="42" dur="500"/>
                                        <p:tgtEl>
                                          <p:spTgt spid="116"/>
                                        </p:tgtEl>
                                      </p:cBhvr>
                                    </p:animEffect>
                                  </p:childTnLst>
                                </p:cTn>
                              </p:par>
                              <p:par>
                                <p:cTn id="43" presetID="22" presetClass="entr" presetSubtype="2" fill="hold" nodeType="with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par>
                                <p:cTn id="46" presetID="22" presetClass="entr" presetSubtype="2" fill="hold"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wipe(right)">
                                      <p:cBhvr>
                                        <p:cTn id="48" dur="500"/>
                                        <p:tgtEl>
                                          <p:spTgt spid="104"/>
                                        </p:tgtEl>
                                      </p:cBhvr>
                                    </p:animEffect>
                                  </p:childTnLst>
                                </p:cTn>
                              </p:par>
                              <p:par>
                                <p:cTn id="49" presetID="22" presetClass="entr" presetSubtype="2" fill="hold"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right)">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154"/>
                                        </p:tgtEl>
                                        <p:attrNameLst>
                                          <p:attrName>style.visibility</p:attrName>
                                        </p:attrNameLst>
                                      </p:cBhvr>
                                      <p:to>
                                        <p:strVal val="visible"/>
                                      </p:to>
                                    </p:set>
                                    <p:anim calcmode="lin" valueType="num">
                                      <p:cBhvr>
                                        <p:cTn id="56" dur="500" fill="hold"/>
                                        <p:tgtEl>
                                          <p:spTgt spid="154"/>
                                        </p:tgtEl>
                                        <p:attrNameLst>
                                          <p:attrName>ppt_w</p:attrName>
                                        </p:attrNameLst>
                                      </p:cBhvr>
                                      <p:tavLst>
                                        <p:tav tm="0">
                                          <p:val>
                                            <p:fltVal val="0"/>
                                          </p:val>
                                        </p:tav>
                                        <p:tav tm="100000">
                                          <p:val>
                                            <p:strVal val="#ppt_w"/>
                                          </p:val>
                                        </p:tav>
                                      </p:tavLst>
                                    </p:anim>
                                    <p:anim calcmode="lin" valueType="num">
                                      <p:cBhvr>
                                        <p:cTn id="57" dur="500" fill="hold"/>
                                        <p:tgtEl>
                                          <p:spTgt spid="154"/>
                                        </p:tgtEl>
                                        <p:attrNameLst>
                                          <p:attrName>ppt_h</p:attrName>
                                        </p:attrNameLst>
                                      </p:cBhvr>
                                      <p:tavLst>
                                        <p:tav tm="0">
                                          <p:val>
                                            <p:fltVal val="0"/>
                                          </p:val>
                                        </p:tav>
                                        <p:tav tm="100000">
                                          <p:val>
                                            <p:strVal val="#ppt_h"/>
                                          </p:val>
                                        </p:tav>
                                      </p:tavLst>
                                    </p:anim>
                                    <p:anim calcmode="lin" valueType="num">
                                      <p:cBhvr>
                                        <p:cTn id="58" dur="500" fill="hold"/>
                                        <p:tgtEl>
                                          <p:spTgt spid="154"/>
                                        </p:tgtEl>
                                        <p:attrNameLst>
                                          <p:attrName>style.rotation</p:attrName>
                                        </p:attrNameLst>
                                      </p:cBhvr>
                                      <p:tavLst>
                                        <p:tav tm="0">
                                          <p:val>
                                            <p:fltVal val="360"/>
                                          </p:val>
                                        </p:tav>
                                        <p:tav tm="100000">
                                          <p:val>
                                            <p:fltVal val="0"/>
                                          </p:val>
                                        </p:tav>
                                      </p:tavLst>
                                    </p:anim>
                                    <p:animEffect transition="in" filter="fade">
                                      <p:cBhvr>
                                        <p:cTn id="59" dur="500"/>
                                        <p:tgtEl>
                                          <p:spTgt spid="154"/>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grpId="0" nodeType="clickEffect">
                                  <p:stCondLst>
                                    <p:cond delay="0"/>
                                  </p:stCondLst>
                                  <p:childTnLst>
                                    <p:set>
                                      <p:cBhvr>
                                        <p:cTn id="63" dur="1" fill="hold">
                                          <p:stCondLst>
                                            <p:cond delay="0"/>
                                          </p:stCondLst>
                                        </p:cTn>
                                        <p:tgtEl>
                                          <p:spTgt spid="155"/>
                                        </p:tgtEl>
                                        <p:attrNameLst>
                                          <p:attrName>style.visibility</p:attrName>
                                        </p:attrNameLst>
                                      </p:cBhvr>
                                      <p:to>
                                        <p:strVal val="visible"/>
                                      </p:to>
                                    </p:set>
                                    <p:anim calcmode="lin" valueType="num">
                                      <p:cBhvr>
                                        <p:cTn id="64" dur="500" fill="hold"/>
                                        <p:tgtEl>
                                          <p:spTgt spid="155"/>
                                        </p:tgtEl>
                                        <p:attrNameLst>
                                          <p:attrName>ppt_w</p:attrName>
                                        </p:attrNameLst>
                                      </p:cBhvr>
                                      <p:tavLst>
                                        <p:tav tm="0">
                                          <p:val>
                                            <p:fltVal val="0"/>
                                          </p:val>
                                        </p:tav>
                                        <p:tav tm="100000">
                                          <p:val>
                                            <p:strVal val="#ppt_w"/>
                                          </p:val>
                                        </p:tav>
                                      </p:tavLst>
                                    </p:anim>
                                    <p:anim calcmode="lin" valueType="num">
                                      <p:cBhvr>
                                        <p:cTn id="65" dur="500" fill="hold"/>
                                        <p:tgtEl>
                                          <p:spTgt spid="155"/>
                                        </p:tgtEl>
                                        <p:attrNameLst>
                                          <p:attrName>ppt_h</p:attrName>
                                        </p:attrNameLst>
                                      </p:cBhvr>
                                      <p:tavLst>
                                        <p:tav tm="0">
                                          <p:val>
                                            <p:fltVal val="0"/>
                                          </p:val>
                                        </p:tav>
                                        <p:tav tm="100000">
                                          <p:val>
                                            <p:strVal val="#ppt_h"/>
                                          </p:val>
                                        </p:tav>
                                      </p:tavLst>
                                    </p:anim>
                                    <p:anim calcmode="lin" valueType="num">
                                      <p:cBhvr>
                                        <p:cTn id="66" dur="500" fill="hold"/>
                                        <p:tgtEl>
                                          <p:spTgt spid="155"/>
                                        </p:tgtEl>
                                        <p:attrNameLst>
                                          <p:attrName>style.rotation</p:attrName>
                                        </p:attrNameLst>
                                      </p:cBhvr>
                                      <p:tavLst>
                                        <p:tav tm="0">
                                          <p:val>
                                            <p:fltVal val="360"/>
                                          </p:val>
                                        </p:tav>
                                        <p:tav tm="100000">
                                          <p:val>
                                            <p:fltVal val="0"/>
                                          </p:val>
                                        </p:tav>
                                      </p:tavLst>
                                    </p:anim>
                                    <p:animEffect transition="in" filter="fade">
                                      <p:cBhvr>
                                        <p:cTn id="67" dur="500"/>
                                        <p:tgtEl>
                                          <p:spTgt spid="155"/>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grpId="0" nodeType="clickEffect">
                                  <p:stCondLst>
                                    <p:cond delay="0"/>
                                  </p:stCondLst>
                                  <p:childTnLst>
                                    <p:set>
                                      <p:cBhvr>
                                        <p:cTn id="71" dur="1" fill="hold">
                                          <p:stCondLst>
                                            <p:cond delay="0"/>
                                          </p:stCondLst>
                                        </p:cTn>
                                        <p:tgtEl>
                                          <p:spTgt spid="156"/>
                                        </p:tgtEl>
                                        <p:attrNameLst>
                                          <p:attrName>style.visibility</p:attrName>
                                        </p:attrNameLst>
                                      </p:cBhvr>
                                      <p:to>
                                        <p:strVal val="visible"/>
                                      </p:to>
                                    </p:set>
                                    <p:anim calcmode="lin" valueType="num">
                                      <p:cBhvr>
                                        <p:cTn id="72" dur="500" fill="hold"/>
                                        <p:tgtEl>
                                          <p:spTgt spid="156"/>
                                        </p:tgtEl>
                                        <p:attrNameLst>
                                          <p:attrName>ppt_w</p:attrName>
                                        </p:attrNameLst>
                                      </p:cBhvr>
                                      <p:tavLst>
                                        <p:tav tm="0">
                                          <p:val>
                                            <p:fltVal val="0"/>
                                          </p:val>
                                        </p:tav>
                                        <p:tav tm="100000">
                                          <p:val>
                                            <p:strVal val="#ppt_w"/>
                                          </p:val>
                                        </p:tav>
                                      </p:tavLst>
                                    </p:anim>
                                    <p:anim calcmode="lin" valueType="num">
                                      <p:cBhvr>
                                        <p:cTn id="73" dur="500" fill="hold"/>
                                        <p:tgtEl>
                                          <p:spTgt spid="156"/>
                                        </p:tgtEl>
                                        <p:attrNameLst>
                                          <p:attrName>ppt_h</p:attrName>
                                        </p:attrNameLst>
                                      </p:cBhvr>
                                      <p:tavLst>
                                        <p:tav tm="0">
                                          <p:val>
                                            <p:fltVal val="0"/>
                                          </p:val>
                                        </p:tav>
                                        <p:tav tm="100000">
                                          <p:val>
                                            <p:strVal val="#ppt_h"/>
                                          </p:val>
                                        </p:tav>
                                      </p:tavLst>
                                    </p:anim>
                                    <p:anim calcmode="lin" valueType="num">
                                      <p:cBhvr>
                                        <p:cTn id="74" dur="500" fill="hold"/>
                                        <p:tgtEl>
                                          <p:spTgt spid="156"/>
                                        </p:tgtEl>
                                        <p:attrNameLst>
                                          <p:attrName>style.rotation</p:attrName>
                                        </p:attrNameLst>
                                      </p:cBhvr>
                                      <p:tavLst>
                                        <p:tav tm="0">
                                          <p:val>
                                            <p:fltVal val="360"/>
                                          </p:val>
                                        </p:tav>
                                        <p:tav tm="100000">
                                          <p:val>
                                            <p:fltVal val="0"/>
                                          </p:val>
                                        </p:tav>
                                      </p:tavLst>
                                    </p:anim>
                                    <p:animEffect transition="in" filter="fade">
                                      <p:cBhvr>
                                        <p:cTn id="75" dur="500"/>
                                        <p:tgtEl>
                                          <p:spTgt spid="156"/>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childTnLst>
                                    <p:set>
                                      <p:cBhvr>
                                        <p:cTn id="79" dur="1" fill="hold">
                                          <p:stCondLst>
                                            <p:cond delay="0"/>
                                          </p:stCondLst>
                                        </p:cTn>
                                        <p:tgtEl>
                                          <p:spTgt spid="157"/>
                                        </p:tgtEl>
                                        <p:attrNameLst>
                                          <p:attrName>style.visibility</p:attrName>
                                        </p:attrNameLst>
                                      </p:cBhvr>
                                      <p:to>
                                        <p:strVal val="visible"/>
                                      </p:to>
                                    </p:set>
                                    <p:anim calcmode="lin" valueType="num">
                                      <p:cBhvr>
                                        <p:cTn id="80" dur="500" fill="hold"/>
                                        <p:tgtEl>
                                          <p:spTgt spid="157"/>
                                        </p:tgtEl>
                                        <p:attrNameLst>
                                          <p:attrName>ppt_w</p:attrName>
                                        </p:attrNameLst>
                                      </p:cBhvr>
                                      <p:tavLst>
                                        <p:tav tm="0">
                                          <p:val>
                                            <p:fltVal val="0"/>
                                          </p:val>
                                        </p:tav>
                                        <p:tav tm="100000">
                                          <p:val>
                                            <p:strVal val="#ppt_w"/>
                                          </p:val>
                                        </p:tav>
                                      </p:tavLst>
                                    </p:anim>
                                    <p:anim calcmode="lin" valueType="num">
                                      <p:cBhvr>
                                        <p:cTn id="81" dur="500" fill="hold"/>
                                        <p:tgtEl>
                                          <p:spTgt spid="157"/>
                                        </p:tgtEl>
                                        <p:attrNameLst>
                                          <p:attrName>ppt_h</p:attrName>
                                        </p:attrNameLst>
                                      </p:cBhvr>
                                      <p:tavLst>
                                        <p:tav tm="0">
                                          <p:val>
                                            <p:fltVal val="0"/>
                                          </p:val>
                                        </p:tav>
                                        <p:tav tm="100000">
                                          <p:val>
                                            <p:strVal val="#ppt_h"/>
                                          </p:val>
                                        </p:tav>
                                      </p:tavLst>
                                    </p:anim>
                                    <p:anim calcmode="lin" valueType="num">
                                      <p:cBhvr>
                                        <p:cTn id="82" dur="500" fill="hold"/>
                                        <p:tgtEl>
                                          <p:spTgt spid="157"/>
                                        </p:tgtEl>
                                        <p:attrNameLst>
                                          <p:attrName>style.rotation</p:attrName>
                                        </p:attrNameLst>
                                      </p:cBhvr>
                                      <p:tavLst>
                                        <p:tav tm="0">
                                          <p:val>
                                            <p:fltVal val="360"/>
                                          </p:val>
                                        </p:tav>
                                        <p:tav tm="100000">
                                          <p:val>
                                            <p:fltVal val="0"/>
                                          </p:val>
                                        </p:tav>
                                      </p:tavLst>
                                    </p:anim>
                                    <p:animEffect transition="in" filter="fade">
                                      <p:cBhvr>
                                        <p:cTn id="83" dur="500"/>
                                        <p:tgtEl>
                                          <p:spTgt spid="157"/>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childTnLst>
                                    <p:set>
                                      <p:cBhvr>
                                        <p:cTn id="87" dur="1" fill="hold">
                                          <p:stCondLst>
                                            <p:cond delay="0"/>
                                          </p:stCondLst>
                                        </p:cTn>
                                        <p:tgtEl>
                                          <p:spTgt spid="158"/>
                                        </p:tgtEl>
                                        <p:attrNameLst>
                                          <p:attrName>style.visibility</p:attrName>
                                        </p:attrNameLst>
                                      </p:cBhvr>
                                      <p:to>
                                        <p:strVal val="visible"/>
                                      </p:to>
                                    </p:set>
                                    <p:anim calcmode="lin" valueType="num">
                                      <p:cBhvr>
                                        <p:cTn id="88" dur="500" fill="hold"/>
                                        <p:tgtEl>
                                          <p:spTgt spid="158"/>
                                        </p:tgtEl>
                                        <p:attrNameLst>
                                          <p:attrName>ppt_w</p:attrName>
                                        </p:attrNameLst>
                                      </p:cBhvr>
                                      <p:tavLst>
                                        <p:tav tm="0">
                                          <p:val>
                                            <p:fltVal val="0"/>
                                          </p:val>
                                        </p:tav>
                                        <p:tav tm="100000">
                                          <p:val>
                                            <p:strVal val="#ppt_w"/>
                                          </p:val>
                                        </p:tav>
                                      </p:tavLst>
                                    </p:anim>
                                    <p:anim calcmode="lin" valueType="num">
                                      <p:cBhvr>
                                        <p:cTn id="89" dur="500" fill="hold"/>
                                        <p:tgtEl>
                                          <p:spTgt spid="158"/>
                                        </p:tgtEl>
                                        <p:attrNameLst>
                                          <p:attrName>ppt_h</p:attrName>
                                        </p:attrNameLst>
                                      </p:cBhvr>
                                      <p:tavLst>
                                        <p:tav tm="0">
                                          <p:val>
                                            <p:fltVal val="0"/>
                                          </p:val>
                                        </p:tav>
                                        <p:tav tm="100000">
                                          <p:val>
                                            <p:strVal val="#ppt_h"/>
                                          </p:val>
                                        </p:tav>
                                      </p:tavLst>
                                    </p:anim>
                                    <p:anim calcmode="lin" valueType="num">
                                      <p:cBhvr>
                                        <p:cTn id="90" dur="500" fill="hold"/>
                                        <p:tgtEl>
                                          <p:spTgt spid="158"/>
                                        </p:tgtEl>
                                        <p:attrNameLst>
                                          <p:attrName>style.rotation</p:attrName>
                                        </p:attrNameLst>
                                      </p:cBhvr>
                                      <p:tavLst>
                                        <p:tav tm="0">
                                          <p:val>
                                            <p:fltVal val="360"/>
                                          </p:val>
                                        </p:tav>
                                        <p:tav tm="100000">
                                          <p:val>
                                            <p:fltVal val="0"/>
                                          </p:val>
                                        </p:tav>
                                      </p:tavLst>
                                    </p:anim>
                                    <p:animEffect transition="in" filter="fade">
                                      <p:cBhvr>
                                        <p:cTn id="91" dur="500"/>
                                        <p:tgtEl>
                                          <p:spTgt spid="158"/>
                                        </p:tgtEl>
                                      </p:cBhvr>
                                    </p:animEffect>
                                  </p:childTnLst>
                                </p:cTn>
                              </p:par>
                            </p:childTnLst>
                          </p:cTn>
                        </p:par>
                      </p:childTnLst>
                    </p:cTn>
                  </p:par>
                  <p:par>
                    <p:cTn id="92" fill="hold">
                      <p:stCondLst>
                        <p:cond delay="indefinite"/>
                      </p:stCondLst>
                      <p:childTnLst>
                        <p:par>
                          <p:cTn id="93" fill="hold">
                            <p:stCondLst>
                              <p:cond delay="0"/>
                            </p:stCondLst>
                            <p:childTnLst>
                              <p:par>
                                <p:cTn id="94" presetID="49" presetClass="entr" presetSubtype="0" decel="100000" fill="hold" grpId="0" nodeType="clickEffect">
                                  <p:stCondLst>
                                    <p:cond delay="0"/>
                                  </p:stCondLst>
                                  <p:childTnLst>
                                    <p:set>
                                      <p:cBhvr>
                                        <p:cTn id="95" dur="1" fill="hold">
                                          <p:stCondLst>
                                            <p:cond delay="0"/>
                                          </p:stCondLst>
                                        </p:cTn>
                                        <p:tgtEl>
                                          <p:spTgt spid="159"/>
                                        </p:tgtEl>
                                        <p:attrNameLst>
                                          <p:attrName>style.visibility</p:attrName>
                                        </p:attrNameLst>
                                      </p:cBhvr>
                                      <p:to>
                                        <p:strVal val="visible"/>
                                      </p:to>
                                    </p:set>
                                    <p:anim calcmode="lin" valueType="num">
                                      <p:cBhvr>
                                        <p:cTn id="96" dur="500" fill="hold"/>
                                        <p:tgtEl>
                                          <p:spTgt spid="159"/>
                                        </p:tgtEl>
                                        <p:attrNameLst>
                                          <p:attrName>ppt_w</p:attrName>
                                        </p:attrNameLst>
                                      </p:cBhvr>
                                      <p:tavLst>
                                        <p:tav tm="0">
                                          <p:val>
                                            <p:fltVal val="0"/>
                                          </p:val>
                                        </p:tav>
                                        <p:tav tm="100000">
                                          <p:val>
                                            <p:strVal val="#ppt_w"/>
                                          </p:val>
                                        </p:tav>
                                      </p:tavLst>
                                    </p:anim>
                                    <p:anim calcmode="lin" valueType="num">
                                      <p:cBhvr>
                                        <p:cTn id="97" dur="500" fill="hold"/>
                                        <p:tgtEl>
                                          <p:spTgt spid="159"/>
                                        </p:tgtEl>
                                        <p:attrNameLst>
                                          <p:attrName>ppt_h</p:attrName>
                                        </p:attrNameLst>
                                      </p:cBhvr>
                                      <p:tavLst>
                                        <p:tav tm="0">
                                          <p:val>
                                            <p:fltVal val="0"/>
                                          </p:val>
                                        </p:tav>
                                        <p:tav tm="100000">
                                          <p:val>
                                            <p:strVal val="#ppt_h"/>
                                          </p:val>
                                        </p:tav>
                                      </p:tavLst>
                                    </p:anim>
                                    <p:anim calcmode="lin" valueType="num">
                                      <p:cBhvr>
                                        <p:cTn id="98" dur="500" fill="hold"/>
                                        <p:tgtEl>
                                          <p:spTgt spid="159"/>
                                        </p:tgtEl>
                                        <p:attrNameLst>
                                          <p:attrName>style.rotation</p:attrName>
                                        </p:attrNameLst>
                                      </p:cBhvr>
                                      <p:tavLst>
                                        <p:tav tm="0">
                                          <p:val>
                                            <p:fltVal val="360"/>
                                          </p:val>
                                        </p:tav>
                                        <p:tav tm="100000">
                                          <p:val>
                                            <p:fltVal val="0"/>
                                          </p:val>
                                        </p:tav>
                                      </p:tavLst>
                                    </p:anim>
                                    <p:animEffect transition="in" filter="fade">
                                      <p:cBhvr>
                                        <p:cTn id="9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54" grpId="0" animBg="1"/>
      <p:bldP spid="155" grpId="0" animBg="1"/>
      <p:bldP spid="156" grpId="0" animBg="1"/>
      <p:bldP spid="157" grpId="0" animBg="1"/>
      <p:bldP spid="158" grpId="0" animBg="1"/>
      <p:bldP spid="1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
        <p:nvSpPr>
          <p:cNvPr id="49" name="椭圆 48"/>
          <p:cNvSpPr/>
          <p:nvPr/>
        </p:nvSpPr>
        <p:spPr>
          <a:xfrm>
            <a:off x="4079779" y="1988842"/>
            <a:ext cx="3888431" cy="38884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nvGrpSpPr>
          <p:cNvPr id="97" name="组合 96"/>
          <p:cNvGrpSpPr/>
          <p:nvPr/>
        </p:nvGrpSpPr>
        <p:grpSpPr>
          <a:xfrm>
            <a:off x="4167819" y="2077025"/>
            <a:ext cx="3711796" cy="3711792"/>
            <a:chOff x="3047429" y="1323744"/>
            <a:chExt cx="2783847" cy="2783844"/>
          </a:xfrm>
          <a:effectLst/>
        </p:grpSpPr>
        <p:sp>
          <p:nvSpPr>
            <p:cNvPr id="98" name="椭圆 11"/>
            <p:cNvSpPr/>
            <p:nvPr/>
          </p:nvSpPr>
          <p:spPr>
            <a:xfrm rot="2700000">
              <a:off x="3862480" y="1323962"/>
              <a:ext cx="1153402" cy="1152965"/>
            </a:xfrm>
            <a:custGeom>
              <a:avLst/>
              <a:gdLst/>
              <a:ahLst/>
              <a:cxnLst/>
              <a:rect l="l" t="t" r="r" b="b"/>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a:blipFill dpi="0" rotWithShape="1">
              <a:blip r:embed="rId1"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sp>
          <p:nvSpPr>
            <p:cNvPr id="99" name="椭圆 11"/>
            <p:cNvSpPr/>
            <p:nvPr/>
          </p:nvSpPr>
          <p:spPr>
            <a:xfrm rot="2700000" flipH="1">
              <a:off x="4678356" y="2138826"/>
              <a:ext cx="1152437" cy="1153402"/>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blipFill dpi="0" rotWithShape="1">
              <a:blip r:embed="rId2"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sp>
          <p:nvSpPr>
            <p:cNvPr id="100" name="椭圆 11"/>
            <p:cNvSpPr/>
            <p:nvPr/>
          </p:nvSpPr>
          <p:spPr>
            <a:xfrm rot="2700000" flipV="1">
              <a:off x="3047211" y="2139230"/>
              <a:ext cx="1153402" cy="1152966"/>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a:blipFill dpi="0" rotWithShape="1">
              <a:blip r:embed="rId3"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sp>
          <p:nvSpPr>
            <p:cNvPr id="101" name="椭圆 11"/>
            <p:cNvSpPr/>
            <p:nvPr/>
          </p:nvSpPr>
          <p:spPr>
            <a:xfrm rot="2700000" flipH="1" flipV="1">
              <a:off x="3862864" y="2954647"/>
              <a:ext cx="1152934" cy="1152947"/>
            </a:xfrm>
            <a:custGeom>
              <a:avLst/>
              <a:gdLst/>
              <a:ahLst/>
              <a:cxnLst/>
              <a:rect l="l" t="t" r="r" b="b"/>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a:blipFill dpi="0" rotWithShape="1">
              <a:blip r:embed="rId4"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grpSp>
      <p:sp>
        <p:nvSpPr>
          <p:cNvPr id="102" name="标题层"/>
          <p:cNvSpPr txBox="1"/>
          <p:nvPr/>
        </p:nvSpPr>
        <p:spPr bwMode="auto">
          <a:xfrm>
            <a:off x="4524872" y="2497146"/>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01</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sp>
        <p:nvSpPr>
          <p:cNvPr id="103" name="标题层"/>
          <p:cNvSpPr txBox="1"/>
          <p:nvPr/>
        </p:nvSpPr>
        <p:spPr bwMode="auto">
          <a:xfrm>
            <a:off x="6698867" y="2497146"/>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02</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sp>
        <p:nvSpPr>
          <p:cNvPr id="104" name="标题层"/>
          <p:cNvSpPr txBox="1"/>
          <p:nvPr/>
        </p:nvSpPr>
        <p:spPr bwMode="auto">
          <a:xfrm>
            <a:off x="6698867" y="4670907"/>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03</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sp>
        <p:nvSpPr>
          <p:cNvPr id="105" name="标题层"/>
          <p:cNvSpPr txBox="1"/>
          <p:nvPr/>
        </p:nvSpPr>
        <p:spPr bwMode="auto">
          <a:xfrm>
            <a:off x="4524872" y="4670907"/>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04</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cxnSp>
        <p:nvCxnSpPr>
          <p:cNvPr id="106" name="直接连接符 105"/>
          <p:cNvCxnSpPr/>
          <p:nvPr/>
        </p:nvCxnSpPr>
        <p:spPr>
          <a:xfrm>
            <a:off x="3695735" y="2893239"/>
            <a:ext cx="828524" cy="0"/>
          </a:xfrm>
          <a:prstGeom prst="line">
            <a:avLst/>
          </a:prstGeom>
          <a:noFill/>
          <a:ln w="9525" cap="flat" cmpd="sng" algn="ctr">
            <a:solidFill>
              <a:schemeClr val="bg1"/>
            </a:solidFill>
            <a:prstDash val="sysDash"/>
            <a:headEnd type="oval"/>
            <a:tailEnd type="oval"/>
          </a:ln>
          <a:effectLst/>
        </p:spPr>
      </p:cxnSp>
      <p:sp>
        <p:nvSpPr>
          <p:cNvPr id="107" name="矩形 106"/>
          <p:cNvSpPr/>
          <p:nvPr/>
        </p:nvSpPr>
        <p:spPr>
          <a:xfrm>
            <a:off x="815413" y="2612909"/>
            <a:ext cx="2802184"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cxnSp>
        <p:nvCxnSpPr>
          <p:cNvPr id="108" name="直接连接符 107"/>
          <p:cNvCxnSpPr/>
          <p:nvPr/>
        </p:nvCxnSpPr>
        <p:spPr>
          <a:xfrm>
            <a:off x="7522494" y="2893239"/>
            <a:ext cx="828524" cy="0"/>
          </a:xfrm>
          <a:prstGeom prst="line">
            <a:avLst/>
          </a:prstGeom>
          <a:noFill/>
          <a:ln w="9525" cap="flat" cmpd="sng" algn="ctr">
            <a:solidFill>
              <a:schemeClr val="bg1"/>
            </a:solidFill>
            <a:prstDash val="sysDash"/>
            <a:headEnd type="oval"/>
            <a:tailEnd type="oval"/>
          </a:ln>
          <a:effectLst/>
        </p:spPr>
      </p:cxnSp>
      <p:sp>
        <p:nvSpPr>
          <p:cNvPr id="109" name="矩形 108"/>
          <p:cNvSpPr/>
          <p:nvPr/>
        </p:nvSpPr>
        <p:spPr>
          <a:xfrm>
            <a:off x="8496267" y="2612909"/>
            <a:ext cx="2914682"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cxnSp>
        <p:nvCxnSpPr>
          <p:cNvPr id="110" name="直接连接符 109"/>
          <p:cNvCxnSpPr/>
          <p:nvPr/>
        </p:nvCxnSpPr>
        <p:spPr>
          <a:xfrm>
            <a:off x="7522494" y="4983028"/>
            <a:ext cx="828524" cy="0"/>
          </a:xfrm>
          <a:prstGeom prst="line">
            <a:avLst/>
          </a:prstGeom>
          <a:noFill/>
          <a:ln w="9525" cap="flat" cmpd="sng" algn="ctr">
            <a:solidFill>
              <a:schemeClr val="bg1"/>
            </a:solidFill>
            <a:prstDash val="sysDash"/>
            <a:headEnd type="oval"/>
            <a:tailEnd type="oval"/>
          </a:ln>
          <a:effectLst/>
        </p:spPr>
      </p:cxnSp>
      <p:sp>
        <p:nvSpPr>
          <p:cNvPr id="111" name="矩形 110"/>
          <p:cNvSpPr/>
          <p:nvPr/>
        </p:nvSpPr>
        <p:spPr>
          <a:xfrm>
            <a:off x="8496266" y="4702698"/>
            <a:ext cx="2914683"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cxnSp>
        <p:nvCxnSpPr>
          <p:cNvPr id="112" name="直接连接符 111"/>
          <p:cNvCxnSpPr/>
          <p:nvPr/>
        </p:nvCxnSpPr>
        <p:spPr>
          <a:xfrm>
            <a:off x="3695735" y="4983028"/>
            <a:ext cx="828524" cy="0"/>
          </a:xfrm>
          <a:prstGeom prst="line">
            <a:avLst/>
          </a:prstGeom>
          <a:noFill/>
          <a:ln w="9525" cap="flat" cmpd="sng" algn="ctr">
            <a:solidFill>
              <a:schemeClr val="bg1"/>
            </a:solidFill>
            <a:prstDash val="sysDash"/>
            <a:headEnd type="oval"/>
            <a:tailEnd type="oval"/>
          </a:ln>
          <a:effectLst/>
        </p:spPr>
      </p:cxnSp>
      <p:sp>
        <p:nvSpPr>
          <p:cNvPr id="113" name="矩形 112"/>
          <p:cNvSpPr/>
          <p:nvPr/>
        </p:nvSpPr>
        <p:spPr>
          <a:xfrm>
            <a:off x="815412" y="4702698"/>
            <a:ext cx="2851941"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fallOver"/>
      </p:transition>
    </mc:Choice>
    <mc:Fallback>
      <p:transition spd="slow" advClick="0"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p:cTn id="19" dur="1100" fill="hold"/>
                                            <p:tgtEl>
                                              <p:spTgt spid="97"/>
                                            </p:tgtEl>
                                            <p:attrNameLst>
                                              <p:attrName>ppt_w</p:attrName>
                                            </p:attrNameLst>
                                          </p:cBhvr>
                                          <p:tavLst>
                                            <p:tav tm="0">
                                              <p:val>
                                                <p:fltVal val="0"/>
                                              </p:val>
                                            </p:tav>
                                            <p:tav tm="100000">
                                              <p:val>
                                                <p:strVal val="#ppt_w"/>
                                              </p:val>
                                            </p:tav>
                                          </p:tavLst>
                                        </p:anim>
                                        <p:anim calcmode="lin" valueType="num">
                                          <p:cBhvr>
                                            <p:cTn id="20" dur="1100" fill="hold"/>
                                            <p:tgtEl>
                                              <p:spTgt spid="97"/>
                                            </p:tgtEl>
                                            <p:attrNameLst>
                                              <p:attrName>ppt_h</p:attrName>
                                            </p:attrNameLst>
                                          </p:cBhvr>
                                          <p:tavLst>
                                            <p:tav tm="0">
                                              <p:val>
                                                <p:fltVal val="0"/>
                                              </p:val>
                                            </p:tav>
                                            <p:tav tm="100000">
                                              <p:val>
                                                <p:strVal val="#ppt_h"/>
                                              </p:val>
                                            </p:tav>
                                          </p:tavLst>
                                        </p:anim>
                                        <p:animEffect transition="in" filter="fade">
                                          <p:cBhvr>
                                            <p:cTn id="21" dur="1100"/>
                                            <p:tgtEl>
                                              <p:spTgt spid="97"/>
                                            </p:tgtEl>
                                          </p:cBhvr>
                                        </p:animEffect>
                                      </p:childTnLst>
                                    </p:cTn>
                                  </p:par>
                                  <p:par>
                                    <p:cTn id="22" presetID="8" presetClass="emph" presetSubtype="0" fill="hold" nodeType="withEffect">
                                      <p:stCondLst>
                                        <p:cond delay="0"/>
                                      </p:stCondLst>
                                      <p:childTnLst>
                                        <p:animRot by="21600000">
                                          <p:cBhvr>
                                            <p:cTn id="23" dur="1600" fill="hold"/>
                                            <p:tgtEl>
                                              <p:spTgt spid="97"/>
                                            </p:tgtEl>
                                            <p:attrNameLst>
                                              <p:attrName>r</p:attrName>
                                            </p:attrNameLst>
                                          </p:cBhvr>
                                        </p:animRot>
                                      </p:childTnLst>
                                    </p:cTn>
                                  </p:par>
                                </p:childTnLst>
                              </p:cTn>
                            </p:par>
                            <p:par>
                              <p:cTn id="24" fill="hold">
                                <p:stCondLst>
                                  <p:cond delay="3299"/>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799"/>
                                </p:stCondLst>
                                <p:childTnLst>
                                  <p:par>
                                    <p:cTn id="31" presetID="53" presetClass="entr" presetSubtype="16"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200" fill="hold"/>
                                            <p:tgtEl>
                                              <p:spTgt spid="102"/>
                                            </p:tgtEl>
                                            <p:attrNameLst>
                                              <p:attrName>ppt_w</p:attrName>
                                            </p:attrNameLst>
                                          </p:cBhvr>
                                          <p:tavLst>
                                            <p:tav tm="0">
                                              <p:val>
                                                <p:fltVal val="0"/>
                                              </p:val>
                                            </p:tav>
                                            <p:tav tm="100000">
                                              <p:val>
                                                <p:strVal val="#ppt_w"/>
                                              </p:val>
                                            </p:tav>
                                          </p:tavLst>
                                        </p:anim>
                                        <p:anim calcmode="lin" valueType="num">
                                          <p:cBhvr>
                                            <p:cTn id="34" dur="200" fill="hold"/>
                                            <p:tgtEl>
                                              <p:spTgt spid="102"/>
                                            </p:tgtEl>
                                            <p:attrNameLst>
                                              <p:attrName>ppt_h</p:attrName>
                                            </p:attrNameLst>
                                          </p:cBhvr>
                                          <p:tavLst>
                                            <p:tav tm="0">
                                              <p:val>
                                                <p:fltVal val="0"/>
                                              </p:val>
                                            </p:tav>
                                            <p:tav tm="100000">
                                              <p:val>
                                                <p:strVal val="#ppt_h"/>
                                              </p:val>
                                            </p:tav>
                                          </p:tavLst>
                                        </p:anim>
                                        <p:animEffect transition="in" filter="fade">
                                          <p:cBhvr>
                                            <p:cTn id="35" dur="200"/>
                                            <p:tgtEl>
                                              <p:spTgt spid="102"/>
                                            </p:tgtEl>
                                          </p:cBhvr>
                                        </p:animEffect>
                                      </p:childTnLst>
                                    </p:cTn>
                                  </p:par>
                                  <p:par>
                                    <p:cTn id="36" presetID="6" presetClass="emph" presetSubtype="0" autoRev="1" fill="hold" grpId="1" nodeType="withEffect">
                                      <p:stCondLst>
                                        <p:cond delay="150"/>
                                      </p:stCondLst>
                                      <p:childTnLst>
                                        <p:animScale>
                                          <p:cBhvr>
                                            <p:cTn id="37" dur="100" fill="hold"/>
                                            <p:tgtEl>
                                              <p:spTgt spid="102"/>
                                            </p:tgtEl>
                                          </p:cBhvr>
                                          <p:by x="130000" y="130000"/>
                                        </p:animScale>
                                      </p:childTnLst>
                                    </p:cTn>
                                  </p:par>
                                </p:childTnLst>
                              </p:cTn>
                            </p:par>
                            <p:par>
                              <p:cTn id="38" fill="hold">
                                <p:stCondLst>
                                  <p:cond delay="4299"/>
                                </p:stCondLst>
                                <p:childTnLst>
                                  <p:par>
                                    <p:cTn id="39" presetID="53" presetClass="entr" presetSubtype="16" fill="hold" grpId="0" nodeType="afterEffect">
                                      <p:stCondLst>
                                        <p:cond delay="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200" fill="hold"/>
                                            <p:tgtEl>
                                              <p:spTgt spid="103"/>
                                            </p:tgtEl>
                                            <p:attrNameLst>
                                              <p:attrName>ppt_w</p:attrName>
                                            </p:attrNameLst>
                                          </p:cBhvr>
                                          <p:tavLst>
                                            <p:tav tm="0">
                                              <p:val>
                                                <p:fltVal val="0"/>
                                              </p:val>
                                            </p:tav>
                                            <p:tav tm="100000">
                                              <p:val>
                                                <p:strVal val="#ppt_w"/>
                                              </p:val>
                                            </p:tav>
                                          </p:tavLst>
                                        </p:anim>
                                        <p:anim calcmode="lin" valueType="num">
                                          <p:cBhvr>
                                            <p:cTn id="42" dur="200" fill="hold"/>
                                            <p:tgtEl>
                                              <p:spTgt spid="103"/>
                                            </p:tgtEl>
                                            <p:attrNameLst>
                                              <p:attrName>ppt_h</p:attrName>
                                            </p:attrNameLst>
                                          </p:cBhvr>
                                          <p:tavLst>
                                            <p:tav tm="0">
                                              <p:val>
                                                <p:fltVal val="0"/>
                                              </p:val>
                                            </p:tav>
                                            <p:tav tm="100000">
                                              <p:val>
                                                <p:strVal val="#ppt_h"/>
                                              </p:val>
                                            </p:tav>
                                          </p:tavLst>
                                        </p:anim>
                                        <p:animEffect transition="in" filter="fade">
                                          <p:cBhvr>
                                            <p:cTn id="43" dur="200"/>
                                            <p:tgtEl>
                                              <p:spTgt spid="103"/>
                                            </p:tgtEl>
                                          </p:cBhvr>
                                        </p:animEffect>
                                      </p:childTnLst>
                                    </p:cTn>
                                  </p:par>
                                  <p:par>
                                    <p:cTn id="44" presetID="6" presetClass="emph" presetSubtype="0" autoRev="1" fill="hold" grpId="1" nodeType="withEffect">
                                      <p:stCondLst>
                                        <p:cond delay="150"/>
                                      </p:stCondLst>
                                      <p:childTnLst>
                                        <p:animScale>
                                          <p:cBhvr>
                                            <p:cTn id="45" dur="100" fill="hold"/>
                                            <p:tgtEl>
                                              <p:spTgt spid="103"/>
                                            </p:tgtEl>
                                          </p:cBhvr>
                                          <p:by x="130000" y="130000"/>
                                        </p:animScale>
                                      </p:childTnLst>
                                    </p:cTn>
                                  </p:par>
                                </p:childTnLst>
                              </p:cTn>
                            </p:par>
                            <p:par>
                              <p:cTn id="46" fill="hold">
                                <p:stCondLst>
                                  <p:cond delay="4799"/>
                                </p:stCondLst>
                                <p:childTnLst>
                                  <p:par>
                                    <p:cTn id="47" presetID="53" presetClass="entr" presetSubtype="16"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200" fill="hold"/>
                                            <p:tgtEl>
                                              <p:spTgt spid="104"/>
                                            </p:tgtEl>
                                            <p:attrNameLst>
                                              <p:attrName>ppt_w</p:attrName>
                                            </p:attrNameLst>
                                          </p:cBhvr>
                                          <p:tavLst>
                                            <p:tav tm="0">
                                              <p:val>
                                                <p:fltVal val="0"/>
                                              </p:val>
                                            </p:tav>
                                            <p:tav tm="100000">
                                              <p:val>
                                                <p:strVal val="#ppt_w"/>
                                              </p:val>
                                            </p:tav>
                                          </p:tavLst>
                                        </p:anim>
                                        <p:anim calcmode="lin" valueType="num">
                                          <p:cBhvr>
                                            <p:cTn id="50" dur="200" fill="hold"/>
                                            <p:tgtEl>
                                              <p:spTgt spid="104"/>
                                            </p:tgtEl>
                                            <p:attrNameLst>
                                              <p:attrName>ppt_h</p:attrName>
                                            </p:attrNameLst>
                                          </p:cBhvr>
                                          <p:tavLst>
                                            <p:tav tm="0">
                                              <p:val>
                                                <p:fltVal val="0"/>
                                              </p:val>
                                            </p:tav>
                                            <p:tav tm="100000">
                                              <p:val>
                                                <p:strVal val="#ppt_h"/>
                                              </p:val>
                                            </p:tav>
                                          </p:tavLst>
                                        </p:anim>
                                        <p:animEffect transition="in" filter="fade">
                                          <p:cBhvr>
                                            <p:cTn id="51" dur="200"/>
                                            <p:tgtEl>
                                              <p:spTgt spid="104"/>
                                            </p:tgtEl>
                                          </p:cBhvr>
                                        </p:animEffect>
                                      </p:childTnLst>
                                    </p:cTn>
                                  </p:par>
                                  <p:par>
                                    <p:cTn id="52" presetID="6" presetClass="emph" presetSubtype="0" autoRev="1" fill="hold" grpId="1" nodeType="withEffect">
                                      <p:stCondLst>
                                        <p:cond delay="150"/>
                                      </p:stCondLst>
                                      <p:childTnLst>
                                        <p:animScale>
                                          <p:cBhvr>
                                            <p:cTn id="53" dur="100" fill="hold"/>
                                            <p:tgtEl>
                                              <p:spTgt spid="104"/>
                                            </p:tgtEl>
                                          </p:cBhvr>
                                          <p:by x="130000" y="130000"/>
                                        </p:animScale>
                                      </p:childTnLst>
                                    </p:cTn>
                                  </p:par>
                                </p:childTnLst>
                              </p:cTn>
                            </p:par>
                            <p:par>
                              <p:cTn id="54" fill="hold">
                                <p:stCondLst>
                                  <p:cond delay="5299"/>
                                </p:stCondLst>
                                <p:childTnLst>
                                  <p:par>
                                    <p:cTn id="55" presetID="53" presetClass="entr" presetSubtype="16" fill="hold" grpId="0" nodeType="after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200" fill="hold"/>
                                            <p:tgtEl>
                                              <p:spTgt spid="105"/>
                                            </p:tgtEl>
                                            <p:attrNameLst>
                                              <p:attrName>ppt_w</p:attrName>
                                            </p:attrNameLst>
                                          </p:cBhvr>
                                          <p:tavLst>
                                            <p:tav tm="0">
                                              <p:val>
                                                <p:fltVal val="0"/>
                                              </p:val>
                                            </p:tav>
                                            <p:tav tm="100000">
                                              <p:val>
                                                <p:strVal val="#ppt_w"/>
                                              </p:val>
                                            </p:tav>
                                          </p:tavLst>
                                        </p:anim>
                                        <p:anim calcmode="lin" valueType="num">
                                          <p:cBhvr>
                                            <p:cTn id="58" dur="200" fill="hold"/>
                                            <p:tgtEl>
                                              <p:spTgt spid="105"/>
                                            </p:tgtEl>
                                            <p:attrNameLst>
                                              <p:attrName>ppt_h</p:attrName>
                                            </p:attrNameLst>
                                          </p:cBhvr>
                                          <p:tavLst>
                                            <p:tav tm="0">
                                              <p:val>
                                                <p:fltVal val="0"/>
                                              </p:val>
                                            </p:tav>
                                            <p:tav tm="100000">
                                              <p:val>
                                                <p:strVal val="#ppt_h"/>
                                              </p:val>
                                            </p:tav>
                                          </p:tavLst>
                                        </p:anim>
                                        <p:animEffect transition="in" filter="fade">
                                          <p:cBhvr>
                                            <p:cTn id="59" dur="200"/>
                                            <p:tgtEl>
                                              <p:spTgt spid="105"/>
                                            </p:tgtEl>
                                          </p:cBhvr>
                                        </p:animEffect>
                                      </p:childTnLst>
                                    </p:cTn>
                                  </p:par>
                                  <p:par>
                                    <p:cTn id="60" presetID="6" presetClass="emph" presetSubtype="0" autoRev="1" fill="hold" grpId="1" nodeType="withEffect">
                                      <p:stCondLst>
                                        <p:cond delay="150"/>
                                      </p:stCondLst>
                                      <p:childTnLst>
                                        <p:animScale>
                                          <p:cBhvr>
                                            <p:cTn id="61" dur="100" fill="hold"/>
                                            <p:tgtEl>
                                              <p:spTgt spid="105"/>
                                            </p:tgtEl>
                                          </p:cBhvr>
                                          <p:by x="130000" y="130000"/>
                                        </p:animScale>
                                      </p:childTnLst>
                                    </p:cTn>
                                  </p:par>
                                </p:childTnLst>
                              </p:cTn>
                            </p:par>
                            <p:par>
                              <p:cTn id="62" fill="hold">
                                <p:stCondLst>
                                  <p:cond delay="5799"/>
                                </p:stCondLst>
                                <p:childTnLst>
                                  <p:par>
                                    <p:cTn id="63" presetID="22" presetClass="entr" presetSubtype="2" fill="hold"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wipe(right)">
                                          <p:cBhvr>
                                            <p:cTn id="65" dur="300"/>
                                            <p:tgtEl>
                                              <p:spTgt spid="106"/>
                                            </p:tgtEl>
                                          </p:cBhvr>
                                        </p:animEffect>
                                      </p:childTnLst>
                                    </p:cTn>
                                  </p:par>
                                </p:childTnLst>
                              </p:cTn>
                            </p:par>
                            <p:par>
                              <p:cTn id="66" fill="hold">
                                <p:stCondLst>
                                  <p:cond delay="6299"/>
                                </p:stCondLst>
                                <p:childTnLst>
                                  <p:par>
                                    <p:cTn id="67" presetID="2" presetClass="entr" presetSubtype="8" fill="hold" grpId="0" nodeType="afterEffect" p14:presetBounceEnd="56000">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14:bounceEnd="56000">
                                          <p:cBhvr additive="base">
                                            <p:cTn id="69" dur="300" fill="hold"/>
                                            <p:tgtEl>
                                              <p:spTgt spid="107"/>
                                            </p:tgtEl>
                                            <p:attrNameLst>
                                              <p:attrName>ppt_x</p:attrName>
                                            </p:attrNameLst>
                                          </p:cBhvr>
                                          <p:tavLst>
                                            <p:tav tm="0">
                                              <p:val>
                                                <p:strVal val="0-#ppt_w/2"/>
                                              </p:val>
                                            </p:tav>
                                            <p:tav tm="100000">
                                              <p:val>
                                                <p:strVal val="#ppt_x"/>
                                              </p:val>
                                            </p:tav>
                                          </p:tavLst>
                                        </p:anim>
                                        <p:anim calcmode="lin" valueType="num" p14:bounceEnd="56000">
                                          <p:cBhvr additive="base">
                                            <p:cTn id="70" dur="300" fill="hold"/>
                                            <p:tgtEl>
                                              <p:spTgt spid="107"/>
                                            </p:tgtEl>
                                            <p:attrNameLst>
                                              <p:attrName>ppt_y</p:attrName>
                                            </p:attrNameLst>
                                          </p:cBhvr>
                                          <p:tavLst>
                                            <p:tav tm="0">
                                              <p:val>
                                                <p:strVal val="#ppt_y"/>
                                              </p:val>
                                            </p:tav>
                                            <p:tav tm="100000">
                                              <p:val>
                                                <p:strVal val="#ppt_y"/>
                                              </p:val>
                                            </p:tav>
                                          </p:tavLst>
                                        </p:anim>
                                      </p:childTnLst>
                                    </p:cTn>
                                  </p:par>
                                </p:childTnLst>
                              </p:cTn>
                            </p:par>
                            <p:par>
                              <p:cTn id="71" fill="hold">
                                <p:stCondLst>
                                  <p:cond delay="6799"/>
                                </p:stCondLst>
                                <p:childTnLst>
                                  <p:par>
                                    <p:cTn id="72" presetID="22" presetClass="entr" presetSubtype="8" fill="hold" nodeType="after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wipe(left)">
                                          <p:cBhvr>
                                            <p:cTn id="74" dur="300"/>
                                            <p:tgtEl>
                                              <p:spTgt spid="108"/>
                                            </p:tgtEl>
                                          </p:cBhvr>
                                        </p:animEffect>
                                      </p:childTnLst>
                                    </p:cTn>
                                  </p:par>
                                </p:childTnLst>
                              </p:cTn>
                            </p:par>
                            <p:par>
                              <p:cTn id="75" fill="hold">
                                <p:stCondLst>
                                  <p:cond delay="7299"/>
                                </p:stCondLst>
                                <p:childTnLst>
                                  <p:par>
                                    <p:cTn id="76" presetID="2" presetClass="entr" presetSubtype="2" fill="hold" grpId="0" nodeType="afterEffect" p14:presetBounceEnd="56000">
                                      <p:stCondLst>
                                        <p:cond delay="0"/>
                                      </p:stCondLst>
                                      <p:childTnLst>
                                        <p:set>
                                          <p:cBhvr>
                                            <p:cTn id="77" dur="1" fill="hold">
                                              <p:stCondLst>
                                                <p:cond delay="0"/>
                                              </p:stCondLst>
                                            </p:cTn>
                                            <p:tgtEl>
                                              <p:spTgt spid="109"/>
                                            </p:tgtEl>
                                            <p:attrNameLst>
                                              <p:attrName>style.visibility</p:attrName>
                                            </p:attrNameLst>
                                          </p:cBhvr>
                                          <p:to>
                                            <p:strVal val="visible"/>
                                          </p:to>
                                        </p:set>
                                        <p:anim calcmode="lin" valueType="num" p14:bounceEnd="56000">
                                          <p:cBhvr additive="base">
                                            <p:cTn id="78" dur="300" fill="hold"/>
                                            <p:tgtEl>
                                              <p:spTgt spid="109"/>
                                            </p:tgtEl>
                                            <p:attrNameLst>
                                              <p:attrName>ppt_x</p:attrName>
                                            </p:attrNameLst>
                                          </p:cBhvr>
                                          <p:tavLst>
                                            <p:tav tm="0">
                                              <p:val>
                                                <p:strVal val="1+#ppt_w/2"/>
                                              </p:val>
                                            </p:tav>
                                            <p:tav tm="100000">
                                              <p:val>
                                                <p:strVal val="#ppt_x"/>
                                              </p:val>
                                            </p:tav>
                                          </p:tavLst>
                                        </p:anim>
                                        <p:anim calcmode="lin" valueType="num" p14:bounceEnd="56000">
                                          <p:cBhvr additive="base">
                                            <p:cTn id="79" dur="300" fill="hold"/>
                                            <p:tgtEl>
                                              <p:spTgt spid="109"/>
                                            </p:tgtEl>
                                            <p:attrNameLst>
                                              <p:attrName>ppt_y</p:attrName>
                                            </p:attrNameLst>
                                          </p:cBhvr>
                                          <p:tavLst>
                                            <p:tav tm="0">
                                              <p:val>
                                                <p:strVal val="#ppt_y"/>
                                              </p:val>
                                            </p:tav>
                                            <p:tav tm="100000">
                                              <p:val>
                                                <p:strVal val="#ppt_y"/>
                                              </p:val>
                                            </p:tav>
                                          </p:tavLst>
                                        </p:anim>
                                      </p:childTnLst>
                                    </p:cTn>
                                  </p:par>
                                </p:childTnLst>
                              </p:cTn>
                            </p:par>
                            <p:par>
                              <p:cTn id="80" fill="hold">
                                <p:stCondLst>
                                  <p:cond delay="7799"/>
                                </p:stCondLst>
                                <p:childTnLst>
                                  <p:par>
                                    <p:cTn id="81" presetID="22" presetClass="entr" presetSubtype="8" fill="hold" nodeType="after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left)">
                                          <p:cBhvr>
                                            <p:cTn id="83" dur="300"/>
                                            <p:tgtEl>
                                              <p:spTgt spid="110"/>
                                            </p:tgtEl>
                                          </p:cBhvr>
                                        </p:animEffect>
                                      </p:childTnLst>
                                    </p:cTn>
                                  </p:par>
                                </p:childTnLst>
                              </p:cTn>
                            </p:par>
                            <p:par>
                              <p:cTn id="84" fill="hold">
                                <p:stCondLst>
                                  <p:cond delay="8299"/>
                                </p:stCondLst>
                                <p:childTnLst>
                                  <p:par>
                                    <p:cTn id="85" presetID="2" presetClass="entr" presetSubtype="2" fill="hold" grpId="0" nodeType="afterEffect" p14:presetBounceEnd="56000">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14:bounceEnd="56000">
                                          <p:cBhvr additive="base">
                                            <p:cTn id="87" dur="300" fill="hold"/>
                                            <p:tgtEl>
                                              <p:spTgt spid="111"/>
                                            </p:tgtEl>
                                            <p:attrNameLst>
                                              <p:attrName>ppt_x</p:attrName>
                                            </p:attrNameLst>
                                          </p:cBhvr>
                                          <p:tavLst>
                                            <p:tav tm="0">
                                              <p:val>
                                                <p:strVal val="1+#ppt_w/2"/>
                                              </p:val>
                                            </p:tav>
                                            <p:tav tm="100000">
                                              <p:val>
                                                <p:strVal val="#ppt_x"/>
                                              </p:val>
                                            </p:tav>
                                          </p:tavLst>
                                        </p:anim>
                                        <p:anim calcmode="lin" valueType="num" p14:bounceEnd="56000">
                                          <p:cBhvr additive="base">
                                            <p:cTn id="88" dur="300" fill="hold"/>
                                            <p:tgtEl>
                                              <p:spTgt spid="111"/>
                                            </p:tgtEl>
                                            <p:attrNameLst>
                                              <p:attrName>ppt_y</p:attrName>
                                            </p:attrNameLst>
                                          </p:cBhvr>
                                          <p:tavLst>
                                            <p:tav tm="0">
                                              <p:val>
                                                <p:strVal val="#ppt_y"/>
                                              </p:val>
                                            </p:tav>
                                            <p:tav tm="100000">
                                              <p:val>
                                                <p:strVal val="#ppt_y"/>
                                              </p:val>
                                            </p:tav>
                                          </p:tavLst>
                                        </p:anim>
                                      </p:childTnLst>
                                    </p:cTn>
                                  </p:par>
                                </p:childTnLst>
                              </p:cTn>
                            </p:par>
                            <p:par>
                              <p:cTn id="89" fill="hold">
                                <p:stCondLst>
                                  <p:cond delay="8799"/>
                                </p:stCondLst>
                                <p:childTnLst>
                                  <p:par>
                                    <p:cTn id="90" presetID="22" presetClass="entr" presetSubtype="2" fill="hold"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ipe(right)">
                                          <p:cBhvr>
                                            <p:cTn id="92" dur="300"/>
                                            <p:tgtEl>
                                              <p:spTgt spid="112"/>
                                            </p:tgtEl>
                                          </p:cBhvr>
                                        </p:animEffect>
                                      </p:childTnLst>
                                    </p:cTn>
                                  </p:par>
                                </p:childTnLst>
                              </p:cTn>
                            </p:par>
                            <p:par>
                              <p:cTn id="93" fill="hold">
                                <p:stCondLst>
                                  <p:cond delay="9299"/>
                                </p:stCondLst>
                                <p:childTnLst>
                                  <p:par>
                                    <p:cTn id="94" presetID="2" presetClass="entr" presetSubtype="8" fill="hold" grpId="0" nodeType="afterEffect" p14:presetBounceEnd="56000">
                                      <p:stCondLst>
                                        <p:cond delay="0"/>
                                      </p:stCondLst>
                                      <p:childTnLst>
                                        <p:set>
                                          <p:cBhvr>
                                            <p:cTn id="95" dur="1" fill="hold">
                                              <p:stCondLst>
                                                <p:cond delay="0"/>
                                              </p:stCondLst>
                                            </p:cTn>
                                            <p:tgtEl>
                                              <p:spTgt spid="113"/>
                                            </p:tgtEl>
                                            <p:attrNameLst>
                                              <p:attrName>style.visibility</p:attrName>
                                            </p:attrNameLst>
                                          </p:cBhvr>
                                          <p:to>
                                            <p:strVal val="visible"/>
                                          </p:to>
                                        </p:set>
                                        <p:anim calcmode="lin" valueType="num" p14:bounceEnd="56000">
                                          <p:cBhvr additive="base">
                                            <p:cTn id="96" dur="300" fill="hold"/>
                                            <p:tgtEl>
                                              <p:spTgt spid="113"/>
                                            </p:tgtEl>
                                            <p:attrNameLst>
                                              <p:attrName>ppt_x</p:attrName>
                                            </p:attrNameLst>
                                          </p:cBhvr>
                                          <p:tavLst>
                                            <p:tav tm="0">
                                              <p:val>
                                                <p:strVal val="0-#ppt_w/2"/>
                                              </p:val>
                                            </p:tav>
                                            <p:tav tm="100000">
                                              <p:val>
                                                <p:strVal val="#ppt_x"/>
                                              </p:val>
                                            </p:tav>
                                          </p:tavLst>
                                        </p:anim>
                                        <p:anim calcmode="lin" valueType="num" p14:bounceEnd="56000">
                                          <p:cBhvr additive="base">
                                            <p:cTn id="97" dur="3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9" grpId="0" animBg="1"/>
          <p:bldP spid="102" grpId="0"/>
          <p:bldP spid="102" grpId="1"/>
          <p:bldP spid="103" grpId="0"/>
          <p:bldP spid="103" grpId="1"/>
          <p:bldP spid="104" grpId="0"/>
          <p:bldP spid="104" grpId="1"/>
          <p:bldP spid="105" grpId="0"/>
          <p:bldP spid="105" grpId="1"/>
          <p:bldP spid="107" grpId="0"/>
          <p:bldP spid="109" grpId="0"/>
          <p:bldP spid="111" grpId="0"/>
          <p:bldP spid="1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p:cTn id="19" dur="1100" fill="hold"/>
                                            <p:tgtEl>
                                              <p:spTgt spid="97"/>
                                            </p:tgtEl>
                                            <p:attrNameLst>
                                              <p:attrName>ppt_w</p:attrName>
                                            </p:attrNameLst>
                                          </p:cBhvr>
                                          <p:tavLst>
                                            <p:tav tm="0">
                                              <p:val>
                                                <p:fltVal val="0"/>
                                              </p:val>
                                            </p:tav>
                                            <p:tav tm="100000">
                                              <p:val>
                                                <p:strVal val="#ppt_w"/>
                                              </p:val>
                                            </p:tav>
                                          </p:tavLst>
                                        </p:anim>
                                        <p:anim calcmode="lin" valueType="num">
                                          <p:cBhvr>
                                            <p:cTn id="20" dur="1100" fill="hold"/>
                                            <p:tgtEl>
                                              <p:spTgt spid="97"/>
                                            </p:tgtEl>
                                            <p:attrNameLst>
                                              <p:attrName>ppt_h</p:attrName>
                                            </p:attrNameLst>
                                          </p:cBhvr>
                                          <p:tavLst>
                                            <p:tav tm="0">
                                              <p:val>
                                                <p:fltVal val="0"/>
                                              </p:val>
                                            </p:tav>
                                            <p:tav tm="100000">
                                              <p:val>
                                                <p:strVal val="#ppt_h"/>
                                              </p:val>
                                            </p:tav>
                                          </p:tavLst>
                                        </p:anim>
                                        <p:animEffect transition="in" filter="fade">
                                          <p:cBhvr>
                                            <p:cTn id="21" dur="1100"/>
                                            <p:tgtEl>
                                              <p:spTgt spid="97"/>
                                            </p:tgtEl>
                                          </p:cBhvr>
                                        </p:animEffect>
                                      </p:childTnLst>
                                    </p:cTn>
                                  </p:par>
                                  <p:par>
                                    <p:cTn id="22" presetID="8" presetClass="emph" presetSubtype="0" fill="hold" nodeType="withEffect">
                                      <p:stCondLst>
                                        <p:cond delay="0"/>
                                      </p:stCondLst>
                                      <p:childTnLst>
                                        <p:animRot by="21600000">
                                          <p:cBhvr>
                                            <p:cTn id="23" dur="1600" fill="hold"/>
                                            <p:tgtEl>
                                              <p:spTgt spid="97"/>
                                            </p:tgtEl>
                                            <p:attrNameLst>
                                              <p:attrName>r</p:attrName>
                                            </p:attrNameLst>
                                          </p:cBhvr>
                                        </p:animRot>
                                      </p:childTnLst>
                                    </p:cTn>
                                  </p:par>
                                </p:childTnLst>
                              </p:cTn>
                            </p:par>
                            <p:par>
                              <p:cTn id="24" fill="hold">
                                <p:stCondLst>
                                  <p:cond delay="3299"/>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799"/>
                                </p:stCondLst>
                                <p:childTnLst>
                                  <p:par>
                                    <p:cTn id="31" presetID="53" presetClass="entr" presetSubtype="16"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200" fill="hold"/>
                                            <p:tgtEl>
                                              <p:spTgt spid="102"/>
                                            </p:tgtEl>
                                            <p:attrNameLst>
                                              <p:attrName>ppt_w</p:attrName>
                                            </p:attrNameLst>
                                          </p:cBhvr>
                                          <p:tavLst>
                                            <p:tav tm="0">
                                              <p:val>
                                                <p:fltVal val="0"/>
                                              </p:val>
                                            </p:tav>
                                            <p:tav tm="100000">
                                              <p:val>
                                                <p:strVal val="#ppt_w"/>
                                              </p:val>
                                            </p:tav>
                                          </p:tavLst>
                                        </p:anim>
                                        <p:anim calcmode="lin" valueType="num">
                                          <p:cBhvr>
                                            <p:cTn id="34" dur="200" fill="hold"/>
                                            <p:tgtEl>
                                              <p:spTgt spid="102"/>
                                            </p:tgtEl>
                                            <p:attrNameLst>
                                              <p:attrName>ppt_h</p:attrName>
                                            </p:attrNameLst>
                                          </p:cBhvr>
                                          <p:tavLst>
                                            <p:tav tm="0">
                                              <p:val>
                                                <p:fltVal val="0"/>
                                              </p:val>
                                            </p:tav>
                                            <p:tav tm="100000">
                                              <p:val>
                                                <p:strVal val="#ppt_h"/>
                                              </p:val>
                                            </p:tav>
                                          </p:tavLst>
                                        </p:anim>
                                        <p:animEffect transition="in" filter="fade">
                                          <p:cBhvr>
                                            <p:cTn id="35" dur="200"/>
                                            <p:tgtEl>
                                              <p:spTgt spid="102"/>
                                            </p:tgtEl>
                                          </p:cBhvr>
                                        </p:animEffect>
                                      </p:childTnLst>
                                    </p:cTn>
                                  </p:par>
                                  <p:par>
                                    <p:cTn id="36" presetID="6" presetClass="emph" presetSubtype="0" autoRev="1" fill="hold" grpId="1" nodeType="withEffect">
                                      <p:stCondLst>
                                        <p:cond delay="150"/>
                                      </p:stCondLst>
                                      <p:childTnLst>
                                        <p:animScale>
                                          <p:cBhvr>
                                            <p:cTn id="37" dur="100" fill="hold"/>
                                            <p:tgtEl>
                                              <p:spTgt spid="102"/>
                                            </p:tgtEl>
                                          </p:cBhvr>
                                          <p:by x="130000" y="130000"/>
                                        </p:animScale>
                                      </p:childTnLst>
                                    </p:cTn>
                                  </p:par>
                                </p:childTnLst>
                              </p:cTn>
                            </p:par>
                            <p:par>
                              <p:cTn id="38" fill="hold">
                                <p:stCondLst>
                                  <p:cond delay="4299"/>
                                </p:stCondLst>
                                <p:childTnLst>
                                  <p:par>
                                    <p:cTn id="39" presetID="53" presetClass="entr" presetSubtype="16" fill="hold" grpId="0" nodeType="afterEffect">
                                      <p:stCondLst>
                                        <p:cond delay="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200" fill="hold"/>
                                            <p:tgtEl>
                                              <p:spTgt spid="103"/>
                                            </p:tgtEl>
                                            <p:attrNameLst>
                                              <p:attrName>ppt_w</p:attrName>
                                            </p:attrNameLst>
                                          </p:cBhvr>
                                          <p:tavLst>
                                            <p:tav tm="0">
                                              <p:val>
                                                <p:fltVal val="0"/>
                                              </p:val>
                                            </p:tav>
                                            <p:tav tm="100000">
                                              <p:val>
                                                <p:strVal val="#ppt_w"/>
                                              </p:val>
                                            </p:tav>
                                          </p:tavLst>
                                        </p:anim>
                                        <p:anim calcmode="lin" valueType="num">
                                          <p:cBhvr>
                                            <p:cTn id="42" dur="200" fill="hold"/>
                                            <p:tgtEl>
                                              <p:spTgt spid="103"/>
                                            </p:tgtEl>
                                            <p:attrNameLst>
                                              <p:attrName>ppt_h</p:attrName>
                                            </p:attrNameLst>
                                          </p:cBhvr>
                                          <p:tavLst>
                                            <p:tav tm="0">
                                              <p:val>
                                                <p:fltVal val="0"/>
                                              </p:val>
                                            </p:tav>
                                            <p:tav tm="100000">
                                              <p:val>
                                                <p:strVal val="#ppt_h"/>
                                              </p:val>
                                            </p:tav>
                                          </p:tavLst>
                                        </p:anim>
                                        <p:animEffect transition="in" filter="fade">
                                          <p:cBhvr>
                                            <p:cTn id="43" dur="200"/>
                                            <p:tgtEl>
                                              <p:spTgt spid="103"/>
                                            </p:tgtEl>
                                          </p:cBhvr>
                                        </p:animEffect>
                                      </p:childTnLst>
                                    </p:cTn>
                                  </p:par>
                                  <p:par>
                                    <p:cTn id="44" presetID="6" presetClass="emph" presetSubtype="0" autoRev="1" fill="hold" grpId="1" nodeType="withEffect">
                                      <p:stCondLst>
                                        <p:cond delay="150"/>
                                      </p:stCondLst>
                                      <p:childTnLst>
                                        <p:animScale>
                                          <p:cBhvr>
                                            <p:cTn id="45" dur="100" fill="hold"/>
                                            <p:tgtEl>
                                              <p:spTgt spid="103"/>
                                            </p:tgtEl>
                                          </p:cBhvr>
                                          <p:by x="130000" y="130000"/>
                                        </p:animScale>
                                      </p:childTnLst>
                                    </p:cTn>
                                  </p:par>
                                </p:childTnLst>
                              </p:cTn>
                            </p:par>
                            <p:par>
                              <p:cTn id="46" fill="hold">
                                <p:stCondLst>
                                  <p:cond delay="4799"/>
                                </p:stCondLst>
                                <p:childTnLst>
                                  <p:par>
                                    <p:cTn id="47" presetID="53" presetClass="entr" presetSubtype="16"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200" fill="hold"/>
                                            <p:tgtEl>
                                              <p:spTgt spid="104"/>
                                            </p:tgtEl>
                                            <p:attrNameLst>
                                              <p:attrName>ppt_w</p:attrName>
                                            </p:attrNameLst>
                                          </p:cBhvr>
                                          <p:tavLst>
                                            <p:tav tm="0">
                                              <p:val>
                                                <p:fltVal val="0"/>
                                              </p:val>
                                            </p:tav>
                                            <p:tav tm="100000">
                                              <p:val>
                                                <p:strVal val="#ppt_w"/>
                                              </p:val>
                                            </p:tav>
                                          </p:tavLst>
                                        </p:anim>
                                        <p:anim calcmode="lin" valueType="num">
                                          <p:cBhvr>
                                            <p:cTn id="50" dur="200" fill="hold"/>
                                            <p:tgtEl>
                                              <p:spTgt spid="104"/>
                                            </p:tgtEl>
                                            <p:attrNameLst>
                                              <p:attrName>ppt_h</p:attrName>
                                            </p:attrNameLst>
                                          </p:cBhvr>
                                          <p:tavLst>
                                            <p:tav tm="0">
                                              <p:val>
                                                <p:fltVal val="0"/>
                                              </p:val>
                                            </p:tav>
                                            <p:tav tm="100000">
                                              <p:val>
                                                <p:strVal val="#ppt_h"/>
                                              </p:val>
                                            </p:tav>
                                          </p:tavLst>
                                        </p:anim>
                                        <p:animEffect transition="in" filter="fade">
                                          <p:cBhvr>
                                            <p:cTn id="51" dur="200"/>
                                            <p:tgtEl>
                                              <p:spTgt spid="104"/>
                                            </p:tgtEl>
                                          </p:cBhvr>
                                        </p:animEffect>
                                      </p:childTnLst>
                                    </p:cTn>
                                  </p:par>
                                  <p:par>
                                    <p:cTn id="52" presetID="6" presetClass="emph" presetSubtype="0" autoRev="1" fill="hold" grpId="1" nodeType="withEffect">
                                      <p:stCondLst>
                                        <p:cond delay="150"/>
                                      </p:stCondLst>
                                      <p:childTnLst>
                                        <p:animScale>
                                          <p:cBhvr>
                                            <p:cTn id="53" dur="100" fill="hold"/>
                                            <p:tgtEl>
                                              <p:spTgt spid="104"/>
                                            </p:tgtEl>
                                          </p:cBhvr>
                                          <p:by x="130000" y="130000"/>
                                        </p:animScale>
                                      </p:childTnLst>
                                    </p:cTn>
                                  </p:par>
                                </p:childTnLst>
                              </p:cTn>
                            </p:par>
                            <p:par>
                              <p:cTn id="54" fill="hold">
                                <p:stCondLst>
                                  <p:cond delay="5299"/>
                                </p:stCondLst>
                                <p:childTnLst>
                                  <p:par>
                                    <p:cTn id="55" presetID="53" presetClass="entr" presetSubtype="16" fill="hold" grpId="0" nodeType="after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200" fill="hold"/>
                                            <p:tgtEl>
                                              <p:spTgt spid="105"/>
                                            </p:tgtEl>
                                            <p:attrNameLst>
                                              <p:attrName>ppt_w</p:attrName>
                                            </p:attrNameLst>
                                          </p:cBhvr>
                                          <p:tavLst>
                                            <p:tav tm="0">
                                              <p:val>
                                                <p:fltVal val="0"/>
                                              </p:val>
                                            </p:tav>
                                            <p:tav tm="100000">
                                              <p:val>
                                                <p:strVal val="#ppt_w"/>
                                              </p:val>
                                            </p:tav>
                                          </p:tavLst>
                                        </p:anim>
                                        <p:anim calcmode="lin" valueType="num">
                                          <p:cBhvr>
                                            <p:cTn id="58" dur="200" fill="hold"/>
                                            <p:tgtEl>
                                              <p:spTgt spid="105"/>
                                            </p:tgtEl>
                                            <p:attrNameLst>
                                              <p:attrName>ppt_h</p:attrName>
                                            </p:attrNameLst>
                                          </p:cBhvr>
                                          <p:tavLst>
                                            <p:tav tm="0">
                                              <p:val>
                                                <p:fltVal val="0"/>
                                              </p:val>
                                            </p:tav>
                                            <p:tav tm="100000">
                                              <p:val>
                                                <p:strVal val="#ppt_h"/>
                                              </p:val>
                                            </p:tav>
                                          </p:tavLst>
                                        </p:anim>
                                        <p:animEffect transition="in" filter="fade">
                                          <p:cBhvr>
                                            <p:cTn id="59" dur="200"/>
                                            <p:tgtEl>
                                              <p:spTgt spid="105"/>
                                            </p:tgtEl>
                                          </p:cBhvr>
                                        </p:animEffect>
                                      </p:childTnLst>
                                    </p:cTn>
                                  </p:par>
                                  <p:par>
                                    <p:cTn id="60" presetID="6" presetClass="emph" presetSubtype="0" autoRev="1" fill="hold" grpId="1" nodeType="withEffect">
                                      <p:stCondLst>
                                        <p:cond delay="150"/>
                                      </p:stCondLst>
                                      <p:childTnLst>
                                        <p:animScale>
                                          <p:cBhvr>
                                            <p:cTn id="61" dur="100" fill="hold"/>
                                            <p:tgtEl>
                                              <p:spTgt spid="105"/>
                                            </p:tgtEl>
                                          </p:cBhvr>
                                          <p:by x="130000" y="130000"/>
                                        </p:animScale>
                                      </p:childTnLst>
                                    </p:cTn>
                                  </p:par>
                                </p:childTnLst>
                              </p:cTn>
                            </p:par>
                            <p:par>
                              <p:cTn id="62" fill="hold">
                                <p:stCondLst>
                                  <p:cond delay="5799"/>
                                </p:stCondLst>
                                <p:childTnLst>
                                  <p:par>
                                    <p:cTn id="63" presetID="22" presetClass="entr" presetSubtype="2" fill="hold"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wipe(right)">
                                          <p:cBhvr>
                                            <p:cTn id="65" dur="300"/>
                                            <p:tgtEl>
                                              <p:spTgt spid="106"/>
                                            </p:tgtEl>
                                          </p:cBhvr>
                                        </p:animEffect>
                                      </p:childTnLst>
                                    </p:cTn>
                                  </p:par>
                                </p:childTnLst>
                              </p:cTn>
                            </p:par>
                            <p:par>
                              <p:cTn id="66" fill="hold">
                                <p:stCondLst>
                                  <p:cond delay="6299"/>
                                </p:stCondLst>
                                <p:childTnLst>
                                  <p:par>
                                    <p:cTn id="67" presetID="2" presetClass="entr" presetSubtype="8" fill="hold" grpId="0" nodeType="afterEffect">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cBhvr additive="base">
                                            <p:cTn id="69" dur="300" fill="hold"/>
                                            <p:tgtEl>
                                              <p:spTgt spid="107"/>
                                            </p:tgtEl>
                                            <p:attrNameLst>
                                              <p:attrName>ppt_x</p:attrName>
                                            </p:attrNameLst>
                                          </p:cBhvr>
                                          <p:tavLst>
                                            <p:tav tm="0">
                                              <p:val>
                                                <p:strVal val="0-#ppt_w/2"/>
                                              </p:val>
                                            </p:tav>
                                            <p:tav tm="100000">
                                              <p:val>
                                                <p:strVal val="#ppt_x"/>
                                              </p:val>
                                            </p:tav>
                                          </p:tavLst>
                                        </p:anim>
                                        <p:anim calcmode="lin" valueType="num">
                                          <p:cBhvr additive="base">
                                            <p:cTn id="70" dur="300" fill="hold"/>
                                            <p:tgtEl>
                                              <p:spTgt spid="107"/>
                                            </p:tgtEl>
                                            <p:attrNameLst>
                                              <p:attrName>ppt_y</p:attrName>
                                            </p:attrNameLst>
                                          </p:cBhvr>
                                          <p:tavLst>
                                            <p:tav tm="0">
                                              <p:val>
                                                <p:strVal val="#ppt_y"/>
                                              </p:val>
                                            </p:tav>
                                            <p:tav tm="100000">
                                              <p:val>
                                                <p:strVal val="#ppt_y"/>
                                              </p:val>
                                            </p:tav>
                                          </p:tavLst>
                                        </p:anim>
                                      </p:childTnLst>
                                    </p:cTn>
                                  </p:par>
                                </p:childTnLst>
                              </p:cTn>
                            </p:par>
                            <p:par>
                              <p:cTn id="71" fill="hold">
                                <p:stCondLst>
                                  <p:cond delay="6799"/>
                                </p:stCondLst>
                                <p:childTnLst>
                                  <p:par>
                                    <p:cTn id="72" presetID="22" presetClass="entr" presetSubtype="8" fill="hold" nodeType="after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wipe(left)">
                                          <p:cBhvr>
                                            <p:cTn id="74" dur="300"/>
                                            <p:tgtEl>
                                              <p:spTgt spid="108"/>
                                            </p:tgtEl>
                                          </p:cBhvr>
                                        </p:animEffect>
                                      </p:childTnLst>
                                    </p:cTn>
                                  </p:par>
                                </p:childTnLst>
                              </p:cTn>
                            </p:par>
                            <p:par>
                              <p:cTn id="75" fill="hold">
                                <p:stCondLst>
                                  <p:cond delay="7299"/>
                                </p:stCondLst>
                                <p:childTnLst>
                                  <p:par>
                                    <p:cTn id="76" presetID="2" presetClass="entr" presetSubtype="2" fill="hold" grpId="0" nodeType="afterEffect">
                                      <p:stCondLst>
                                        <p:cond delay="0"/>
                                      </p:stCondLst>
                                      <p:childTnLst>
                                        <p:set>
                                          <p:cBhvr>
                                            <p:cTn id="77" dur="1" fill="hold">
                                              <p:stCondLst>
                                                <p:cond delay="0"/>
                                              </p:stCondLst>
                                            </p:cTn>
                                            <p:tgtEl>
                                              <p:spTgt spid="109"/>
                                            </p:tgtEl>
                                            <p:attrNameLst>
                                              <p:attrName>style.visibility</p:attrName>
                                            </p:attrNameLst>
                                          </p:cBhvr>
                                          <p:to>
                                            <p:strVal val="visible"/>
                                          </p:to>
                                        </p:set>
                                        <p:anim calcmode="lin" valueType="num">
                                          <p:cBhvr additive="base">
                                            <p:cTn id="78" dur="300" fill="hold"/>
                                            <p:tgtEl>
                                              <p:spTgt spid="109"/>
                                            </p:tgtEl>
                                            <p:attrNameLst>
                                              <p:attrName>ppt_x</p:attrName>
                                            </p:attrNameLst>
                                          </p:cBhvr>
                                          <p:tavLst>
                                            <p:tav tm="0">
                                              <p:val>
                                                <p:strVal val="1+#ppt_w/2"/>
                                              </p:val>
                                            </p:tav>
                                            <p:tav tm="100000">
                                              <p:val>
                                                <p:strVal val="#ppt_x"/>
                                              </p:val>
                                            </p:tav>
                                          </p:tavLst>
                                        </p:anim>
                                        <p:anim calcmode="lin" valueType="num">
                                          <p:cBhvr additive="base">
                                            <p:cTn id="79" dur="300" fill="hold"/>
                                            <p:tgtEl>
                                              <p:spTgt spid="109"/>
                                            </p:tgtEl>
                                            <p:attrNameLst>
                                              <p:attrName>ppt_y</p:attrName>
                                            </p:attrNameLst>
                                          </p:cBhvr>
                                          <p:tavLst>
                                            <p:tav tm="0">
                                              <p:val>
                                                <p:strVal val="#ppt_y"/>
                                              </p:val>
                                            </p:tav>
                                            <p:tav tm="100000">
                                              <p:val>
                                                <p:strVal val="#ppt_y"/>
                                              </p:val>
                                            </p:tav>
                                          </p:tavLst>
                                        </p:anim>
                                      </p:childTnLst>
                                    </p:cTn>
                                  </p:par>
                                </p:childTnLst>
                              </p:cTn>
                            </p:par>
                            <p:par>
                              <p:cTn id="80" fill="hold">
                                <p:stCondLst>
                                  <p:cond delay="7799"/>
                                </p:stCondLst>
                                <p:childTnLst>
                                  <p:par>
                                    <p:cTn id="81" presetID="22" presetClass="entr" presetSubtype="8" fill="hold" nodeType="after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left)">
                                          <p:cBhvr>
                                            <p:cTn id="83" dur="300"/>
                                            <p:tgtEl>
                                              <p:spTgt spid="110"/>
                                            </p:tgtEl>
                                          </p:cBhvr>
                                        </p:animEffect>
                                      </p:childTnLst>
                                    </p:cTn>
                                  </p:par>
                                </p:childTnLst>
                              </p:cTn>
                            </p:par>
                            <p:par>
                              <p:cTn id="84" fill="hold">
                                <p:stCondLst>
                                  <p:cond delay="8299"/>
                                </p:stCondLst>
                                <p:childTnLst>
                                  <p:par>
                                    <p:cTn id="85" presetID="2" presetClass="entr" presetSubtype="2" fill="hold" grpId="0" nodeType="after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300" fill="hold"/>
                                            <p:tgtEl>
                                              <p:spTgt spid="111"/>
                                            </p:tgtEl>
                                            <p:attrNameLst>
                                              <p:attrName>ppt_x</p:attrName>
                                            </p:attrNameLst>
                                          </p:cBhvr>
                                          <p:tavLst>
                                            <p:tav tm="0">
                                              <p:val>
                                                <p:strVal val="1+#ppt_w/2"/>
                                              </p:val>
                                            </p:tav>
                                            <p:tav tm="100000">
                                              <p:val>
                                                <p:strVal val="#ppt_x"/>
                                              </p:val>
                                            </p:tav>
                                          </p:tavLst>
                                        </p:anim>
                                        <p:anim calcmode="lin" valueType="num">
                                          <p:cBhvr additive="base">
                                            <p:cTn id="88" dur="300" fill="hold"/>
                                            <p:tgtEl>
                                              <p:spTgt spid="111"/>
                                            </p:tgtEl>
                                            <p:attrNameLst>
                                              <p:attrName>ppt_y</p:attrName>
                                            </p:attrNameLst>
                                          </p:cBhvr>
                                          <p:tavLst>
                                            <p:tav tm="0">
                                              <p:val>
                                                <p:strVal val="#ppt_y"/>
                                              </p:val>
                                            </p:tav>
                                            <p:tav tm="100000">
                                              <p:val>
                                                <p:strVal val="#ppt_y"/>
                                              </p:val>
                                            </p:tav>
                                          </p:tavLst>
                                        </p:anim>
                                      </p:childTnLst>
                                    </p:cTn>
                                  </p:par>
                                </p:childTnLst>
                              </p:cTn>
                            </p:par>
                            <p:par>
                              <p:cTn id="89" fill="hold">
                                <p:stCondLst>
                                  <p:cond delay="8799"/>
                                </p:stCondLst>
                                <p:childTnLst>
                                  <p:par>
                                    <p:cTn id="90" presetID="22" presetClass="entr" presetSubtype="2" fill="hold"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ipe(right)">
                                          <p:cBhvr>
                                            <p:cTn id="92" dur="300"/>
                                            <p:tgtEl>
                                              <p:spTgt spid="112"/>
                                            </p:tgtEl>
                                          </p:cBhvr>
                                        </p:animEffect>
                                      </p:childTnLst>
                                    </p:cTn>
                                  </p:par>
                                </p:childTnLst>
                              </p:cTn>
                            </p:par>
                            <p:par>
                              <p:cTn id="93" fill="hold">
                                <p:stCondLst>
                                  <p:cond delay="9299"/>
                                </p:stCondLst>
                                <p:childTnLst>
                                  <p:par>
                                    <p:cTn id="94" presetID="2" presetClass="entr" presetSubtype="8" fill="hold" grpId="0" nodeType="afterEffect">
                                      <p:stCondLst>
                                        <p:cond delay="0"/>
                                      </p:stCondLst>
                                      <p:childTnLst>
                                        <p:set>
                                          <p:cBhvr>
                                            <p:cTn id="95" dur="1" fill="hold">
                                              <p:stCondLst>
                                                <p:cond delay="0"/>
                                              </p:stCondLst>
                                            </p:cTn>
                                            <p:tgtEl>
                                              <p:spTgt spid="113"/>
                                            </p:tgtEl>
                                            <p:attrNameLst>
                                              <p:attrName>style.visibility</p:attrName>
                                            </p:attrNameLst>
                                          </p:cBhvr>
                                          <p:to>
                                            <p:strVal val="visible"/>
                                          </p:to>
                                        </p:set>
                                        <p:anim calcmode="lin" valueType="num">
                                          <p:cBhvr additive="base">
                                            <p:cTn id="96" dur="300" fill="hold"/>
                                            <p:tgtEl>
                                              <p:spTgt spid="113"/>
                                            </p:tgtEl>
                                            <p:attrNameLst>
                                              <p:attrName>ppt_x</p:attrName>
                                            </p:attrNameLst>
                                          </p:cBhvr>
                                          <p:tavLst>
                                            <p:tav tm="0">
                                              <p:val>
                                                <p:strVal val="0-#ppt_w/2"/>
                                              </p:val>
                                            </p:tav>
                                            <p:tav tm="100000">
                                              <p:val>
                                                <p:strVal val="#ppt_x"/>
                                              </p:val>
                                            </p:tav>
                                          </p:tavLst>
                                        </p:anim>
                                        <p:anim calcmode="lin" valueType="num">
                                          <p:cBhvr additive="base">
                                            <p:cTn id="97" dur="3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9" grpId="0" animBg="1"/>
          <p:bldP spid="102" grpId="0"/>
          <p:bldP spid="102" grpId="1"/>
          <p:bldP spid="103" grpId="0"/>
          <p:bldP spid="103" grpId="1"/>
          <p:bldP spid="104" grpId="0"/>
          <p:bldP spid="104" grpId="1"/>
          <p:bldP spid="105" grpId="0"/>
          <p:bldP spid="105" grpId="1"/>
          <p:bldP spid="107" grpId="0"/>
          <p:bldP spid="109" grpId="0"/>
          <p:bldP spid="111" grpId="0"/>
          <p:bldP spid="11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endParaRPr lang="zh-CN" altLang="en-US" sz="4400" b="1" dirty="0">
              <a:solidFill>
                <a:srgbClr val="FFFF00"/>
              </a:solidFill>
              <a:latin typeface="方正静蕾简体" panose="02000000000000000000" pitchFamily="2" charset="-122"/>
              <a:ea typeface="方正静蕾简体" panose="02000000000000000000" pitchFamily="2" charset="-122"/>
            </a:endParaRP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188420" cy="3170099"/>
          </a:xfrm>
          <a:prstGeom prst="rect">
            <a:avLst/>
          </a:prstGeom>
          <a:noFill/>
        </p:spPr>
        <p:txBody>
          <a:bodyPr wrap="none" rtlCol="0">
            <a:spAutoFit/>
          </a:bodyPr>
          <a:lstStyle/>
          <a:p>
            <a:r>
              <a:rPr lang="en-US" altLang="zh-CN" sz="20000" b="1" dirty="0" smtClean="0">
                <a:solidFill>
                  <a:schemeClr val="bg1"/>
                </a:solidFill>
                <a:latin typeface="方正静蕾简体" panose="02000000000000000000" pitchFamily="2" charset="-122"/>
                <a:ea typeface="方正静蕾简体" panose="02000000000000000000" pitchFamily="2" charset="-122"/>
              </a:rPr>
              <a:t>04</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3000">
        <p14:flash/>
      </p:transition>
    </mc:Choice>
    <mc:Fallback>
      <p:transition spd="slow" advClick="0"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
        <p:nvSpPr>
          <p:cNvPr id="49" name="椭圆 31"/>
          <p:cNvSpPr/>
          <p:nvPr/>
        </p:nvSpPr>
        <p:spPr>
          <a:xfrm>
            <a:off x="4119563" y="216693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97" name="椭圆 31"/>
          <p:cNvSpPr/>
          <p:nvPr/>
        </p:nvSpPr>
        <p:spPr>
          <a:xfrm>
            <a:off x="6629400" y="2125663"/>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98" name="椭圆 31"/>
          <p:cNvSpPr/>
          <p:nvPr/>
        </p:nvSpPr>
        <p:spPr>
          <a:xfrm>
            <a:off x="6629400" y="4433888"/>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99" name="椭圆 31"/>
          <p:cNvSpPr/>
          <p:nvPr/>
        </p:nvSpPr>
        <p:spPr>
          <a:xfrm>
            <a:off x="4119563" y="443388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0" name="任意多边形 99"/>
          <p:cNvSpPr/>
          <p:nvPr/>
        </p:nvSpPr>
        <p:spPr>
          <a:xfrm rot="5400000">
            <a:off x="6844507" y="3866356"/>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1" name="任意多边形 100"/>
          <p:cNvSpPr/>
          <p:nvPr/>
        </p:nvSpPr>
        <p:spPr>
          <a:xfrm rot="16200000">
            <a:off x="4270375" y="3887788"/>
            <a:ext cx="893763" cy="6508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2" name="任意多边形 101"/>
          <p:cNvSpPr/>
          <p:nvPr/>
        </p:nvSpPr>
        <p:spPr>
          <a:xfrm>
            <a:off x="5557838" y="2744788"/>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3" name="任意多边形 102"/>
          <p:cNvSpPr/>
          <p:nvPr/>
        </p:nvSpPr>
        <p:spPr>
          <a:xfrm rot="10800000">
            <a:off x="5557838" y="5054600"/>
            <a:ext cx="893762" cy="6508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4" name="文本框 76"/>
          <p:cNvSpPr txBox="1">
            <a:spLocks noChangeArrowheads="1"/>
          </p:cNvSpPr>
          <p:nvPr/>
        </p:nvSpPr>
        <p:spPr bwMode="auto">
          <a:xfrm>
            <a:off x="4143375" y="2903538"/>
            <a:ext cx="12144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endParaRPr lang="zh-CN" altLang="en-US" sz="2600" b="1">
              <a:solidFill>
                <a:srgbClr val="595959"/>
              </a:solidFill>
              <a:latin typeface="方正静蕾简体" panose="02000000000000000000" pitchFamily="2" charset="-122"/>
              <a:ea typeface="方正静蕾简体" panose="02000000000000000000" pitchFamily="2" charset="-122"/>
            </a:endParaRPr>
          </a:p>
        </p:txBody>
      </p:sp>
      <p:grpSp>
        <p:nvGrpSpPr>
          <p:cNvPr id="105" name="组合 77"/>
          <p:cNvGrpSpPr/>
          <p:nvPr/>
        </p:nvGrpSpPr>
        <p:grpSpPr bwMode="auto">
          <a:xfrm>
            <a:off x="4460875" y="2338388"/>
            <a:ext cx="385763" cy="611187"/>
            <a:chOff x="5844088" y="2600655"/>
            <a:chExt cx="385904" cy="611158"/>
          </a:xfrm>
        </p:grpSpPr>
        <p:grpSp>
          <p:nvGrpSpPr>
            <p:cNvPr id="106" name="组合 78"/>
            <p:cNvGrpSpPr/>
            <p:nvPr/>
          </p:nvGrpSpPr>
          <p:grpSpPr bwMode="auto">
            <a:xfrm rot="8489641">
              <a:off x="6013992" y="2653092"/>
              <a:ext cx="216000" cy="558721"/>
              <a:chOff x="6011031" y="2540000"/>
              <a:chExt cx="242182" cy="626447"/>
            </a:xfrm>
          </p:grpSpPr>
          <p:sp>
            <p:nvSpPr>
              <p:cNvPr id="108" name="任意多边形 107"/>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9" name="任意多边形 108"/>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0" name="任意多边形 109"/>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07" name="任意多边形 106"/>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11" name="文本框 85"/>
          <p:cNvSpPr txBox="1">
            <a:spLocks noChangeArrowheads="1"/>
          </p:cNvSpPr>
          <p:nvPr/>
        </p:nvSpPr>
        <p:spPr bwMode="auto">
          <a:xfrm>
            <a:off x="6607175" y="2838450"/>
            <a:ext cx="12144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endParaRPr lang="zh-CN" altLang="en-US" sz="2600" b="1">
              <a:solidFill>
                <a:srgbClr val="595959"/>
              </a:solidFill>
              <a:latin typeface="方正静蕾简体" panose="02000000000000000000" pitchFamily="2" charset="-122"/>
              <a:ea typeface="方正静蕾简体" panose="02000000000000000000" pitchFamily="2" charset="-122"/>
            </a:endParaRPr>
          </a:p>
        </p:txBody>
      </p:sp>
      <p:sp>
        <p:nvSpPr>
          <p:cNvPr id="112" name="文本框 86"/>
          <p:cNvSpPr txBox="1">
            <a:spLocks noChangeArrowheads="1"/>
          </p:cNvSpPr>
          <p:nvPr/>
        </p:nvSpPr>
        <p:spPr bwMode="auto">
          <a:xfrm>
            <a:off x="6607175" y="5181600"/>
            <a:ext cx="12144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endParaRPr lang="zh-CN" altLang="en-US" sz="2600" b="1">
              <a:solidFill>
                <a:srgbClr val="595959"/>
              </a:solidFill>
              <a:latin typeface="方正静蕾简体" panose="02000000000000000000" pitchFamily="2" charset="-122"/>
              <a:ea typeface="方正静蕾简体" panose="02000000000000000000" pitchFamily="2" charset="-122"/>
            </a:endParaRPr>
          </a:p>
        </p:txBody>
      </p:sp>
      <p:sp>
        <p:nvSpPr>
          <p:cNvPr id="113" name="文本框 87"/>
          <p:cNvSpPr txBox="1">
            <a:spLocks noChangeArrowheads="1"/>
          </p:cNvSpPr>
          <p:nvPr/>
        </p:nvSpPr>
        <p:spPr bwMode="auto">
          <a:xfrm>
            <a:off x="4119563" y="5148263"/>
            <a:ext cx="12144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endParaRPr lang="zh-CN" altLang="en-US" sz="2600" b="1">
              <a:solidFill>
                <a:srgbClr val="595959"/>
              </a:solidFill>
              <a:latin typeface="方正静蕾简体" panose="02000000000000000000" pitchFamily="2" charset="-122"/>
              <a:ea typeface="方正静蕾简体" panose="02000000000000000000" pitchFamily="2" charset="-122"/>
            </a:endParaRPr>
          </a:p>
        </p:txBody>
      </p:sp>
      <p:grpSp>
        <p:nvGrpSpPr>
          <p:cNvPr id="114" name="组合 113"/>
          <p:cNvGrpSpPr/>
          <p:nvPr/>
        </p:nvGrpSpPr>
        <p:grpSpPr>
          <a:xfrm>
            <a:off x="6999907" y="2242244"/>
            <a:ext cx="517525" cy="604838"/>
            <a:chOff x="4741863" y="766763"/>
            <a:chExt cx="517525" cy="604838"/>
          </a:xfrm>
          <a:solidFill>
            <a:schemeClr val="tx1">
              <a:lumMod val="65000"/>
              <a:lumOff val="35000"/>
            </a:schemeClr>
          </a:solidFill>
        </p:grpSpPr>
        <p:sp>
          <p:nvSpPr>
            <p:cNvPr id="115"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6"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7"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8"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9"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grpSp>
      <p:sp>
        <p:nvSpPr>
          <p:cNvPr id="120" name="Freeform 41"/>
          <p:cNvSpPr>
            <a:spLocks noEditPoints="1" noChangeArrowheads="1"/>
          </p:cNvSpPr>
          <p:nvPr/>
        </p:nvSpPr>
        <p:spPr bwMode="auto">
          <a:xfrm>
            <a:off x="4532313" y="4627563"/>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solidFill>
            <a:srgbClr val="605448"/>
          </a:solidFill>
          <a:ln w="9525">
            <a:solidFill>
              <a:srgbClr val="595959"/>
            </a:solidFill>
            <a:round/>
          </a:ln>
        </p:spPr>
        <p:txBody>
          <a:bodyPr/>
          <a:lstStyle/>
          <a:p>
            <a:endParaRPr lang="zh-CN" altLang="en-US">
              <a:solidFill>
                <a:srgbClr val="595959"/>
              </a:solidFill>
            </a:endParaRPr>
          </a:p>
        </p:txBody>
      </p:sp>
      <p:grpSp>
        <p:nvGrpSpPr>
          <p:cNvPr id="121" name="组合 94"/>
          <p:cNvGrpSpPr/>
          <p:nvPr/>
        </p:nvGrpSpPr>
        <p:grpSpPr bwMode="auto">
          <a:xfrm>
            <a:off x="6996113" y="4640263"/>
            <a:ext cx="557212" cy="498475"/>
            <a:chOff x="4577745" y="4336117"/>
            <a:chExt cx="557229" cy="497597"/>
          </a:xfrm>
        </p:grpSpPr>
        <p:sp>
          <p:nvSpPr>
            <p:cNvPr id="122" name="任意多边形 121"/>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23" name="任意多边形 122"/>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24" name="文本框 97"/>
          <p:cNvSpPr txBox="1">
            <a:spLocks noChangeArrowheads="1"/>
          </p:cNvSpPr>
          <p:nvPr/>
        </p:nvSpPr>
        <p:spPr bwMode="auto">
          <a:xfrm>
            <a:off x="1228725" y="2166938"/>
            <a:ext cx="2447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sp>
        <p:nvSpPr>
          <p:cNvPr id="125" name="文本框 83"/>
          <p:cNvSpPr txBox="1">
            <a:spLocks noChangeArrowheads="1"/>
          </p:cNvSpPr>
          <p:nvPr/>
        </p:nvSpPr>
        <p:spPr bwMode="auto">
          <a:xfrm>
            <a:off x="1257300" y="4367213"/>
            <a:ext cx="2449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sp>
        <p:nvSpPr>
          <p:cNvPr id="126" name="文本框 84"/>
          <p:cNvSpPr txBox="1">
            <a:spLocks noChangeArrowheads="1"/>
          </p:cNvSpPr>
          <p:nvPr/>
        </p:nvSpPr>
        <p:spPr bwMode="auto">
          <a:xfrm>
            <a:off x="8274050" y="2185988"/>
            <a:ext cx="2449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sp>
        <p:nvSpPr>
          <p:cNvPr id="127" name="文本框 101"/>
          <p:cNvSpPr txBox="1">
            <a:spLocks noChangeArrowheads="1"/>
          </p:cNvSpPr>
          <p:nvPr/>
        </p:nvSpPr>
        <p:spPr bwMode="auto">
          <a:xfrm>
            <a:off x="8304213" y="4386263"/>
            <a:ext cx="2447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grpSp>
        <p:nvGrpSpPr>
          <p:cNvPr id="129" name="组合 128"/>
          <p:cNvGrpSpPr/>
          <p:nvPr/>
        </p:nvGrpSpPr>
        <p:grpSpPr>
          <a:xfrm>
            <a:off x="5244296" y="3032192"/>
            <a:ext cx="1537503" cy="1558858"/>
            <a:chOff x="6057900" y="-201613"/>
            <a:chExt cx="1257300" cy="1274763"/>
          </a:xfrm>
        </p:grpSpPr>
        <p:sp>
          <p:nvSpPr>
            <p:cNvPr id="130" name="Freeform 98"/>
            <p:cNvSpPr>
              <a:spLocks noEditPoints="1"/>
            </p:cNvSpPr>
            <p:nvPr/>
          </p:nvSpPr>
          <p:spPr bwMode="auto">
            <a:xfrm>
              <a:off x="6057900" y="-201613"/>
              <a:ext cx="1257300" cy="1274763"/>
            </a:xfrm>
            <a:custGeom>
              <a:avLst/>
              <a:gdLst>
                <a:gd name="T0" fmla="*/ 393 w 394"/>
                <a:gd name="T1" fmla="*/ 149 h 395"/>
                <a:gd name="T2" fmla="*/ 328 w 394"/>
                <a:gd name="T3" fmla="*/ 67 h 395"/>
                <a:gd name="T4" fmla="*/ 294 w 394"/>
                <a:gd name="T5" fmla="*/ 19 h 395"/>
                <a:gd name="T6" fmla="*/ 59 w 394"/>
                <a:gd name="T7" fmla="*/ 54 h 395"/>
                <a:gd name="T8" fmla="*/ 77 w 394"/>
                <a:gd name="T9" fmla="*/ 256 h 395"/>
                <a:gd name="T10" fmla="*/ 117 w 394"/>
                <a:gd name="T11" fmla="*/ 380 h 395"/>
                <a:gd name="T12" fmla="*/ 273 w 394"/>
                <a:gd name="T13" fmla="*/ 375 h 395"/>
                <a:gd name="T14" fmla="*/ 311 w 394"/>
                <a:gd name="T15" fmla="*/ 237 h 395"/>
                <a:gd name="T16" fmla="*/ 387 w 394"/>
                <a:gd name="T17" fmla="*/ 152 h 395"/>
                <a:gd name="T18" fmla="*/ 321 w 394"/>
                <a:gd name="T19" fmla="*/ 203 h 395"/>
                <a:gd name="T20" fmla="*/ 366 w 394"/>
                <a:gd name="T21" fmla="*/ 158 h 395"/>
                <a:gd name="T22" fmla="*/ 330 w 394"/>
                <a:gd name="T23" fmla="*/ 106 h 395"/>
                <a:gd name="T24" fmla="*/ 330 w 394"/>
                <a:gd name="T25" fmla="*/ 96 h 395"/>
                <a:gd name="T26" fmla="*/ 331 w 394"/>
                <a:gd name="T27" fmla="*/ 117 h 395"/>
                <a:gd name="T28" fmla="*/ 326 w 394"/>
                <a:gd name="T29" fmla="*/ 161 h 395"/>
                <a:gd name="T30" fmla="*/ 131 w 394"/>
                <a:gd name="T31" fmla="*/ 380 h 395"/>
                <a:gd name="T32" fmla="*/ 99 w 394"/>
                <a:gd name="T33" fmla="*/ 364 h 395"/>
                <a:gd name="T34" fmla="*/ 363 w 394"/>
                <a:gd name="T35" fmla="*/ 290 h 395"/>
                <a:gd name="T36" fmla="*/ 196 w 394"/>
                <a:gd name="T37" fmla="*/ 368 h 395"/>
                <a:gd name="T38" fmla="*/ 79 w 394"/>
                <a:gd name="T39" fmla="*/ 259 h 395"/>
                <a:gd name="T40" fmla="*/ 297 w 394"/>
                <a:gd name="T41" fmla="*/ 264 h 395"/>
                <a:gd name="T42" fmla="*/ 251 w 394"/>
                <a:gd name="T43" fmla="*/ 176 h 395"/>
                <a:gd name="T44" fmla="*/ 305 w 394"/>
                <a:gd name="T45" fmla="*/ 220 h 395"/>
                <a:gd name="T46" fmla="*/ 309 w 394"/>
                <a:gd name="T47" fmla="*/ 225 h 395"/>
                <a:gd name="T48" fmla="*/ 305 w 394"/>
                <a:gd name="T49" fmla="*/ 237 h 395"/>
                <a:gd name="T50" fmla="*/ 304 w 394"/>
                <a:gd name="T51" fmla="*/ 241 h 395"/>
                <a:gd name="T52" fmla="*/ 175 w 394"/>
                <a:gd name="T53" fmla="*/ 150 h 395"/>
                <a:gd name="T54" fmla="*/ 289 w 394"/>
                <a:gd name="T55" fmla="*/ 265 h 395"/>
                <a:gd name="T56" fmla="*/ 229 w 394"/>
                <a:gd name="T57" fmla="*/ 220 h 395"/>
                <a:gd name="T58" fmla="*/ 231 w 394"/>
                <a:gd name="T59" fmla="*/ 224 h 395"/>
                <a:gd name="T60" fmla="*/ 282 w 394"/>
                <a:gd name="T61" fmla="*/ 273 h 395"/>
                <a:gd name="T62" fmla="*/ 279 w 394"/>
                <a:gd name="T63" fmla="*/ 275 h 395"/>
                <a:gd name="T64" fmla="*/ 133 w 394"/>
                <a:gd name="T65" fmla="*/ 208 h 395"/>
                <a:gd name="T66" fmla="*/ 106 w 394"/>
                <a:gd name="T67" fmla="*/ 206 h 395"/>
                <a:gd name="T68" fmla="*/ 223 w 394"/>
                <a:gd name="T69" fmla="*/ 310 h 395"/>
                <a:gd name="T70" fmla="*/ 220 w 394"/>
                <a:gd name="T71" fmla="*/ 307 h 395"/>
                <a:gd name="T72" fmla="*/ 193 w 394"/>
                <a:gd name="T73" fmla="*/ 289 h 395"/>
                <a:gd name="T74" fmla="*/ 106 w 394"/>
                <a:gd name="T75" fmla="*/ 225 h 395"/>
                <a:gd name="T76" fmla="*/ 218 w 394"/>
                <a:gd name="T77" fmla="*/ 312 h 395"/>
                <a:gd name="T78" fmla="*/ 177 w 394"/>
                <a:gd name="T79" fmla="*/ 295 h 395"/>
                <a:gd name="T80" fmla="*/ 102 w 394"/>
                <a:gd name="T81" fmla="*/ 241 h 395"/>
                <a:gd name="T82" fmla="*/ 199 w 394"/>
                <a:gd name="T83" fmla="*/ 315 h 395"/>
                <a:gd name="T84" fmla="*/ 106 w 394"/>
                <a:gd name="T85" fmla="*/ 263 h 395"/>
                <a:gd name="T86" fmla="*/ 160 w 394"/>
                <a:gd name="T87" fmla="*/ 313 h 395"/>
                <a:gd name="T88" fmla="*/ 152 w 394"/>
                <a:gd name="T89" fmla="*/ 312 h 395"/>
                <a:gd name="T90" fmla="*/ 62 w 394"/>
                <a:gd name="T91" fmla="*/ 57 h 395"/>
                <a:gd name="T92" fmla="*/ 201 w 394"/>
                <a:gd name="T93" fmla="*/ 6 h 395"/>
                <a:gd name="T94" fmla="*/ 323 w 394"/>
                <a:gd name="T95" fmla="*/ 67 h 395"/>
                <a:gd name="T96" fmla="*/ 307 w 394"/>
                <a:gd name="T97" fmla="*/ 85 h 395"/>
                <a:gd name="T98" fmla="*/ 325 w 394"/>
                <a:gd name="T99" fmla="*/ 104 h 395"/>
                <a:gd name="T100" fmla="*/ 307 w 394"/>
                <a:gd name="T101" fmla="*/ 109 h 395"/>
                <a:gd name="T102" fmla="*/ 323 w 394"/>
                <a:gd name="T103" fmla="*/ 124 h 395"/>
                <a:gd name="T104" fmla="*/ 268 w 394"/>
                <a:gd name="T105" fmla="*/ 99 h 395"/>
                <a:gd name="T106" fmla="*/ 323 w 394"/>
                <a:gd name="T107" fmla="*/ 144 h 395"/>
                <a:gd name="T108" fmla="*/ 252 w 394"/>
                <a:gd name="T109" fmla="*/ 105 h 395"/>
                <a:gd name="T110" fmla="*/ 321 w 394"/>
                <a:gd name="T111" fmla="*/ 166 h 395"/>
                <a:gd name="T112" fmla="*/ 231 w 394"/>
                <a:gd name="T113" fmla="*/ 115 h 395"/>
                <a:gd name="T114" fmla="*/ 315 w 394"/>
                <a:gd name="T115" fmla="*/ 206 h 395"/>
                <a:gd name="T116" fmla="*/ 216 w 394"/>
                <a:gd name="T117" fmla="*/ 125 h 395"/>
                <a:gd name="T118" fmla="*/ 312 w 394"/>
                <a:gd name="T119" fmla="*/ 220 h 395"/>
                <a:gd name="T120" fmla="*/ 192 w 394"/>
                <a:gd name="T121" fmla="*/ 12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4" h="395">
                  <a:moveTo>
                    <a:pt x="320" y="207"/>
                  </a:moveTo>
                  <a:cubicBezTo>
                    <a:pt x="332" y="221"/>
                    <a:pt x="354" y="221"/>
                    <a:pt x="368" y="210"/>
                  </a:cubicBezTo>
                  <a:cubicBezTo>
                    <a:pt x="388" y="196"/>
                    <a:pt x="392" y="171"/>
                    <a:pt x="393" y="149"/>
                  </a:cubicBezTo>
                  <a:cubicBezTo>
                    <a:pt x="394" y="127"/>
                    <a:pt x="392" y="101"/>
                    <a:pt x="372" y="88"/>
                  </a:cubicBezTo>
                  <a:cubicBezTo>
                    <a:pt x="359" y="79"/>
                    <a:pt x="340" y="80"/>
                    <a:pt x="330" y="92"/>
                  </a:cubicBezTo>
                  <a:cubicBezTo>
                    <a:pt x="329" y="84"/>
                    <a:pt x="329" y="75"/>
                    <a:pt x="328" y="67"/>
                  </a:cubicBezTo>
                  <a:cubicBezTo>
                    <a:pt x="328" y="67"/>
                    <a:pt x="328" y="67"/>
                    <a:pt x="328" y="67"/>
                  </a:cubicBezTo>
                  <a:cubicBezTo>
                    <a:pt x="328" y="67"/>
                    <a:pt x="328" y="67"/>
                    <a:pt x="328" y="67"/>
                  </a:cubicBezTo>
                  <a:cubicBezTo>
                    <a:pt x="332" y="44"/>
                    <a:pt x="313" y="29"/>
                    <a:pt x="294" y="19"/>
                  </a:cubicBezTo>
                  <a:cubicBezTo>
                    <a:pt x="268" y="6"/>
                    <a:pt x="239" y="2"/>
                    <a:pt x="210" y="1"/>
                  </a:cubicBezTo>
                  <a:cubicBezTo>
                    <a:pt x="178" y="0"/>
                    <a:pt x="144" y="0"/>
                    <a:pt x="114" y="10"/>
                  </a:cubicBezTo>
                  <a:cubicBezTo>
                    <a:pt x="93" y="17"/>
                    <a:pt x="66" y="31"/>
                    <a:pt x="59" y="54"/>
                  </a:cubicBezTo>
                  <a:cubicBezTo>
                    <a:pt x="59" y="54"/>
                    <a:pt x="59" y="55"/>
                    <a:pt x="59" y="55"/>
                  </a:cubicBezTo>
                  <a:cubicBezTo>
                    <a:pt x="57" y="104"/>
                    <a:pt x="57" y="155"/>
                    <a:pt x="63" y="203"/>
                  </a:cubicBezTo>
                  <a:cubicBezTo>
                    <a:pt x="66" y="222"/>
                    <a:pt x="70" y="240"/>
                    <a:pt x="77" y="256"/>
                  </a:cubicBezTo>
                  <a:cubicBezTo>
                    <a:pt x="44" y="253"/>
                    <a:pt x="5" y="270"/>
                    <a:pt x="4" y="308"/>
                  </a:cubicBezTo>
                  <a:cubicBezTo>
                    <a:pt x="3" y="344"/>
                    <a:pt x="47" y="355"/>
                    <a:pt x="80" y="361"/>
                  </a:cubicBezTo>
                  <a:cubicBezTo>
                    <a:pt x="88" y="371"/>
                    <a:pt x="106" y="376"/>
                    <a:pt x="117" y="380"/>
                  </a:cubicBezTo>
                  <a:cubicBezTo>
                    <a:pt x="133" y="386"/>
                    <a:pt x="150" y="389"/>
                    <a:pt x="167" y="391"/>
                  </a:cubicBezTo>
                  <a:cubicBezTo>
                    <a:pt x="203" y="395"/>
                    <a:pt x="238" y="390"/>
                    <a:pt x="272" y="377"/>
                  </a:cubicBezTo>
                  <a:cubicBezTo>
                    <a:pt x="273" y="377"/>
                    <a:pt x="273" y="376"/>
                    <a:pt x="273" y="375"/>
                  </a:cubicBezTo>
                  <a:cubicBezTo>
                    <a:pt x="309" y="374"/>
                    <a:pt x="366" y="368"/>
                    <a:pt x="376" y="329"/>
                  </a:cubicBezTo>
                  <a:cubicBezTo>
                    <a:pt x="387" y="283"/>
                    <a:pt x="338" y="259"/>
                    <a:pt x="299" y="259"/>
                  </a:cubicBezTo>
                  <a:cubicBezTo>
                    <a:pt x="304" y="252"/>
                    <a:pt x="308" y="245"/>
                    <a:pt x="311" y="237"/>
                  </a:cubicBezTo>
                  <a:cubicBezTo>
                    <a:pt x="315" y="227"/>
                    <a:pt x="318" y="217"/>
                    <a:pt x="320" y="207"/>
                  </a:cubicBezTo>
                  <a:close/>
                  <a:moveTo>
                    <a:pt x="380" y="104"/>
                  </a:moveTo>
                  <a:cubicBezTo>
                    <a:pt x="388" y="118"/>
                    <a:pt x="388" y="136"/>
                    <a:pt x="387" y="152"/>
                  </a:cubicBezTo>
                  <a:cubicBezTo>
                    <a:pt x="387" y="167"/>
                    <a:pt x="384" y="183"/>
                    <a:pt x="375" y="196"/>
                  </a:cubicBezTo>
                  <a:cubicBezTo>
                    <a:pt x="363" y="213"/>
                    <a:pt x="339" y="219"/>
                    <a:pt x="323" y="203"/>
                  </a:cubicBezTo>
                  <a:cubicBezTo>
                    <a:pt x="322" y="203"/>
                    <a:pt x="321" y="202"/>
                    <a:pt x="321" y="203"/>
                  </a:cubicBezTo>
                  <a:cubicBezTo>
                    <a:pt x="322" y="196"/>
                    <a:pt x="323" y="189"/>
                    <a:pt x="324" y="182"/>
                  </a:cubicBezTo>
                  <a:cubicBezTo>
                    <a:pt x="330" y="190"/>
                    <a:pt x="339" y="193"/>
                    <a:pt x="348" y="190"/>
                  </a:cubicBezTo>
                  <a:cubicBezTo>
                    <a:pt x="362" y="185"/>
                    <a:pt x="364" y="171"/>
                    <a:pt x="366" y="158"/>
                  </a:cubicBezTo>
                  <a:cubicBezTo>
                    <a:pt x="367" y="144"/>
                    <a:pt x="370" y="127"/>
                    <a:pt x="359" y="116"/>
                  </a:cubicBezTo>
                  <a:cubicBezTo>
                    <a:pt x="351" y="108"/>
                    <a:pt x="340" y="107"/>
                    <a:pt x="330" y="112"/>
                  </a:cubicBezTo>
                  <a:cubicBezTo>
                    <a:pt x="330" y="110"/>
                    <a:pt x="330" y="108"/>
                    <a:pt x="330" y="106"/>
                  </a:cubicBezTo>
                  <a:cubicBezTo>
                    <a:pt x="331" y="106"/>
                    <a:pt x="332" y="105"/>
                    <a:pt x="331" y="104"/>
                  </a:cubicBezTo>
                  <a:cubicBezTo>
                    <a:pt x="330" y="104"/>
                    <a:pt x="330" y="104"/>
                    <a:pt x="330" y="103"/>
                  </a:cubicBezTo>
                  <a:cubicBezTo>
                    <a:pt x="330" y="101"/>
                    <a:pt x="330" y="98"/>
                    <a:pt x="330" y="96"/>
                  </a:cubicBezTo>
                  <a:cubicBezTo>
                    <a:pt x="347" y="83"/>
                    <a:pt x="368" y="84"/>
                    <a:pt x="380" y="104"/>
                  </a:cubicBezTo>
                  <a:close/>
                  <a:moveTo>
                    <a:pt x="330" y="117"/>
                  </a:moveTo>
                  <a:cubicBezTo>
                    <a:pt x="330" y="117"/>
                    <a:pt x="331" y="117"/>
                    <a:pt x="331" y="117"/>
                  </a:cubicBezTo>
                  <a:cubicBezTo>
                    <a:pt x="379" y="93"/>
                    <a:pt x="367" y="216"/>
                    <a:pt x="325" y="180"/>
                  </a:cubicBezTo>
                  <a:cubicBezTo>
                    <a:pt x="325" y="179"/>
                    <a:pt x="325" y="179"/>
                    <a:pt x="324" y="179"/>
                  </a:cubicBezTo>
                  <a:cubicBezTo>
                    <a:pt x="325" y="173"/>
                    <a:pt x="326" y="167"/>
                    <a:pt x="326" y="161"/>
                  </a:cubicBezTo>
                  <a:cubicBezTo>
                    <a:pt x="328" y="147"/>
                    <a:pt x="329" y="132"/>
                    <a:pt x="330" y="117"/>
                  </a:cubicBezTo>
                  <a:close/>
                  <a:moveTo>
                    <a:pt x="178" y="387"/>
                  </a:moveTo>
                  <a:cubicBezTo>
                    <a:pt x="162" y="386"/>
                    <a:pt x="146" y="384"/>
                    <a:pt x="131" y="380"/>
                  </a:cubicBezTo>
                  <a:cubicBezTo>
                    <a:pt x="123" y="377"/>
                    <a:pt x="114" y="374"/>
                    <a:pt x="106" y="371"/>
                  </a:cubicBezTo>
                  <a:cubicBezTo>
                    <a:pt x="105" y="370"/>
                    <a:pt x="98" y="366"/>
                    <a:pt x="91" y="363"/>
                  </a:cubicBezTo>
                  <a:cubicBezTo>
                    <a:pt x="94" y="364"/>
                    <a:pt x="96" y="364"/>
                    <a:pt x="99" y="364"/>
                  </a:cubicBezTo>
                  <a:cubicBezTo>
                    <a:pt x="152" y="373"/>
                    <a:pt x="207" y="376"/>
                    <a:pt x="262" y="375"/>
                  </a:cubicBezTo>
                  <a:cubicBezTo>
                    <a:pt x="235" y="385"/>
                    <a:pt x="206" y="389"/>
                    <a:pt x="178" y="387"/>
                  </a:cubicBezTo>
                  <a:close/>
                  <a:moveTo>
                    <a:pt x="363" y="290"/>
                  </a:moveTo>
                  <a:cubicBezTo>
                    <a:pt x="370" y="301"/>
                    <a:pt x="374" y="315"/>
                    <a:pt x="370" y="328"/>
                  </a:cubicBezTo>
                  <a:cubicBezTo>
                    <a:pt x="366" y="343"/>
                    <a:pt x="353" y="351"/>
                    <a:pt x="340" y="357"/>
                  </a:cubicBezTo>
                  <a:cubicBezTo>
                    <a:pt x="296" y="376"/>
                    <a:pt x="243" y="370"/>
                    <a:pt x="196" y="368"/>
                  </a:cubicBezTo>
                  <a:cubicBezTo>
                    <a:pt x="147" y="366"/>
                    <a:pt x="96" y="362"/>
                    <a:pt x="49" y="347"/>
                  </a:cubicBezTo>
                  <a:cubicBezTo>
                    <a:pt x="23" y="339"/>
                    <a:pt x="0" y="320"/>
                    <a:pt x="14" y="291"/>
                  </a:cubicBezTo>
                  <a:cubicBezTo>
                    <a:pt x="26" y="265"/>
                    <a:pt x="54" y="262"/>
                    <a:pt x="79" y="259"/>
                  </a:cubicBezTo>
                  <a:cubicBezTo>
                    <a:pt x="87" y="278"/>
                    <a:pt x="100" y="293"/>
                    <a:pt x="120" y="304"/>
                  </a:cubicBezTo>
                  <a:cubicBezTo>
                    <a:pt x="181" y="338"/>
                    <a:pt x="257" y="318"/>
                    <a:pt x="296" y="264"/>
                  </a:cubicBezTo>
                  <a:cubicBezTo>
                    <a:pt x="296" y="264"/>
                    <a:pt x="297" y="264"/>
                    <a:pt x="297" y="264"/>
                  </a:cubicBezTo>
                  <a:cubicBezTo>
                    <a:pt x="321" y="264"/>
                    <a:pt x="348" y="269"/>
                    <a:pt x="363" y="290"/>
                  </a:cubicBezTo>
                  <a:close/>
                  <a:moveTo>
                    <a:pt x="191" y="122"/>
                  </a:moveTo>
                  <a:cubicBezTo>
                    <a:pt x="210" y="141"/>
                    <a:pt x="231" y="159"/>
                    <a:pt x="251" y="176"/>
                  </a:cubicBezTo>
                  <a:cubicBezTo>
                    <a:pt x="261" y="185"/>
                    <a:pt x="271" y="193"/>
                    <a:pt x="281" y="201"/>
                  </a:cubicBezTo>
                  <a:cubicBezTo>
                    <a:pt x="286" y="205"/>
                    <a:pt x="291" y="209"/>
                    <a:pt x="295" y="212"/>
                  </a:cubicBezTo>
                  <a:cubicBezTo>
                    <a:pt x="298" y="215"/>
                    <a:pt x="302" y="217"/>
                    <a:pt x="305" y="220"/>
                  </a:cubicBezTo>
                  <a:cubicBezTo>
                    <a:pt x="306" y="222"/>
                    <a:pt x="307" y="223"/>
                    <a:pt x="309" y="223"/>
                  </a:cubicBezTo>
                  <a:cubicBezTo>
                    <a:pt x="309" y="224"/>
                    <a:pt x="309" y="224"/>
                    <a:pt x="309" y="224"/>
                  </a:cubicBezTo>
                  <a:cubicBezTo>
                    <a:pt x="309" y="225"/>
                    <a:pt x="309" y="225"/>
                    <a:pt x="309" y="225"/>
                  </a:cubicBezTo>
                  <a:cubicBezTo>
                    <a:pt x="309" y="226"/>
                    <a:pt x="310" y="226"/>
                    <a:pt x="310" y="226"/>
                  </a:cubicBezTo>
                  <a:cubicBezTo>
                    <a:pt x="309" y="230"/>
                    <a:pt x="307" y="234"/>
                    <a:pt x="305" y="237"/>
                  </a:cubicBezTo>
                  <a:cubicBezTo>
                    <a:pt x="305" y="237"/>
                    <a:pt x="305" y="237"/>
                    <a:pt x="305" y="237"/>
                  </a:cubicBezTo>
                  <a:cubicBezTo>
                    <a:pt x="264" y="201"/>
                    <a:pt x="218" y="167"/>
                    <a:pt x="176" y="131"/>
                  </a:cubicBezTo>
                  <a:cubicBezTo>
                    <a:pt x="175" y="130"/>
                    <a:pt x="173" y="132"/>
                    <a:pt x="174" y="132"/>
                  </a:cubicBezTo>
                  <a:cubicBezTo>
                    <a:pt x="215" y="170"/>
                    <a:pt x="258" y="209"/>
                    <a:pt x="304" y="241"/>
                  </a:cubicBezTo>
                  <a:cubicBezTo>
                    <a:pt x="302" y="244"/>
                    <a:pt x="300" y="247"/>
                    <a:pt x="299" y="250"/>
                  </a:cubicBezTo>
                  <a:cubicBezTo>
                    <a:pt x="279" y="233"/>
                    <a:pt x="258" y="218"/>
                    <a:pt x="237" y="202"/>
                  </a:cubicBezTo>
                  <a:cubicBezTo>
                    <a:pt x="216" y="185"/>
                    <a:pt x="196" y="168"/>
                    <a:pt x="175" y="150"/>
                  </a:cubicBezTo>
                  <a:cubicBezTo>
                    <a:pt x="174" y="149"/>
                    <a:pt x="172" y="151"/>
                    <a:pt x="173" y="152"/>
                  </a:cubicBezTo>
                  <a:cubicBezTo>
                    <a:pt x="213" y="186"/>
                    <a:pt x="253" y="224"/>
                    <a:pt x="297" y="253"/>
                  </a:cubicBezTo>
                  <a:cubicBezTo>
                    <a:pt x="294" y="257"/>
                    <a:pt x="292" y="261"/>
                    <a:pt x="289" y="265"/>
                  </a:cubicBezTo>
                  <a:cubicBezTo>
                    <a:pt x="285" y="262"/>
                    <a:pt x="278" y="256"/>
                    <a:pt x="276" y="254"/>
                  </a:cubicBezTo>
                  <a:cubicBezTo>
                    <a:pt x="271" y="250"/>
                    <a:pt x="266" y="247"/>
                    <a:pt x="261" y="243"/>
                  </a:cubicBezTo>
                  <a:cubicBezTo>
                    <a:pt x="250" y="236"/>
                    <a:pt x="240" y="228"/>
                    <a:pt x="229" y="220"/>
                  </a:cubicBezTo>
                  <a:cubicBezTo>
                    <a:pt x="208" y="204"/>
                    <a:pt x="187" y="187"/>
                    <a:pt x="166" y="169"/>
                  </a:cubicBezTo>
                  <a:cubicBezTo>
                    <a:pt x="165" y="169"/>
                    <a:pt x="164" y="170"/>
                    <a:pt x="165" y="170"/>
                  </a:cubicBezTo>
                  <a:cubicBezTo>
                    <a:pt x="186" y="189"/>
                    <a:pt x="208" y="207"/>
                    <a:pt x="231" y="224"/>
                  </a:cubicBezTo>
                  <a:cubicBezTo>
                    <a:pt x="242" y="233"/>
                    <a:pt x="253" y="241"/>
                    <a:pt x="264" y="249"/>
                  </a:cubicBezTo>
                  <a:cubicBezTo>
                    <a:pt x="270" y="254"/>
                    <a:pt x="279" y="263"/>
                    <a:pt x="288" y="266"/>
                  </a:cubicBezTo>
                  <a:cubicBezTo>
                    <a:pt x="286" y="269"/>
                    <a:pt x="284" y="271"/>
                    <a:pt x="282" y="273"/>
                  </a:cubicBezTo>
                  <a:cubicBezTo>
                    <a:pt x="241" y="241"/>
                    <a:pt x="197" y="212"/>
                    <a:pt x="156" y="181"/>
                  </a:cubicBezTo>
                  <a:cubicBezTo>
                    <a:pt x="155" y="180"/>
                    <a:pt x="154" y="181"/>
                    <a:pt x="155" y="182"/>
                  </a:cubicBezTo>
                  <a:cubicBezTo>
                    <a:pt x="195" y="214"/>
                    <a:pt x="236" y="248"/>
                    <a:pt x="279" y="275"/>
                  </a:cubicBezTo>
                  <a:cubicBezTo>
                    <a:pt x="270" y="285"/>
                    <a:pt x="260" y="293"/>
                    <a:pt x="249" y="299"/>
                  </a:cubicBezTo>
                  <a:cubicBezTo>
                    <a:pt x="211" y="268"/>
                    <a:pt x="172" y="239"/>
                    <a:pt x="134" y="207"/>
                  </a:cubicBezTo>
                  <a:cubicBezTo>
                    <a:pt x="134" y="206"/>
                    <a:pt x="133" y="208"/>
                    <a:pt x="133" y="208"/>
                  </a:cubicBezTo>
                  <a:cubicBezTo>
                    <a:pt x="169" y="240"/>
                    <a:pt x="206" y="273"/>
                    <a:pt x="246" y="300"/>
                  </a:cubicBezTo>
                  <a:cubicBezTo>
                    <a:pt x="243" y="302"/>
                    <a:pt x="240" y="304"/>
                    <a:pt x="236" y="305"/>
                  </a:cubicBezTo>
                  <a:cubicBezTo>
                    <a:pt x="193" y="271"/>
                    <a:pt x="148" y="240"/>
                    <a:pt x="106" y="206"/>
                  </a:cubicBezTo>
                  <a:cubicBezTo>
                    <a:pt x="105" y="206"/>
                    <a:pt x="104" y="207"/>
                    <a:pt x="104" y="207"/>
                  </a:cubicBezTo>
                  <a:cubicBezTo>
                    <a:pt x="145" y="242"/>
                    <a:pt x="188" y="277"/>
                    <a:pt x="233" y="306"/>
                  </a:cubicBezTo>
                  <a:cubicBezTo>
                    <a:pt x="230" y="308"/>
                    <a:pt x="226" y="309"/>
                    <a:pt x="223" y="310"/>
                  </a:cubicBezTo>
                  <a:cubicBezTo>
                    <a:pt x="223" y="310"/>
                    <a:pt x="223" y="309"/>
                    <a:pt x="223" y="309"/>
                  </a:cubicBezTo>
                  <a:cubicBezTo>
                    <a:pt x="223" y="308"/>
                    <a:pt x="222" y="307"/>
                    <a:pt x="221" y="307"/>
                  </a:cubicBezTo>
                  <a:cubicBezTo>
                    <a:pt x="221" y="307"/>
                    <a:pt x="221" y="307"/>
                    <a:pt x="220" y="307"/>
                  </a:cubicBezTo>
                  <a:cubicBezTo>
                    <a:pt x="218" y="307"/>
                    <a:pt x="218" y="310"/>
                    <a:pt x="220" y="310"/>
                  </a:cubicBezTo>
                  <a:cubicBezTo>
                    <a:pt x="218" y="309"/>
                    <a:pt x="210" y="302"/>
                    <a:pt x="209" y="300"/>
                  </a:cubicBezTo>
                  <a:cubicBezTo>
                    <a:pt x="203" y="296"/>
                    <a:pt x="198" y="293"/>
                    <a:pt x="193" y="289"/>
                  </a:cubicBezTo>
                  <a:cubicBezTo>
                    <a:pt x="184" y="282"/>
                    <a:pt x="175" y="275"/>
                    <a:pt x="165" y="268"/>
                  </a:cubicBezTo>
                  <a:cubicBezTo>
                    <a:pt x="146" y="253"/>
                    <a:pt x="126" y="238"/>
                    <a:pt x="106" y="224"/>
                  </a:cubicBezTo>
                  <a:cubicBezTo>
                    <a:pt x="106" y="223"/>
                    <a:pt x="105" y="224"/>
                    <a:pt x="106" y="225"/>
                  </a:cubicBezTo>
                  <a:cubicBezTo>
                    <a:pt x="128" y="242"/>
                    <a:pt x="151" y="260"/>
                    <a:pt x="174" y="278"/>
                  </a:cubicBezTo>
                  <a:cubicBezTo>
                    <a:pt x="185" y="286"/>
                    <a:pt x="195" y="295"/>
                    <a:pt x="206" y="303"/>
                  </a:cubicBezTo>
                  <a:cubicBezTo>
                    <a:pt x="209" y="305"/>
                    <a:pt x="213" y="310"/>
                    <a:pt x="218" y="312"/>
                  </a:cubicBezTo>
                  <a:cubicBezTo>
                    <a:pt x="214" y="313"/>
                    <a:pt x="209" y="314"/>
                    <a:pt x="205" y="314"/>
                  </a:cubicBezTo>
                  <a:cubicBezTo>
                    <a:pt x="205" y="314"/>
                    <a:pt x="205" y="314"/>
                    <a:pt x="204" y="313"/>
                  </a:cubicBezTo>
                  <a:cubicBezTo>
                    <a:pt x="195" y="311"/>
                    <a:pt x="185" y="301"/>
                    <a:pt x="177" y="295"/>
                  </a:cubicBezTo>
                  <a:cubicBezTo>
                    <a:pt x="169" y="289"/>
                    <a:pt x="161" y="283"/>
                    <a:pt x="152" y="277"/>
                  </a:cubicBezTo>
                  <a:cubicBezTo>
                    <a:pt x="136" y="264"/>
                    <a:pt x="119" y="252"/>
                    <a:pt x="103" y="240"/>
                  </a:cubicBezTo>
                  <a:cubicBezTo>
                    <a:pt x="102" y="239"/>
                    <a:pt x="101" y="240"/>
                    <a:pt x="102" y="241"/>
                  </a:cubicBezTo>
                  <a:cubicBezTo>
                    <a:pt x="120" y="255"/>
                    <a:pt x="138" y="269"/>
                    <a:pt x="156" y="283"/>
                  </a:cubicBezTo>
                  <a:cubicBezTo>
                    <a:pt x="164" y="289"/>
                    <a:pt x="172" y="296"/>
                    <a:pt x="181" y="302"/>
                  </a:cubicBezTo>
                  <a:cubicBezTo>
                    <a:pt x="187" y="306"/>
                    <a:pt x="192" y="312"/>
                    <a:pt x="199" y="315"/>
                  </a:cubicBezTo>
                  <a:cubicBezTo>
                    <a:pt x="195" y="315"/>
                    <a:pt x="190" y="316"/>
                    <a:pt x="186" y="316"/>
                  </a:cubicBezTo>
                  <a:cubicBezTo>
                    <a:pt x="183" y="316"/>
                    <a:pt x="181" y="316"/>
                    <a:pt x="178" y="316"/>
                  </a:cubicBezTo>
                  <a:cubicBezTo>
                    <a:pt x="155" y="297"/>
                    <a:pt x="130" y="280"/>
                    <a:pt x="106" y="263"/>
                  </a:cubicBezTo>
                  <a:cubicBezTo>
                    <a:pt x="105" y="262"/>
                    <a:pt x="105" y="263"/>
                    <a:pt x="105" y="264"/>
                  </a:cubicBezTo>
                  <a:cubicBezTo>
                    <a:pt x="128" y="281"/>
                    <a:pt x="150" y="300"/>
                    <a:pt x="174" y="315"/>
                  </a:cubicBezTo>
                  <a:cubicBezTo>
                    <a:pt x="169" y="315"/>
                    <a:pt x="164" y="314"/>
                    <a:pt x="160" y="313"/>
                  </a:cubicBezTo>
                  <a:cubicBezTo>
                    <a:pt x="140" y="299"/>
                    <a:pt x="120" y="286"/>
                    <a:pt x="100" y="272"/>
                  </a:cubicBezTo>
                  <a:cubicBezTo>
                    <a:pt x="100" y="272"/>
                    <a:pt x="99" y="273"/>
                    <a:pt x="100" y="273"/>
                  </a:cubicBezTo>
                  <a:cubicBezTo>
                    <a:pt x="116" y="287"/>
                    <a:pt x="134" y="301"/>
                    <a:pt x="152" y="312"/>
                  </a:cubicBezTo>
                  <a:cubicBezTo>
                    <a:pt x="138" y="308"/>
                    <a:pt x="124" y="302"/>
                    <a:pt x="112" y="293"/>
                  </a:cubicBezTo>
                  <a:cubicBezTo>
                    <a:pt x="87" y="276"/>
                    <a:pt x="77" y="248"/>
                    <a:pt x="71" y="220"/>
                  </a:cubicBezTo>
                  <a:cubicBezTo>
                    <a:pt x="60" y="166"/>
                    <a:pt x="65" y="111"/>
                    <a:pt x="62" y="57"/>
                  </a:cubicBezTo>
                  <a:cubicBezTo>
                    <a:pt x="62" y="57"/>
                    <a:pt x="62" y="57"/>
                    <a:pt x="62" y="57"/>
                  </a:cubicBezTo>
                  <a:cubicBezTo>
                    <a:pt x="71" y="32"/>
                    <a:pt x="102" y="18"/>
                    <a:pt x="125" y="12"/>
                  </a:cubicBezTo>
                  <a:cubicBezTo>
                    <a:pt x="150" y="6"/>
                    <a:pt x="176" y="5"/>
                    <a:pt x="201" y="6"/>
                  </a:cubicBezTo>
                  <a:cubicBezTo>
                    <a:pt x="225" y="6"/>
                    <a:pt x="248" y="8"/>
                    <a:pt x="270" y="15"/>
                  </a:cubicBezTo>
                  <a:cubicBezTo>
                    <a:pt x="292" y="23"/>
                    <a:pt x="327" y="38"/>
                    <a:pt x="323" y="66"/>
                  </a:cubicBezTo>
                  <a:cubicBezTo>
                    <a:pt x="323" y="67"/>
                    <a:pt x="323" y="67"/>
                    <a:pt x="323" y="67"/>
                  </a:cubicBezTo>
                  <a:cubicBezTo>
                    <a:pt x="324" y="78"/>
                    <a:pt x="325" y="89"/>
                    <a:pt x="325" y="99"/>
                  </a:cubicBezTo>
                  <a:cubicBezTo>
                    <a:pt x="323" y="98"/>
                    <a:pt x="321" y="97"/>
                    <a:pt x="319" y="96"/>
                  </a:cubicBezTo>
                  <a:cubicBezTo>
                    <a:pt x="317" y="94"/>
                    <a:pt x="305" y="88"/>
                    <a:pt x="307" y="85"/>
                  </a:cubicBezTo>
                  <a:cubicBezTo>
                    <a:pt x="307" y="84"/>
                    <a:pt x="306" y="83"/>
                    <a:pt x="305" y="84"/>
                  </a:cubicBezTo>
                  <a:cubicBezTo>
                    <a:pt x="303" y="88"/>
                    <a:pt x="308" y="91"/>
                    <a:pt x="311" y="93"/>
                  </a:cubicBezTo>
                  <a:cubicBezTo>
                    <a:pt x="315" y="96"/>
                    <a:pt x="320" y="101"/>
                    <a:pt x="325" y="104"/>
                  </a:cubicBezTo>
                  <a:cubicBezTo>
                    <a:pt x="325" y="110"/>
                    <a:pt x="325" y="116"/>
                    <a:pt x="325" y="122"/>
                  </a:cubicBezTo>
                  <a:cubicBezTo>
                    <a:pt x="324" y="122"/>
                    <a:pt x="324" y="122"/>
                    <a:pt x="324" y="122"/>
                  </a:cubicBezTo>
                  <a:cubicBezTo>
                    <a:pt x="319" y="117"/>
                    <a:pt x="313" y="113"/>
                    <a:pt x="307" y="109"/>
                  </a:cubicBezTo>
                  <a:cubicBezTo>
                    <a:pt x="300" y="104"/>
                    <a:pt x="293" y="98"/>
                    <a:pt x="286" y="93"/>
                  </a:cubicBezTo>
                  <a:cubicBezTo>
                    <a:pt x="285" y="92"/>
                    <a:pt x="283" y="93"/>
                    <a:pt x="284" y="95"/>
                  </a:cubicBezTo>
                  <a:cubicBezTo>
                    <a:pt x="296" y="105"/>
                    <a:pt x="309" y="117"/>
                    <a:pt x="323" y="124"/>
                  </a:cubicBezTo>
                  <a:cubicBezTo>
                    <a:pt x="323" y="124"/>
                    <a:pt x="324" y="124"/>
                    <a:pt x="324" y="123"/>
                  </a:cubicBezTo>
                  <a:cubicBezTo>
                    <a:pt x="324" y="129"/>
                    <a:pt x="324" y="136"/>
                    <a:pt x="323" y="142"/>
                  </a:cubicBezTo>
                  <a:cubicBezTo>
                    <a:pt x="307" y="126"/>
                    <a:pt x="286" y="114"/>
                    <a:pt x="268" y="99"/>
                  </a:cubicBezTo>
                  <a:cubicBezTo>
                    <a:pt x="267" y="99"/>
                    <a:pt x="266" y="100"/>
                    <a:pt x="267" y="101"/>
                  </a:cubicBezTo>
                  <a:cubicBezTo>
                    <a:pt x="285" y="115"/>
                    <a:pt x="303" y="133"/>
                    <a:pt x="322" y="144"/>
                  </a:cubicBezTo>
                  <a:cubicBezTo>
                    <a:pt x="323" y="144"/>
                    <a:pt x="323" y="144"/>
                    <a:pt x="323" y="144"/>
                  </a:cubicBezTo>
                  <a:cubicBezTo>
                    <a:pt x="323" y="148"/>
                    <a:pt x="323" y="151"/>
                    <a:pt x="322" y="155"/>
                  </a:cubicBezTo>
                  <a:cubicBezTo>
                    <a:pt x="322" y="158"/>
                    <a:pt x="322" y="161"/>
                    <a:pt x="321" y="164"/>
                  </a:cubicBezTo>
                  <a:cubicBezTo>
                    <a:pt x="301" y="142"/>
                    <a:pt x="275" y="123"/>
                    <a:pt x="252" y="105"/>
                  </a:cubicBezTo>
                  <a:cubicBezTo>
                    <a:pt x="250" y="104"/>
                    <a:pt x="249" y="106"/>
                    <a:pt x="250" y="107"/>
                  </a:cubicBezTo>
                  <a:cubicBezTo>
                    <a:pt x="273" y="126"/>
                    <a:pt x="296" y="149"/>
                    <a:pt x="320" y="166"/>
                  </a:cubicBezTo>
                  <a:cubicBezTo>
                    <a:pt x="321" y="166"/>
                    <a:pt x="321" y="166"/>
                    <a:pt x="321" y="166"/>
                  </a:cubicBezTo>
                  <a:cubicBezTo>
                    <a:pt x="320" y="173"/>
                    <a:pt x="320" y="180"/>
                    <a:pt x="319" y="186"/>
                  </a:cubicBezTo>
                  <a:cubicBezTo>
                    <a:pt x="292" y="160"/>
                    <a:pt x="260" y="138"/>
                    <a:pt x="232" y="113"/>
                  </a:cubicBezTo>
                  <a:cubicBezTo>
                    <a:pt x="231" y="112"/>
                    <a:pt x="230" y="114"/>
                    <a:pt x="231" y="115"/>
                  </a:cubicBezTo>
                  <a:cubicBezTo>
                    <a:pt x="258" y="140"/>
                    <a:pt x="286" y="168"/>
                    <a:pt x="318" y="189"/>
                  </a:cubicBezTo>
                  <a:cubicBezTo>
                    <a:pt x="318" y="189"/>
                    <a:pt x="318" y="189"/>
                    <a:pt x="318" y="189"/>
                  </a:cubicBezTo>
                  <a:cubicBezTo>
                    <a:pt x="317" y="195"/>
                    <a:pt x="316" y="201"/>
                    <a:pt x="315" y="206"/>
                  </a:cubicBezTo>
                  <a:cubicBezTo>
                    <a:pt x="315" y="206"/>
                    <a:pt x="315" y="206"/>
                    <a:pt x="315" y="206"/>
                  </a:cubicBezTo>
                  <a:cubicBezTo>
                    <a:pt x="285" y="176"/>
                    <a:pt x="249" y="151"/>
                    <a:pt x="217" y="124"/>
                  </a:cubicBezTo>
                  <a:cubicBezTo>
                    <a:pt x="216" y="124"/>
                    <a:pt x="215" y="125"/>
                    <a:pt x="216" y="125"/>
                  </a:cubicBezTo>
                  <a:cubicBezTo>
                    <a:pt x="247" y="153"/>
                    <a:pt x="279" y="185"/>
                    <a:pt x="314" y="208"/>
                  </a:cubicBezTo>
                  <a:cubicBezTo>
                    <a:pt x="314" y="208"/>
                    <a:pt x="315" y="208"/>
                    <a:pt x="315" y="208"/>
                  </a:cubicBezTo>
                  <a:cubicBezTo>
                    <a:pt x="314" y="212"/>
                    <a:pt x="313" y="216"/>
                    <a:pt x="312" y="220"/>
                  </a:cubicBezTo>
                  <a:cubicBezTo>
                    <a:pt x="308" y="214"/>
                    <a:pt x="298" y="210"/>
                    <a:pt x="293" y="206"/>
                  </a:cubicBezTo>
                  <a:cubicBezTo>
                    <a:pt x="282" y="197"/>
                    <a:pt x="271" y="189"/>
                    <a:pt x="260" y="180"/>
                  </a:cubicBezTo>
                  <a:cubicBezTo>
                    <a:pt x="237" y="161"/>
                    <a:pt x="214" y="141"/>
                    <a:pt x="192" y="121"/>
                  </a:cubicBezTo>
                  <a:cubicBezTo>
                    <a:pt x="191" y="120"/>
                    <a:pt x="190" y="121"/>
                    <a:pt x="191" y="12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31" name="Freeform 99"/>
            <p:cNvSpPr>
              <a:spLocks noEditPoints="1"/>
            </p:cNvSpPr>
            <p:nvPr/>
          </p:nvSpPr>
          <p:spPr bwMode="auto">
            <a:xfrm>
              <a:off x="6270625" y="-173038"/>
              <a:ext cx="865188" cy="290513"/>
            </a:xfrm>
            <a:custGeom>
              <a:avLst/>
              <a:gdLst>
                <a:gd name="T0" fmla="*/ 251 w 271"/>
                <a:gd name="T1" fmla="*/ 47 h 90"/>
                <a:gd name="T2" fmla="*/ 249 w 271"/>
                <a:gd name="T3" fmla="*/ 46 h 90"/>
                <a:gd name="T4" fmla="*/ 212 w 271"/>
                <a:gd name="T5" fmla="*/ 15 h 90"/>
                <a:gd name="T6" fmla="*/ 132 w 271"/>
                <a:gd name="T7" fmla="*/ 1 h 90"/>
                <a:gd name="T8" fmla="*/ 3 w 271"/>
                <a:gd name="T9" fmla="*/ 50 h 90"/>
                <a:gd name="T10" fmla="*/ 4 w 271"/>
                <a:gd name="T11" fmla="*/ 51 h 90"/>
                <a:gd name="T12" fmla="*/ 37 w 271"/>
                <a:gd name="T13" fmla="*/ 77 h 90"/>
                <a:gd name="T14" fmla="*/ 132 w 271"/>
                <a:gd name="T15" fmla="*/ 90 h 90"/>
                <a:gd name="T16" fmla="*/ 251 w 271"/>
                <a:gd name="T17" fmla="*/ 47 h 90"/>
                <a:gd name="T18" fmla="*/ 191 w 271"/>
                <a:gd name="T19" fmla="*/ 81 h 90"/>
                <a:gd name="T20" fmla="*/ 129 w 271"/>
                <a:gd name="T21" fmla="*/ 86 h 90"/>
                <a:gd name="T22" fmla="*/ 69 w 271"/>
                <a:gd name="T23" fmla="*/ 80 h 90"/>
                <a:gd name="T24" fmla="*/ 47 w 271"/>
                <a:gd name="T25" fmla="*/ 76 h 90"/>
                <a:gd name="T26" fmla="*/ 46 w 271"/>
                <a:gd name="T27" fmla="*/ 58 h 90"/>
                <a:gd name="T28" fmla="*/ 46 w 271"/>
                <a:gd name="T29" fmla="*/ 57 h 90"/>
                <a:gd name="T30" fmla="*/ 47 w 271"/>
                <a:gd name="T31" fmla="*/ 56 h 90"/>
                <a:gd name="T32" fmla="*/ 116 w 271"/>
                <a:gd name="T33" fmla="*/ 31 h 90"/>
                <a:gd name="T34" fmla="*/ 190 w 271"/>
                <a:gd name="T35" fmla="*/ 60 h 90"/>
                <a:gd name="T36" fmla="*/ 190 w 271"/>
                <a:gd name="T37" fmla="*/ 61 h 90"/>
                <a:gd name="T38" fmla="*/ 119 w 271"/>
                <a:gd name="T39" fmla="*/ 77 h 90"/>
                <a:gd name="T40" fmla="*/ 99 w 271"/>
                <a:gd name="T41" fmla="*/ 74 h 90"/>
                <a:gd name="T42" fmla="*/ 93 w 271"/>
                <a:gd name="T43" fmla="*/ 70 h 90"/>
                <a:gd name="T44" fmla="*/ 91 w 271"/>
                <a:gd name="T45" fmla="*/ 69 h 90"/>
                <a:gd name="T46" fmla="*/ 92 w 271"/>
                <a:gd name="T47" fmla="*/ 59 h 90"/>
                <a:gd name="T48" fmla="*/ 107 w 271"/>
                <a:gd name="T49" fmla="*/ 53 h 90"/>
                <a:gd name="T50" fmla="*/ 130 w 271"/>
                <a:gd name="T51" fmla="*/ 61 h 90"/>
                <a:gd name="T52" fmla="*/ 129 w 271"/>
                <a:gd name="T53" fmla="*/ 67 h 90"/>
                <a:gd name="T54" fmla="*/ 111 w 271"/>
                <a:gd name="T55" fmla="*/ 66 h 90"/>
                <a:gd name="T56" fmla="*/ 110 w 271"/>
                <a:gd name="T57" fmla="*/ 68 h 90"/>
                <a:gd name="T58" fmla="*/ 141 w 271"/>
                <a:gd name="T59" fmla="*/ 64 h 90"/>
                <a:gd name="T60" fmla="*/ 118 w 271"/>
                <a:gd name="T61" fmla="*/ 46 h 90"/>
                <a:gd name="T62" fmla="*/ 80 w 271"/>
                <a:gd name="T63" fmla="*/ 55 h 90"/>
                <a:gd name="T64" fmla="*/ 92 w 271"/>
                <a:gd name="T65" fmla="*/ 78 h 90"/>
                <a:gd name="T66" fmla="*/ 154 w 271"/>
                <a:gd name="T67" fmla="*/ 81 h 90"/>
                <a:gd name="T68" fmla="*/ 196 w 271"/>
                <a:gd name="T69" fmla="*/ 62 h 90"/>
                <a:gd name="T70" fmla="*/ 132 w 271"/>
                <a:gd name="T71" fmla="*/ 23 h 90"/>
                <a:gd name="T72" fmla="*/ 62 w 271"/>
                <a:gd name="T73" fmla="*/ 33 h 90"/>
                <a:gd name="T74" fmla="*/ 33 w 271"/>
                <a:gd name="T75" fmla="*/ 72 h 90"/>
                <a:gd name="T76" fmla="*/ 33 w 271"/>
                <a:gd name="T77" fmla="*/ 73 h 90"/>
                <a:gd name="T78" fmla="*/ 7 w 271"/>
                <a:gd name="T79" fmla="*/ 49 h 90"/>
                <a:gd name="T80" fmla="*/ 6 w 271"/>
                <a:gd name="T81" fmla="*/ 48 h 90"/>
                <a:gd name="T82" fmla="*/ 129 w 271"/>
                <a:gd name="T83" fmla="*/ 4 h 90"/>
                <a:gd name="T84" fmla="*/ 197 w 271"/>
                <a:gd name="T85" fmla="*/ 13 h 90"/>
                <a:gd name="T86" fmla="*/ 247 w 271"/>
                <a:gd name="T87" fmla="*/ 49 h 90"/>
                <a:gd name="T88" fmla="*/ 249 w 271"/>
                <a:gd name="T89" fmla="*/ 50 h 90"/>
                <a:gd name="T90" fmla="*/ 191 w 271"/>
                <a:gd name="T91"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1" h="90">
                  <a:moveTo>
                    <a:pt x="251" y="47"/>
                  </a:moveTo>
                  <a:cubicBezTo>
                    <a:pt x="251" y="46"/>
                    <a:pt x="250" y="46"/>
                    <a:pt x="249" y="46"/>
                  </a:cubicBezTo>
                  <a:cubicBezTo>
                    <a:pt x="243" y="30"/>
                    <a:pt x="228" y="21"/>
                    <a:pt x="212" y="15"/>
                  </a:cubicBezTo>
                  <a:cubicBezTo>
                    <a:pt x="187" y="6"/>
                    <a:pt x="159" y="2"/>
                    <a:pt x="132" y="1"/>
                  </a:cubicBezTo>
                  <a:cubicBezTo>
                    <a:pt x="91" y="0"/>
                    <a:pt x="20" y="4"/>
                    <a:pt x="3" y="50"/>
                  </a:cubicBezTo>
                  <a:cubicBezTo>
                    <a:pt x="3" y="51"/>
                    <a:pt x="4" y="51"/>
                    <a:pt x="4" y="51"/>
                  </a:cubicBezTo>
                  <a:cubicBezTo>
                    <a:pt x="0" y="68"/>
                    <a:pt x="24" y="74"/>
                    <a:pt x="37" y="77"/>
                  </a:cubicBezTo>
                  <a:cubicBezTo>
                    <a:pt x="68" y="86"/>
                    <a:pt x="100" y="90"/>
                    <a:pt x="132" y="90"/>
                  </a:cubicBezTo>
                  <a:cubicBezTo>
                    <a:pt x="151" y="90"/>
                    <a:pt x="271" y="88"/>
                    <a:pt x="251" y="47"/>
                  </a:cubicBezTo>
                  <a:close/>
                  <a:moveTo>
                    <a:pt x="191" y="81"/>
                  </a:moveTo>
                  <a:cubicBezTo>
                    <a:pt x="171" y="84"/>
                    <a:pt x="150" y="86"/>
                    <a:pt x="129" y="86"/>
                  </a:cubicBezTo>
                  <a:cubicBezTo>
                    <a:pt x="109" y="86"/>
                    <a:pt x="89" y="84"/>
                    <a:pt x="69" y="80"/>
                  </a:cubicBezTo>
                  <a:cubicBezTo>
                    <a:pt x="63" y="79"/>
                    <a:pt x="55" y="78"/>
                    <a:pt x="47" y="76"/>
                  </a:cubicBezTo>
                  <a:cubicBezTo>
                    <a:pt x="45" y="70"/>
                    <a:pt x="45" y="64"/>
                    <a:pt x="46" y="58"/>
                  </a:cubicBezTo>
                  <a:cubicBezTo>
                    <a:pt x="46" y="58"/>
                    <a:pt x="46" y="57"/>
                    <a:pt x="46" y="57"/>
                  </a:cubicBezTo>
                  <a:cubicBezTo>
                    <a:pt x="47" y="57"/>
                    <a:pt x="47" y="57"/>
                    <a:pt x="47" y="56"/>
                  </a:cubicBezTo>
                  <a:cubicBezTo>
                    <a:pt x="61" y="35"/>
                    <a:pt x="92" y="32"/>
                    <a:pt x="116" y="31"/>
                  </a:cubicBezTo>
                  <a:cubicBezTo>
                    <a:pt x="134" y="30"/>
                    <a:pt x="194" y="30"/>
                    <a:pt x="190" y="60"/>
                  </a:cubicBezTo>
                  <a:cubicBezTo>
                    <a:pt x="190" y="60"/>
                    <a:pt x="190" y="60"/>
                    <a:pt x="190" y="61"/>
                  </a:cubicBezTo>
                  <a:cubicBezTo>
                    <a:pt x="176" y="78"/>
                    <a:pt x="138" y="78"/>
                    <a:pt x="119" y="77"/>
                  </a:cubicBezTo>
                  <a:cubicBezTo>
                    <a:pt x="112" y="77"/>
                    <a:pt x="105" y="76"/>
                    <a:pt x="99" y="74"/>
                  </a:cubicBezTo>
                  <a:cubicBezTo>
                    <a:pt x="97" y="73"/>
                    <a:pt x="94" y="72"/>
                    <a:pt x="93" y="70"/>
                  </a:cubicBezTo>
                  <a:cubicBezTo>
                    <a:pt x="92" y="70"/>
                    <a:pt x="92" y="69"/>
                    <a:pt x="91" y="69"/>
                  </a:cubicBezTo>
                  <a:cubicBezTo>
                    <a:pt x="91" y="66"/>
                    <a:pt x="91" y="62"/>
                    <a:pt x="92" y="59"/>
                  </a:cubicBezTo>
                  <a:cubicBezTo>
                    <a:pt x="95" y="54"/>
                    <a:pt x="102" y="53"/>
                    <a:pt x="107" y="53"/>
                  </a:cubicBezTo>
                  <a:cubicBezTo>
                    <a:pt x="115" y="53"/>
                    <a:pt x="124" y="56"/>
                    <a:pt x="130" y="61"/>
                  </a:cubicBezTo>
                  <a:cubicBezTo>
                    <a:pt x="130" y="62"/>
                    <a:pt x="130" y="64"/>
                    <a:pt x="129" y="67"/>
                  </a:cubicBezTo>
                  <a:cubicBezTo>
                    <a:pt x="123" y="68"/>
                    <a:pt x="117" y="68"/>
                    <a:pt x="111" y="66"/>
                  </a:cubicBezTo>
                  <a:cubicBezTo>
                    <a:pt x="109" y="65"/>
                    <a:pt x="108" y="67"/>
                    <a:pt x="110" y="68"/>
                  </a:cubicBezTo>
                  <a:cubicBezTo>
                    <a:pt x="118" y="72"/>
                    <a:pt x="137" y="76"/>
                    <a:pt x="141" y="64"/>
                  </a:cubicBezTo>
                  <a:cubicBezTo>
                    <a:pt x="146" y="52"/>
                    <a:pt x="125" y="47"/>
                    <a:pt x="118" y="46"/>
                  </a:cubicBezTo>
                  <a:cubicBezTo>
                    <a:pt x="107" y="44"/>
                    <a:pt x="87" y="44"/>
                    <a:pt x="80" y="55"/>
                  </a:cubicBezTo>
                  <a:cubicBezTo>
                    <a:pt x="73" y="65"/>
                    <a:pt x="83" y="74"/>
                    <a:pt x="92" y="78"/>
                  </a:cubicBezTo>
                  <a:cubicBezTo>
                    <a:pt x="111" y="86"/>
                    <a:pt x="135" y="84"/>
                    <a:pt x="154" y="81"/>
                  </a:cubicBezTo>
                  <a:cubicBezTo>
                    <a:pt x="169" y="79"/>
                    <a:pt x="186" y="74"/>
                    <a:pt x="196" y="62"/>
                  </a:cubicBezTo>
                  <a:cubicBezTo>
                    <a:pt x="222" y="30"/>
                    <a:pt x="147" y="25"/>
                    <a:pt x="132" y="23"/>
                  </a:cubicBezTo>
                  <a:cubicBezTo>
                    <a:pt x="108" y="21"/>
                    <a:pt x="84" y="23"/>
                    <a:pt x="62" y="33"/>
                  </a:cubicBezTo>
                  <a:cubicBezTo>
                    <a:pt x="46" y="40"/>
                    <a:pt x="28" y="53"/>
                    <a:pt x="33" y="72"/>
                  </a:cubicBezTo>
                  <a:cubicBezTo>
                    <a:pt x="33" y="73"/>
                    <a:pt x="33" y="73"/>
                    <a:pt x="33" y="73"/>
                  </a:cubicBezTo>
                  <a:cubicBezTo>
                    <a:pt x="19" y="68"/>
                    <a:pt x="7" y="61"/>
                    <a:pt x="7" y="49"/>
                  </a:cubicBezTo>
                  <a:cubicBezTo>
                    <a:pt x="7" y="49"/>
                    <a:pt x="6" y="48"/>
                    <a:pt x="6" y="48"/>
                  </a:cubicBezTo>
                  <a:cubicBezTo>
                    <a:pt x="35" y="9"/>
                    <a:pt x="83" y="3"/>
                    <a:pt x="129" y="4"/>
                  </a:cubicBezTo>
                  <a:cubicBezTo>
                    <a:pt x="152" y="5"/>
                    <a:pt x="175" y="8"/>
                    <a:pt x="197" y="13"/>
                  </a:cubicBezTo>
                  <a:cubicBezTo>
                    <a:pt x="217" y="19"/>
                    <a:pt x="240" y="27"/>
                    <a:pt x="247" y="49"/>
                  </a:cubicBezTo>
                  <a:cubicBezTo>
                    <a:pt x="247" y="50"/>
                    <a:pt x="248" y="50"/>
                    <a:pt x="249" y="50"/>
                  </a:cubicBezTo>
                  <a:cubicBezTo>
                    <a:pt x="251" y="75"/>
                    <a:pt x="207" y="78"/>
                    <a:pt x="191" y="8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32" name="Freeform 100"/>
            <p:cNvSpPr/>
            <p:nvPr/>
          </p:nvSpPr>
          <p:spPr bwMode="auto">
            <a:xfrm>
              <a:off x="6465888" y="385762"/>
              <a:ext cx="430213" cy="338138"/>
            </a:xfrm>
            <a:custGeom>
              <a:avLst/>
              <a:gdLst>
                <a:gd name="T0" fmla="*/ 134 w 135"/>
                <a:gd name="T1" fmla="*/ 102 h 105"/>
                <a:gd name="T2" fmla="*/ 2 w 135"/>
                <a:gd name="T3" fmla="*/ 1 h 105"/>
                <a:gd name="T4" fmla="*/ 1 w 135"/>
                <a:gd name="T5" fmla="*/ 2 h 105"/>
                <a:gd name="T6" fmla="*/ 132 w 135"/>
                <a:gd name="T7" fmla="*/ 104 h 105"/>
                <a:gd name="T8" fmla="*/ 134 w 135"/>
                <a:gd name="T9" fmla="*/ 102 h 105"/>
              </a:gdLst>
              <a:ahLst/>
              <a:cxnLst>
                <a:cxn ang="0">
                  <a:pos x="T0" y="T1"/>
                </a:cxn>
                <a:cxn ang="0">
                  <a:pos x="T2" y="T3"/>
                </a:cxn>
                <a:cxn ang="0">
                  <a:pos x="T4" y="T5"/>
                </a:cxn>
                <a:cxn ang="0">
                  <a:pos x="T6" y="T7"/>
                </a:cxn>
                <a:cxn ang="0">
                  <a:pos x="T8" y="T9"/>
                </a:cxn>
              </a:cxnLst>
              <a:rect l="0" t="0" r="r" b="b"/>
              <a:pathLst>
                <a:path w="135" h="105">
                  <a:moveTo>
                    <a:pt x="134" y="102"/>
                  </a:moveTo>
                  <a:cubicBezTo>
                    <a:pt x="91" y="67"/>
                    <a:pt x="45" y="35"/>
                    <a:pt x="2" y="1"/>
                  </a:cubicBezTo>
                  <a:cubicBezTo>
                    <a:pt x="1" y="0"/>
                    <a:pt x="0" y="1"/>
                    <a:pt x="1" y="2"/>
                  </a:cubicBezTo>
                  <a:cubicBezTo>
                    <a:pt x="43" y="37"/>
                    <a:pt x="86" y="74"/>
                    <a:pt x="132" y="104"/>
                  </a:cubicBezTo>
                  <a:cubicBezTo>
                    <a:pt x="133" y="105"/>
                    <a:pt x="135" y="103"/>
                    <a:pt x="134" y="10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fallOve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
        <p:nvSpPr>
          <p:cNvPr id="97" name="椭圆 96"/>
          <p:cNvSpPr/>
          <p:nvPr/>
        </p:nvSpPr>
        <p:spPr>
          <a:xfrm>
            <a:off x="1302857" y="1508787"/>
            <a:ext cx="2898751" cy="2898647"/>
          </a:xfrm>
          <a:prstGeom prst="ellipse">
            <a:avLst/>
          </a:prstGeom>
          <a:noFill/>
          <a:ln w="25400" cap="flat" cmpd="sng" algn="ctr">
            <a:solidFill>
              <a:schemeClr val="accent1"/>
            </a:solidFill>
            <a:prstDash val="sysDot"/>
          </a:ln>
          <a:effectLst/>
        </p:spPr>
        <p:txBody>
          <a:bodyPr lIns="131420" tIns="65709" rIns="131420" bIns="65709" rtlCol="0" anchor="ctr"/>
          <a:lstStyle/>
          <a:p>
            <a:pPr algn="ctr" defTabSz="1219200">
              <a:defRPr/>
            </a:pPr>
            <a:endParaRPr lang="zh-CN" altLang="en-US" sz="2400" kern="0">
              <a:solidFill>
                <a:schemeClr val="bg1"/>
              </a:solidFill>
              <a:latin typeface="Calibri" panose="020F0502020204030204"/>
              <a:ea typeface="宋体" panose="02010600030101010101" pitchFamily="2" charset="-122"/>
            </a:endParaRPr>
          </a:p>
        </p:txBody>
      </p:sp>
      <p:sp>
        <p:nvSpPr>
          <p:cNvPr id="99" name="文本框 7"/>
          <p:cNvSpPr txBox="1">
            <a:spLocks noChangeArrowheads="1"/>
          </p:cNvSpPr>
          <p:nvPr/>
        </p:nvSpPr>
        <p:spPr bwMode="auto">
          <a:xfrm>
            <a:off x="1450228" y="4717528"/>
            <a:ext cx="2956671"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defTabSz="825500">
              <a:lnSpc>
                <a:spcPct val="90000"/>
              </a:lnSpc>
              <a:defRPr/>
            </a:pPr>
            <a:r>
              <a:rPr lang="zh-CN" altLang="en-US" sz="22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200" dirty="0">
              <a:solidFill>
                <a:schemeClr val="bg1"/>
              </a:solidFill>
              <a:latin typeface="方正静蕾简体" panose="02000000000000000000" pitchFamily="2" charset="-122"/>
              <a:ea typeface="方正静蕾简体" panose="02000000000000000000" pitchFamily="2" charset="-122"/>
            </a:endParaRPr>
          </a:p>
        </p:txBody>
      </p:sp>
      <p:sp>
        <p:nvSpPr>
          <p:cNvPr id="101" name="椭圆 100"/>
          <p:cNvSpPr/>
          <p:nvPr/>
        </p:nvSpPr>
        <p:spPr>
          <a:xfrm>
            <a:off x="4650319" y="1508787"/>
            <a:ext cx="2898751" cy="2898647"/>
          </a:xfrm>
          <a:prstGeom prst="ellipse">
            <a:avLst/>
          </a:prstGeom>
          <a:noFill/>
          <a:ln w="25400" cap="flat" cmpd="sng" algn="ctr">
            <a:solidFill>
              <a:srgbClr val="FFC000"/>
            </a:solidFill>
            <a:prstDash val="sysDot"/>
          </a:ln>
          <a:effectLst/>
        </p:spPr>
        <p:txBody>
          <a:bodyPr lIns="131420" tIns="65709" rIns="131420" bIns="65709" rtlCol="0" anchor="ctr"/>
          <a:lstStyle/>
          <a:p>
            <a:pPr algn="ctr" defTabSz="1219200">
              <a:defRPr/>
            </a:pPr>
            <a:endParaRPr lang="zh-CN" altLang="en-US" sz="2400" kern="0">
              <a:solidFill>
                <a:schemeClr val="bg1"/>
              </a:solidFill>
              <a:latin typeface="Calibri" panose="020F0502020204030204"/>
              <a:ea typeface="宋体" panose="02010600030101010101" pitchFamily="2" charset="-122"/>
            </a:endParaRPr>
          </a:p>
        </p:txBody>
      </p:sp>
      <p:sp>
        <p:nvSpPr>
          <p:cNvPr id="103" name="文本框 7"/>
          <p:cNvSpPr txBox="1">
            <a:spLocks noChangeArrowheads="1"/>
          </p:cNvSpPr>
          <p:nvPr/>
        </p:nvSpPr>
        <p:spPr bwMode="auto">
          <a:xfrm>
            <a:off x="4797690" y="4717528"/>
            <a:ext cx="3089010"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defTabSz="825500">
              <a:lnSpc>
                <a:spcPct val="90000"/>
              </a:lnSpc>
              <a:defRPr/>
            </a:pPr>
            <a:r>
              <a:rPr lang="zh-CN" altLang="en-US" sz="22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200" dirty="0">
              <a:solidFill>
                <a:schemeClr val="bg1"/>
              </a:solidFill>
              <a:latin typeface="方正静蕾简体" panose="02000000000000000000" pitchFamily="2" charset="-122"/>
              <a:ea typeface="方正静蕾简体" panose="02000000000000000000" pitchFamily="2" charset="-122"/>
            </a:endParaRPr>
          </a:p>
        </p:txBody>
      </p:sp>
      <p:sp>
        <p:nvSpPr>
          <p:cNvPr id="105" name="椭圆 104"/>
          <p:cNvSpPr/>
          <p:nvPr/>
        </p:nvSpPr>
        <p:spPr>
          <a:xfrm>
            <a:off x="7997783" y="1508787"/>
            <a:ext cx="2898751" cy="2898647"/>
          </a:xfrm>
          <a:prstGeom prst="ellipse">
            <a:avLst/>
          </a:prstGeom>
          <a:noFill/>
          <a:ln w="25400" cap="flat" cmpd="sng" algn="ctr">
            <a:solidFill>
              <a:srgbClr val="00B0F0"/>
            </a:solidFill>
            <a:prstDash val="sysDot"/>
          </a:ln>
          <a:effectLst/>
        </p:spPr>
        <p:txBody>
          <a:bodyPr lIns="131420" tIns="65709" rIns="131420" bIns="65709" rtlCol="0" anchor="ctr"/>
          <a:lstStyle/>
          <a:p>
            <a:pPr algn="ctr" defTabSz="1219200">
              <a:defRPr/>
            </a:pPr>
            <a:endParaRPr lang="zh-CN" altLang="en-US" sz="2400" kern="0">
              <a:solidFill>
                <a:schemeClr val="bg1"/>
              </a:solidFill>
              <a:latin typeface="Calibri" panose="020F0502020204030204"/>
              <a:ea typeface="宋体" panose="02010600030101010101" pitchFamily="2" charset="-122"/>
            </a:endParaRPr>
          </a:p>
        </p:txBody>
      </p:sp>
      <p:sp>
        <p:nvSpPr>
          <p:cNvPr id="107" name="文本框 7"/>
          <p:cNvSpPr txBox="1">
            <a:spLocks noChangeArrowheads="1"/>
          </p:cNvSpPr>
          <p:nvPr/>
        </p:nvSpPr>
        <p:spPr bwMode="auto">
          <a:xfrm>
            <a:off x="8145152" y="4717528"/>
            <a:ext cx="3170548"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defTabSz="825500">
              <a:lnSpc>
                <a:spcPct val="90000"/>
              </a:lnSpc>
              <a:defRPr/>
            </a:pPr>
            <a:r>
              <a:rPr lang="zh-CN" altLang="en-US" sz="22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2200" dirty="0">
              <a:solidFill>
                <a:schemeClr val="bg1"/>
              </a:solidFill>
              <a:latin typeface="方正静蕾简体" panose="02000000000000000000" pitchFamily="2" charset="-122"/>
              <a:ea typeface="方正静蕾简体" panose="02000000000000000000" pitchFamily="2" charset="-122"/>
            </a:endParaRPr>
          </a:p>
        </p:txBody>
      </p:sp>
      <p:sp>
        <p:nvSpPr>
          <p:cNvPr id="111" name="Freeform 1781"/>
          <p:cNvSpPr>
            <a:spLocks noEditPoints="1"/>
          </p:cNvSpPr>
          <p:nvPr/>
        </p:nvSpPr>
        <p:spPr bwMode="auto">
          <a:xfrm>
            <a:off x="1412182" y="1841530"/>
            <a:ext cx="2473325" cy="2233160"/>
          </a:xfrm>
          <a:custGeom>
            <a:avLst/>
            <a:gdLst>
              <a:gd name="T0" fmla="*/ 810 w 1323"/>
              <a:gd name="T1" fmla="*/ 386 h 1182"/>
              <a:gd name="T2" fmla="*/ 596 w 1323"/>
              <a:gd name="T3" fmla="*/ 616 h 1182"/>
              <a:gd name="T4" fmla="*/ 972 w 1323"/>
              <a:gd name="T5" fmla="*/ 190 h 1182"/>
              <a:gd name="T6" fmla="*/ 698 w 1323"/>
              <a:gd name="T7" fmla="*/ 161 h 1182"/>
              <a:gd name="T8" fmla="*/ 815 w 1323"/>
              <a:gd name="T9" fmla="*/ 135 h 1182"/>
              <a:gd name="T10" fmla="*/ 522 w 1323"/>
              <a:gd name="T11" fmla="*/ 122 h 1182"/>
              <a:gd name="T12" fmla="*/ 1053 w 1323"/>
              <a:gd name="T13" fmla="*/ 136 h 1182"/>
              <a:gd name="T14" fmla="*/ 965 w 1323"/>
              <a:gd name="T15" fmla="*/ 167 h 1182"/>
              <a:gd name="T16" fmla="*/ 432 w 1323"/>
              <a:gd name="T17" fmla="*/ 267 h 1182"/>
              <a:gd name="T18" fmla="*/ 111 w 1323"/>
              <a:gd name="T19" fmla="*/ 791 h 1182"/>
              <a:gd name="T20" fmla="*/ 1258 w 1323"/>
              <a:gd name="T21" fmla="*/ 895 h 1182"/>
              <a:gd name="T22" fmla="*/ 40 w 1323"/>
              <a:gd name="T23" fmla="*/ 575 h 1182"/>
              <a:gd name="T24" fmla="*/ 58 w 1323"/>
              <a:gd name="T25" fmla="*/ 598 h 1182"/>
              <a:gd name="T26" fmla="*/ 40 w 1323"/>
              <a:gd name="T27" fmla="*/ 576 h 1182"/>
              <a:gd name="T28" fmla="*/ 250 w 1323"/>
              <a:gd name="T29" fmla="*/ 319 h 1182"/>
              <a:gd name="T30" fmla="*/ 198 w 1323"/>
              <a:gd name="T31" fmla="*/ 778 h 1182"/>
              <a:gd name="T32" fmla="*/ 438 w 1323"/>
              <a:gd name="T33" fmla="*/ 349 h 1182"/>
              <a:gd name="T34" fmla="*/ 668 w 1323"/>
              <a:gd name="T35" fmla="*/ 385 h 1182"/>
              <a:gd name="T36" fmla="*/ 459 w 1323"/>
              <a:gd name="T37" fmla="*/ 299 h 1182"/>
              <a:gd name="T38" fmla="*/ 472 w 1323"/>
              <a:gd name="T39" fmla="*/ 242 h 1182"/>
              <a:gd name="T40" fmla="*/ 1035 w 1323"/>
              <a:gd name="T41" fmla="*/ 257 h 1182"/>
              <a:gd name="T42" fmla="*/ 1021 w 1323"/>
              <a:gd name="T43" fmla="*/ 344 h 1182"/>
              <a:gd name="T44" fmla="*/ 1066 w 1323"/>
              <a:gd name="T45" fmla="*/ 416 h 1182"/>
              <a:gd name="T46" fmla="*/ 1129 w 1323"/>
              <a:gd name="T47" fmla="*/ 483 h 1182"/>
              <a:gd name="T48" fmla="*/ 848 w 1323"/>
              <a:gd name="T49" fmla="*/ 605 h 1182"/>
              <a:gd name="T50" fmla="*/ 1259 w 1323"/>
              <a:gd name="T51" fmla="*/ 647 h 1182"/>
              <a:gd name="T52" fmla="*/ 916 w 1323"/>
              <a:gd name="T53" fmla="*/ 763 h 1182"/>
              <a:gd name="T54" fmla="*/ 943 w 1323"/>
              <a:gd name="T55" fmla="*/ 817 h 1182"/>
              <a:gd name="T56" fmla="*/ 1277 w 1323"/>
              <a:gd name="T57" fmla="*/ 812 h 1182"/>
              <a:gd name="T58" fmla="*/ 761 w 1323"/>
              <a:gd name="T59" fmla="*/ 996 h 1182"/>
              <a:gd name="T60" fmla="*/ 759 w 1323"/>
              <a:gd name="T61" fmla="*/ 1113 h 1182"/>
              <a:gd name="T62" fmla="*/ 455 w 1323"/>
              <a:gd name="T63" fmla="*/ 1092 h 1182"/>
              <a:gd name="T64" fmla="*/ 380 w 1323"/>
              <a:gd name="T65" fmla="*/ 1030 h 1182"/>
              <a:gd name="T66" fmla="*/ 307 w 1323"/>
              <a:gd name="T67" fmla="*/ 947 h 1182"/>
              <a:gd name="T68" fmla="*/ 256 w 1323"/>
              <a:gd name="T69" fmla="*/ 858 h 1182"/>
              <a:gd name="T70" fmla="*/ 232 w 1323"/>
              <a:gd name="T71" fmla="*/ 754 h 1182"/>
              <a:gd name="T72" fmla="*/ 395 w 1323"/>
              <a:gd name="T73" fmla="*/ 681 h 1182"/>
              <a:gd name="T74" fmla="*/ 274 w 1323"/>
              <a:gd name="T75" fmla="*/ 601 h 1182"/>
              <a:gd name="T76" fmla="*/ 332 w 1323"/>
              <a:gd name="T77" fmla="*/ 520 h 1182"/>
              <a:gd name="T78" fmla="*/ 396 w 1323"/>
              <a:gd name="T79" fmla="*/ 444 h 1182"/>
              <a:gd name="T80" fmla="*/ 570 w 1323"/>
              <a:gd name="T81" fmla="*/ 411 h 1182"/>
              <a:gd name="T82" fmla="*/ 865 w 1323"/>
              <a:gd name="T83" fmla="*/ 84 h 1182"/>
              <a:gd name="T84" fmla="*/ 850 w 1323"/>
              <a:gd name="T85" fmla="*/ 142 h 1182"/>
              <a:gd name="T86" fmla="*/ 816 w 1323"/>
              <a:gd name="T87" fmla="*/ 663 h 1182"/>
              <a:gd name="T88" fmla="*/ 809 w 1323"/>
              <a:gd name="T89" fmla="*/ 199 h 1182"/>
              <a:gd name="T90" fmla="*/ 795 w 1323"/>
              <a:gd name="T91" fmla="*/ 176 h 1182"/>
              <a:gd name="T92" fmla="*/ 760 w 1323"/>
              <a:gd name="T93" fmla="*/ 347 h 1182"/>
              <a:gd name="T94" fmla="*/ 744 w 1323"/>
              <a:gd name="T95" fmla="*/ 385 h 1182"/>
              <a:gd name="T96" fmla="*/ 699 w 1323"/>
              <a:gd name="T97" fmla="*/ 1012 h 1182"/>
              <a:gd name="T98" fmla="*/ 663 w 1323"/>
              <a:gd name="T99" fmla="*/ 602 h 1182"/>
              <a:gd name="T100" fmla="*/ 707 w 1323"/>
              <a:gd name="T101" fmla="*/ 819 h 1182"/>
              <a:gd name="T102" fmla="*/ 652 w 1323"/>
              <a:gd name="T103" fmla="*/ 754 h 1182"/>
              <a:gd name="T104" fmla="*/ 691 w 1323"/>
              <a:gd name="T105" fmla="*/ 939 h 1182"/>
              <a:gd name="T106" fmla="*/ 619 w 1323"/>
              <a:gd name="T107" fmla="*/ 878 h 1182"/>
              <a:gd name="T108" fmla="*/ 791 w 1323"/>
              <a:gd name="T109" fmla="*/ 202 h 1182"/>
              <a:gd name="T110" fmla="*/ 555 w 1323"/>
              <a:gd name="T111" fmla="*/ 747 h 1182"/>
              <a:gd name="T112" fmla="*/ 529 w 1323"/>
              <a:gd name="T113" fmla="*/ 206 h 1182"/>
              <a:gd name="T114" fmla="*/ 412 w 1323"/>
              <a:gd name="T115" fmla="*/ 391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3" h="1182">
                <a:moveTo>
                  <a:pt x="80" y="696"/>
                </a:moveTo>
                <a:cubicBezTo>
                  <a:pt x="67" y="664"/>
                  <a:pt x="56" y="630"/>
                  <a:pt x="42" y="599"/>
                </a:cubicBezTo>
                <a:cubicBezTo>
                  <a:pt x="41" y="600"/>
                  <a:pt x="39" y="601"/>
                  <a:pt x="39" y="603"/>
                </a:cubicBezTo>
                <a:cubicBezTo>
                  <a:pt x="52" y="635"/>
                  <a:pt x="58" y="673"/>
                  <a:pt x="80" y="696"/>
                </a:cubicBezTo>
                <a:close/>
                <a:moveTo>
                  <a:pt x="767" y="384"/>
                </a:moveTo>
                <a:cubicBezTo>
                  <a:pt x="777" y="390"/>
                  <a:pt x="797" y="384"/>
                  <a:pt x="810" y="386"/>
                </a:cubicBezTo>
                <a:cubicBezTo>
                  <a:pt x="799" y="374"/>
                  <a:pt x="780" y="389"/>
                  <a:pt x="767" y="384"/>
                </a:cubicBezTo>
                <a:close/>
                <a:moveTo>
                  <a:pt x="741" y="181"/>
                </a:moveTo>
                <a:cubicBezTo>
                  <a:pt x="741" y="182"/>
                  <a:pt x="766" y="181"/>
                  <a:pt x="770" y="181"/>
                </a:cubicBezTo>
                <a:cubicBezTo>
                  <a:pt x="769" y="168"/>
                  <a:pt x="747" y="178"/>
                  <a:pt x="741" y="181"/>
                </a:cubicBezTo>
                <a:close/>
                <a:moveTo>
                  <a:pt x="557" y="613"/>
                </a:moveTo>
                <a:cubicBezTo>
                  <a:pt x="565" y="615"/>
                  <a:pt x="579" y="614"/>
                  <a:pt x="596" y="616"/>
                </a:cubicBezTo>
                <a:cubicBezTo>
                  <a:pt x="589" y="604"/>
                  <a:pt x="569" y="613"/>
                  <a:pt x="557" y="613"/>
                </a:cubicBezTo>
                <a:close/>
                <a:moveTo>
                  <a:pt x="1104" y="158"/>
                </a:moveTo>
                <a:cubicBezTo>
                  <a:pt x="906" y="0"/>
                  <a:pt x="555" y="60"/>
                  <a:pt x="487" y="107"/>
                </a:cubicBezTo>
                <a:cubicBezTo>
                  <a:pt x="477" y="112"/>
                  <a:pt x="455" y="136"/>
                  <a:pt x="450" y="147"/>
                </a:cubicBezTo>
                <a:cubicBezTo>
                  <a:pt x="400" y="248"/>
                  <a:pt x="637" y="247"/>
                  <a:pt x="699" y="245"/>
                </a:cubicBezTo>
                <a:cubicBezTo>
                  <a:pt x="800" y="241"/>
                  <a:pt x="887" y="217"/>
                  <a:pt x="972" y="190"/>
                </a:cubicBezTo>
                <a:cubicBezTo>
                  <a:pt x="983" y="187"/>
                  <a:pt x="993" y="185"/>
                  <a:pt x="1003" y="182"/>
                </a:cubicBezTo>
                <a:cubicBezTo>
                  <a:pt x="1037" y="170"/>
                  <a:pt x="1096" y="171"/>
                  <a:pt x="1104" y="158"/>
                </a:cubicBezTo>
                <a:close/>
                <a:moveTo>
                  <a:pt x="702" y="235"/>
                </a:moveTo>
                <a:cubicBezTo>
                  <a:pt x="702" y="235"/>
                  <a:pt x="702" y="235"/>
                  <a:pt x="702" y="235"/>
                </a:cubicBezTo>
                <a:cubicBezTo>
                  <a:pt x="680" y="236"/>
                  <a:pt x="476" y="235"/>
                  <a:pt x="484" y="202"/>
                </a:cubicBezTo>
                <a:cubicBezTo>
                  <a:pt x="541" y="172"/>
                  <a:pt x="626" y="166"/>
                  <a:pt x="698" y="161"/>
                </a:cubicBezTo>
                <a:cubicBezTo>
                  <a:pt x="794" y="155"/>
                  <a:pt x="867" y="155"/>
                  <a:pt x="965" y="180"/>
                </a:cubicBezTo>
                <a:cubicBezTo>
                  <a:pt x="893" y="210"/>
                  <a:pt x="798" y="230"/>
                  <a:pt x="702" y="235"/>
                </a:cubicBezTo>
                <a:close/>
                <a:moveTo>
                  <a:pt x="808" y="141"/>
                </a:moveTo>
                <a:cubicBezTo>
                  <a:pt x="808" y="141"/>
                  <a:pt x="808" y="141"/>
                  <a:pt x="808" y="141"/>
                </a:cubicBezTo>
                <a:cubicBezTo>
                  <a:pt x="708" y="133"/>
                  <a:pt x="617" y="160"/>
                  <a:pt x="533" y="162"/>
                </a:cubicBezTo>
                <a:cubicBezTo>
                  <a:pt x="618" y="132"/>
                  <a:pt x="722" y="131"/>
                  <a:pt x="815" y="135"/>
                </a:cubicBezTo>
                <a:cubicBezTo>
                  <a:pt x="782" y="123"/>
                  <a:pt x="704" y="119"/>
                  <a:pt x="633" y="128"/>
                </a:cubicBezTo>
                <a:cubicBezTo>
                  <a:pt x="581" y="134"/>
                  <a:pt x="536" y="154"/>
                  <a:pt x="489" y="160"/>
                </a:cubicBezTo>
                <a:cubicBezTo>
                  <a:pt x="550" y="118"/>
                  <a:pt x="642" y="117"/>
                  <a:pt x="731" y="112"/>
                </a:cubicBezTo>
                <a:cubicBezTo>
                  <a:pt x="761" y="110"/>
                  <a:pt x="779" y="108"/>
                  <a:pt x="796" y="100"/>
                </a:cubicBezTo>
                <a:cubicBezTo>
                  <a:pt x="689" y="102"/>
                  <a:pt x="589" y="106"/>
                  <a:pt x="493" y="140"/>
                </a:cubicBezTo>
                <a:cubicBezTo>
                  <a:pt x="492" y="130"/>
                  <a:pt x="511" y="127"/>
                  <a:pt x="522" y="122"/>
                </a:cubicBezTo>
                <a:cubicBezTo>
                  <a:pt x="573" y="104"/>
                  <a:pt x="638" y="93"/>
                  <a:pt x="707" y="92"/>
                </a:cubicBezTo>
                <a:cubicBezTo>
                  <a:pt x="746" y="91"/>
                  <a:pt x="784" y="95"/>
                  <a:pt x="813" y="88"/>
                </a:cubicBezTo>
                <a:cubicBezTo>
                  <a:pt x="720" y="75"/>
                  <a:pt x="601" y="88"/>
                  <a:pt x="518" y="107"/>
                </a:cubicBezTo>
                <a:cubicBezTo>
                  <a:pt x="573" y="86"/>
                  <a:pt x="635" y="71"/>
                  <a:pt x="704" y="67"/>
                </a:cubicBezTo>
                <a:cubicBezTo>
                  <a:pt x="758" y="65"/>
                  <a:pt x="812" y="63"/>
                  <a:pt x="856" y="71"/>
                </a:cubicBezTo>
                <a:cubicBezTo>
                  <a:pt x="879" y="74"/>
                  <a:pt x="1047" y="119"/>
                  <a:pt x="1053" y="136"/>
                </a:cubicBezTo>
                <a:cubicBezTo>
                  <a:pt x="1005" y="123"/>
                  <a:pt x="942" y="96"/>
                  <a:pt x="889" y="99"/>
                </a:cubicBezTo>
                <a:cubicBezTo>
                  <a:pt x="954" y="112"/>
                  <a:pt x="1005" y="129"/>
                  <a:pt x="1054" y="157"/>
                </a:cubicBezTo>
                <a:cubicBezTo>
                  <a:pt x="1021" y="157"/>
                  <a:pt x="930" y="107"/>
                  <a:pt x="865" y="107"/>
                </a:cubicBezTo>
                <a:cubicBezTo>
                  <a:pt x="912" y="128"/>
                  <a:pt x="966" y="134"/>
                  <a:pt x="1005" y="161"/>
                </a:cubicBezTo>
                <a:cubicBezTo>
                  <a:pt x="949" y="151"/>
                  <a:pt x="898" y="132"/>
                  <a:pt x="825" y="123"/>
                </a:cubicBezTo>
                <a:cubicBezTo>
                  <a:pt x="871" y="144"/>
                  <a:pt x="925" y="140"/>
                  <a:pt x="965" y="167"/>
                </a:cubicBezTo>
                <a:cubicBezTo>
                  <a:pt x="914" y="162"/>
                  <a:pt x="863" y="145"/>
                  <a:pt x="808" y="141"/>
                </a:cubicBezTo>
                <a:close/>
                <a:moveTo>
                  <a:pt x="1205" y="216"/>
                </a:moveTo>
                <a:cubicBezTo>
                  <a:pt x="1193" y="161"/>
                  <a:pt x="1167" y="138"/>
                  <a:pt x="1137" y="118"/>
                </a:cubicBezTo>
                <a:cubicBezTo>
                  <a:pt x="1101" y="93"/>
                  <a:pt x="1051" y="70"/>
                  <a:pt x="1009" y="59"/>
                </a:cubicBezTo>
                <a:cubicBezTo>
                  <a:pt x="886" y="25"/>
                  <a:pt x="530" y="4"/>
                  <a:pt x="431" y="105"/>
                </a:cubicBezTo>
                <a:cubicBezTo>
                  <a:pt x="368" y="169"/>
                  <a:pt x="403" y="202"/>
                  <a:pt x="432" y="267"/>
                </a:cubicBezTo>
                <a:cubicBezTo>
                  <a:pt x="324" y="247"/>
                  <a:pt x="222" y="261"/>
                  <a:pt x="146" y="307"/>
                </a:cubicBezTo>
                <a:cubicBezTo>
                  <a:pt x="133" y="315"/>
                  <a:pt x="118" y="329"/>
                  <a:pt x="106" y="340"/>
                </a:cubicBezTo>
                <a:cubicBezTo>
                  <a:pt x="73" y="372"/>
                  <a:pt x="53" y="402"/>
                  <a:pt x="34" y="451"/>
                </a:cubicBezTo>
                <a:cubicBezTo>
                  <a:pt x="0" y="536"/>
                  <a:pt x="7" y="635"/>
                  <a:pt x="52" y="713"/>
                </a:cubicBezTo>
                <a:cubicBezTo>
                  <a:pt x="57" y="722"/>
                  <a:pt x="64" y="730"/>
                  <a:pt x="70" y="740"/>
                </a:cubicBezTo>
                <a:cubicBezTo>
                  <a:pt x="82" y="760"/>
                  <a:pt x="94" y="773"/>
                  <a:pt x="111" y="791"/>
                </a:cubicBezTo>
                <a:cubicBezTo>
                  <a:pt x="129" y="808"/>
                  <a:pt x="140" y="817"/>
                  <a:pt x="164" y="832"/>
                </a:cubicBezTo>
                <a:cubicBezTo>
                  <a:pt x="183" y="843"/>
                  <a:pt x="204" y="858"/>
                  <a:pt x="235" y="861"/>
                </a:cubicBezTo>
                <a:cubicBezTo>
                  <a:pt x="261" y="934"/>
                  <a:pt x="313" y="976"/>
                  <a:pt x="362" y="1032"/>
                </a:cubicBezTo>
                <a:cubicBezTo>
                  <a:pt x="420" y="1099"/>
                  <a:pt x="490" y="1135"/>
                  <a:pt x="575" y="1154"/>
                </a:cubicBezTo>
                <a:cubicBezTo>
                  <a:pt x="658" y="1173"/>
                  <a:pt x="774" y="1182"/>
                  <a:pt x="860" y="1158"/>
                </a:cubicBezTo>
                <a:cubicBezTo>
                  <a:pt x="1022" y="1111"/>
                  <a:pt x="1173" y="1050"/>
                  <a:pt x="1258" y="895"/>
                </a:cubicBezTo>
                <a:cubicBezTo>
                  <a:pt x="1298" y="823"/>
                  <a:pt x="1323" y="754"/>
                  <a:pt x="1292" y="672"/>
                </a:cubicBezTo>
                <a:cubicBezTo>
                  <a:pt x="1275" y="625"/>
                  <a:pt x="1249" y="591"/>
                  <a:pt x="1222" y="551"/>
                </a:cubicBezTo>
                <a:cubicBezTo>
                  <a:pt x="1165" y="466"/>
                  <a:pt x="962" y="371"/>
                  <a:pt x="1061" y="246"/>
                </a:cubicBezTo>
                <a:cubicBezTo>
                  <a:pt x="1097" y="200"/>
                  <a:pt x="1156" y="235"/>
                  <a:pt x="1205" y="216"/>
                </a:cubicBezTo>
                <a:close/>
                <a:moveTo>
                  <a:pt x="40" y="575"/>
                </a:moveTo>
                <a:cubicBezTo>
                  <a:pt x="40" y="575"/>
                  <a:pt x="40" y="575"/>
                  <a:pt x="40" y="575"/>
                </a:cubicBezTo>
                <a:cubicBezTo>
                  <a:pt x="39" y="574"/>
                  <a:pt x="38" y="574"/>
                  <a:pt x="38" y="573"/>
                </a:cubicBezTo>
                <a:cubicBezTo>
                  <a:pt x="38" y="537"/>
                  <a:pt x="31" y="503"/>
                  <a:pt x="39" y="473"/>
                </a:cubicBezTo>
                <a:cubicBezTo>
                  <a:pt x="84" y="307"/>
                  <a:pt x="286" y="254"/>
                  <a:pt x="439" y="285"/>
                </a:cubicBezTo>
                <a:cubicBezTo>
                  <a:pt x="436" y="292"/>
                  <a:pt x="442" y="304"/>
                  <a:pt x="445" y="310"/>
                </a:cubicBezTo>
                <a:cubicBezTo>
                  <a:pt x="390" y="299"/>
                  <a:pt x="330" y="288"/>
                  <a:pt x="205" y="319"/>
                </a:cubicBezTo>
                <a:cubicBezTo>
                  <a:pt x="79" y="351"/>
                  <a:pt x="39" y="479"/>
                  <a:pt x="58" y="598"/>
                </a:cubicBezTo>
                <a:cubicBezTo>
                  <a:pt x="63" y="632"/>
                  <a:pt x="78" y="666"/>
                  <a:pt x="98" y="698"/>
                </a:cubicBezTo>
                <a:cubicBezTo>
                  <a:pt x="132" y="750"/>
                  <a:pt x="161" y="797"/>
                  <a:pt x="212" y="825"/>
                </a:cubicBezTo>
                <a:cubicBezTo>
                  <a:pt x="220" y="829"/>
                  <a:pt x="234" y="831"/>
                  <a:pt x="233" y="844"/>
                </a:cubicBezTo>
                <a:cubicBezTo>
                  <a:pt x="162" y="826"/>
                  <a:pt x="109" y="776"/>
                  <a:pt x="73" y="720"/>
                </a:cubicBezTo>
                <a:cubicBezTo>
                  <a:pt x="42" y="671"/>
                  <a:pt x="14" y="613"/>
                  <a:pt x="26" y="535"/>
                </a:cubicBezTo>
                <a:cubicBezTo>
                  <a:pt x="33" y="546"/>
                  <a:pt x="31" y="566"/>
                  <a:pt x="40" y="576"/>
                </a:cubicBezTo>
                <a:cubicBezTo>
                  <a:pt x="40" y="576"/>
                  <a:pt x="40" y="575"/>
                  <a:pt x="40" y="575"/>
                </a:cubicBezTo>
                <a:close/>
                <a:moveTo>
                  <a:pt x="110" y="699"/>
                </a:moveTo>
                <a:cubicBezTo>
                  <a:pt x="110" y="699"/>
                  <a:pt x="110" y="699"/>
                  <a:pt x="110" y="699"/>
                </a:cubicBezTo>
                <a:cubicBezTo>
                  <a:pt x="94" y="675"/>
                  <a:pt x="79" y="651"/>
                  <a:pt x="72" y="624"/>
                </a:cubicBezTo>
                <a:cubicBezTo>
                  <a:pt x="51" y="536"/>
                  <a:pt x="71" y="429"/>
                  <a:pt x="117" y="380"/>
                </a:cubicBezTo>
                <a:cubicBezTo>
                  <a:pt x="148" y="347"/>
                  <a:pt x="199" y="330"/>
                  <a:pt x="250" y="319"/>
                </a:cubicBezTo>
                <a:cubicBezTo>
                  <a:pt x="320" y="304"/>
                  <a:pt x="379" y="315"/>
                  <a:pt x="443" y="323"/>
                </a:cubicBezTo>
                <a:cubicBezTo>
                  <a:pt x="443" y="330"/>
                  <a:pt x="442" y="336"/>
                  <a:pt x="441" y="341"/>
                </a:cubicBezTo>
                <a:cubicBezTo>
                  <a:pt x="430" y="336"/>
                  <a:pt x="417" y="337"/>
                  <a:pt x="404" y="336"/>
                </a:cubicBezTo>
                <a:cubicBezTo>
                  <a:pt x="308" y="325"/>
                  <a:pt x="192" y="345"/>
                  <a:pt x="137" y="402"/>
                </a:cubicBezTo>
                <a:cubicBezTo>
                  <a:pt x="77" y="462"/>
                  <a:pt x="65" y="579"/>
                  <a:pt x="108" y="667"/>
                </a:cubicBezTo>
                <a:cubicBezTo>
                  <a:pt x="134" y="708"/>
                  <a:pt x="162" y="747"/>
                  <a:pt x="198" y="778"/>
                </a:cubicBezTo>
                <a:cubicBezTo>
                  <a:pt x="207" y="785"/>
                  <a:pt x="213" y="788"/>
                  <a:pt x="222" y="795"/>
                </a:cubicBezTo>
                <a:cubicBezTo>
                  <a:pt x="222" y="805"/>
                  <a:pt x="224" y="810"/>
                  <a:pt x="226" y="822"/>
                </a:cubicBezTo>
                <a:cubicBezTo>
                  <a:pt x="172" y="797"/>
                  <a:pt x="142" y="748"/>
                  <a:pt x="110" y="699"/>
                </a:cubicBezTo>
                <a:close/>
                <a:moveTo>
                  <a:pt x="91" y="554"/>
                </a:moveTo>
                <a:cubicBezTo>
                  <a:pt x="91" y="554"/>
                  <a:pt x="91" y="554"/>
                  <a:pt x="91" y="554"/>
                </a:cubicBezTo>
                <a:cubicBezTo>
                  <a:pt x="85" y="366"/>
                  <a:pt x="265" y="328"/>
                  <a:pt x="438" y="349"/>
                </a:cubicBezTo>
                <a:cubicBezTo>
                  <a:pt x="434" y="359"/>
                  <a:pt x="432" y="370"/>
                  <a:pt x="423" y="375"/>
                </a:cubicBezTo>
                <a:cubicBezTo>
                  <a:pt x="61" y="297"/>
                  <a:pt x="52" y="699"/>
                  <a:pt x="219" y="749"/>
                </a:cubicBezTo>
                <a:cubicBezTo>
                  <a:pt x="216" y="756"/>
                  <a:pt x="222" y="774"/>
                  <a:pt x="217" y="778"/>
                </a:cubicBezTo>
                <a:cubicBezTo>
                  <a:pt x="154" y="726"/>
                  <a:pt x="93" y="658"/>
                  <a:pt x="91" y="554"/>
                </a:cubicBezTo>
                <a:close/>
                <a:moveTo>
                  <a:pt x="581" y="389"/>
                </a:moveTo>
                <a:cubicBezTo>
                  <a:pt x="603" y="389"/>
                  <a:pt x="650" y="387"/>
                  <a:pt x="668" y="385"/>
                </a:cubicBezTo>
                <a:cubicBezTo>
                  <a:pt x="642" y="381"/>
                  <a:pt x="612" y="380"/>
                  <a:pt x="585" y="378"/>
                </a:cubicBezTo>
                <a:cubicBezTo>
                  <a:pt x="536" y="374"/>
                  <a:pt x="509" y="370"/>
                  <a:pt x="453" y="354"/>
                </a:cubicBezTo>
                <a:cubicBezTo>
                  <a:pt x="452" y="349"/>
                  <a:pt x="454" y="336"/>
                  <a:pt x="459" y="333"/>
                </a:cubicBezTo>
                <a:cubicBezTo>
                  <a:pt x="485" y="337"/>
                  <a:pt x="661" y="362"/>
                  <a:pt x="678" y="345"/>
                </a:cubicBezTo>
                <a:cubicBezTo>
                  <a:pt x="611" y="343"/>
                  <a:pt x="530" y="334"/>
                  <a:pt x="458" y="313"/>
                </a:cubicBezTo>
                <a:cubicBezTo>
                  <a:pt x="458" y="308"/>
                  <a:pt x="458" y="304"/>
                  <a:pt x="459" y="299"/>
                </a:cubicBezTo>
                <a:cubicBezTo>
                  <a:pt x="524" y="314"/>
                  <a:pt x="577" y="325"/>
                  <a:pt x="613" y="316"/>
                </a:cubicBezTo>
                <a:cubicBezTo>
                  <a:pt x="590" y="312"/>
                  <a:pt x="463" y="288"/>
                  <a:pt x="453" y="269"/>
                </a:cubicBezTo>
                <a:cubicBezTo>
                  <a:pt x="532" y="280"/>
                  <a:pt x="626" y="290"/>
                  <a:pt x="691" y="287"/>
                </a:cubicBezTo>
                <a:cubicBezTo>
                  <a:pt x="919" y="274"/>
                  <a:pt x="1045" y="184"/>
                  <a:pt x="1167" y="200"/>
                </a:cubicBezTo>
                <a:cubicBezTo>
                  <a:pt x="1146" y="151"/>
                  <a:pt x="905" y="239"/>
                  <a:pt x="828" y="254"/>
                </a:cubicBezTo>
                <a:cubicBezTo>
                  <a:pt x="728" y="274"/>
                  <a:pt x="562" y="276"/>
                  <a:pt x="472" y="242"/>
                </a:cubicBezTo>
                <a:cubicBezTo>
                  <a:pt x="380" y="207"/>
                  <a:pt x="410" y="133"/>
                  <a:pt x="480" y="97"/>
                </a:cubicBezTo>
                <a:cubicBezTo>
                  <a:pt x="631" y="20"/>
                  <a:pt x="1114" y="15"/>
                  <a:pt x="1193" y="206"/>
                </a:cubicBezTo>
                <a:cubicBezTo>
                  <a:pt x="1160" y="221"/>
                  <a:pt x="1112" y="206"/>
                  <a:pt x="1077" y="215"/>
                </a:cubicBezTo>
                <a:cubicBezTo>
                  <a:pt x="1058" y="221"/>
                  <a:pt x="1046" y="234"/>
                  <a:pt x="1032" y="246"/>
                </a:cubicBezTo>
                <a:cubicBezTo>
                  <a:pt x="1021" y="249"/>
                  <a:pt x="929" y="264"/>
                  <a:pt x="928" y="265"/>
                </a:cubicBezTo>
                <a:cubicBezTo>
                  <a:pt x="966" y="270"/>
                  <a:pt x="1005" y="268"/>
                  <a:pt x="1035" y="257"/>
                </a:cubicBezTo>
                <a:cubicBezTo>
                  <a:pt x="1033" y="267"/>
                  <a:pt x="1026" y="272"/>
                  <a:pt x="1024" y="281"/>
                </a:cubicBezTo>
                <a:cubicBezTo>
                  <a:pt x="987" y="298"/>
                  <a:pt x="930" y="290"/>
                  <a:pt x="889" y="298"/>
                </a:cubicBezTo>
                <a:cubicBezTo>
                  <a:pt x="932" y="303"/>
                  <a:pt x="974" y="304"/>
                  <a:pt x="1017" y="302"/>
                </a:cubicBezTo>
                <a:cubicBezTo>
                  <a:pt x="1016" y="313"/>
                  <a:pt x="1019" y="319"/>
                  <a:pt x="1018" y="328"/>
                </a:cubicBezTo>
                <a:cubicBezTo>
                  <a:pt x="997" y="333"/>
                  <a:pt x="876" y="340"/>
                  <a:pt x="873" y="345"/>
                </a:cubicBezTo>
                <a:cubicBezTo>
                  <a:pt x="916" y="345"/>
                  <a:pt x="969" y="350"/>
                  <a:pt x="1021" y="344"/>
                </a:cubicBezTo>
                <a:cubicBezTo>
                  <a:pt x="1020" y="354"/>
                  <a:pt x="1026" y="356"/>
                  <a:pt x="1026" y="365"/>
                </a:cubicBezTo>
                <a:cubicBezTo>
                  <a:pt x="987" y="390"/>
                  <a:pt x="920" y="376"/>
                  <a:pt x="875" y="388"/>
                </a:cubicBezTo>
                <a:cubicBezTo>
                  <a:pt x="928" y="388"/>
                  <a:pt x="987" y="397"/>
                  <a:pt x="1037" y="381"/>
                </a:cubicBezTo>
                <a:cubicBezTo>
                  <a:pt x="1042" y="388"/>
                  <a:pt x="1051" y="390"/>
                  <a:pt x="1053" y="401"/>
                </a:cubicBezTo>
                <a:cubicBezTo>
                  <a:pt x="1017" y="423"/>
                  <a:pt x="947" y="418"/>
                  <a:pt x="896" y="420"/>
                </a:cubicBezTo>
                <a:cubicBezTo>
                  <a:pt x="954" y="421"/>
                  <a:pt x="979" y="445"/>
                  <a:pt x="1066" y="416"/>
                </a:cubicBezTo>
                <a:cubicBezTo>
                  <a:pt x="1071" y="420"/>
                  <a:pt x="1076" y="424"/>
                  <a:pt x="1077" y="432"/>
                </a:cubicBezTo>
                <a:cubicBezTo>
                  <a:pt x="1032" y="450"/>
                  <a:pt x="976" y="456"/>
                  <a:pt x="921" y="463"/>
                </a:cubicBezTo>
                <a:cubicBezTo>
                  <a:pt x="974" y="468"/>
                  <a:pt x="1040" y="460"/>
                  <a:pt x="1092" y="446"/>
                </a:cubicBezTo>
                <a:cubicBezTo>
                  <a:pt x="1096" y="456"/>
                  <a:pt x="1107" y="460"/>
                  <a:pt x="1111" y="470"/>
                </a:cubicBezTo>
                <a:cubicBezTo>
                  <a:pt x="1079" y="480"/>
                  <a:pt x="904" y="506"/>
                  <a:pt x="901" y="508"/>
                </a:cubicBezTo>
                <a:cubicBezTo>
                  <a:pt x="983" y="511"/>
                  <a:pt x="1057" y="504"/>
                  <a:pt x="1129" y="483"/>
                </a:cubicBezTo>
                <a:cubicBezTo>
                  <a:pt x="1139" y="491"/>
                  <a:pt x="1150" y="499"/>
                  <a:pt x="1157" y="510"/>
                </a:cubicBezTo>
                <a:cubicBezTo>
                  <a:pt x="1116" y="529"/>
                  <a:pt x="987" y="559"/>
                  <a:pt x="941" y="564"/>
                </a:cubicBezTo>
                <a:cubicBezTo>
                  <a:pt x="1016" y="568"/>
                  <a:pt x="1105" y="551"/>
                  <a:pt x="1172" y="519"/>
                </a:cubicBezTo>
                <a:cubicBezTo>
                  <a:pt x="1177" y="530"/>
                  <a:pt x="1195" y="536"/>
                  <a:pt x="1194" y="548"/>
                </a:cubicBezTo>
                <a:cubicBezTo>
                  <a:pt x="1172" y="558"/>
                  <a:pt x="1143" y="562"/>
                  <a:pt x="1118" y="568"/>
                </a:cubicBezTo>
                <a:cubicBezTo>
                  <a:pt x="1019" y="592"/>
                  <a:pt x="951" y="601"/>
                  <a:pt x="848" y="605"/>
                </a:cubicBezTo>
                <a:cubicBezTo>
                  <a:pt x="971" y="618"/>
                  <a:pt x="1105" y="574"/>
                  <a:pt x="1214" y="563"/>
                </a:cubicBezTo>
                <a:cubicBezTo>
                  <a:pt x="1222" y="573"/>
                  <a:pt x="1232" y="582"/>
                  <a:pt x="1236" y="597"/>
                </a:cubicBezTo>
                <a:cubicBezTo>
                  <a:pt x="1075" y="665"/>
                  <a:pt x="994" y="649"/>
                  <a:pt x="839" y="667"/>
                </a:cubicBezTo>
                <a:cubicBezTo>
                  <a:pt x="916" y="672"/>
                  <a:pt x="981" y="662"/>
                  <a:pt x="1052" y="658"/>
                </a:cubicBezTo>
                <a:cubicBezTo>
                  <a:pt x="1086" y="656"/>
                  <a:pt x="1213" y="630"/>
                  <a:pt x="1246" y="614"/>
                </a:cubicBezTo>
                <a:cubicBezTo>
                  <a:pt x="1251" y="624"/>
                  <a:pt x="1257" y="634"/>
                  <a:pt x="1259" y="647"/>
                </a:cubicBezTo>
                <a:cubicBezTo>
                  <a:pt x="1095" y="711"/>
                  <a:pt x="959" y="708"/>
                  <a:pt x="792" y="708"/>
                </a:cubicBezTo>
                <a:cubicBezTo>
                  <a:pt x="866" y="726"/>
                  <a:pt x="1051" y="709"/>
                  <a:pt x="1138" y="695"/>
                </a:cubicBezTo>
                <a:cubicBezTo>
                  <a:pt x="1156" y="692"/>
                  <a:pt x="1174" y="684"/>
                  <a:pt x="1193" y="681"/>
                </a:cubicBezTo>
                <a:cubicBezTo>
                  <a:pt x="1217" y="677"/>
                  <a:pt x="1242" y="677"/>
                  <a:pt x="1265" y="667"/>
                </a:cubicBezTo>
                <a:cubicBezTo>
                  <a:pt x="1266" y="675"/>
                  <a:pt x="1270" y="686"/>
                  <a:pt x="1267" y="693"/>
                </a:cubicBezTo>
                <a:cubicBezTo>
                  <a:pt x="1176" y="743"/>
                  <a:pt x="1017" y="762"/>
                  <a:pt x="916" y="763"/>
                </a:cubicBezTo>
                <a:cubicBezTo>
                  <a:pt x="954" y="793"/>
                  <a:pt x="1227" y="726"/>
                  <a:pt x="1276" y="709"/>
                </a:cubicBezTo>
                <a:cubicBezTo>
                  <a:pt x="1277" y="716"/>
                  <a:pt x="1280" y="722"/>
                  <a:pt x="1280" y="730"/>
                </a:cubicBezTo>
                <a:cubicBezTo>
                  <a:pt x="1256" y="754"/>
                  <a:pt x="1221" y="758"/>
                  <a:pt x="1182" y="767"/>
                </a:cubicBezTo>
                <a:cubicBezTo>
                  <a:pt x="1136" y="778"/>
                  <a:pt x="1087" y="788"/>
                  <a:pt x="1038" y="796"/>
                </a:cubicBezTo>
                <a:cubicBezTo>
                  <a:pt x="952" y="810"/>
                  <a:pt x="876" y="809"/>
                  <a:pt x="770" y="825"/>
                </a:cubicBezTo>
                <a:cubicBezTo>
                  <a:pt x="798" y="830"/>
                  <a:pt x="907" y="822"/>
                  <a:pt x="943" y="817"/>
                </a:cubicBezTo>
                <a:cubicBezTo>
                  <a:pt x="992" y="811"/>
                  <a:pt x="1041" y="808"/>
                  <a:pt x="1087" y="802"/>
                </a:cubicBezTo>
                <a:cubicBezTo>
                  <a:pt x="1157" y="793"/>
                  <a:pt x="1225" y="771"/>
                  <a:pt x="1284" y="756"/>
                </a:cubicBezTo>
                <a:cubicBezTo>
                  <a:pt x="1280" y="764"/>
                  <a:pt x="1283" y="780"/>
                  <a:pt x="1282" y="791"/>
                </a:cubicBezTo>
                <a:cubicBezTo>
                  <a:pt x="1115" y="840"/>
                  <a:pt x="921" y="873"/>
                  <a:pt x="782" y="877"/>
                </a:cubicBezTo>
                <a:cubicBezTo>
                  <a:pt x="884" y="877"/>
                  <a:pt x="1018" y="870"/>
                  <a:pt x="1121" y="851"/>
                </a:cubicBezTo>
                <a:cubicBezTo>
                  <a:pt x="1174" y="842"/>
                  <a:pt x="1222" y="823"/>
                  <a:pt x="1277" y="812"/>
                </a:cubicBezTo>
                <a:cubicBezTo>
                  <a:pt x="1275" y="823"/>
                  <a:pt x="1270" y="832"/>
                  <a:pt x="1267" y="842"/>
                </a:cubicBezTo>
                <a:cubicBezTo>
                  <a:pt x="1127" y="903"/>
                  <a:pt x="877" y="920"/>
                  <a:pt x="737" y="937"/>
                </a:cubicBezTo>
                <a:cubicBezTo>
                  <a:pt x="925" y="960"/>
                  <a:pt x="1080" y="907"/>
                  <a:pt x="1253" y="884"/>
                </a:cubicBezTo>
                <a:cubicBezTo>
                  <a:pt x="1245" y="896"/>
                  <a:pt x="1241" y="904"/>
                  <a:pt x="1227" y="913"/>
                </a:cubicBezTo>
                <a:cubicBezTo>
                  <a:pt x="1221" y="917"/>
                  <a:pt x="1208" y="921"/>
                  <a:pt x="1198" y="925"/>
                </a:cubicBezTo>
                <a:cubicBezTo>
                  <a:pt x="1080" y="973"/>
                  <a:pt x="888" y="987"/>
                  <a:pt x="761" y="996"/>
                </a:cubicBezTo>
                <a:cubicBezTo>
                  <a:pt x="840" y="1001"/>
                  <a:pt x="1013" y="1007"/>
                  <a:pt x="1212" y="939"/>
                </a:cubicBezTo>
                <a:cubicBezTo>
                  <a:pt x="1193" y="961"/>
                  <a:pt x="1173" y="982"/>
                  <a:pt x="1149" y="1000"/>
                </a:cubicBezTo>
                <a:cubicBezTo>
                  <a:pt x="1126" y="1027"/>
                  <a:pt x="768" y="1073"/>
                  <a:pt x="764" y="1075"/>
                </a:cubicBezTo>
                <a:cubicBezTo>
                  <a:pt x="871" y="1082"/>
                  <a:pt x="986" y="1043"/>
                  <a:pt x="1091" y="1039"/>
                </a:cubicBezTo>
                <a:cubicBezTo>
                  <a:pt x="1038" y="1069"/>
                  <a:pt x="971" y="1101"/>
                  <a:pt x="894" y="1108"/>
                </a:cubicBezTo>
                <a:cubicBezTo>
                  <a:pt x="845" y="1112"/>
                  <a:pt x="799" y="1111"/>
                  <a:pt x="759" y="1113"/>
                </a:cubicBezTo>
                <a:cubicBezTo>
                  <a:pt x="803" y="1123"/>
                  <a:pt x="859" y="1116"/>
                  <a:pt x="895" y="1126"/>
                </a:cubicBezTo>
                <a:cubicBezTo>
                  <a:pt x="835" y="1141"/>
                  <a:pt x="745" y="1164"/>
                  <a:pt x="666" y="1153"/>
                </a:cubicBezTo>
                <a:cubicBezTo>
                  <a:pt x="640" y="1150"/>
                  <a:pt x="614" y="1144"/>
                  <a:pt x="588" y="1138"/>
                </a:cubicBezTo>
                <a:cubicBezTo>
                  <a:pt x="563" y="1132"/>
                  <a:pt x="537" y="1132"/>
                  <a:pt x="516" y="1121"/>
                </a:cubicBezTo>
                <a:cubicBezTo>
                  <a:pt x="598" y="1124"/>
                  <a:pt x="649" y="1119"/>
                  <a:pt x="718" y="1115"/>
                </a:cubicBezTo>
                <a:cubicBezTo>
                  <a:pt x="666" y="1111"/>
                  <a:pt x="490" y="1119"/>
                  <a:pt x="455" y="1092"/>
                </a:cubicBezTo>
                <a:cubicBezTo>
                  <a:pt x="516" y="1092"/>
                  <a:pt x="560" y="1092"/>
                  <a:pt x="607" y="1088"/>
                </a:cubicBezTo>
                <a:cubicBezTo>
                  <a:pt x="614" y="1087"/>
                  <a:pt x="624" y="1087"/>
                  <a:pt x="627" y="1082"/>
                </a:cubicBezTo>
                <a:cubicBezTo>
                  <a:pt x="556" y="1088"/>
                  <a:pt x="492" y="1083"/>
                  <a:pt x="423" y="1070"/>
                </a:cubicBezTo>
                <a:cubicBezTo>
                  <a:pt x="419" y="1063"/>
                  <a:pt x="410" y="1061"/>
                  <a:pt x="407" y="1053"/>
                </a:cubicBezTo>
                <a:cubicBezTo>
                  <a:pt x="464" y="1058"/>
                  <a:pt x="522" y="1056"/>
                  <a:pt x="585" y="1051"/>
                </a:cubicBezTo>
                <a:cubicBezTo>
                  <a:pt x="562" y="1049"/>
                  <a:pt x="382" y="1028"/>
                  <a:pt x="380" y="1030"/>
                </a:cubicBezTo>
                <a:cubicBezTo>
                  <a:pt x="380" y="1026"/>
                  <a:pt x="367" y="1020"/>
                  <a:pt x="374" y="1019"/>
                </a:cubicBezTo>
                <a:cubicBezTo>
                  <a:pt x="386" y="1020"/>
                  <a:pt x="536" y="1014"/>
                  <a:pt x="545" y="1010"/>
                </a:cubicBezTo>
                <a:cubicBezTo>
                  <a:pt x="477" y="1005"/>
                  <a:pt x="396" y="1012"/>
                  <a:pt x="347" y="995"/>
                </a:cubicBezTo>
                <a:cubicBezTo>
                  <a:pt x="344" y="988"/>
                  <a:pt x="331" y="981"/>
                  <a:pt x="332" y="974"/>
                </a:cubicBezTo>
                <a:cubicBezTo>
                  <a:pt x="386" y="984"/>
                  <a:pt x="452" y="981"/>
                  <a:pt x="501" y="973"/>
                </a:cubicBezTo>
                <a:cubicBezTo>
                  <a:pt x="427" y="975"/>
                  <a:pt x="360" y="970"/>
                  <a:pt x="307" y="947"/>
                </a:cubicBezTo>
                <a:cubicBezTo>
                  <a:pt x="304" y="941"/>
                  <a:pt x="299" y="936"/>
                  <a:pt x="295" y="929"/>
                </a:cubicBezTo>
                <a:cubicBezTo>
                  <a:pt x="352" y="940"/>
                  <a:pt x="428" y="939"/>
                  <a:pt x="481" y="931"/>
                </a:cubicBezTo>
                <a:cubicBezTo>
                  <a:pt x="414" y="931"/>
                  <a:pt x="336" y="928"/>
                  <a:pt x="278" y="906"/>
                </a:cubicBezTo>
                <a:cubicBezTo>
                  <a:pt x="274" y="897"/>
                  <a:pt x="268" y="890"/>
                  <a:pt x="266" y="879"/>
                </a:cubicBezTo>
                <a:cubicBezTo>
                  <a:pt x="339" y="892"/>
                  <a:pt x="401" y="895"/>
                  <a:pt x="465" y="884"/>
                </a:cubicBezTo>
                <a:cubicBezTo>
                  <a:pt x="396" y="884"/>
                  <a:pt x="309" y="883"/>
                  <a:pt x="256" y="858"/>
                </a:cubicBezTo>
                <a:cubicBezTo>
                  <a:pt x="253" y="851"/>
                  <a:pt x="246" y="840"/>
                  <a:pt x="250" y="832"/>
                </a:cubicBezTo>
                <a:cubicBezTo>
                  <a:pt x="297" y="848"/>
                  <a:pt x="392" y="852"/>
                  <a:pt x="440" y="842"/>
                </a:cubicBezTo>
                <a:cubicBezTo>
                  <a:pt x="364" y="838"/>
                  <a:pt x="295" y="835"/>
                  <a:pt x="240" y="806"/>
                </a:cubicBezTo>
                <a:cubicBezTo>
                  <a:pt x="241" y="795"/>
                  <a:pt x="237" y="789"/>
                  <a:pt x="233" y="778"/>
                </a:cubicBezTo>
                <a:cubicBezTo>
                  <a:pt x="287" y="796"/>
                  <a:pt x="371" y="798"/>
                  <a:pt x="427" y="784"/>
                </a:cubicBezTo>
                <a:cubicBezTo>
                  <a:pt x="361" y="790"/>
                  <a:pt x="285" y="780"/>
                  <a:pt x="232" y="754"/>
                </a:cubicBezTo>
                <a:cubicBezTo>
                  <a:pt x="234" y="736"/>
                  <a:pt x="228" y="728"/>
                  <a:pt x="232" y="711"/>
                </a:cubicBezTo>
                <a:cubicBezTo>
                  <a:pt x="284" y="732"/>
                  <a:pt x="378" y="743"/>
                  <a:pt x="434" y="732"/>
                </a:cubicBezTo>
                <a:cubicBezTo>
                  <a:pt x="366" y="735"/>
                  <a:pt x="293" y="719"/>
                  <a:pt x="235" y="696"/>
                </a:cubicBezTo>
                <a:cubicBezTo>
                  <a:pt x="237" y="683"/>
                  <a:pt x="240" y="672"/>
                  <a:pt x="244" y="661"/>
                </a:cubicBezTo>
                <a:cubicBezTo>
                  <a:pt x="270" y="665"/>
                  <a:pt x="301" y="678"/>
                  <a:pt x="330" y="681"/>
                </a:cubicBezTo>
                <a:cubicBezTo>
                  <a:pt x="353" y="684"/>
                  <a:pt x="375" y="680"/>
                  <a:pt x="395" y="681"/>
                </a:cubicBezTo>
                <a:cubicBezTo>
                  <a:pt x="428" y="683"/>
                  <a:pt x="457" y="691"/>
                  <a:pt x="482" y="683"/>
                </a:cubicBezTo>
                <a:cubicBezTo>
                  <a:pt x="400" y="678"/>
                  <a:pt x="312" y="673"/>
                  <a:pt x="252" y="642"/>
                </a:cubicBezTo>
                <a:cubicBezTo>
                  <a:pt x="256" y="633"/>
                  <a:pt x="259" y="623"/>
                  <a:pt x="266" y="616"/>
                </a:cubicBezTo>
                <a:cubicBezTo>
                  <a:pt x="290" y="635"/>
                  <a:pt x="326" y="631"/>
                  <a:pt x="357" y="633"/>
                </a:cubicBezTo>
                <a:cubicBezTo>
                  <a:pt x="389" y="636"/>
                  <a:pt x="422" y="645"/>
                  <a:pt x="454" y="639"/>
                </a:cubicBezTo>
                <a:cubicBezTo>
                  <a:pt x="390" y="634"/>
                  <a:pt x="327" y="632"/>
                  <a:pt x="274" y="601"/>
                </a:cubicBezTo>
                <a:cubicBezTo>
                  <a:pt x="276" y="591"/>
                  <a:pt x="281" y="583"/>
                  <a:pt x="288" y="577"/>
                </a:cubicBezTo>
                <a:cubicBezTo>
                  <a:pt x="332" y="602"/>
                  <a:pt x="395" y="606"/>
                  <a:pt x="455" y="608"/>
                </a:cubicBezTo>
                <a:cubicBezTo>
                  <a:pt x="399" y="598"/>
                  <a:pt x="339" y="590"/>
                  <a:pt x="296" y="564"/>
                </a:cubicBezTo>
                <a:cubicBezTo>
                  <a:pt x="304" y="552"/>
                  <a:pt x="313" y="542"/>
                  <a:pt x="319" y="532"/>
                </a:cubicBezTo>
                <a:cubicBezTo>
                  <a:pt x="368" y="557"/>
                  <a:pt x="437" y="557"/>
                  <a:pt x="485" y="549"/>
                </a:cubicBezTo>
                <a:cubicBezTo>
                  <a:pt x="426" y="549"/>
                  <a:pt x="375" y="535"/>
                  <a:pt x="332" y="520"/>
                </a:cubicBezTo>
                <a:cubicBezTo>
                  <a:pt x="337" y="510"/>
                  <a:pt x="344" y="500"/>
                  <a:pt x="354" y="495"/>
                </a:cubicBezTo>
                <a:cubicBezTo>
                  <a:pt x="387" y="520"/>
                  <a:pt x="448" y="528"/>
                  <a:pt x="501" y="522"/>
                </a:cubicBezTo>
                <a:cubicBezTo>
                  <a:pt x="449" y="518"/>
                  <a:pt x="400" y="507"/>
                  <a:pt x="366" y="478"/>
                </a:cubicBezTo>
                <a:cubicBezTo>
                  <a:pt x="371" y="472"/>
                  <a:pt x="377" y="466"/>
                  <a:pt x="383" y="462"/>
                </a:cubicBezTo>
                <a:cubicBezTo>
                  <a:pt x="417" y="485"/>
                  <a:pt x="483" y="483"/>
                  <a:pt x="522" y="479"/>
                </a:cubicBezTo>
                <a:cubicBezTo>
                  <a:pt x="483" y="478"/>
                  <a:pt x="430" y="467"/>
                  <a:pt x="396" y="444"/>
                </a:cubicBezTo>
                <a:cubicBezTo>
                  <a:pt x="399" y="437"/>
                  <a:pt x="403" y="432"/>
                  <a:pt x="409" y="429"/>
                </a:cubicBezTo>
                <a:cubicBezTo>
                  <a:pt x="445" y="441"/>
                  <a:pt x="494" y="446"/>
                  <a:pt x="534" y="449"/>
                </a:cubicBezTo>
                <a:cubicBezTo>
                  <a:pt x="544" y="449"/>
                  <a:pt x="554" y="449"/>
                  <a:pt x="562" y="449"/>
                </a:cubicBezTo>
                <a:cubicBezTo>
                  <a:pt x="520" y="438"/>
                  <a:pt x="464" y="436"/>
                  <a:pt x="419" y="417"/>
                </a:cubicBezTo>
                <a:cubicBezTo>
                  <a:pt x="425" y="384"/>
                  <a:pt x="452" y="406"/>
                  <a:pt x="479" y="411"/>
                </a:cubicBezTo>
                <a:cubicBezTo>
                  <a:pt x="529" y="420"/>
                  <a:pt x="550" y="421"/>
                  <a:pt x="570" y="411"/>
                </a:cubicBezTo>
                <a:cubicBezTo>
                  <a:pt x="528" y="403"/>
                  <a:pt x="471" y="402"/>
                  <a:pt x="440" y="378"/>
                </a:cubicBezTo>
                <a:cubicBezTo>
                  <a:pt x="444" y="364"/>
                  <a:pt x="564" y="389"/>
                  <a:pt x="581" y="389"/>
                </a:cubicBezTo>
                <a:close/>
                <a:moveTo>
                  <a:pt x="878" y="418"/>
                </a:moveTo>
                <a:cubicBezTo>
                  <a:pt x="874" y="421"/>
                  <a:pt x="888" y="419"/>
                  <a:pt x="891" y="420"/>
                </a:cubicBezTo>
                <a:cubicBezTo>
                  <a:pt x="895" y="417"/>
                  <a:pt x="881" y="419"/>
                  <a:pt x="878" y="418"/>
                </a:cubicBezTo>
                <a:close/>
                <a:moveTo>
                  <a:pt x="865" y="84"/>
                </a:moveTo>
                <a:cubicBezTo>
                  <a:pt x="872" y="86"/>
                  <a:pt x="900" y="95"/>
                  <a:pt x="909" y="90"/>
                </a:cubicBezTo>
                <a:cubicBezTo>
                  <a:pt x="898" y="83"/>
                  <a:pt x="885" y="87"/>
                  <a:pt x="865" y="84"/>
                </a:cubicBezTo>
                <a:close/>
                <a:moveTo>
                  <a:pt x="852" y="343"/>
                </a:moveTo>
                <a:cubicBezTo>
                  <a:pt x="857" y="347"/>
                  <a:pt x="867" y="342"/>
                  <a:pt x="870" y="345"/>
                </a:cubicBezTo>
                <a:cubicBezTo>
                  <a:pt x="874" y="339"/>
                  <a:pt x="856" y="342"/>
                  <a:pt x="852" y="343"/>
                </a:cubicBezTo>
                <a:close/>
                <a:moveTo>
                  <a:pt x="850" y="142"/>
                </a:moveTo>
                <a:cubicBezTo>
                  <a:pt x="868" y="147"/>
                  <a:pt x="882" y="149"/>
                  <a:pt x="903" y="149"/>
                </a:cubicBezTo>
                <a:cubicBezTo>
                  <a:pt x="886" y="144"/>
                  <a:pt x="867" y="139"/>
                  <a:pt x="850" y="142"/>
                </a:cubicBezTo>
                <a:close/>
                <a:moveTo>
                  <a:pt x="828" y="94"/>
                </a:moveTo>
                <a:cubicBezTo>
                  <a:pt x="838" y="102"/>
                  <a:pt x="858" y="100"/>
                  <a:pt x="872" y="103"/>
                </a:cubicBezTo>
                <a:cubicBezTo>
                  <a:pt x="862" y="94"/>
                  <a:pt x="838" y="92"/>
                  <a:pt x="828" y="94"/>
                </a:cubicBezTo>
                <a:close/>
                <a:moveTo>
                  <a:pt x="816" y="663"/>
                </a:moveTo>
                <a:cubicBezTo>
                  <a:pt x="813" y="666"/>
                  <a:pt x="829" y="664"/>
                  <a:pt x="834" y="665"/>
                </a:cubicBezTo>
                <a:cubicBezTo>
                  <a:pt x="837" y="662"/>
                  <a:pt x="821" y="664"/>
                  <a:pt x="816" y="663"/>
                </a:cubicBezTo>
                <a:close/>
                <a:moveTo>
                  <a:pt x="827" y="112"/>
                </a:moveTo>
                <a:cubicBezTo>
                  <a:pt x="838" y="118"/>
                  <a:pt x="862" y="118"/>
                  <a:pt x="875" y="117"/>
                </a:cubicBezTo>
                <a:cubicBezTo>
                  <a:pt x="864" y="116"/>
                  <a:pt x="841" y="107"/>
                  <a:pt x="827" y="112"/>
                </a:cubicBezTo>
                <a:close/>
                <a:moveTo>
                  <a:pt x="809" y="199"/>
                </a:moveTo>
                <a:cubicBezTo>
                  <a:pt x="821" y="200"/>
                  <a:pt x="842" y="203"/>
                  <a:pt x="855" y="201"/>
                </a:cubicBezTo>
                <a:cubicBezTo>
                  <a:pt x="848" y="195"/>
                  <a:pt x="821" y="193"/>
                  <a:pt x="809" y="199"/>
                </a:cubicBezTo>
                <a:close/>
                <a:moveTo>
                  <a:pt x="795" y="176"/>
                </a:moveTo>
                <a:cubicBezTo>
                  <a:pt x="794" y="178"/>
                  <a:pt x="795" y="178"/>
                  <a:pt x="796" y="179"/>
                </a:cubicBezTo>
                <a:cubicBezTo>
                  <a:pt x="831" y="174"/>
                  <a:pt x="873" y="181"/>
                  <a:pt x="901" y="187"/>
                </a:cubicBezTo>
                <a:cubicBezTo>
                  <a:pt x="893" y="174"/>
                  <a:pt x="810" y="167"/>
                  <a:pt x="795" y="176"/>
                </a:cubicBezTo>
                <a:close/>
                <a:moveTo>
                  <a:pt x="913" y="761"/>
                </a:moveTo>
                <a:cubicBezTo>
                  <a:pt x="863" y="763"/>
                  <a:pt x="830" y="762"/>
                  <a:pt x="779" y="763"/>
                </a:cubicBezTo>
                <a:cubicBezTo>
                  <a:pt x="824" y="772"/>
                  <a:pt x="881" y="766"/>
                  <a:pt x="917" y="768"/>
                </a:cubicBezTo>
                <a:cubicBezTo>
                  <a:pt x="916" y="766"/>
                  <a:pt x="913" y="764"/>
                  <a:pt x="913" y="761"/>
                </a:cubicBezTo>
                <a:close/>
                <a:moveTo>
                  <a:pt x="719" y="346"/>
                </a:moveTo>
                <a:cubicBezTo>
                  <a:pt x="734" y="351"/>
                  <a:pt x="743" y="345"/>
                  <a:pt x="760" y="347"/>
                </a:cubicBezTo>
                <a:cubicBezTo>
                  <a:pt x="755" y="338"/>
                  <a:pt x="732" y="345"/>
                  <a:pt x="719" y="346"/>
                </a:cubicBezTo>
                <a:close/>
                <a:moveTo>
                  <a:pt x="686" y="880"/>
                </a:moveTo>
                <a:cubicBezTo>
                  <a:pt x="691" y="887"/>
                  <a:pt x="726" y="889"/>
                  <a:pt x="727" y="878"/>
                </a:cubicBezTo>
                <a:cubicBezTo>
                  <a:pt x="715" y="881"/>
                  <a:pt x="704" y="880"/>
                  <a:pt x="686" y="880"/>
                </a:cubicBezTo>
                <a:close/>
                <a:moveTo>
                  <a:pt x="691" y="384"/>
                </a:moveTo>
                <a:cubicBezTo>
                  <a:pt x="708" y="389"/>
                  <a:pt x="725" y="383"/>
                  <a:pt x="744" y="385"/>
                </a:cubicBezTo>
                <a:cubicBezTo>
                  <a:pt x="726" y="377"/>
                  <a:pt x="707" y="379"/>
                  <a:pt x="691" y="384"/>
                </a:cubicBezTo>
                <a:close/>
                <a:moveTo>
                  <a:pt x="680" y="347"/>
                </a:moveTo>
                <a:cubicBezTo>
                  <a:pt x="682" y="347"/>
                  <a:pt x="690" y="349"/>
                  <a:pt x="693" y="347"/>
                </a:cubicBezTo>
                <a:cubicBezTo>
                  <a:pt x="692" y="341"/>
                  <a:pt x="683" y="345"/>
                  <a:pt x="680" y="347"/>
                </a:cubicBezTo>
                <a:close/>
                <a:moveTo>
                  <a:pt x="659" y="1013"/>
                </a:moveTo>
                <a:cubicBezTo>
                  <a:pt x="668" y="1015"/>
                  <a:pt x="691" y="1018"/>
                  <a:pt x="699" y="1012"/>
                </a:cubicBezTo>
                <a:cubicBezTo>
                  <a:pt x="690" y="1002"/>
                  <a:pt x="670" y="1016"/>
                  <a:pt x="659" y="1013"/>
                </a:cubicBezTo>
                <a:close/>
                <a:moveTo>
                  <a:pt x="653" y="1074"/>
                </a:moveTo>
                <a:cubicBezTo>
                  <a:pt x="653" y="1076"/>
                  <a:pt x="653" y="1076"/>
                  <a:pt x="654" y="1077"/>
                </a:cubicBezTo>
                <a:cubicBezTo>
                  <a:pt x="671" y="1075"/>
                  <a:pt x="692" y="1083"/>
                  <a:pt x="703" y="1073"/>
                </a:cubicBezTo>
                <a:cubicBezTo>
                  <a:pt x="688" y="1069"/>
                  <a:pt x="664" y="1078"/>
                  <a:pt x="653" y="1074"/>
                </a:cubicBezTo>
                <a:close/>
                <a:moveTo>
                  <a:pt x="663" y="602"/>
                </a:moveTo>
                <a:cubicBezTo>
                  <a:pt x="681" y="613"/>
                  <a:pt x="704" y="604"/>
                  <a:pt x="724" y="603"/>
                </a:cubicBezTo>
                <a:cubicBezTo>
                  <a:pt x="741" y="603"/>
                  <a:pt x="761" y="611"/>
                  <a:pt x="772" y="598"/>
                </a:cubicBezTo>
                <a:cubicBezTo>
                  <a:pt x="742" y="599"/>
                  <a:pt x="706" y="604"/>
                  <a:pt x="663" y="602"/>
                </a:cubicBezTo>
                <a:close/>
                <a:moveTo>
                  <a:pt x="657" y="821"/>
                </a:moveTo>
                <a:cubicBezTo>
                  <a:pt x="679" y="822"/>
                  <a:pt x="706" y="825"/>
                  <a:pt x="736" y="826"/>
                </a:cubicBezTo>
                <a:cubicBezTo>
                  <a:pt x="734" y="818"/>
                  <a:pt x="719" y="820"/>
                  <a:pt x="707" y="819"/>
                </a:cubicBezTo>
                <a:cubicBezTo>
                  <a:pt x="690" y="819"/>
                  <a:pt x="671" y="817"/>
                  <a:pt x="657" y="821"/>
                </a:cubicBezTo>
                <a:close/>
                <a:moveTo>
                  <a:pt x="664" y="317"/>
                </a:moveTo>
                <a:cubicBezTo>
                  <a:pt x="663" y="319"/>
                  <a:pt x="664" y="320"/>
                  <a:pt x="665" y="321"/>
                </a:cubicBezTo>
                <a:cubicBezTo>
                  <a:pt x="684" y="318"/>
                  <a:pt x="712" y="322"/>
                  <a:pt x="729" y="314"/>
                </a:cubicBezTo>
                <a:cubicBezTo>
                  <a:pt x="702" y="315"/>
                  <a:pt x="685" y="312"/>
                  <a:pt x="664" y="317"/>
                </a:cubicBezTo>
                <a:close/>
                <a:moveTo>
                  <a:pt x="652" y="754"/>
                </a:moveTo>
                <a:cubicBezTo>
                  <a:pt x="686" y="759"/>
                  <a:pt x="730" y="760"/>
                  <a:pt x="760" y="761"/>
                </a:cubicBezTo>
                <a:cubicBezTo>
                  <a:pt x="759" y="753"/>
                  <a:pt x="748" y="755"/>
                  <a:pt x="741" y="755"/>
                </a:cubicBezTo>
                <a:cubicBezTo>
                  <a:pt x="712" y="753"/>
                  <a:pt x="680" y="754"/>
                  <a:pt x="652" y="754"/>
                </a:cubicBezTo>
                <a:close/>
                <a:moveTo>
                  <a:pt x="632" y="936"/>
                </a:moveTo>
                <a:cubicBezTo>
                  <a:pt x="632" y="938"/>
                  <a:pt x="632" y="939"/>
                  <a:pt x="632" y="941"/>
                </a:cubicBezTo>
                <a:cubicBezTo>
                  <a:pt x="655" y="938"/>
                  <a:pt x="668" y="945"/>
                  <a:pt x="691" y="939"/>
                </a:cubicBezTo>
                <a:cubicBezTo>
                  <a:pt x="690" y="930"/>
                  <a:pt x="680" y="936"/>
                  <a:pt x="676" y="936"/>
                </a:cubicBezTo>
                <a:cubicBezTo>
                  <a:pt x="661" y="936"/>
                  <a:pt x="644" y="938"/>
                  <a:pt x="632" y="936"/>
                </a:cubicBezTo>
                <a:close/>
                <a:moveTo>
                  <a:pt x="619" y="878"/>
                </a:moveTo>
                <a:cubicBezTo>
                  <a:pt x="620" y="884"/>
                  <a:pt x="639" y="882"/>
                  <a:pt x="653" y="883"/>
                </a:cubicBezTo>
                <a:cubicBezTo>
                  <a:pt x="663" y="885"/>
                  <a:pt x="680" y="888"/>
                  <a:pt x="685" y="881"/>
                </a:cubicBezTo>
                <a:cubicBezTo>
                  <a:pt x="668" y="881"/>
                  <a:pt x="639" y="881"/>
                  <a:pt x="619" y="878"/>
                </a:cubicBezTo>
                <a:close/>
                <a:moveTo>
                  <a:pt x="580" y="1011"/>
                </a:moveTo>
                <a:cubicBezTo>
                  <a:pt x="589" y="1017"/>
                  <a:pt x="610" y="1015"/>
                  <a:pt x="613" y="1015"/>
                </a:cubicBezTo>
                <a:cubicBezTo>
                  <a:pt x="608" y="1002"/>
                  <a:pt x="593" y="1014"/>
                  <a:pt x="580" y="1011"/>
                </a:cubicBezTo>
                <a:close/>
                <a:moveTo>
                  <a:pt x="591" y="220"/>
                </a:moveTo>
                <a:cubicBezTo>
                  <a:pt x="592" y="221"/>
                  <a:pt x="593" y="223"/>
                  <a:pt x="594" y="223"/>
                </a:cubicBezTo>
                <a:cubicBezTo>
                  <a:pt x="650" y="208"/>
                  <a:pt x="731" y="211"/>
                  <a:pt x="791" y="202"/>
                </a:cubicBezTo>
                <a:cubicBezTo>
                  <a:pt x="722" y="199"/>
                  <a:pt x="657" y="204"/>
                  <a:pt x="596" y="217"/>
                </a:cubicBezTo>
                <a:cubicBezTo>
                  <a:pt x="594" y="217"/>
                  <a:pt x="593" y="220"/>
                  <a:pt x="591" y="220"/>
                </a:cubicBezTo>
                <a:close/>
                <a:moveTo>
                  <a:pt x="572" y="411"/>
                </a:moveTo>
                <a:cubicBezTo>
                  <a:pt x="580" y="415"/>
                  <a:pt x="585" y="411"/>
                  <a:pt x="593" y="412"/>
                </a:cubicBezTo>
                <a:cubicBezTo>
                  <a:pt x="592" y="408"/>
                  <a:pt x="575" y="409"/>
                  <a:pt x="572" y="411"/>
                </a:cubicBezTo>
                <a:close/>
                <a:moveTo>
                  <a:pt x="555" y="747"/>
                </a:moveTo>
                <a:cubicBezTo>
                  <a:pt x="570" y="752"/>
                  <a:pt x="593" y="756"/>
                  <a:pt x="610" y="753"/>
                </a:cubicBezTo>
                <a:cubicBezTo>
                  <a:pt x="592" y="743"/>
                  <a:pt x="580" y="751"/>
                  <a:pt x="555" y="747"/>
                </a:cubicBezTo>
                <a:close/>
                <a:moveTo>
                  <a:pt x="535" y="814"/>
                </a:moveTo>
                <a:cubicBezTo>
                  <a:pt x="552" y="820"/>
                  <a:pt x="578" y="820"/>
                  <a:pt x="592" y="817"/>
                </a:cubicBezTo>
                <a:cubicBezTo>
                  <a:pt x="582" y="808"/>
                  <a:pt x="560" y="818"/>
                  <a:pt x="535" y="814"/>
                </a:cubicBezTo>
                <a:close/>
                <a:moveTo>
                  <a:pt x="529" y="206"/>
                </a:moveTo>
                <a:cubicBezTo>
                  <a:pt x="589" y="196"/>
                  <a:pt x="655" y="190"/>
                  <a:pt x="717" y="185"/>
                </a:cubicBezTo>
                <a:cubicBezTo>
                  <a:pt x="707" y="172"/>
                  <a:pt x="543" y="201"/>
                  <a:pt x="529" y="206"/>
                </a:cubicBezTo>
                <a:close/>
                <a:moveTo>
                  <a:pt x="219" y="723"/>
                </a:moveTo>
                <a:cubicBezTo>
                  <a:pt x="222" y="697"/>
                  <a:pt x="227" y="682"/>
                  <a:pt x="234" y="657"/>
                </a:cubicBezTo>
                <a:cubicBezTo>
                  <a:pt x="238" y="644"/>
                  <a:pt x="242" y="632"/>
                  <a:pt x="247" y="620"/>
                </a:cubicBezTo>
                <a:cubicBezTo>
                  <a:pt x="300" y="507"/>
                  <a:pt x="364" y="474"/>
                  <a:pt x="412" y="391"/>
                </a:cubicBezTo>
                <a:cubicBezTo>
                  <a:pt x="299" y="348"/>
                  <a:pt x="129" y="440"/>
                  <a:pt x="136" y="581"/>
                </a:cubicBezTo>
                <a:cubicBezTo>
                  <a:pt x="139" y="646"/>
                  <a:pt x="169" y="703"/>
                  <a:pt x="219" y="723"/>
                </a:cubicBezTo>
                <a:close/>
                <a:moveTo>
                  <a:pt x="93" y="725"/>
                </a:moveTo>
                <a:cubicBezTo>
                  <a:pt x="100" y="739"/>
                  <a:pt x="107" y="753"/>
                  <a:pt x="118" y="764"/>
                </a:cubicBezTo>
                <a:cubicBezTo>
                  <a:pt x="111" y="750"/>
                  <a:pt x="105" y="728"/>
                  <a:pt x="93" y="7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842"/>
          <p:cNvSpPr>
            <a:spLocks noEditPoints="1"/>
          </p:cNvSpPr>
          <p:nvPr/>
        </p:nvSpPr>
        <p:spPr bwMode="auto">
          <a:xfrm>
            <a:off x="4797690" y="1841530"/>
            <a:ext cx="2412353" cy="2319570"/>
          </a:xfrm>
          <a:custGeom>
            <a:avLst/>
            <a:gdLst>
              <a:gd name="T0" fmla="*/ 469 w 958"/>
              <a:gd name="T1" fmla="*/ 109 h 911"/>
              <a:gd name="T2" fmla="*/ 834 w 958"/>
              <a:gd name="T3" fmla="*/ 61 h 911"/>
              <a:gd name="T4" fmla="*/ 957 w 958"/>
              <a:gd name="T5" fmla="*/ 295 h 911"/>
              <a:gd name="T6" fmla="*/ 776 w 958"/>
              <a:gd name="T7" fmla="*/ 670 h 911"/>
              <a:gd name="T8" fmla="*/ 551 w 958"/>
              <a:gd name="T9" fmla="*/ 907 h 911"/>
              <a:gd name="T10" fmla="*/ 115 w 958"/>
              <a:gd name="T11" fmla="*/ 111 h 911"/>
              <a:gd name="T12" fmla="*/ 434 w 958"/>
              <a:gd name="T13" fmla="*/ 764 h 911"/>
              <a:gd name="T14" fmla="*/ 198 w 958"/>
              <a:gd name="T15" fmla="*/ 599 h 911"/>
              <a:gd name="T16" fmla="*/ 553 w 958"/>
              <a:gd name="T17" fmla="*/ 874 h 911"/>
              <a:gd name="T18" fmla="*/ 592 w 958"/>
              <a:gd name="T19" fmla="*/ 837 h 911"/>
              <a:gd name="T20" fmla="*/ 69 w 958"/>
              <a:gd name="T21" fmla="*/ 438 h 911"/>
              <a:gd name="T22" fmla="*/ 565 w 958"/>
              <a:gd name="T23" fmla="*/ 862 h 911"/>
              <a:gd name="T24" fmla="*/ 46 w 958"/>
              <a:gd name="T25" fmla="*/ 363 h 911"/>
              <a:gd name="T26" fmla="*/ 603 w 958"/>
              <a:gd name="T27" fmla="*/ 830 h 911"/>
              <a:gd name="T28" fmla="*/ 40 w 958"/>
              <a:gd name="T29" fmla="*/ 324 h 911"/>
              <a:gd name="T30" fmla="*/ 636 w 958"/>
              <a:gd name="T31" fmla="*/ 793 h 911"/>
              <a:gd name="T32" fmla="*/ 42 w 958"/>
              <a:gd name="T33" fmla="*/ 309 h 911"/>
              <a:gd name="T34" fmla="*/ 667 w 958"/>
              <a:gd name="T35" fmla="*/ 759 h 911"/>
              <a:gd name="T36" fmla="*/ 375 w 958"/>
              <a:gd name="T37" fmla="*/ 480 h 911"/>
              <a:gd name="T38" fmla="*/ 661 w 958"/>
              <a:gd name="T39" fmla="*/ 757 h 911"/>
              <a:gd name="T40" fmla="*/ 336 w 958"/>
              <a:gd name="T41" fmla="*/ 728 h 911"/>
              <a:gd name="T42" fmla="*/ 703 w 958"/>
              <a:gd name="T43" fmla="*/ 714 h 911"/>
              <a:gd name="T44" fmla="*/ 96 w 958"/>
              <a:gd name="T45" fmla="*/ 174 h 911"/>
              <a:gd name="T46" fmla="*/ 129 w 958"/>
              <a:gd name="T47" fmla="*/ 190 h 911"/>
              <a:gd name="T48" fmla="*/ 734 w 958"/>
              <a:gd name="T49" fmla="*/ 674 h 911"/>
              <a:gd name="T50" fmla="*/ 132 w 958"/>
              <a:gd name="T51" fmla="*/ 134 h 911"/>
              <a:gd name="T52" fmla="*/ 603 w 958"/>
              <a:gd name="T53" fmla="*/ 516 h 911"/>
              <a:gd name="T54" fmla="*/ 786 w 958"/>
              <a:gd name="T55" fmla="*/ 607 h 911"/>
              <a:gd name="T56" fmla="*/ 603 w 958"/>
              <a:gd name="T57" fmla="*/ 516 h 911"/>
              <a:gd name="T58" fmla="*/ 824 w 958"/>
              <a:gd name="T59" fmla="*/ 561 h 911"/>
              <a:gd name="T60" fmla="*/ 217 w 958"/>
              <a:gd name="T61" fmla="*/ 82 h 911"/>
              <a:gd name="T62" fmla="*/ 826 w 958"/>
              <a:gd name="T63" fmla="*/ 555 h 911"/>
              <a:gd name="T64" fmla="*/ 332 w 958"/>
              <a:gd name="T65" fmla="*/ 105 h 911"/>
              <a:gd name="T66" fmla="*/ 826 w 958"/>
              <a:gd name="T67" fmla="*/ 555 h 911"/>
              <a:gd name="T68" fmla="*/ 690 w 958"/>
              <a:gd name="T69" fmla="*/ 293 h 911"/>
              <a:gd name="T70" fmla="*/ 824 w 958"/>
              <a:gd name="T71" fmla="*/ 441 h 911"/>
              <a:gd name="T72" fmla="*/ 759 w 958"/>
              <a:gd name="T73" fmla="*/ 409 h 911"/>
              <a:gd name="T74" fmla="*/ 307 w 958"/>
              <a:gd name="T75" fmla="*/ 67 h 911"/>
              <a:gd name="T76" fmla="*/ 922 w 958"/>
              <a:gd name="T77" fmla="*/ 351 h 911"/>
              <a:gd name="T78" fmla="*/ 569 w 958"/>
              <a:gd name="T79" fmla="*/ 59 h 911"/>
              <a:gd name="T80" fmla="*/ 861 w 958"/>
              <a:gd name="T81" fmla="*/ 357 h 911"/>
              <a:gd name="T82" fmla="*/ 521 w 958"/>
              <a:gd name="T83" fmla="*/ 92 h 911"/>
              <a:gd name="T84" fmla="*/ 922 w 958"/>
              <a:gd name="T85" fmla="*/ 351 h 911"/>
              <a:gd name="T86" fmla="*/ 769 w 958"/>
              <a:gd name="T87" fmla="*/ 161 h 911"/>
              <a:gd name="T88" fmla="*/ 582 w 958"/>
              <a:gd name="T89" fmla="*/ 53 h 911"/>
              <a:gd name="T90" fmla="*/ 924 w 958"/>
              <a:gd name="T91" fmla="*/ 336 h 911"/>
              <a:gd name="T92" fmla="*/ 913 w 958"/>
              <a:gd name="T93" fmla="*/ 222 h 911"/>
              <a:gd name="T94" fmla="*/ 924 w 958"/>
              <a:gd name="T95" fmla="*/ 265 h 911"/>
              <a:gd name="T96" fmla="*/ 844 w 958"/>
              <a:gd name="T97" fmla="*/ 130 h 911"/>
              <a:gd name="T98" fmla="*/ 903 w 958"/>
              <a:gd name="T99" fmla="*/ 201 h 911"/>
              <a:gd name="T100" fmla="*/ 813 w 958"/>
              <a:gd name="T101" fmla="*/ 72 h 911"/>
              <a:gd name="T102" fmla="*/ 874 w 958"/>
              <a:gd name="T103" fmla="*/ 13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8" h="911">
                <a:moveTo>
                  <a:pt x="115" y="111"/>
                </a:moveTo>
                <a:cubicBezTo>
                  <a:pt x="150" y="78"/>
                  <a:pt x="197" y="41"/>
                  <a:pt x="250" y="34"/>
                </a:cubicBezTo>
                <a:cubicBezTo>
                  <a:pt x="343" y="21"/>
                  <a:pt x="404" y="72"/>
                  <a:pt x="469" y="109"/>
                </a:cubicBezTo>
                <a:cubicBezTo>
                  <a:pt x="491" y="80"/>
                  <a:pt x="518" y="57"/>
                  <a:pt x="553" y="38"/>
                </a:cubicBezTo>
                <a:cubicBezTo>
                  <a:pt x="569" y="30"/>
                  <a:pt x="587" y="24"/>
                  <a:pt x="603" y="13"/>
                </a:cubicBezTo>
                <a:cubicBezTo>
                  <a:pt x="700" y="0"/>
                  <a:pt x="774" y="12"/>
                  <a:pt x="834" y="61"/>
                </a:cubicBezTo>
                <a:cubicBezTo>
                  <a:pt x="854" y="77"/>
                  <a:pt x="874" y="100"/>
                  <a:pt x="890" y="119"/>
                </a:cubicBezTo>
                <a:cubicBezTo>
                  <a:pt x="913" y="146"/>
                  <a:pt x="927" y="181"/>
                  <a:pt x="940" y="224"/>
                </a:cubicBezTo>
                <a:cubicBezTo>
                  <a:pt x="948" y="248"/>
                  <a:pt x="956" y="277"/>
                  <a:pt x="957" y="295"/>
                </a:cubicBezTo>
                <a:cubicBezTo>
                  <a:pt x="958" y="305"/>
                  <a:pt x="952" y="314"/>
                  <a:pt x="951" y="324"/>
                </a:cubicBezTo>
                <a:cubicBezTo>
                  <a:pt x="948" y="356"/>
                  <a:pt x="945" y="385"/>
                  <a:pt x="940" y="413"/>
                </a:cubicBezTo>
                <a:cubicBezTo>
                  <a:pt x="907" y="515"/>
                  <a:pt x="837" y="592"/>
                  <a:pt x="776" y="670"/>
                </a:cubicBezTo>
                <a:cubicBezTo>
                  <a:pt x="714" y="748"/>
                  <a:pt x="654" y="827"/>
                  <a:pt x="576" y="889"/>
                </a:cubicBezTo>
                <a:cubicBezTo>
                  <a:pt x="574" y="896"/>
                  <a:pt x="581" y="900"/>
                  <a:pt x="576" y="905"/>
                </a:cubicBezTo>
                <a:cubicBezTo>
                  <a:pt x="563" y="906"/>
                  <a:pt x="557" y="911"/>
                  <a:pt x="551" y="907"/>
                </a:cubicBezTo>
                <a:cubicBezTo>
                  <a:pt x="421" y="815"/>
                  <a:pt x="258" y="720"/>
                  <a:pt x="148" y="595"/>
                </a:cubicBezTo>
                <a:cubicBezTo>
                  <a:pt x="96" y="535"/>
                  <a:pt x="54" y="478"/>
                  <a:pt x="31" y="397"/>
                </a:cubicBezTo>
                <a:cubicBezTo>
                  <a:pt x="0" y="282"/>
                  <a:pt x="16" y="204"/>
                  <a:pt x="115" y="111"/>
                </a:cubicBezTo>
                <a:close/>
                <a:moveTo>
                  <a:pt x="488" y="818"/>
                </a:moveTo>
                <a:cubicBezTo>
                  <a:pt x="488" y="818"/>
                  <a:pt x="488" y="818"/>
                  <a:pt x="488" y="818"/>
                </a:cubicBezTo>
                <a:cubicBezTo>
                  <a:pt x="469" y="801"/>
                  <a:pt x="452" y="780"/>
                  <a:pt x="434" y="764"/>
                </a:cubicBezTo>
                <a:cubicBezTo>
                  <a:pt x="357" y="695"/>
                  <a:pt x="279" y="628"/>
                  <a:pt x="200" y="564"/>
                </a:cubicBezTo>
                <a:cubicBezTo>
                  <a:pt x="160" y="531"/>
                  <a:pt x="122" y="496"/>
                  <a:pt x="82" y="468"/>
                </a:cubicBezTo>
                <a:cubicBezTo>
                  <a:pt x="111" y="523"/>
                  <a:pt x="153" y="562"/>
                  <a:pt x="198" y="599"/>
                </a:cubicBezTo>
                <a:cubicBezTo>
                  <a:pt x="274" y="661"/>
                  <a:pt x="348" y="726"/>
                  <a:pt x="423" y="787"/>
                </a:cubicBezTo>
                <a:cubicBezTo>
                  <a:pt x="422" y="794"/>
                  <a:pt x="426" y="795"/>
                  <a:pt x="428" y="799"/>
                </a:cubicBezTo>
                <a:cubicBezTo>
                  <a:pt x="470" y="824"/>
                  <a:pt x="507" y="853"/>
                  <a:pt x="553" y="874"/>
                </a:cubicBezTo>
                <a:cubicBezTo>
                  <a:pt x="537" y="852"/>
                  <a:pt x="510" y="837"/>
                  <a:pt x="488" y="818"/>
                </a:cubicBezTo>
                <a:close/>
                <a:moveTo>
                  <a:pt x="592" y="837"/>
                </a:moveTo>
                <a:cubicBezTo>
                  <a:pt x="592" y="837"/>
                  <a:pt x="592" y="837"/>
                  <a:pt x="592" y="837"/>
                </a:cubicBezTo>
                <a:cubicBezTo>
                  <a:pt x="430" y="724"/>
                  <a:pt x="236" y="539"/>
                  <a:pt x="75" y="405"/>
                </a:cubicBezTo>
                <a:cubicBezTo>
                  <a:pt x="69" y="400"/>
                  <a:pt x="61" y="389"/>
                  <a:pt x="54" y="393"/>
                </a:cubicBezTo>
                <a:cubicBezTo>
                  <a:pt x="59" y="408"/>
                  <a:pt x="64" y="423"/>
                  <a:pt x="69" y="438"/>
                </a:cubicBezTo>
                <a:cubicBezTo>
                  <a:pt x="93" y="455"/>
                  <a:pt x="115" y="473"/>
                  <a:pt x="136" y="491"/>
                </a:cubicBezTo>
                <a:cubicBezTo>
                  <a:pt x="204" y="550"/>
                  <a:pt x="271" y="611"/>
                  <a:pt x="340" y="670"/>
                </a:cubicBezTo>
                <a:cubicBezTo>
                  <a:pt x="417" y="735"/>
                  <a:pt x="486" y="803"/>
                  <a:pt x="565" y="862"/>
                </a:cubicBezTo>
                <a:cubicBezTo>
                  <a:pt x="574" y="854"/>
                  <a:pt x="590" y="843"/>
                  <a:pt x="592" y="837"/>
                </a:cubicBezTo>
                <a:close/>
                <a:moveTo>
                  <a:pt x="46" y="363"/>
                </a:moveTo>
                <a:cubicBezTo>
                  <a:pt x="46" y="363"/>
                  <a:pt x="46" y="363"/>
                  <a:pt x="46" y="363"/>
                </a:cubicBezTo>
                <a:cubicBezTo>
                  <a:pt x="162" y="462"/>
                  <a:pt x="297" y="589"/>
                  <a:pt x="415" y="680"/>
                </a:cubicBezTo>
                <a:cubicBezTo>
                  <a:pt x="455" y="711"/>
                  <a:pt x="492" y="746"/>
                  <a:pt x="532" y="776"/>
                </a:cubicBezTo>
                <a:cubicBezTo>
                  <a:pt x="555" y="794"/>
                  <a:pt x="580" y="816"/>
                  <a:pt x="603" y="830"/>
                </a:cubicBezTo>
                <a:cubicBezTo>
                  <a:pt x="610" y="818"/>
                  <a:pt x="624" y="813"/>
                  <a:pt x="630" y="799"/>
                </a:cubicBezTo>
                <a:cubicBezTo>
                  <a:pt x="621" y="801"/>
                  <a:pt x="619" y="796"/>
                  <a:pt x="613" y="795"/>
                </a:cubicBezTo>
                <a:cubicBezTo>
                  <a:pt x="416" y="643"/>
                  <a:pt x="232" y="473"/>
                  <a:pt x="40" y="324"/>
                </a:cubicBezTo>
                <a:cubicBezTo>
                  <a:pt x="42" y="337"/>
                  <a:pt x="44" y="350"/>
                  <a:pt x="46" y="363"/>
                </a:cubicBezTo>
                <a:close/>
                <a:moveTo>
                  <a:pt x="632" y="793"/>
                </a:moveTo>
                <a:cubicBezTo>
                  <a:pt x="633" y="793"/>
                  <a:pt x="635" y="793"/>
                  <a:pt x="636" y="793"/>
                </a:cubicBezTo>
                <a:cubicBezTo>
                  <a:pt x="643" y="786"/>
                  <a:pt x="657" y="776"/>
                  <a:pt x="655" y="768"/>
                </a:cubicBezTo>
                <a:cubicBezTo>
                  <a:pt x="432" y="617"/>
                  <a:pt x="226" y="428"/>
                  <a:pt x="46" y="270"/>
                </a:cubicBezTo>
                <a:cubicBezTo>
                  <a:pt x="47" y="285"/>
                  <a:pt x="41" y="293"/>
                  <a:pt x="42" y="309"/>
                </a:cubicBezTo>
                <a:cubicBezTo>
                  <a:pt x="169" y="421"/>
                  <a:pt x="508" y="690"/>
                  <a:pt x="632" y="793"/>
                </a:cubicBezTo>
                <a:close/>
                <a:moveTo>
                  <a:pt x="661" y="757"/>
                </a:moveTo>
                <a:cubicBezTo>
                  <a:pt x="664" y="758"/>
                  <a:pt x="664" y="760"/>
                  <a:pt x="667" y="759"/>
                </a:cubicBezTo>
                <a:cubicBezTo>
                  <a:pt x="677" y="747"/>
                  <a:pt x="686" y="735"/>
                  <a:pt x="696" y="724"/>
                </a:cubicBezTo>
                <a:cubicBezTo>
                  <a:pt x="667" y="710"/>
                  <a:pt x="644" y="685"/>
                  <a:pt x="619" y="664"/>
                </a:cubicBezTo>
                <a:cubicBezTo>
                  <a:pt x="542" y="598"/>
                  <a:pt x="456" y="541"/>
                  <a:pt x="375" y="480"/>
                </a:cubicBezTo>
                <a:cubicBezTo>
                  <a:pt x="274" y="391"/>
                  <a:pt x="173" y="302"/>
                  <a:pt x="69" y="215"/>
                </a:cubicBezTo>
                <a:cubicBezTo>
                  <a:pt x="64" y="228"/>
                  <a:pt x="58" y="239"/>
                  <a:pt x="52" y="251"/>
                </a:cubicBezTo>
                <a:cubicBezTo>
                  <a:pt x="125" y="349"/>
                  <a:pt x="538" y="642"/>
                  <a:pt x="661" y="757"/>
                </a:cubicBezTo>
                <a:close/>
                <a:moveTo>
                  <a:pt x="204" y="622"/>
                </a:moveTo>
                <a:cubicBezTo>
                  <a:pt x="204" y="622"/>
                  <a:pt x="204" y="622"/>
                  <a:pt x="204" y="622"/>
                </a:cubicBezTo>
                <a:cubicBezTo>
                  <a:pt x="244" y="660"/>
                  <a:pt x="289" y="704"/>
                  <a:pt x="336" y="728"/>
                </a:cubicBezTo>
                <a:cubicBezTo>
                  <a:pt x="293" y="693"/>
                  <a:pt x="245" y="652"/>
                  <a:pt x="204" y="622"/>
                </a:cubicBezTo>
                <a:close/>
                <a:moveTo>
                  <a:pt x="382" y="463"/>
                </a:moveTo>
                <a:cubicBezTo>
                  <a:pt x="483" y="552"/>
                  <a:pt x="598" y="628"/>
                  <a:pt x="703" y="714"/>
                </a:cubicBezTo>
                <a:cubicBezTo>
                  <a:pt x="703" y="715"/>
                  <a:pt x="703" y="716"/>
                  <a:pt x="705" y="716"/>
                </a:cubicBezTo>
                <a:cubicBezTo>
                  <a:pt x="712" y="705"/>
                  <a:pt x="722" y="698"/>
                  <a:pt x="728" y="687"/>
                </a:cubicBezTo>
                <a:cubicBezTo>
                  <a:pt x="506" y="527"/>
                  <a:pt x="296" y="355"/>
                  <a:pt x="96" y="174"/>
                </a:cubicBezTo>
                <a:cubicBezTo>
                  <a:pt x="89" y="183"/>
                  <a:pt x="81" y="193"/>
                  <a:pt x="75" y="205"/>
                </a:cubicBezTo>
                <a:cubicBezTo>
                  <a:pt x="165" y="257"/>
                  <a:pt x="286" y="398"/>
                  <a:pt x="382" y="463"/>
                </a:cubicBezTo>
                <a:close/>
                <a:moveTo>
                  <a:pt x="129" y="190"/>
                </a:moveTo>
                <a:cubicBezTo>
                  <a:pt x="129" y="190"/>
                  <a:pt x="129" y="190"/>
                  <a:pt x="129" y="190"/>
                </a:cubicBezTo>
                <a:cubicBezTo>
                  <a:pt x="134" y="193"/>
                  <a:pt x="140" y="194"/>
                  <a:pt x="144" y="197"/>
                </a:cubicBezTo>
                <a:cubicBezTo>
                  <a:pt x="328" y="369"/>
                  <a:pt x="526" y="527"/>
                  <a:pt x="734" y="674"/>
                </a:cubicBezTo>
                <a:cubicBezTo>
                  <a:pt x="736" y="674"/>
                  <a:pt x="738" y="674"/>
                  <a:pt x="740" y="674"/>
                </a:cubicBezTo>
                <a:cubicBezTo>
                  <a:pt x="742" y="662"/>
                  <a:pt x="754" y="661"/>
                  <a:pt x="755" y="649"/>
                </a:cubicBezTo>
                <a:cubicBezTo>
                  <a:pt x="537" y="490"/>
                  <a:pt x="336" y="309"/>
                  <a:pt x="132" y="134"/>
                </a:cubicBezTo>
                <a:cubicBezTo>
                  <a:pt x="125" y="145"/>
                  <a:pt x="112" y="150"/>
                  <a:pt x="107" y="163"/>
                </a:cubicBezTo>
                <a:cubicBezTo>
                  <a:pt x="114" y="173"/>
                  <a:pt x="123" y="180"/>
                  <a:pt x="129" y="190"/>
                </a:cubicBezTo>
                <a:close/>
                <a:moveTo>
                  <a:pt x="603" y="516"/>
                </a:moveTo>
                <a:cubicBezTo>
                  <a:pt x="653" y="560"/>
                  <a:pt x="706" y="602"/>
                  <a:pt x="763" y="639"/>
                </a:cubicBezTo>
                <a:cubicBezTo>
                  <a:pt x="763" y="640"/>
                  <a:pt x="763" y="641"/>
                  <a:pt x="765" y="641"/>
                </a:cubicBezTo>
                <a:cubicBezTo>
                  <a:pt x="771" y="629"/>
                  <a:pt x="781" y="621"/>
                  <a:pt x="786" y="607"/>
                </a:cubicBezTo>
                <a:cubicBezTo>
                  <a:pt x="575" y="446"/>
                  <a:pt x="368" y="282"/>
                  <a:pt x="173" y="105"/>
                </a:cubicBezTo>
                <a:cubicBezTo>
                  <a:pt x="165" y="114"/>
                  <a:pt x="150" y="115"/>
                  <a:pt x="144" y="126"/>
                </a:cubicBezTo>
                <a:cubicBezTo>
                  <a:pt x="299" y="274"/>
                  <a:pt x="450" y="381"/>
                  <a:pt x="603" y="516"/>
                </a:cubicBezTo>
                <a:close/>
                <a:moveTo>
                  <a:pt x="792" y="595"/>
                </a:moveTo>
                <a:cubicBezTo>
                  <a:pt x="793" y="596"/>
                  <a:pt x="794" y="597"/>
                  <a:pt x="797" y="597"/>
                </a:cubicBezTo>
                <a:cubicBezTo>
                  <a:pt x="805" y="585"/>
                  <a:pt x="815" y="573"/>
                  <a:pt x="824" y="561"/>
                </a:cubicBezTo>
                <a:cubicBezTo>
                  <a:pt x="814" y="557"/>
                  <a:pt x="802" y="552"/>
                  <a:pt x="792" y="545"/>
                </a:cubicBezTo>
                <a:cubicBezTo>
                  <a:pt x="620" y="407"/>
                  <a:pt x="454" y="268"/>
                  <a:pt x="284" y="132"/>
                </a:cubicBezTo>
                <a:cubicBezTo>
                  <a:pt x="273" y="124"/>
                  <a:pt x="227" y="82"/>
                  <a:pt x="217" y="82"/>
                </a:cubicBezTo>
                <a:cubicBezTo>
                  <a:pt x="206" y="82"/>
                  <a:pt x="198" y="96"/>
                  <a:pt x="186" y="97"/>
                </a:cubicBezTo>
                <a:cubicBezTo>
                  <a:pt x="377" y="265"/>
                  <a:pt x="580" y="453"/>
                  <a:pt x="792" y="595"/>
                </a:cubicBezTo>
                <a:close/>
                <a:moveTo>
                  <a:pt x="826" y="555"/>
                </a:moveTo>
                <a:cubicBezTo>
                  <a:pt x="835" y="549"/>
                  <a:pt x="840" y="539"/>
                  <a:pt x="847" y="530"/>
                </a:cubicBezTo>
                <a:cubicBezTo>
                  <a:pt x="713" y="442"/>
                  <a:pt x="581" y="327"/>
                  <a:pt x="459" y="222"/>
                </a:cubicBezTo>
                <a:cubicBezTo>
                  <a:pt x="414" y="183"/>
                  <a:pt x="374" y="142"/>
                  <a:pt x="332" y="105"/>
                </a:cubicBezTo>
                <a:cubicBezTo>
                  <a:pt x="321" y="96"/>
                  <a:pt x="293" y="67"/>
                  <a:pt x="284" y="65"/>
                </a:cubicBezTo>
                <a:cubicBezTo>
                  <a:pt x="270" y="62"/>
                  <a:pt x="249" y="70"/>
                  <a:pt x="236" y="76"/>
                </a:cubicBezTo>
                <a:cubicBezTo>
                  <a:pt x="306" y="139"/>
                  <a:pt x="746" y="485"/>
                  <a:pt x="826" y="555"/>
                </a:cubicBezTo>
                <a:close/>
                <a:moveTo>
                  <a:pt x="895" y="451"/>
                </a:moveTo>
                <a:cubicBezTo>
                  <a:pt x="895" y="451"/>
                  <a:pt x="895" y="451"/>
                  <a:pt x="895" y="451"/>
                </a:cubicBezTo>
                <a:cubicBezTo>
                  <a:pt x="830" y="393"/>
                  <a:pt x="756" y="348"/>
                  <a:pt x="690" y="293"/>
                </a:cubicBezTo>
                <a:cubicBezTo>
                  <a:pt x="624" y="237"/>
                  <a:pt x="559" y="181"/>
                  <a:pt x="492" y="128"/>
                </a:cubicBezTo>
                <a:cubicBezTo>
                  <a:pt x="472" y="145"/>
                  <a:pt x="457" y="111"/>
                  <a:pt x="438" y="115"/>
                </a:cubicBezTo>
                <a:cubicBezTo>
                  <a:pt x="563" y="225"/>
                  <a:pt x="687" y="346"/>
                  <a:pt x="824" y="441"/>
                </a:cubicBezTo>
                <a:cubicBezTo>
                  <a:pt x="842" y="454"/>
                  <a:pt x="863" y="468"/>
                  <a:pt x="876" y="486"/>
                </a:cubicBezTo>
                <a:cubicBezTo>
                  <a:pt x="851" y="485"/>
                  <a:pt x="836" y="464"/>
                  <a:pt x="817" y="451"/>
                </a:cubicBezTo>
                <a:cubicBezTo>
                  <a:pt x="798" y="437"/>
                  <a:pt x="780" y="420"/>
                  <a:pt x="759" y="409"/>
                </a:cubicBezTo>
                <a:cubicBezTo>
                  <a:pt x="746" y="394"/>
                  <a:pt x="729" y="380"/>
                  <a:pt x="713" y="368"/>
                </a:cubicBezTo>
                <a:cubicBezTo>
                  <a:pt x="596" y="275"/>
                  <a:pt x="489" y="174"/>
                  <a:pt x="375" y="80"/>
                </a:cubicBezTo>
                <a:cubicBezTo>
                  <a:pt x="356" y="73"/>
                  <a:pt x="330" y="64"/>
                  <a:pt x="307" y="67"/>
                </a:cubicBezTo>
                <a:cubicBezTo>
                  <a:pt x="427" y="203"/>
                  <a:pt x="707" y="432"/>
                  <a:pt x="855" y="522"/>
                </a:cubicBezTo>
                <a:cubicBezTo>
                  <a:pt x="870" y="500"/>
                  <a:pt x="884" y="477"/>
                  <a:pt x="895" y="451"/>
                </a:cubicBezTo>
                <a:close/>
                <a:moveTo>
                  <a:pt x="922" y="351"/>
                </a:moveTo>
                <a:cubicBezTo>
                  <a:pt x="922" y="351"/>
                  <a:pt x="922" y="351"/>
                  <a:pt x="922" y="351"/>
                </a:cubicBezTo>
                <a:cubicBezTo>
                  <a:pt x="824" y="268"/>
                  <a:pt x="720" y="191"/>
                  <a:pt x="630" y="101"/>
                </a:cubicBezTo>
                <a:cubicBezTo>
                  <a:pt x="607" y="89"/>
                  <a:pt x="589" y="74"/>
                  <a:pt x="569" y="59"/>
                </a:cubicBezTo>
                <a:cubicBezTo>
                  <a:pt x="558" y="67"/>
                  <a:pt x="542" y="71"/>
                  <a:pt x="536" y="84"/>
                </a:cubicBezTo>
                <a:cubicBezTo>
                  <a:pt x="596" y="135"/>
                  <a:pt x="658" y="189"/>
                  <a:pt x="719" y="242"/>
                </a:cubicBezTo>
                <a:cubicBezTo>
                  <a:pt x="766" y="282"/>
                  <a:pt x="811" y="325"/>
                  <a:pt x="861" y="357"/>
                </a:cubicBezTo>
                <a:cubicBezTo>
                  <a:pt x="875" y="366"/>
                  <a:pt x="894" y="376"/>
                  <a:pt x="903" y="393"/>
                </a:cubicBezTo>
                <a:cubicBezTo>
                  <a:pt x="883" y="389"/>
                  <a:pt x="868" y="373"/>
                  <a:pt x="853" y="361"/>
                </a:cubicBezTo>
                <a:cubicBezTo>
                  <a:pt x="738" y="275"/>
                  <a:pt x="636" y="176"/>
                  <a:pt x="521" y="92"/>
                </a:cubicBezTo>
                <a:cubicBezTo>
                  <a:pt x="515" y="102"/>
                  <a:pt x="504" y="107"/>
                  <a:pt x="501" y="119"/>
                </a:cubicBezTo>
                <a:cubicBezTo>
                  <a:pt x="631" y="228"/>
                  <a:pt x="758" y="340"/>
                  <a:pt x="901" y="436"/>
                </a:cubicBezTo>
                <a:cubicBezTo>
                  <a:pt x="909" y="409"/>
                  <a:pt x="919" y="384"/>
                  <a:pt x="922" y="351"/>
                </a:cubicBezTo>
                <a:close/>
                <a:moveTo>
                  <a:pt x="924" y="284"/>
                </a:moveTo>
                <a:cubicBezTo>
                  <a:pt x="924" y="284"/>
                  <a:pt x="924" y="284"/>
                  <a:pt x="924" y="284"/>
                </a:cubicBezTo>
                <a:cubicBezTo>
                  <a:pt x="878" y="246"/>
                  <a:pt x="825" y="208"/>
                  <a:pt x="769" y="161"/>
                </a:cubicBezTo>
                <a:cubicBezTo>
                  <a:pt x="735" y="132"/>
                  <a:pt x="696" y="96"/>
                  <a:pt x="657" y="67"/>
                </a:cubicBezTo>
                <a:cubicBezTo>
                  <a:pt x="646" y="59"/>
                  <a:pt x="623" y="39"/>
                  <a:pt x="615" y="38"/>
                </a:cubicBezTo>
                <a:cubicBezTo>
                  <a:pt x="604" y="37"/>
                  <a:pt x="591" y="47"/>
                  <a:pt x="582" y="53"/>
                </a:cubicBezTo>
                <a:cubicBezTo>
                  <a:pt x="641" y="93"/>
                  <a:pt x="691" y="145"/>
                  <a:pt x="744" y="192"/>
                </a:cubicBezTo>
                <a:cubicBezTo>
                  <a:pt x="799" y="241"/>
                  <a:pt x="866" y="289"/>
                  <a:pt x="922" y="334"/>
                </a:cubicBezTo>
                <a:cubicBezTo>
                  <a:pt x="922" y="335"/>
                  <a:pt x="922" y="337"/>
                  <a:pt x="924" y="336"/>
                </a:cubicBezTo>
                <a:cubicBezTo>
                  <a:pt x="925" y="312"/>
                  <a:pt x="924" y="308"/>
                  <a:pt x="924" y="284"/>
                </a:cubicBezTo>
                <a:close/>
                <a:moveTo>
                  <a:pt x="913" y="222"/>
                </a:moveTo>
                <a:cubicBezTo>
                  <a:pt x="913" y="222"/>
                  <a:pt x="913" y="222"/>
                  <a:pt x="913" y="222"/>
                </a:cubicBezTo>
                <a:cubicBezTo>
                  <a:pt x="834" y="156"/>
                  <a:pt x="756" y="90"/>
                  <a:pt x="671" y="30"/>
                </a:cubicBezTo>
                <a:cubicBezTo>
                  <a:pt x="664" y="28"/>
                  <a:pt x="642" y="30"/>
                  <a:pt x="636" y="36"/>
                </a:cubicBezTo>
                <a:cubicBezTo>
                  <a:pt x="732" y="111"/>
                  <a:pt x="823" y="202"/>
                  <a:pt x="924" y="265"/>
                </a:cubicBezTo>
                <a:cubicBezTo>
                  <a:pt x="923" y="255"/>
                  <a:pt x="915" y="237"/>
                  <a:pt x="913" y="222"/>
                </a:cubicBezTo>
                <a:close/>
                <a:moveTo>
                  <a:pt x="844" y="130"/>
                </a:moveTo>
                <a:cubicBezTo>
                  <a:pt x="844" y="130"/>
                  <a:pt x="844" y="130"/>
                  <a:pt x="844" y="130"/>
                </a:cubicBezTo>
                <a:cubicBezTo>
                  <a:pt x="796" y="96"/>
                  <a:pt x="751" y="53"/>
                  <a:pt x="703" y="28"/>
                </a:cubicBezTo>
                <a:cubicBezTo>
                  <a:pt x="699" y="33"/>
                  <a:pt x="713" y="44"/>
                  <a:pt x="719" y="49"/>
                </a:cubicBezTo>
                <a:cubicBezTo>
                  <a:pt x="780" y="100"/>
                  <a:pt x="846" y="150"/>
                  <a:pt x="903" y="201"/>
                </a:cubicBezTo>
                <a:cubicBezTo>
                  <a:pt x="903" y="202"/>
                  <a:pt x="903" y="203"/>
                  <a:pt x="905" y="203"/>
                </a:cubicBezTo>
                <a:cubicBezTo>
                  <a:pt x="901" y="160"/>
                  <a:pt x="872" y="150"/>
                  <a:pt x="844" y="130"/>
                </a:cubicBezTo>
                <a:close/>
                <a:moveTo>
                  <a:pt x="813" y="72"/>
                </a:moveTo>
                <a:cubicBezTo>
                  <a:pt x="813" y="72"/>
                  <a:pt x="813" y="72"/>
                  <a:pt x="813" y="72"/>
                </a:cubicBezTo>
                <a:cubicBezTo>
                  <a:pt x="791" y="54"/>
                  <a:pt x="765" y="32"/>
                  <a:pt x="730" y="34"/>
                </a:cubicBezTo>
                <a:cubicBezTo>
                  <a:pt x="779" y="65"/>
                  <a:pt x="827" y="110"/>
                  <a:pt x="874" y="136"/>
                </a:cubicBezTo>
                <a:cubicBezTo>
                  <a:pt x="856" y="114"/>
                  <a:pt x="837" y="90"/>
                  <a:pt x="813"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783"/>
          <p:cNvSpPr>
            <a:spLocks noEditPoints="1"/>
          </p:cNvSpPr>
          <p:nvPr/>
        </p:nvSpPr>
        <p:spPr bwMode="auto">
          <a:xfrm>
            <a:off x="8255684" y="1865521"/>
            <a:ext cx="2200162" cy="2378295"/>
          </a:xfrm>
          <a:custGeom>
            <a:avLst/>
            <a:gdLst>
              <a:gd name="T0" fmla="*/ 826 w 1488"/>
              <a:gd name="T1" fmla="*/ 129 h 1591"/>
              <a:gd name="T2" fmla="*/ 1382 w 1488"/>
              <a:gd name="T3" fmla="*/ 471 h 1591"/>
              <a:gd name="T4" fmla="*/ 932 w 1488"/>
              <a:gd name="T5" fmla="*/ 1435 h 1591"/>
              <a:gd name="T6" fmla="*/ 1131 w 1488"/>
              <a:gd name="T7" fmla="*/ 1162 h 1591"/>
              <a:gd name="T8" fmla="*/ 775 w 1488"/>
              <a:gd name="T9" fmla="*/ 1139 h 1591"/>
              <a:gd name="T10" fmla="*/ 1173 w 1488"/>
              <a:gd name="T11" fmla="*/ 990 h 1591"/>
              <a:gd name="T12" fmla="*/ 1022 w 1488"/>
              <a:gd name="T13" fmla="*/ 1085 h 1591"/>
              <a:gd name="T14" fmla="*/ 813 w 1488"/>
              <a:gd name="T15" fmla="*/ 752 h 1591"/>
              <a:gd name="T16" fmla="*/ 739 w 1488"/>
              <a:gd name="T17" fmla="*/ 851 h 1591"/>
              <a:gd name="T18" fmla="*/ 607 w 1488"/>
              <a:gd name="T19" fmla="*/ 1240 h 1591"/>
              <a:gd name="T20" fmla="*/ 1386 w 1488"/>
              <a:gd name="T21" fmla="*/ 232 h 1591"/>
              <a:gd name="T22" fmla="*/ 1272 w 1488"/>
              <a:gd name="T23" fmla="*/ 349 h 1591"/>
              <a:gd name="T24" fmla="*/ 1177 w 1488"/>
              <a:gd name="T25" fmla="*/ 248 h 1591"/>
              <a:gd name="T26" fmla="*/ 1113 w 1488"/>
              <a:gd name="T27" fmla="*/ 618 h 1591"/>
              <a:gd name="T28" fmla="*/ 1023 w 1488"/>
              <a:gd name="T29" fmla="*/ 485 h 1591"/>
              <a:gd name="T30" fmla="*/ 804 w 1488"/>
              <a:gd name="T31" fmla="*/ 261 h 1591"/>
              <a:gd name="T32" fmla="*/ 682 w 1488"/>
              <a:gd name="T33" fmla="*/ 320 h 1591"/>
              <a:gd name="T34" fmla="*/ 570 w 1488"/>
              <a:gd name="T35" fmla="*/ 511 h 1591"/>
              <a:gd name="T36" fmla="*/ 585 w 1488"/>
              <a:gd name="T37" fmla="*/ 381 h 1591"/>
              <a:gd name="T38" fmla="*/ 175 w 1488"/>
              <a:gd name="T39" fmla="*/ 736 h 1591"/>
              <a:gd name="T40" fmla="*/ 309 w 1488"/>
              <a:gd name="T41" fmla="*/ 596 h 1591"/>
              <a:gd name="T42" fmla="*/ 186 w 1488"/>
              <a:gd name="T43" fmla="*/ 614 h 1591"/>
              <a:gd name="T44" fmla="*/ 212 w 1488"/>
              <a:gd name="T45" fmla="*/ 409 h 1591"/>
              <a:gd name="T46" fmla="*/ 27 w 1488"/>
              <a:gd name="T47" fmla="*/ 620 h 1591"/>
              <a:gd name="T48" fmla="*/ 724 w 1488"/>
              <a:gd name="T49" fmla="*/ 458 h 1591"/>
              <a:gd name="T50" fmla="*/ 563 w 1488"/>
              <a:gd name="T51" fmla="*/ 169 h 1591"/>
              <a:gd name="T52" fmla="*/ 83 w 1488"/>
              <a:gd name="T53" fmla="*/ 719 h 1591"/>
              <a:gd name="T54" fmla="*/ 419 w 1488"/>
              <a:gd name="T55" fmla="*/ 861 h 1591"/>
              <a:gd name="T56" fmla="*/ 526 w 1488"/>
              <a:gd name="T57" fmla="*/ 1462 h 1591"/>
              <a:gd name="T58" fmla="*/ 740 w 1488"/>
              <a:gd name="T59" fmla="*/ 1411 h 1591"/>
              <a:gd name="T60" fmla="*/ 399 w 1488"/>
              <a:gd name="T61" fmla="*/ 1135 h 1591"/>
              <a:gd name="T62" fmla="*/ 434 w 1488"/>
              <a:gd name="T63" fmla="*/ 1206 h 1591"/>
              <a:gd name="T64" fmla="*/ 471 w 1488"/>
              <a:gd name="T65" fmla="*/ 1087 h 1591"/>
              <a:gd name="T66" fmla="*/ 551 w 1488"/>
              <a:gd name="T67" fmla="*/ 888 h 1591"/>
              <a:gd name="T68" fmla="*/ 437 w 1488"/>
              <a:gd name="T69" fmla="*/ 1265 h 1591"/>
              <a:gd name="T70" fmla="*/ 451 w 1488"/>
              <a:gd name="T71" fmla="*/ 1224 h 1591"/>
              <a:gd name="T72" fmla="*/ 488 w 1488"/>
              <a:gd name="T73" fmla="*/ 1331 h 1591"/>
              <a:gd name="T74" fmla="*/ 696 w 1488"/>
              <a:gd name="T75" fmla="*/ 1300 h 1591"/>
              <a:gd name="T76" fmla="*/ 545 w 1488"/>
              <a:gd name="T77" fmla="*/ 1338 h 1591"/>
              <a:gd name="T78" fmla="*/ 817 w 1488"/>
              <a:gd name="T79" fmla="*/ 700 h 1591"/>
              <a:gd name="T80" fmla="*/ 594 w 1488"/>
              <a:gd name="T81" fmla="*/ 1345 h 1591"/>
              <a:gd name="T82" fmla="*/ 917 w 1488"/>
              <a:gd name="T83" fmla="*/ 1521 h 1591"/>
              <a:gd name="T84" fmla="*/ 613 w 1488"/>
              <a:gd name="T85" fmla="*/ 179 h 1591"/>
              <a:gd name="T86" fmla="*/ 682 w 1488"/>
              <a:gd name="T87" fmla="*/ 1331 h 1591"/>
              <a:gd name="T88" fmla="*/ 769 w 1488"/>
              <a:gd name="T89" fmla="*/ 1533 h 1591"/>
              <a:gd name="T90" fmla="*/ 1372 w 1488"/>
              <a:gd name="T91" fmla="*/ 76 h 1591"/>
              <a:gd name="T92" fmla="*/ 1045 w 1488"/>
              <a:gd name="T93" fmla="*/ 68 h 1591"/>
              <a:gd name="T94" fmla="*/ 971 w 1488"/>
              <a:gd name="T95" fmla="*/ 370 h 1591"/>
              <a:gd name="T96" fmla="*/ 1290 w 1488"/>
              <a:gd name="T97" fmla="*/ 102 h 1591"/>
              <a:gd name="T98" fmla="*/ 847 w 1488"/>
              <a:gd name="T99" fmla="*/ 1407 h 1591"/>
              <a:gd name="T100" fmla="*/ 812 w 1488"/>
              <a:gd name="T101" fmla="*/ 665 h 1591"/>
              <a:gd name="T102" fmla="*/ 873 w 1488"/>
              <a:gd name="T103" fmla="*/ 616 h 1591"/>
              <a:gd name="T104" fmla="*/ 842 w 1488"/>
              <a:gd name="T105" fmla="*/ 655 h 1591"/>
              <a:gd name="T106" fmla="*/ 1177 w 1488"/>
              <a:gd name="T107" fmla="*/ 647 h 1591"/>
              <a:gd name="T108" fmla="*/ 1394 w 1488"/>
              <a:gd name="T109" fmla="*/ 401 h 1591"/>
              <a:gd name="T110" fmla="*/ 1184 w 1488"/>
              <a:gd name="T111" fmla="*/ 232 h 1591"/>
              <a:gd name="T112" fmla="*/ 1201 w 1488"/>
              <a:gd name="T113" fmla="*/ 311 h 1591"/>
              <a:gd name="T114" fmla="*/ 1152 w 1488"/>
              <a:gd name="T115" fmla="*/ 436 h 1591"/>
              <a:gd name="T116" fmla="*/ 1030 w 1488"/>
              <a:gd name="T117" fmla="*/ 1400 h 1591"/>
              <a:gd name="T118" fmla="*/ 1157 w 1488"/>
              <a:gd name="T119" fmla="*/ 1204 h 1591"/>
              <a:gd name="T120" fmla="*/ 1264 w 1488"/>
              <a:gd name="T121" fmla="*/ 1208 h 1591"/>
              <a:gd name="T122" fmla="*/ 1246 w 1488"/>
              <a:gd name="T123" fmla="*/ 1175 h 1591"/>
              <a:gd name="T124" fmla="*/ 1443 w 1488"/>
              <a:gd name="T125" fmla="*/ 86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8" h="1591">
                <a:moveTo>
                  <a:pt x="1220" y="787"/>
                </a:moveTo>
                <a:cubicBezTo>
                  <a:pt x="1216" y="811"/>
                  <a:pt x="1181" y="805"/>
                  <a:pt x="1175" y="826"/>
                </a:cubicBezTo>
                <a:cubicBezTo>
                  <a:pt x="1160" y="827"/>
                  <a:pt x="1150" y="835"/>
                  <a:pt x="1137" y="838"/>
                </a:cubicBezTo>
                <a:cubicBezTo>
                  <a:pt x="1164" y="884"/>
                  <a:pt x="1201" y="932"/>
                  <a:pt x="1199" y="1009"/>
                </a:cubicBezTo>
                <a:cubicBezTo>
                  <a:pt x="1228" y="1025"/>
                  <a:pt x="1247" y="1052"/>
                  <a:pt x="1258" y="1093"/>
                </a:cubicBezTo>
                <a:cubicBezTo>
                  <a:pt x="1259" y="1099"/>
                  <a:pt x="1259" y="1106"/>
                  <a:pt x="1262" y="1111"/>
                </a:cubicBezTo>
                <a:cubicBezTo>
                  <a:pt x="1286" y="1149"/>
                  <a:pt x="1285" y="1219"/>
                  <a:pt x="1266" y="1262"/>
                </a:cubicBezTo>
                <a:cubicBezTo>
                  <a:pt x="1264" y="1267"/>
                  <a:pt x="1259" y="1270"/>
                  <a:pt x="1258" y="1274"/>
                </a:cubicBezTo>
                <a:cubicBezTo>
                  <a:pt x="1251" y="1292"/>
                  <a:pt x="1250" y="1311"/>
                  <a:pt x="1245" y="1327"/>
                </a:cubicBezTo>
                <a:cubicBezTo>
                  <a:pt x="1240" y="1343"/>
                  <a:pt x="1233" y="1358"/>
                  <a:pt x="1224" y="1372"/>
                </a:cubicBezTo>
                <a:cubicBezTo>
                  <a:pt x="1206" y="1399"/>
                  <a:pt x="1180" y="1418"/>
                  <a:pt x="1162" y="1444"/>
                </a:cubicBezTo>
                <a:cubicBezTo>
                  <a:pt x="1053" y="1591"/>
                  <a:pt x="916" y="1558"/>
                  <a:pt x="771" y="1556"/>
                </a:cubicBezTo>
                <a:cubicBezTo>
                  <a:pt x="769" y="1556"/>
                  <a:pt x="767" y="1555"/>
                  <a:pt x="764" y="1555"/>
                </a:cubicBezTo>
                <a:cubicBezTo>
                  <a:pt x="719" y="1552"/>
                  <a:pt x="672" y="1548"/>
                  <a:pt x="635" y="1535"/>
                </a:cubicBezTo>
                <a:cubicBezTo>
                  <a:pt x="598" y="1530"/>
                  <a:pt x="562" y="1517"/>
                  <a:pt x="534" y="1499"/>
                </a:cubicBezTo>
                <a:cubicBezTo>
                  <a:pt x="511" y="1484"/>
                  <a:pt x="492" y="1474"/>
                  <a:pt x="470" y="1454"/>
                </a:cubicBezTo>
                <a:cubicBezTo>
                  <a:pt x="339" y="1336"/>
                  <a:pt x="291" y="1140"/>
                  <a:pt x="361" y="977"/>
                </a:cubicBezTo>
                <a:cubicBezTo>
                  <a:pt x="366" y="966"/>
                  <a:pt x="377" y="944"/>
                  <a:pt x="370" y="935"/>
                </a:cubicBezTo>
                <a:cubicBezTo>
                  <a:pt x="362" y="926"/>
                  <a:pt x="334" y="917"/>
                  <a:pt x="322" y="911"/>
                </a:cubicBezTo>
                <a:cubicBezTo>
                  <a:pt x="270" y="884"/>
                  <a:pt x="226" y="876"/>
                  <a:pt x="182" y="854"/>
                </a:cubicBezTo>
                <a:cubicBezTo>
                  <a:pt x="124" y="825"/>
                  <a:pt x="76" y="781"/>
                  <a:pt x="46" y="720"/>
                </a:cubicBezTo>
                <a:cubicBezTo>
                  <a:pt x="30" y="708"/>
                  <a:pt x="13" y="630"/>
                  <a:pt x="9" y="609"/>
                </a:cubicBezTo>
                <a:cubicBezTo>
                  <a:pt x="0" y="565"/>
                  <a:pt x="6" y="526"/>
                  <a:pt x="52" y="444"/>
                </a:cubicBezTo>
                <a:cubicBezTo>
                  <a:pt x="106" y="349"/>
                  <a:pt x="144" y="326"/>
                  <a:pt x="232" y="279"/>
                </a:cubicBezTo>
                <a:cubicBezTo>
                  <a:pt x="277" y="255"/>
                  <a:pt x="330" y="223"/>
                  <a:pt x="380" y="209"/>
                </a:cubicBezTo>
                <a:cubicBezTo>
                  <a:pt x="420" y="197"/>
                  <a:pt x="592" y="130"/>
                  <a:pt x="603" y="129"/>
                </a:cubicBezTo>
                <a:cubicBezTo>
                  <a:pt x="628" y="126"/>
                  <a:pt x="667" y="137"/>
                  <a:pt x="682" y="151"/>
                </a:cubicBezTo>
                <a:cubicBezTo>
                  <a:pt x="703" y="170"/>
                  <a:pt x="721" y="206"/>
                  <a:pt x="732" y="236"/>
                </a:cubicBezTo>
                <a:cubicBezTo>
                  <a:pt x="743" y="225"/>
                  <a:pt x="746" y="206"/>
                  <a:pt x="759" y="197"/>
                </a:cubicBezTo>
                <a:cubicBezTo>
                  <a:pt x="767" y="196"/>
                  <a:pt x="764" y="206"/>
                  <a:pt x="767" y="211"/>
                </a:cubicBezTo>
                <a:cubicBezTo>
                  <a:pt x="774" y="196"/>
                  <a:pt x="809" y="132"/>
                  <a:pt x="826" y="129"/>
                </a:cubicBezTo>
                <a:cubicBezTo>
                  <a:pt x="828" y="135"/>
                  <a:pt x="825" y="155"/>
                  <a:pt x="826" y="165"/>
                </a:cubicBezTo>
                <a:cubicBezTo>
                  <a:pt x="836" y="153"/>
                  <a:pt x="883" y="98"/>
                  <a:pt x="897" y="100"/>
                </a:cubicBezTo>
                <a:cubicBezTo>
                  <a:pt x="902" y="106"/>
                  <a:pt x="899" y="108"/>
                  <a:pt x="898" y="117"/>
                </a:cubicBezTo>
                <a:cubicBezTo>
                  <a:pt x="920" y="107"/>
                  <a:pt x="949" y="83"/>
                  <a:pt x="975" y="71"/>
                </a:cubicBezTo>
                <a:cubicBezTo>
                  <a:pt x="979" y="72"/>
                  <a:pt x="976" y="81"/>
                  <a:pt x="978" y="84"/>
                </a:cubicBezTo>
                <a:cubicBezTo>
                  <a:pt x="993" y="78"/>
                  <a:pt x="1048" y="49"/>
                  <a:pt x="1058" y="49"/>
                </a:cubicBezTo>
                <a:cubicBezTo>
                  <a:pt x="1060" y="58"/>
                  <a:pt x="1059" y="61"/>
                  <a:pt x="1056" y="69"/>
                </a:cubicBezTo>
                <a:cubicBezTo>
                  <a:pt x="1079" y="60"/>
                  <a:pt x="1105" y="46"/>
                  <a:pt x="1126" y="40"/>
                </a:cubicBezTo>
                <a:cubicBezTo>
                  <a:pt x="1136" y="43"/>
                  <a:pt x="1134" y="53"/>
                  <a:pt x="1128" y="58"/>
                </a:cubicBezTo>
                <a:cubicBezTo>
                  <a:pt x="1146" y="58"/>
                  <a:pt x="1169" y="38"/>
                  <a:pt x="1188" y="44"/>
                </a:cubicBezTo>
                <a:cubicBezTo>
                  <a:pt x="1189" y="50"/>
                  <a:pt x="1185" y="52"/>
                  <a:pt x="1184" y="57"/>
                </a:cubicBezTo>
                <a:cubicBezTo>
                  <a:pt x="1201" y="54"/>
                  <a:pt x="1222" y="42"/>
                  <a:pt x="1243" y="39"/>
                </a:cubicBezTo>
                <a:cubicBezTo>
                  <a:pt x="1244" y="45"/>
                  <a:pt x="1243" y="50"/>
                  <a:pt x="1241" y="53"/>
                </a:cubicBezTo>
                <a:cubicBezTo>
                  <a:pt x="1264" y="45"/>
                  <a:pt x="1293" y="35"/>
                  <a:pt x="1320" y="35"/>
                </a:cubicBezTo>
                <a:cubicBezTo>
                  <a:pt x="1325" y="44"/>
                  <a:pt x="1312" y="47"/>
                  <a:pt x="1309" y="54"/>
                </a:cubicBezTo>
                <a:cubicBezTo>
                  <a:pt x="1332" y="47"/>
                  <a:pt x="1359" y="37"/>
                  <a:pt x="1377" y="31"/>
                </a:cubicBezTo>
                <a:cubicBezTo>
                  <a:pt x="1383" y="30"/>
                  <a:pt x="1379" y="41"/>
                  <a:pt x="1379" y="43"/>
                </a:cubicBezTo>
                <a:cubicBezTo>
                  <a:pt x="1393" y="37"/>
                  <a:pt x="1477" y="0"/>
                  <a:pt x="1488" y="0"/>
                </a:cubicBezTo>
                <a:cubicBezTo>
                  <a:pt x="1476" y="50"/>
                  <a:pt x="1457" y="93"/>
                  <a:pt x="1442" y="140"/>
                </a:cubicBezTo>
                <a:cubicBezTo>
                  <a:pt x="1448" y="143"/>
                  <a:pt x="1452" y="127"/>
                  <a:pt x="1460" y="132"/>
                </a:cubicBezTo>
                <a:cubicBezTo>
                  <a:pt x="1459" y="159"/>
                  <a:pt x="1441" y="181"/>
                  <a:pt x="1438" y="210"/>
                </a:cubicBezTo>
                <a:cubicBezTo>
                  <a:pt x="1445" y="213"/>
                  <a:pt x="1445" y="197"/>
                  <a:pt x="1455" y="199"/>
                </a:cubicBezTo>
                <a:cubicBezTo>
                  <a:pt x="1458" y="211"/>
                  <a:pt x="1450" y="224"/>
                  <a:pt x="1445" y="237"/>
                </a:cubicBezTo>
                <a:cubicBezTo>
                  <a:pt x="1440" y="250"/>
                  <a:pt x="1434" y="262"/>
                  <a:pt x="1429" y="274"/>
                </a:cubicBezTo>
                <a:cubicBezTo>
                  <a:pt x="1436" y="277"/>
                  <a:pt x="1440" y="259"/>
                  <a:pt x="1450" y="264"/>
                </a:cubicBezTo>
                <a:cubicBezTo>
                  <a:pt x="1450" y="277"/>
                  <a:pt x="1439" y="289"/>
                  <a:pt x="1433" y="303"/>
                </a:cubicBezTo>
                <a:cubicBezTo>
                  <a:pt x="1427" y="316"/>
                  <a:pt x="1424" y="332"/>
                  <a:pt x="1417" y="345"/>
                </a:cubicBezTo>
                <a:cubicBezTo>
                  <a:pt x="1429" y="342"/>
                  <a:pt x="1433" y="325"/>
                  <a:pt x="1445" y="327"/>
                </a:cubicBezTo>
                <a:cubicBezTo>
                  <a:pt x="1446" y="337"/>
                  <a:pt x="1415" y="398"/>
                  <a:pt x="1409" y="408"/>
                </a:cubicBezTo>
                <a:cubicBezTo>
                  <a:pt x="1415" y="409"/>
                  <a:pt x="1417" y="396"/>
                  <a:pt x="1427" y="401"/>
                </a:cubicBezTo>
                <a:cubicBezTo>
                  <a:pt x="1417" y="429"/>
                  <a:pt x="1397" y="448"/>
                  <a:pt x="1382" y="471"/>
                </a:cubicBezTo>
                <a:cubicBezTo>
                  <a:pt x="1386" y="474"/>
                  <a:pt x="1395" y="463"/>
                  <a:pt x="1401" y="468"/>
                </a:cubicBezTo>
                <a:cubicBezTo>
                  <a:pt x="1396" y="491"/>
                  <a:pt x="1371" y="511"/>
                  <a:pt x="1359" y="535"/>
                </a:cubicBezTo>
                <a:cubicBezTo>
                  <a:pt x="1366" y="535"/>
                  <a:pt x="1371" y="526"/>
                  <a:pt x="1378" y="530"/>
                </a:cubicBezTo>
                <a:cubicBezTo>
                  <a:pt x="1371" y="550"/>
                  <a:pt x="1355" y="563"/>
                  <a:pt x="1346" y="582"/>
                </a:cubicBezTo>
                <a:cubicBezTo>
                  <a:pt x="1347" y="585"/>
                  <a:pt x="1353" y="582"/>
                  <a:pt x="1352" y="588"/>
                </a:cubicBezTo>
                <a:cubicBezTo>
                  <a:pt x="1337" y="609"/>
                  <a:pt x="1322" y="630"/>
                  <a:pt x="1301" y="645"/>
                </a:cubicBezTo>
                <a:cubicBezTo>
                  <a:pt x="1308" y="649"/>
                  <a:pt x="1311" y="637"/>
                  <a:pt x="1321" y="639"/>
                </a:cubicBezTo>
                <a:cubicBezTo>
                  <a:pt x="1322" y="659"/>
                  <a:pt x="1302" y="670"/>
                  <a:pt x="1292" y="684"/>
                </a:cubicBezTo>
                <a:cubicBezTo>
                  <a:pt x="1295" y="687"/>
                  <a:pt x="1307" y="679"/>
                  <a:pt x="1309" y="686"/>
                </a:cubicBezTo>
                <a:cubicBezTo>
                  <a:pt x="1305" y="703"/>
                  <a:pt x="1280" y="716"/>
                  <a:pt x="1263" y="728"/>
                </a:cubicBezTo>
                <a:cubicBezTo>
                  <a:pt x="1272" y="745"/>
                  <a:pt x="1242" y="753"/>
                  <a:pt x="1227" y="761"/>
                </a:cubicBezTo>
                <a:cubicBezTo>
                  <a:pt x="1224" y="764"/>
                  <a:pt x="1231" y="771"/>
                  <a:pt x="1225" y="773"/>
                </a:cubicBezTo>
                <a:cubicBezTo>
                  <a:pt x="1211" y="784"/>
                  <a:pt x="1200" y="782"/>
                  <a:pt x="1220" y="787"/>
                </a:cubicBezTo>
                <a:close/>
                <a:moveTo>
                  <a:pt x="1081" y="636"/>
                </a:moveTo>
                <a:cubicBezTo>
                  <a:pt x="1087" y="642"/>
                  <a:pt x="1091" y="649"/>
                  <a:pt x="1093" y="659"/>
                </a:cubicBezTo>
                <a:cubicBezTo>
                  <a:pt x="1084" y="657"/>
                  <a:pt x="1082" y="642"/>
                  <a:pt x="1081" y="636"/>
                </a:cubicBezTo>
                <a:close/>
                <a:moveTo>
                  <a:pt x="1052" y="661"/>
                </a:moveTo>
                <a:cubicBezTo>
                  <a:pt x="1044" y="654"/>
                  <a:pt x="1041" y="642"/>
                  <a:pt x="1036" y="632"/>
                </a:cubicBezTo>
                <a:cubicBezTo>
                  <a:pt x="1036" y="628"/>
                  <a:pt x="1037" y="630"/>
                  <a:pt x="1039" y="630"/>
                </a:cubicBezTo>
                <a:cubicBezTo>
                  <a:pt x="1041" y="642"/>
                  <a:pt x="1054" y="650"/>
                  <a:pt x="1052" y="661"/>
                </a:cubicBezTo>
                <a:close/>
                <a:moveTo>
                  <a:pt x="994" y="635"/>
                </a:moveTo>
                <a:cubicBezTo>
                  <a:pt x="999" y="632"/>
                  <a:pt x="1011" y="654"/>
                  <a:pt x="1012" y="661"/>
                </a:cubicBezTo>
                <a:cubicBezTo>
                  <a:pt x="1001" y="658"/>
                  <a:pt x="1002" y="641"/>
                  <a:pt x="994" y="635"/>
                </a:cubicBezTo>
                <a:close/>
                <a:moveTo>
                  <a:pt x="965" y="631"/>
                </a:moveTo>
                <a:cubicBezTo>
                  <a:pt x="970" y="638"/>
                  <a:pt x="975" y="645"/>
                  <a:pt x="977" y="654"/>
                </a:cubicBezTo>
                <a:cubicBezTo>
                  <a:pt x="967" y="652"/>
                  <a:pt x="968" y="640"/>
                  <a:pt x="965" y="631"/>
                </a:cubicBezTo>
                <a:close/>
                <a:moveTo>
                  <a:pt x="1051" y="1432"/>
                </a:moveTo>
                <a:cubicBezTo>
                  <a:pt x="1051" y="1427"/>
                  <a:pt x="1052" y="1424"/>
                  <a:pt x="1057" y="1424"/>
                </a:cubicBezTo>
                <a:cubicBezTo>
                  <a:pt x="1058" y="1429"/>
                  <a:pt x="1057" y="1433"/>
                  <a:pt x="1051" y="1432"/>
                </a:cubicBezTo>
                <a:close/>
                <a:moveTo>
                  <a:pt x="932" y="1440"/>
                </a:moveTo>
                <a:cubicBezTo>
                  <a:pt x="932" y="1438"/>
                  <a:pt x="932" y="1437"/>
                  <a:pt x="932" y="1435"/>
                </a:cubicBezTo>
                <a:cubicBezTo>
                  <a:pt x="943" y="1430"/>
                  <a:pt x="947" y="1432"/>
                  <a:pt x="961" y="1432"/>
                </a:cubicBezTo>
                <a:cubicBezTo>
                  <a:pt x="956" y="1438"/>
                  <a:pt x="939" y="1439"/>
                  <a:pt x="932" y="1440"/>
                </a:cubicBezTo>
                <a:close/>
                <a:moveTo>
                  <a:pt x="859" y="1446"/>
                </a:moveTo>
                <a:cubicBezTo>
                  <a:pt x="859" y="1445"/>
                  <a:pt x="859" y="1444"/>
                  <a:pt x="859" y="1443"/>
                </a:cubicBezTo>
                <a:cubicBezTo>
                  <a:pt x="868" y="1434"/>
                  <a:pt x="898" y="1435"/>
                  <a:pt x="917" y="1436"/>
                </a:cubicBezTo>
                <a:cubicBezTo>
                  <a:pt x="913" y="1443"/>
                  <a:pt x="903" y="1440"/>
                  <a:pt x="893" y="1441"/>
                </a:cubicBezTo>
                <a:cubicBezTo>
                  <a:pt x="883" y="1442"/>
                  <a:pt x="872" y="1446"/>
                  <a:pt x="859" y="1446"/>
                </a:cubicBezTo>
                <a:close/>
                <a:moveTo>
                  <a:pt x="813" y="1486"/>
                </a:moveTo>
                <a:cubicBezTo>
                  <a:pt x="819" y="1478"/>
                  <a:pt x="828" y="1482"/>
                  <a:pt x="835" y="1481"/>
                </a:cubicBezTo>
                <a:cubicBezTo>
                  <a:pt x="881" y="1477"/>
                  <a:pt x="923" y="1468"/>
                  <a:pt x="965" y="1456"/>
                </a:cubicBezTo>
                <a:cubicBezTo>
                  <a:pt x="983" y="1451"/>
                  <a:pt x="997" y="1437"/>
                  <a:pt x="1017" y="1437"/>
                </a:cubicBezTo>
                <a:cubicBezTo>
                  <a:pt x="997" y="1451"/>
                  <a:pt x="974" y="1463"/>
                  <a:pt x="944" y="1468"/>
                </a:cubicBezTo>
                <a:cubicBezTo>
                  <a:pt x="929" y="1470"/>
                  <a:pt x="919" y="1475"/>
                  <a:pt x="904" y="1479"/>
                </a:cubicBezTo>
                <a:cubicBezTo>
                  <a:pt x="876" y="1488"/>
                  <a:pt x="845" y="1486"/>
                  <a:pt x="818" y="1490"/>
                </a:cubicBezTo>
                <a:cubicBezTo>
                  <a:pt x="815" y="1491"/>
                  <a:pt x="815" y="1489"/>
                  <a:pt x="813" y="1489"/>
                </a:cubicBezTo>
                <a:cubicBezTo>
                  <a:pt x="813" y="1488"/>
                  <a:pt x="813" y="1487"/>
                  <a:pt x="813" y="1486"/>
                </a:cubicBezTo>
                <a:close/>
                <a:moveTo>
                  <a:pt x="748" y="1464"/>
                </a:moveTo>
                <a:cubicBezTo>
                  <a:pt x="748" y="1463"/>
                  <a:pt x="748" y="1461"/>
                  <a:pt x="748" y="1460"/>
                </a:cubicBezTo>
                <a:cubicBezTo>
                  <a:pt x="778" y="1453"/>
                  <a:pt x="807" y="1449"/>
                  <a:pt x="839" y="1445"/>
                </a:cubicBezTo>
                <a:cubicBezTo>
                  <a:pt x="816" y="1458"/>
                  <a:pt x="777" y="1462"/>
                  <a:pt x="748" y="1464"/>
                </a:cubicBezTo>
                <a:close/>
                <a:moveTo>
                  <a:pt x="712" y="1495"/>
                </a:moveTo>
                <a:cubicBezTo>
                  <a:pt x="713" y="1493"/>
                  <a:pt x="715" y="1493"/>
                  <a:pt x="715" y="1491"/>
                </a:cubicBezTo>
                <a:cubicBezTo>
                  <a:pt x="736" y="1493"/>
                  <a:pt x="768" y="1490"/>
                  <a:pt x="781" y="1489"/>
                </a:cubicBezTo>
                <a:cubicBezTo>
                  <a:pt x="768" y="1501"/>
                  <a:pt x="728" y="1502"/>
                  <a:pt x="712" y="1495"/>
                </a:cubicBezTo>
                <a:close/>
                <a:moveTo>
                  <a:pt x="1020" y="931"/>
                </a:moveTo>
                <a:cubicBezTo>
                  <a:pt x="1023" y="934"/>
                  <a:pt x="1018" y="940"/>
                  <a:pt x="1023" y="939"/>
                </a:cubicBezTo>
                <a:cubicBezTo>
                  <a:pt x="1018" y="951"/>
                  <a:pt x="1019" y="970"/>
                  <a:pt x="1007" y="977"/>
                </a:cubicBezTo>
                <a:cubicBezTo>
                  <a:pt x="1007" y="962"/>
                  <a:pt x="1014" y="943"/>
                  <a:pt x="1020" y="931"/>
                </a:cubicBezTo>
                <a:close/>
                <a:moveTo>
                  <a:pt x="817" y="831"/>
                </a:moveTo>
                <a:cubicBezTo>
                  <a:pt x="930" y="904"/>
                  <a:pt x="1032" y="1015"/>
                  <a:pt x="1109" y="1125"/>
                </a:cubicBezTo>
                <a:cubicBezTo>
                  <a:pt x="1116" y="1136"/>
                  <a:pt x="1127" y="1151"/>
                  <a:pt x="1131" y="1162"/>
                </a:cubicBezTo>
                <a:cubicBezTo>
                  <a:pt x="1137" y="1175"/>
                  <a:pt x="1144" y="1192"/>
                  <a:pt x="1133" y="1207"/>
                </a:cubicBezTo>
                <a:cubicBezTo>
                  <a:pt x="1125" y="1193"/>
                  <a:pt x="1126" y="1179"/>
                  <a:pt x="1122" y="1166"/>
                </a:cubicBezTo>
                <a:cubicBezTo>
                  <a:pt x="1102" y="1114"/>
                  <a:pt x="1054" y="1072"/>
                  <a:pt x="1020" y="1030"/>
                </a:cubicBezTo>
                <a:cubicBezTo>
                  <a:pt x="1008" y="1016"/>
                  <a:pt x="999" y="999"/>
                  <a:pt x="988" y="986"/>
                </a:cubicBezTo>
                <a:cubicBezTo>
                  <a:pt x="963" y="958"/>
                  <a:pt x="931" y="939"/>
                  <a:pt x="905" y="911"/>
                </a:cubicBezTo>
                <a:cubicBezTo>
                  <a:pt x="878" y="882"/>
                  <a:pt x="845" y="864"/>
                  <a:pt x="822" y="838"/>
                </a:cubicBezTo>
                <a:cubicBezTo>
                  <a:pt x="821" y="837"/>
                  <a:pt x="817" y="837"/>
                  <a:pt x="817" y="834"/>
                </a:cubicBezTo>
                <a:cubicBezTo>
                  <a:pt x="817" y="833"/>
                  <a:pt x="817" y="832"/>
                  <a:pt x="817" y="831"/>
                </a:cubicBezTo>
                <a:close/>
                <a:moveTo>
                  <a:pt x="1143" y="1181"/>
                </a:moveTo>
                <a:cubicBezTo>
                  <a:pt x="1128" y="1181"/>
                  <a:pt x="1168" y="1084"/>
                  <a:pt x="1169" y="1074"/>
                </a:cubicBezTo>
                <a:cubicBezTo>
                  <a:pt x="1164" y="1108"/>
                  <a:pt x="1150" y="1145"/>
                  <a:pt x="1143" y="1181"/>
                </a:cubicBezTo>
                <a:close/>
                <a:moveTo>
                  <a:pt x="1098" y="872"/>
                </a:moveTo>
                <a:cubicBezTo>
                  <a:pt x="1093" y="871"/>
                  <a:pt x="984" y="773"/>
                  <a:pt x="982" y="770"/>
                </a:cubicBezTo>
                <a:cubicBezTo>
                  <a:pt x="990" y="770"/>
                  <a:pt x="998" y="783"/>
                  <a:pt x="1007" y="787"/>
                </a:cubicBezTo>
                <a:cubicBezTo>
                  <a:pt x="1054" y="816"/>
                  <a:pt x="1103" y="843"/>
                  <a:pt x="1098" y="872"/>
                </a:cubicBezTo>
                <a:close/>
                <a:moveTo>
                  <a:pt x="928" y="863"/>
                </a:moveTo>
                <a:cubicBezTo>
                  <a:pt x="925" y="871"/>
                  <a:pt x="928" y="886"/>
                  <a:pt x="916" y="885"/>
                </a:cubicBezTo>
                <a:cubicBezTo>
                  <a:pt x="922" y="864"/>
                  <a:pt x="929" y="845"/>
                  <a:pt x="940" y="829"/>
                </a:cubicBezTo>
                <a:cubicBezTo>
                  <a:pt x="945" y="819"/>
                  <a:pt x="931" y="856"/>
                  <a:pt x="928" y="863"/>
                </a:cubicBezTo>
                <a:close/>
                <a:moveTo>
                  <a:pt x="893" y="877"/>
                </a:moveTo>
                <a:cubicBezTo>
                  <a:pt x="892" y="860"/>
                  <a:pt x="907" y="846"/>
                  <a:pt x="914" y="831"/>
                </a:cubicBezTo>
                <a:cubicBezTo>
                  <a:pt x="909" y="843"/>
                  <a:pt x="904" y="867"/>
                  <a:pt x="893" y="877"/>
                </a:cubicBezTo>
                <a:close/>
                <a:moveTo>
                  <a:pt x="878" y="852"/>
                </a:moveTo>
                <a:cubicBezTo>
                  <a:pt x="864" y="840"/>
                  <a:pt x="891" y="821"/>
                  <a:pt x="893" y="806"/>
                </a:cubicBezTo>
                <a:cubicBezTo>
                  <a:pt x="891" y="818"/>
                  <a:pt x="883" y="838"/>
                  <a:pt x="878" y="852"/>
                </a:cubicBezTo>
                <a:close/>
                <a:moveTo>
                  <a:pt x="848" y="1263"/>
                </a:moveTo>
                <a:cubicBezTo>
                  <a:pt x="855" y="1256"/>
                  <a:pt x="858" y="1245"/>
                  <a:pt x="864" y="1238"/>
                </a:cubicBezTo>
                <a:cubicBezTo>
                  <a:pt x="859" y="1246"/>
                  <a:pt x="859" y="1265"/>
                  <a:pt x="848" y="1263"/>
                </a:cubicBezTo>
                <a:close/>
                <a:moveTo>
                  <a:pt x="775" y="1139"/>
                </a:moveTo>
                <a:cubicBezTo>
                  <a:pt x="774" y="1123"/>
                  <a:pt x="790" y="1113"/>
                  <a:pt x="793" y="1096"/>
                </a:cubicBezTo>
                <a:cubicBezTo>
                  <a:pt x="791" y="1109"/>
                  <a:pt x="787" y="1131"/>
                  <a:pt x="775" y="1139"/>
                </a:cubicBezTo>
                <a:close/>
                <a:moveTo>
                  <a:pt x="740" y="1013"/>
                </a:moveTo>
                <a:cubicBezTo>
                  <a:pt x="743" y="997"/>
                  <a:pt x="753" y="987"/>
                  <a:pt x="760" y="976"/>
                </a:cubicBezTo>
                <a:cubicBezTo>
                  <a:pt x="756" y="985"/>
                  <a:pt x="753" y="1007"/>
                  <a:pt x="740" y="1013"/>
                </a:cubicBezTo>
                <a:close/>
                <a:moveTo>
                  <a:pt x="736" y="972"/>
                </a:moveTo>
                <a:cubicBezTo>
                  <a:pt x="734" y="959"/>
                  <a:pt x="745" y="947"/>
                  <a:pt x="749" y="935"/>
                </a:cubicBezTo>
                <a:cubicBezTo>
                  <a:pt x="746" y="945"/>
                  <a:pt x="749" y="968"/>
                  <a:pt x="736" y="972"/>
                </a:cubicBezTo>
                <a:close/>
                <a:moveTo>
                  <a:pt x="622" y="850"/>
                </a:moveTo>
                <a:cubicBezTo>
                  <a:pt x="617" y="849"/>
                  <a:pt x="615" y="854"/>
                  <a:pt x="611" y="851"/>
                </a:cubicBezTo>
                <a:cubicBezTo>
                  <a:pt x="616" y="841"/>
                  <a:pt x="627" y="838"/>
                  <a:pt x="633" y="830"/>
                </a:cubicBezTo>
                <a:cubicBezTo>
                  <a:pt x="635" y="836"/>
                  <a:pt x="621" y="840"/>
                  <a:pt x="622" y="850"/>
                </a:cubicBezTo>
                <a:close/>
                <a:moveTo>
                  <a:pt x="579" y="1008"/>
                </a:moveTo>
                <a:cubicBezTo>
                  <a:pt x="561" y="1007"/>
                  <a:pt x="597" y="970"/>
                  <a:pt x="597" y="965"/>
                </a:cubicBezTo>
                <a:cubicBezTo>
                  <a:pt x="597" y="979"/>
                  <a:pt x="584" y="994"/>
                  <a:pt x="579" y="1008"/>
                </a:cubicBezTo>
                <a:close/>
                <a:moveTo>
                  <a:pt x="556" y="1225"/>
                </a:moveTo>
                <a:cubicBezTo>
                  <a:pt x="551" y="1201"/>
                  <a:pt x="574" y="1186"/>
                  <a:pt x="581" y="1164"/>
                </a:cubicBezTo>
                <a:cubicBezTo>
                  <a:pt x="586" y="1169"/>
                  <a:pt x="575" y="1174"/>
                  <a:pt x="580" y="1180"/>
                </a:cubicBezTo>
                <a:cubicBezTo>
                  <a:pt x="578" y="1184"/>
                  <a:pt x="574" y="1188"/>
                  <a:pt x="572" y="1193"/>
                </a:cubicBezTo>
                <a:cubicBezTo>
                  <a:pt x="567" y="1203"/>
                  <a:pt x="568" y="1221"/>
                  <a:pt x="556" y="1225"/>
                </a:cubicBezTo>
                <a:close/>
                <a:moveTo>
                  <a:pt x="563" y="1065"/>
                </a:moveTo>
                <a:cubicBezTo>
                  <a:pt x="558" y="1066"/>
                  <a:pt x="557" y="1061"/>
                  <a:pt x="553" y="1061"/>
                </a:cubicBezTo>
                <a:cubicBezTo>
                  <a:pt x="559" y="1046"/>
                  <a:pt x="571" y="1036"/>
                  <a:pt x="579" y="1024"/>
                </a:cubicBezTo>
                <a:cubicBezTo>
                  <a:pt x="580" y="1027"/>
                  <a:pt x="573" y="1042"/>
                  <a:pt x="563" y="1065"/>
                </a:cubicBezTo>
                <a:close/>
                <a:moveTo>
                  <a:pt x="552" y="1121"/>
                </a:moveTo>
                <a:cubicBezTo>
                  <a:pt x="554" y="1115"/>
                  <a:pt x="549" y="1115"/>
                  <a:pt x="549" y="1111"/>
                </a:cubicBezTo>
                <a:cubicBezTo>
                  <a:pt x="560" y="1095"/>
                  <a:pt x="568" y="1077"/>
                  <a:pt x="583" y="1065"/>
                </a:cubicBezTo>
                <a:cubicBezTo>
                  <a:pt x="573" y="1079"/>
                  <a:pt x="561" y="1122"/>
                  <a:pt x="552" y="1121"/>
                </a:cubicBezTo>
                <a:close/>
                <a:moveTo>
                  <a:pt x="1134" y="930"/>
                </a:moveTo>
                <a:cubicBezTo>
                  <a:pt x="1135" y="928"/>
                  <a:pt x="1137" y="926"/>
                  <a:pt x="1137" y="928"/>
                </a:cubicBezTo>
                <a:cubicBezTo>
                  <a:pt x="1146" y="936"/>
                  <a:pt x="1154" y="948"/>
                  <a:pt x="1162" y="960"/>
                </a:cubicBezTo>
                <a:cubicBezTo>
                  <a:pt x="1172" y="976"/>
                  <a:pt x="1185" y="991"/>
                  <a:pt x="1182" y="1008"/>
                </a:cubicBezTo>
                <a:cubicBezTo>
                  <a:pt x="1175" y="1005"/>
                  <a:pt x="1176" y="996"/>
                  <a:pt x="1173" y="990"/>
                </a:cubicBezTo>
                <a:cubicBezTo>
                  <a:pt x="1163" y="968"/>
                  <a:pt x="1146" y="950"/>
                  <a:pt x="1134" y="930"/>
                </a:cubicBezTo>
                <a:close/>
                <a:moveTo>
                  <a:pt x="1137" y="1081"/>
                </a:moveTo>
                <a:cubicBezTo>
                  <a:pt x="1139" y="1094"/>
                  <a:pt x="1133" y="1116"/>
                  <a:pt x="1136" y="1132"/>
                </a:cubicBezTo>
                <a:cubicBezTo>
                  <a:pt x="1133" y="1134"/>
                  <a:pt x="1129" y="1132"/>
                  <a:pt x="1131" y="1140"/>
                </a:cubicBezTo>
                <a:cubicBezTo>
                  <a:pt x="1124" y="1123"/>
                  <a:pt x="1132" y="1096"/>
                  <a:pt x="1137" y="1081"/>
                </a:cubicBezTo>
                <a:close/>
                <a:moveTo>
                  <a:pt x="1117" y="890"/>
                </a:moveTo>
                <a:cubicBezTo>
                  <a:pt x="1127" y="896"/>
                  <a:pt x="1138" y="910"/>
                  <a:pt x="1135" y="924"/>
                </a:cubicBezTo>
                <a:cubicBezTo>
                  <a:pt x="1129" y="913"/>
                  <a:pt x="1123" y="902"/>
                  <a:pt x="1117" y="890"/>
                </a:cubicBezTo>
                <a:close/>
                <a:moveTo>
                  <a:pt x="1114" y="1060"/>
                </a:moveTo>
                <a:cubicBezTo>
                  <a:pt x="1116" y="1068"/>
                  <a:pt x="1118" y="1099"/>
                  <a:pt x="1105" y="1102"/>
                </a:cubicBezTo>
                <a:cubicBezTo>
                  <a:pt x="1104" y="1089"/>
                  <a:pt x="1114" y="1076"/>
                  <a:pt x="1114" y="1060"/>
                </a:cubicBezTo>
                <a:close/>
                <a:moveTo>
                  <a:pt x="1093" y="1031"/>
                </a:moveTo>
                <a:cubicBezTo>
                  <a:pt x="1091" y="1044"/>
                  <a:pt x="1090" y="1067"/>
                  <a:pt x="1077" y="1077"/>
                </a:cubicBezTo>
                <a:cubicBezTo>
                  <a:pt x="1075" y="1060"/>
                  <a:pt x="1088" y="1046"/>
                  <a:pt x="1093" y="1031"/>
                </a:cubicBezTo>
                <a:close/>
                <a:moveTo>
                  <a:pt x="1053" y="1041"/>
                </a:moveTo>
                <a:cubicBezTo>
                  <a:pt x="1056" y="1027"/>
                  <a:pt x="1064" y="1018"/>
                  <a:pt x="1065" y="1003"/>
                </a:cubicBezTo>
                <a:cubicBezTo>
                  <a:pt x="1071" y="1010"/>
                  <a:pt x="1070" y="989"/>
                  <a:pt x="1077" y="989"/>
                </a:cubicBezTo>
                <a:cubicBezTo>
                  <a:pt x="1071" y="1005"/>
                  <a:pt x="1067" y="1025"/>
                  <a:pt x="1059" y="1041"/>
                </a:cubicBezTo>
                <a:cubicBezTo>
                  <a:pt x="1057" y="1041"/>
                  <a:pt x="1055" y="1041"/>
                  <a:pt x="1053" y="1041"/>
                </a:cubicBezTo>
                <a:close/>
                <a:moveTo>
                  <a:pt x="1035" y="1275"/>
                </a:moveTo>
                <a:cubicBezTo>
                  <a:pt x="1059" y="1245"/>
                  <a:pt x="1076" y="1208"/>
                  <a:pt x="1080" y="1158"/>
                </a:cubicBezTo>
                <a:cubicBezTo>
                  <a:pt x="1086" y="1198"/>
                  <a:pt x="1064" y="1246"/>
                  <a:pt x="1046" y="1276"/>
                </a:cubicBezTo>
                <a:cubicBezTo>
                  <a:pt x="1040" y="1276"/>
                  <a:pt x="1039" y="1277"/>
                  <a:pt x="1035" y="1275"/>
                </a:cubicBezTo>
                <a:close/>
                <a:moveTo>
                  <a:pt x="1059" y="1139"/>
                </a:moveTo>
                <a:cubicBezTo>
                  <a:pt x="1063" y="1167"/>
                  <a:pt x="1044" y="1197"/>
                  <a:pt x="1038" y="1225"/>
                </a:cubicBezTo>
                <a:cubicBezTo>
                  <a:pt x="1036" y="1225"/>
                  <a:pt x="1035" y="1223"/>
                  <a:pt x="1033" y="1223"/>
                </a:cubicBezTo>
                <a:cubicBezTo>
                  <a:pt x="1033" y="1198"/>
                  <a:pt x="1057" y="1170"/>
                  <a:pt x="1059" y="1139"/>
                </a:cubicBezTo>
                <a:close/>
                <a:moveTo>
                  <a:pt x="1037" y="957"/>
                </a:moveTo>
                <a:cubicBezTo>
                  <a:pt x="1039" y="970"/>
                  <a:pt x="1034" y="988"/>
                  <a:pt x="1031" y="1000"/>
                </a:cubicBezTo>
                <a:cubicBezTo>
                  <a:pt x="1015" y="991"/>
                  <a:pt x="1036" y="972"/>
                  <a:pt x="1037" y="957"/>
                </a:cubicBezTo>
                <a:close/>
                <a:moveTo>
                  <a:pt x="1022" y="1085"/>
                </a:moveTo>
                <a:cubicBezTo>
                  <a:pt x="1018" y="1098"/>
                  <a:pt x="1018" y="1123"/>
                  <a:pt x="1012" y="1129"/>
                </a:cubicBezTo>
                <a:cubicBezTo>
                  <a:pt x="1005" y="1116"/>
                  <a:pt x="1016" y="1100"/>
                  <a:pt x="1022" y="1085"/>
                </a:cubicBezTo>
                <a:close/>
                <a:moveTo>
                  <a:pt x="1011" y="1178"/>
                </a:moveTo>
                <a:cubicBezTo>
                  <a:pt x="1022" y="1137"/>
                  <a:pt x="1037" y="1112"/>
                  <a:pt x="1035" y="1103"/>
                </a:cubicBezTo>
                <a:cubicBezTo>
                  <a:pt x="1044" y="1130"/>
                  <a:pt x="1025" y="1154"/>
                  <a:pt x="1021" y="1179"/>
                </a:cubicBezTo>
                <a:cubicBezTo>
                  <a:pt x="1017" y="1181"/>
                  <a:pt x="1015" y="1179"/>
                  <a:pt x="1011" y="1178"/>
                </a:cubicBezTo>
                <a:close/>
                <a:moveTo>
                  <a:pt x="999" y="886"/>
                </a:moveTo>
                <a:cubicBezTo>
                  <a:pt x="996" y="903"/>
                  <a:pt x="992" y="930"/>
                  <a:pt x="988" y="950"/>
                </a:cubicBezTo>
                <a:cubicBezTo>
                  <a:pt x="986" y="951"/>
                  <a:pt x="985" y="949"/>
                  <a:pt x="984" y="949"/>
                </a:cubicBezTo>
                <a:cubicBezTo>
                  <a:pt x="984" y="928"/>
                  <a:pt x="993" y="905"/>
                  <a:pt x="999" y="886"/>
                </a:cubicBezTo>
                <a:close/>
                <a:moveTo>
                  <a:pt x="960" y="880"/>
                </a:moveTo>
                <a:cubicBezTo>
                  <a:pt x="956" y="891"/>
                  <a:pt x="955" y="905"/>
                  <a:pt x="951" y="916"/>
                </a:cubicBezTo>
                <a:cubicBezTo>
                  <a:pt x="935" y="910"/>
                  <a:pt x="957" y="889"/>
                  <a:pt x="960" y="880"/>
                </a:cubicBezTo>
                <a:close/>
                <a:moveTo>
                  <a:pt x="856" y="834"/>
                </a:moveTo>
                <a:cubicBezTo>
                  <a:pt x="861" y="820"/>
                  <a:pt x="874" y="812"/>
                  <a:pt x="879" y="798"/>
                </a:cubicBezTo>
                <a:cubicBezTo>
                  <a:pt x="879" y="810"/>
                  <a:pt x="867" y="822"/>
                  <a:pt x="863" y="836"/>
                </a:cubicBezTo>
                <a:cubicBezTo>
                  <a:pt x="860" y="836"/>
                  <a:pt x="858" y="836"/>
                  <a:pt x="856" y="834"/>
                </a:cubicBezTo>
                <a:close/>
                <a:moveTo>
                  <a:pt x="864" y="784"/>
                </a:moveTo>
                <a:cubicBezTo>
                  <a:pt x="858" y="795"/>
                  <a:pt x="858" y="812"/>
                  <a:pt x="845" y="818"/>
                </a:cubicBezTo>
                <a:cubicBezTo>
                  <a:pt x="841" y="810"/>
                  <a:pt x="857" y="789"/>
                  <a:pt x="864" y="784"/>
                </a:cubicBezTo>
                <a:close/>
                <a:moveTo>
                  <a:pt x="823" y="793"/>
                </a:moveTo>
                <a:cubicBezTo>
                  <a:pt x="830" y="782"/>
                  <a:pt x="834" y="769"/>
                  <a:pt x="844" y="761"/>
                </a:cubicBezTo>
                <a:cubicBezTo>
                  <a:pt x="838" y="770"/>
                  <a:pt x="833" y="781"/>
                  <a:pt x="830" y="794"/>
                </a:cubicBezTo>
                <a:cubicBezTo>
                  <a:pt x="827" y="794"/>
                  <a:pt x="825" y="794"/>
                  <a:pt x="823" y="793"/>
                </a:cubicBezTo>
                <a:close/>
                <a:moveTo>
                  <a:pt x="826" y="1263"/>
                </a:moveTo>
                <a:cubicBezTo>
                  <a:pt x="835" y="1242"/>
                  <a:pt x="850" y="1189"/>
                  <a:pt x="861" y="1198"/>
                </a:cubicBezTo>
                <a:cubicBezTo>
                  <a:pt x="853" y="1219"/>
                  <a:pt x="842" y="1238"/>
                  <a:pt x="836" y="1263"/>
                </a:cubicBezTo>
                <a:cubicBezTo>
                  <a:pt x="831" y="1264"/>
                  <a:pt x="832" y="1264"/>
                  <a:pt x="826" y="1263"/>
                </a:cubicBezTo>
                <a:close/>
                <a:moveTo>
                  <a:pt x="813" y="752"/>
                </a:moveTo>
                <a:cubicBezTo>
                  <a:pt x="816" y="758"/>
                  <a:pt x="808" y="768"/>
                  <a:pt x="810" y="774"/>
                </a:cubicBezTo>
                <a:cubicBezTo>
                  <a:pt x="796" y="770"/>
                  <a:pt x="811" y="758"/>
                  <a:pt x="813" y="752"/>
                </a:cubicBezTo>
                <a:close/>
                <a:moveTo>
                  <a:pt x="841" y="1181"/>
                </a:moveTo>
                <a:cubicBezTo>
                  <a:pt x="832" y="1198"/>
                  <a:pt x="828" y="1219"/>
                  <a:pt x="818" y="1235"/>
                </a:cubicBezTo>
                <a:cubicBezTo>
                  <a:pt x="817" y="1235"/>
                  <a:pt x="816" y="1235"/>
                  <a:pt x="815" y="1234"/>
                </a:cubicBezTo>
                <a:cubicBezTo>
                  <a:pt x="816" y="1214"/>
                  <a:pt x="828" y="1190"/>
                  <a:pt x="841" y="1181"/>
                </a:cubicBezTo>
                <a:close/>
                <a:moveTo>
                  <a:pt x="792" y="755"/>
                </a:moveTo>
                <a:cubicBezTo>
                  <a:pt x="795" y="751"/>
                  <a:pt x="795" y="746"/>
                  <a:pt x="800" y="745"/>
                </a:cubicBezTo>
                <a:cubicBezTo>
                  <a:pt x="802" y="758"/>
                  <a:pt x="801" y="744"/>
                  <a:pt x="801" y="758"/>
                </a:cubicBezTo>
                <a:cubicBezTo>
                  <a:pt x="797" y="757"/>
                  <a:pt x="795" y="756"/>
                  <a:pt x="792" y="755"/>
                </a:cubicBezTo>
                <a:close/>
                <a:moveTo>
                  <a:pt x="819" y="1159"/>
                </a:moveTo>
                <a:cubicBezTo>
                  <a:pt x="818" y="1172"/>
                  <a:pt x="810" y="1190"/>
                  <a:pt x="803" y="1201"/>
                </a:cubicBezTo>
                <a:cubicBezTo>
                  <a:pt x="797" y="1187"/>
                  <a:pt x="814" y="1172"/>
                  <a:pt x="819" y="1159"/>
                </a:cubicBezTo>
                <a:close/>
                <a:moveTo>
                  <a:pt x="777" y="790"/>
                </a:moveTo>
                <a:cubicBezTo>
                  <a:pt x="781" y="785"/>
                  <a:pt x="793" y="802"/>
                  <a:pt x="794" y="805"/>
                </a:cubicBezTo>
                <a:cubicBezTo>
                  <a:pt x="801" y="806"/>
                  <a:pt x="806" y="811"/>
                  <a:pt x="810" y="816"/>
                </a:cubicBezTo>
                <a:cubicBezTo>
                  <a:pt x="796" y="816"/>
                  <a:pt x="786" y="800"/>
                  <a:pt x="777" y="790"/>
                </a:cubicBezTo>
                <a:close/>
                <a:moveTo>
                  <a:pt x="784" y="1180"/>
                </a:moveTo>
                <a:cubicBezTo>
                  <a:pt x="787" y="1164"/>
                  <a:pt x="797" y="1152"/>
                  <a:pt x="801" y="1140"/>
                </a:cubicBezTo>
                <a:cubicBezTo>
                  <a:pt x="805" y="1152"/>
                  <a:pt x="795" y="1174"/>
                  <a:pt x="784" y="1180"/>
                </a:cubicBezTo>
                <a:close/>
                <a:moveTo>
                  <a:pt x="773" y="1067"/>
                </a:moveTo>
                <a:cubicBezTo>
                  <a:pt x="773" y="1078"/>
                  <a:pt x="775" y="1103"/>
                  <a:pt x="763" y="1107"/>
                </a:cubicBezTo>
                <a:cubicBezTo>
                  <a:pt x="759" y="1088"/>
                  <a:pt x="769" y="1083"/>
                  <a:pt x="773" y="1067"/>
                </a:cubicBezTo>
                <a:close/>
                <a:moveTo>
                  <a:pt x="747" y="1049"/>
                </a:moveTo>
                <a:cubicBezTo>
                  <a:pt x="753" y="1038"/>
                  <a:pt x="756" y="1024"/>
                  <a:pt x="764" y="1016"/>
                </a:cubicBezTo>
                <a:cubicBezTo>
                  <a:pt x="757" y="1026"/>
                  <a:pt x="764" y="1052"/>
                  <a:pt x="747" y="1049"/>
                </a:cubicBezTo>
                <a:close/>
                <a:moveTo>
                  <a:pt x="736" y="751"/>
                </a:moveTo>
                <a:cubicBezTo>
                  <a:pt x="742" y="757"/>
                  <a:pt x="747" y="764"/>
                  <a:pt x="758" y="765"/>
                </a:cubicBezTo>
                <a:cubicBezTo>
                  <a:pt x="751" y="771"/>
                  <a:pt x="736" y="763"/>
                  <a:pt x="736" y="751"/>
                </a:cubicBezTo>
                <a:close/>
                <a:moveTo>
                  <a:pt x="739" y="851"/>
                </a:moveTo>
                <a:cubicBezTo>
                  <a:pt x="744" y="858"/>
                  <a:pt x="729" y="871"/>
                  <a:pt x="736" y="877"/>
                </a:cubicBezTo>
                <a:cubicBezTo>
                  <a:pt x="731" y="877"/>
                  <a:pt x="733" y="885"/>
                  <a:pt x="726" y="884"/>
                </a:cubicBezTo>
                <a:cubicBezTo>
                  <a:pt x="724" y="872"/>
                  <a:pt x="736" y="862"/>
                  <a:pt x="739" y="851"/>
                </a:cubicBezTo>
                <a:close/>
                <a:moveTo>
                  <a:pt x="743" y="889"/>
                </a:moveTo>
                <a:cubicBezTo>
                  <a:pt x="743" y="901"/>
                  <a:pt x="737" y="920"/>
                  <a:pt x="730" y="931"/>
                </a:cubicBezTo>
                <a:cubicBezTo>
                  <a:pt x="729" y="931"/>
                  <a:pt x="728" y="931"/>
                  <a:pt x="728" y="930"/>
                </a:cubicBezTo>
                <a:cubicBezTo>
                  <a:pt x="727" y="916"/>
                  <a:pt x="739" y="903"/>
                  <a:pt x="743" y="889"/>
                </a:cubicBezTo>
                <a:close/>
                <a:moveTo>
                  <a:pt x="810" y="1275"/>
                </a:moveTo>
                <a:cubicBezTo>
                  <a:pt x="804" y="1272"/>
                  <a:pt x="798" y="1263"/>
                  <a:pt x="793" y="1257"/>
                </a:cubicBezTo>
                <a:cubicBezTo>
                  <a:pt x="750" y="1194"/>
                  <a:pt x="722" y="1099"/>
                  <a:pt x="713" y="1004"/>
                </a:cubicBezTo>
                <a:cubicBezTo>
                  <a:pt x="706" y="929"/>
                  <a:pt x="707" y="846"/>
                  <a:pt x="686" y="780"/>
                </a:cubicBezTo>
                <a:cubicBezTo>
                  <a:pt x="691" y="777"/>
                  <a:pt x="689" y="787"/>
                  <a:pt x="690" y="791"/>
                </a:cubicBezTo>
                <a:cubicBezTo>
                  <a:pt x="695" y="806"/>
                  <a:pt x="703" y="827"/>
                  <a:pt x="706" y="840"/>
                </a:cubicBezTo>
                <a:cubicBezTo>
                  <a:pt x="713" y="869"/>
                  <a:pt x="711" y="900"/>
                  <a:pt x="713" y="930"/>
                </a:cubicBezTo>
                <a:cubicBezTo>
                  <a:pt x="722" y="1028"/>
                  <a:pt x="737" y="1125"/>
                  <a:pt x="770" y="1199"/>
                </a:cubicBezTo>
                <a:cubicBezTo>
                  <a:pt x="783" y="1227"/>
                  <a:pt x="799" y="1251"/>
                  <a:pt x="810" y="1275"/>
                </a:cubicBezTo>
                <a:close/>
                <a:moveTo>
                  <a:pt x="671" y="764"/>
                </a:moveTo>
                <a:cubicBezTo>
                  <a:pt x="672" y="757"/>
                  <a:pt x="676" y="753"/>
                  <a:pt x="678" y="746"/>
                </a:cubicBezTo>
                <a:cubicBezTo>
                  <a:pt x="678" y="749"/>
                  <a:pt x="680" y="765"/>
                  <a:pt x="671" y="764"/>
                </a:cubicBezTo>
                <a:close/>
                <a:moveTo>
                  <a:pt x="676" y="732"/>
                </a:moveTo>
                <a:cubicBezTo>
                  <a:pt x="676" y="736"/>
                  <a:pt x="672" y="736"/>
                  <a:pt x="673" y="742"/>
                </a:cubicBezTo>
                <a:cubicBezTo>
                  <a:pt x="672" y="742"/>
                  <a:pt x="670" y="742"/>
                  <a:pt x="669" y="742"/>
                </a:cubicBezTo>
                <a:cubicBezTo>
                  <a:pt x="666" y="738"/>
                  <a:pt x="672" y="734"/>
                  <a:pt x="676" y="732"/>
                </a:cubicBezTo>
                <a:close/>
                <a:moveTo>
                  <a:pt x="625" y="874"/>
                </a:moveTo>
                <a:cubicBezTo>
                  <a:pt x="626" y="883"/>
                  <a:pt x="609" y="892"/>
                  <a:pt x="614" y="905"/>
                </a:cubicBezTo>
                <a:cubicBezTo>
                  <a:pt x="591" y="908"/>
                  <a:pt x="624" y="876"/>
                  <a:pt x="625" y="874"/>
                </a:cubicBezTo>
                <a:close/>
                <a:moveTo>
                  <a:pt x="594" y="907"/>
                </a:moveTo>
                <a:cubicBezTo>
                  <a:pt x="595" y="898"/>
                  <a:pt x="597" y="891"/>
                  <a:pt x="604" y="888"/>
                </a:cubicBezTo>
                <a:cubicBezTo>
                  <a:pt x="597" y="891"/>
                  <a:pt x="602" y="905"/>
                  <a:pt x="594" y="907"/>
                </a:cubicBezTo>
                <a:close/>
                <a:moveTo>
                  <a:pt x="583" y="951"/>
                </a:moveTo>
                <a:cubicBezTo>
                  <a:pt x="591" y="937"/>
                  <a:pt x="599" y="922"/>
                  <a:pt x="613" y="913"/>
                </a:cubicBezTo>
                <a:cubicBezTo>
                  <a:pt x="603" y="923"/>
                  <a:pt x="597" y="936"/>
                  <a:pt x="594" y="952"/>
                </a:cubicBezTo>
                <a:cubicBezTo>
                  <a:pt x="590" y="952"/>
                  <a:pt x="585" y="953"/>
                  <a:pt x="583" y="951"/>
                </a:cubicBezTo>
                <a:close/>
                <a:moveTo>
                  <a:pt x="607" y="1240"/>
                </a:moveTo>
                <a:cubicBezTo>
                  <a:pt x="604" y="1261"/>
                  <a:pt x="591" y="1284"/>
                  <a:pt x="589" y="1305"/>
                </a:cubicBezTo>
                <a:cubicBezTo>
                  <a:pt x="586" y="1302"/>
                  <a:pt x="587" y="1306"/>
                  <a:pt x="584" y="1304"/>
                </a:cubicBezTo>
                <a:cubicBezTo>
                  <a:pt x="585" y="1282"/>
                  <a:pt x="599" y="1260"/>
                  <a:pt x="607" y="1240"/>
                </a:cubicBezTo>
                <a:close/>
                <a:moveTo>
                  <a:pt x="585" y="928"/>
                </a:moveTo>
                <a:cubicBezTo>
                  <a:pt x="580" y="940"/>
                  <a:pt x="576" y="952"/>
                  <a:pt x="573" y="966"/>
                </a:cubicBezTo>
                <a:cubicBezTo>
                  <a:pt x="565" y="953"/>
                  <a:pt x="578" y="936"/>
                  <a:pt x="585" y="928"/>
                </a:cubicBezTo>
                <a:close/>
                <a:moveTo>
                  <a:pt x="566" y="1273"/>
                </a:moveTo>
                <a:cubicBezTo>
                  <a:pt x="567" y="1249"/>
                  <a:pt x="581" y="1236"/>
                  <a:pt x="591" y="1219"/>
                </a:cubicBezTo>
                <a:cubicBezTo>
                  <a:pt x="590" y="1235"/>
                  <a:pt x="576" y="1250"/>
                  <a:pt x="574" y="1270"/>
                </a:cubicBezTo>
                <a:cubicBezTo>
                  <a:pt x="571" y="1271"/>
                  <a:pt x="570" y="1273"/>
                  <a:pt x="566" y="1273"/>
                </a:cubicBezTo>
                <a:close/>
                <a:moveTo>
                  <a:pt x="550" y="1175"/>
                </a:moveTo>
                <a:cubicBezTo>
                  <a:pt x="556" y="1155"/>
                  <a:pt x="568" y="1140"/>
                  <a:pt x="575" y="1121"/>
                </a:cubicBezTo>
                <a:cubicBezTo>
                  <a:pt x="581" y="1139"/>
                  <a:pt x="555" y="1157"/>
                  <a:pt x="561" y="1174"/>
                </a:cubicBezTo>
                <a:cubicBezTo>
                  <a:pt x="558" y="1177"/>
                  <a:pt x="552" y="1180"/>
                  <a:pt x="550" y="1175"/>
                </a:cubicBezTo>
                <a:close/>
                <a:moveTo>
                  <a:pt x="560" y="989"/>
                </a:moveTo>
                <a:cubicBezTo>
                  <a:pt x="558" y="1011"/>
                  <a:pt x="549" y="1038"/>
                  <a:pt x="543" y="1061"/>
                </a:cubicBezTo>
                <a:cubicBezTo>
                  <a:pt x="542" y="1067"/>
                  <a:pt x="548" y="1071"/>
                  <a:pt x="541" y="1072"/>
                </a:cubicBezTo>
                <a:cubicBezTo>
                  <a:pt x="539" y="1042"/>
                  <a:pt x="551" y="1013"/>
                  <a:pt x="560" y="989"/>
                </a:cubicBezTo>
                <a:close/>
                <a:moveTo>
                  <a:pt x="547" y="1078"/>
                </a:moveTo>
                <a:cubicBezTo>
                  <a:pt x="538" y="1120"/>
                  <a:pt x="530" y="1168"/>
                  <a:pt x="540" y="1222"/>
                </a:cubicBezTo>
                <a:cubicBezTo>
                  <a:pt x="546" y="1257"/>
                  <a:pt x="564" y="1284"/>
                  <a:pt x="572" y="1310"/>
                </a:cubicBezTo>
                <a:cubicBezTo>
                  <a:pt x="560" y="1306"/>
                  <a:pt x="556" y="1289"/>
                  <a:pt x="550" y="1275"/>
                </a:cubicBezTo>
                <a:cubicBezTo>
                  <a:pt x="539" y="1248"/>
                  <a:pt x="534" y="1224"/>
                  <a:pt x="532" y="1191"/>
                </a:cubicBezTo>
                <a:cubicBezTo>
                  <a:pt x="530" y="1166"/>
                  <a:pt x="526" y="1097"/>
                  <a:pt x="547" y="1078"/>
                </a:cubicBezTo>
                <a:close/>
                <a:moveTo>
                  <a:pt x="1429" y="36"/>
                </a:moveTo>
                <a:cubicBezTo>
                  <a:pt x="1433" y="35"/>
                  <a:pt x="1433" y="39"/>
                  <a:pt x="1433" y="43"/>
                </a:cubicBezTo>
                <a:cubicBezTo>
                  <a:pt x="1429" y="43"/>
                  <a:pt x="1426" y="39"/>
                  <a:pt x="1429" y="36"/>
                </a:cubicBezTo>
                <a:close/>
                <a:moveTo>
                  <a:pt x="1385" y="103"/>
                </a:moveTo>
                <a:cubicBezTo>
                  <a:pt x="1388" y="106"/>
                  <a:pt x="1390" y="108"/>
                  <a:pt x="1390" y="113"/>
                </a:cubicBezTo>
                <a:cubicBezTo>
                  <a:pt x="1383" y="115"/>
                  <a:pt x="1383" y="106"/>
                  <a:pt x="1385" y="103"/>
                </a:cubicBezTo>
                <a:close/>
                <a:moveTo>
                  <a:pt x="1386" y="232"/>
                </a:moveTo>
                <a:cubicBezTo>
                  <a:pt x="1391" y="232"/>
                  <a:pt x="1395" y="238"/>
                  <a:pt x="1392" y="241"/>
                </a:cubicBezTo>
                <a:cubicBezTo>
                  <a:pt x="1387" y="241"/>
                  <a:pt x="1386" y="237"/>
                  <a:pt x="1386" y="232"/>
                </a:cubicBezTo>
                <a:close/>
                <a:moveTo>
                  <a:pt x="1384" y="169"/>
                </a:moveTo>
                <a:cubicBezTo>
                  <a:pt x="1390" y="171"/>
                  <a:pt x="1390" y="178"/>
                  <a:pt x="1393" y="181"/>
                </a:cubicBezTo>
                <a:cubicBezTo>
                  <a:pt x="1387" y="187"/>
                  <a:pt x="1382" y="172"/>
                  <a:pt x="1384" y="169"/>
                </a:cubicBezTo>
                <a:close/>
                <a:moveTo>
                  <a:pt x="1377" y="152"/>
                </a:moveTo>
                <a:cubicBezTo>
                  <a:pt x="1381" y="153"/>
                  <a:pt x="1381" y="159"/>
                  <a:pt x="1383" y="163"/>
                </a:cubicBezTo>
                <a:cubicBezTo>
                  <a:pt x="1376" y="164"/>
                  <a:pt x="1377" y="158"/>
                  <a:pt x="1377" y="152"/>
                </a:cubicBezTo>
                <a:close/>
                <a:moveTo>
                  <a:pt x="1352" y="237"/>
                </a:moveTo>
                <a:cubicBezTo>
                  <a:pt x="1356" y="240"/>
                  <a:pt x="1357" y="246"/>
                  <a:pt x="1358" y="251"/>
                </a:cubicBezTo>
                <a:cubicBezTo>
                  <a:pt x="1351" y="252"/>
                  <a:pt x="1350" y="241"/>
                  <a:pt x="1352" y="237"/>
                </a:cubicBezTo>
                <a:close/>
                <a:moveTo>
                  <a:pt x="1323" y="71"/>
                </a:moveTo>
                <a:cubicBezTo>
                  <a:pt x="1327" y="70"/>
                  <a:pt x="1329" y="76"/>
                  <a:pt x="1327" y="78"/>
                </a:cubicBezTo>
                <a:cubicBezTo>
                  <a:pt x="1326" y="78"/>
                  <a:pt x="1324" y="78"/>
                  <a:pt x="1323" y="78"/>
                </a:cubicBezTo>
                <a:cubicBezTo>
                  <a:pt x="1322" y="74"/>
                  <a:pt x="1322" y="75"/>
                  <a:pt x="1323" y="71"/>
                </a:cubicBezTo>
                <a:close/>
                <a:moveTo>
                  <a:pt x="1327" y="262"/>
                </a:moveTo>
                <a:cubicBezTo>
                  <a:pt x="1333" y="266"/>
                  <a:pt x="1339" y="276"/>
                  <a:pt x="1338" y="283"/>
                </a:cubicBezTo>
                <a:cubicBezTo>
                  <a:pt x="1329" y="282"/>
                  <a:pt x="1331" y="269"/>
                  <a:pt x="1327" y="262"/>
                </a:cubicBezTo>
                <a:close/>
                <a:moveTo>
                  <a:pt x="1315" y="244"/>
                </a:moveTo>
                <a:cubicBezTo>
                  <a:pt x="1321" y="244"/>
                  <a:pt x="1321" y="251"/>
                  <a:pt x="1323" y="256"/>
                </a:cubicBezTo>
                <a:cubicBezTo>
                  <a:pt x="1317" y="256"/>
                  <a:pt x="1315" y="251"/>
                  <a:pt x="1315" y="244"/>
                </a:cubicBezTo>
                <a:close/>
                <a:moveTo>
                  <a:pt x="1284" y="377"/>
                </a:moveTo>
                <a:cubicBezTo>
                  <a:pt x="1291" y="381"/>
                  <a:pt x="1292" y="392"/>
                  <a:pt x="1296" y="398"/>
                </a:cubicBezTo>
                <a:cubicBezTo>
                  <a:pt x="1285" y="399"/>
                  <a:pt x="1287" y="385"/>
                  <a:pt x="1284" y="377"/>
                </a:cubicBezTo>
                <a:close/>
                <a:moveTo>
                  <a:pt x="1270" y="63"/>
                </a:moveTo>
                <a:cubicBezTo>
                  <a:pt x="1275" y="64"/>
                  <a:pt x="1275" y="70"/>
                  <a:pt x="1276" y="75"/>
                </a:cubicBezTo>
                <a:cubicBezTo>
                  <a:pt x="1269" y="76"/>
                  <a:pt x="1267" y="67"/>
                  <a:pt x="1270" y="63"/>
                </a:cubicBezTo>
                <a:close/>
                <a:moveTo>
                  <a:pt x="1273" y="251"/>
                </a:moveTo>
                <a:cubicBezTo>
                  <a:pt x="1278" y="257"/>
                  <a:pt x="1283" y="265"/>
                  <a:pt x="1286" y="273"/>
                </a:cubicBezTo>
                <a:cubicBezTo>
                  <a:pt x="1276" y="273"/>
                  <a:pt x="1274" y="257"/>
                  <a:pt x="1273" y="251"/>
                </a:cubicBezTo>
                <a:close/>
                <a:moveTo>
                  <a:pt x="1272" y="349"/>
                </a:moveTo>
                <a:cubicBezTo>
                  <a:pt x="1277" y="352"/>
                  <a:pt x="1277" y="361"/>
                  <a:pt x="1281" y="366"/>
                </a:cubicBezTo>
                <a:cubicBezTo>
                  <a:pt x="1273" y="366"/>
                  <a:pt x="1274" y="355"/>
                  <a:pt x="1272" y="349"/>
                </a:cubicBezTo>
                <a:close/>
                <a:moveTo>
                  <a:pt x="1249" y="398"/>
                </a:moveTo>
                <a:cubicBezTo>
                  <a:pt x="1253" y="404"/>
                  <a:pt x="1258" y="409"/>
                  <a:pt x="1259" y="418"/>
                </a:cubicBezTo>
                <a:cubicBezTo>
                  <a:pt x="1249" y="419"/>
                  <a:pt x="1251" y="406"/>
                  <a:pt x="1249" y="398"/>
                </a:cubicBezTo>
                <a:close/>
                <a:moveTo>
                  <a:pt x="1240" y="450"/>
                </a:moveTo>
                <a:cubicBezTo>
                  <a:pt x="1246" y="456"/>
                  <a:pt x="1250" y="463"/>
                  <a:pt x="1253" y="471"/>
                </a:cubicBezTo>
                <a:cubicBezTo>
                  <a:pt x="1242" y="471"/>
                  <a:pt x="1242" y="459"/>
                  <a:pt x="1240" y="450"/>
                </a:cubicBezTo>
                <a:close/>
                <a:moveTo>
                  <a:pt x="1236" y="367"/>
                </a:moveTo>
                <a:cubicBezTo>
                  <a:pt x="1240" y="371"/>
                  <a:pt x="1246" y="379"/>
                  <a:pt x="1244" y="384"/>
                </a:cubicBezTo>
                <a:cubicBezTo>
                  <a:pt x="1238" y="383"/>
                  <a:pt x="1234" y="372"/>
                  <a:pt x="1236" y="367"/>
                </a:cubicBezTo>
                <a:close/>
                <a:moveTo>
                  <a:pt x="1225" y="419"/>
                </a:moveTo>
                <a:cubicBezTo>
                  <a:pt x="1232" y="422"/>
                  <a:pt x="1234" y="431"/>
                  <a:pt x="1239" y="436"/>
                </a:cubicBezTo>
                <a:cubicBezTo>
                  <a:pt x="1237" y="441"/>
                  <a:pt x="1236" y="437"/>
                  <a:pt x="1232" y="437"/>
                </a:cubicBezTo>
                <a:cubicBezTo>
                  <a:pt x="1231" y="430"/>
                  <a:pt x="1226" y="427"/>
                  <a:pt x="1225" y="419"/>
                </a:cubicBezTo>
                <a:close/>
                <a:moveTo>
                  <a:pt x="1217" y="514"/>
                </a:moveTo>
                <a:cubicBezTo>
                  <a:pt x="1222" y="518"/>
                  <a:pt x="1233" y="532"/>
                  <a:pt x="1228" y="539"/>
                </a:cubicBezTo>
                <a:cubicBezTo>
                  <a:pt x="1222" y="532"/>
                  <a:pt x="1218" y="524"/>
                  <a:pt x="1217" y="514"/>
                </a:cubicBezTo>
                <a:close/>
                <a:moveTo>
                  <a:pt x="1190" y="101"/>
                </a:moveTo>
                <a:cubicBezTo>
                  <a:pt x="1197" y="102"/>
                  <a:pt x="1199" y="109"/>
                  <a:pt x="1202" y="116"/>
                </a:cubicBezTo>
                <a:cubicBezTo>
                  <a:pt x="1192" y="117"/>
                  <a:pt x="1193" y="106"/>
                  <a:pt x="1190" y="101"/>
                </a:cubicBezTo>
                <a:close/>
                <a:moveTo>
                  <a:pt x="1198" y="367"/>
                </a:moveTo>
                <a:cubicBezTo>
                  <a:pt x="1206" y="375"/>
                  <a:pt x="1212" y="385"/>
                  <a:pt x="1216" y="398"/>
                </a:cubicBezTo>
                <a:cubicBezTo>
                  <a:pt x="1206" y="392"/>
                  <a:pt x="1203" y="379"/>
                  <a:pt x="1198" y="367"/>
                </a:cubicBezTo>
                <a:close/>
                <a:moveTo>
                  <a:pt x="1206" y="614"/>
                </a:moveTo>
                <a:cubicBezTo>
                  <a:pt x="1211" y="616"/>
                  <a:pt x="1213" y="622"/>
                  <a:pt x="1215" y="628"/>
                </a:cubicBezTo>
                <a:cubicBezTo>
                  <a:pt x="1206" y="629"/>
                  <a:pt x="1208" y="620"/>
                  <a:pt x="1206" y="614"/>
                </a:cubicBezTo>
                <a:close/>
                <a:moveTo>
                  <a:pt x="1195" y="471"/>
                </a:moveTo>
                <a:cubicBezTo>
                  <a:pt x="1202" y="478"/>
                  <a:pt x="1206" y="487"/>
                  <a:pt x="1211" y="497"/>
                </a:cubicBezTo>
                <a:cubicBezTo>
                  <a:pt x="1200" y="494"/>
                  <a:pt x="1198" y="482"/>
                  <a:pt x="1195" y="471"/>
                </a:cubicBezTo>
                <a:close/>
                <a:moveTo>
                  <a:pt x="1177" y="248"/>
                </a:moveTo>
                <a:cubicBezTo>
                  <a:pt x="1180" y="250"/>
                  <a:pt x="1184" y="251"/>
                  <a:pt x="1183" y="256"/>
                </a:cubicBezTo>
                <a:cubicBezTo>
                  <a:pt x="1180" y="254"/>
                  <a:pt x="1177" y="253"/>
                  <a:pt x="1177" y="248"/>
                </a:cubicBezTo>
                <a:close/>
                <a:moveTo>
                  <a:pt x="1182" y="438"/>
                </a:moveTo>
                <a:cubicBezTo>
                  <a:pt x="1177" y="426"/>
                  <a:pt x="1168" y="410"/>
                  <a:pt x="1170" y="399"/>
                </a:cubicBezTo>
                <a:cubicBezTo>
                  <a:pt x="1179" y="409"/>
                  <a:pt x="1183" y="422"/>
                  <a:pt x="1190" y="433"/>
                </a:cubicBezTo>
                <a:cubicBezTo>
                  <a:pt x="1188" y="435"/>
                  <a:pt x="1187" y="439"/>
                  <a:pt x="1182" y="438"/>
                </a:cubicBezTo>
                <a:close/>
                <a:moveTo>
                  <a:pt x="1164" y="371"/>
                </a:moveTo>
                <a:cubicBezTo>
                  <a:pt x="1169" y="371"/>
                  <a:pt x="1166" y="380"/>
                  <a:pt x="1168" y="382"/>
                </a:cubicBezTo>
                <a:cubicBezTo>
                  <a:pt x="1167" y="382"/>
                  <a:pt x="1166" y="383"/>
                  <a:pt x="1166" y="384"/>
                </a:cubicBezTo>
                <a:cubicBezTo>
                  <a:pt x="1162" y="381"/>
                  <a:pt x="1160" y="375"/>
                  <a:pt x="1164" y="371"/>
                </a:cubicBezTo>
                <a:close/>
                <a:moveTo>
                  <a:pt x="1145" y="84"/>
                </a:moveTo>
                <a:cubicBezTo>
                  <a:pt x="1153" y="87"/>
                  <a:pt x="1155" y="97"/>
                  <a:pt x="1158" y="106"/>
                </a:cubicBezTo>
                <a:cubicBezTo>
                  <a:pt x="1150" y="103"/>
                  <a:pt x="1149" y="91"/>
                  <a:pt x="1145" y="84"/>
                </a:cubicBezTo>
                <a:close/>
                <a:moveTo>
                  <a:pt x="1160" y="615"/>
                </a:moveTo>
                <a:cubicBezTo>
                  <a:pt x="1164" y="620"/>
                  <a:pt x="1167" y="625"/>
                  <a:pt x="1169" y="632"/>
                </a:cubicBezTo>
                <a:cubicBezTo>
                  <a:pt x="1160" y="633"/>
                  <a:pt x="1162" y="622"/>
                  <a:pt x="1160" y="615"/>
                </a:cubicBezTo>
                <a:close/>
                <a:moveTo>
                  <a:pt x="1146" y="256"/>
                </a:moveTo>
                <a:cubicBezTo>
                  <a:pt x="1150" y="259"/>
                  <a:pt x="1151" y="266"/>
                  <a:pt x="1152" y="272"/>
                </a:cubicBezTo>
                <a:cubicBezTo>
                  <a:pt x="1146" y="272"/>
                  <a:pt x="1145" y="260"/>
                  <a:pt x="1146" y="256"/>
                </a:cubicBezTo>
                <a:close/>
                <a:moveTo>
                  <a:pt x="1148" y="493"/>
                </a:moveTo>
                <a:cubicBezTo>
                  <a:pt x="1155" y="494"/>
                  <a:pt x="1160" y="505"/>
                  <a:pt x="1158" y="511"/>
                </a:cubicBezTo>
                <a:cubicBezTo>
                  <a:pt x="1151" y="509"/>
                  <a:pt x="1153" y="497"/>
                  <a:pt x="1148" y="493"/>
                </a:cubicBezTo>
                <a:close/>
                <a:moveTo>
                  <a:pt x="1131" y="365"/>
                </a:moveTo>
                <a:cubicBezTo>
                  <a:pt x="1137" y="366"/>
                  <a:pt x="1139" y="377"/>
                  <a:pt x="1138" y="380"/>
                </a:cubicBezTo>
                <a:cubicBezTo>
                  <a:pt x="1132" y="379"/>
                  <a:pt x="1130" y="373"/>
                  <a:pt x="1131" y="365"/>
                </a:cubicBezTo>
                <a:close/>
                <a:moveTo>
                  <a:pt x="1102" y="118"/>
                </a:moveTo>
                <a:cubicBezTo>
                  <a:pt x="1109" y="127"/>
                  <a:pt x="1120" y="141"/>
                  <a:pt x="1120" y="154"/>
                </a:cubicBezTo>
                <a:cubicBezTo>
                  <a:pt x="1111" y="145"/>
                  <a:pt x="1107" y="131"/>
                  <a:pt x="1102" y="118"/>
                </a:cubicBezTo>
                <a:close/>
                <a:moveTo>
                  <a:pt x="1113" y="618"/>
                </a:moveTo>
                <a:cubicBezTo>
                  <a:pt x="1118" y="622"/>
                  <a:pt x="1120" y="630"/>
                  <a:pt x="1122" y="636"/>
                </a:cubicBezTo>
                <a:cubicBezTo>
                  <a:pt x="1113" y="636"/>
                  <a:pt x="1113" y="627"/>
                  <a:pt x="1113" y="618"/>
                </a:cubicBezTo>
                <a:close/>
                <a:moveTo>
                  <a:pt x="1104" y="471"/>
                </a:moveTo>
                <a:cubicBezTo>
                  <a:pt x="1111" y="466"/>
                  <a:pt x="1113" y="489"/>
                  <a:pt x="1118" y="495"/>
                </a:cubicBezTo>
                <a:cubicBezTo>
                  <a:pt x="1107" y="500"/>
                  <a:pt x="1110" y="477"/>
                  <a:pt x="1104" y="471"/>
                </a:cubicBezTo>
                <a:close/>
                <a:moveTo>
                  <a:pt x="1087" y="87"/>
                </a:moveTo>
                <a:cubicBezTo>
                  <a:pt x="1094" y="88"/>
                  <a:pt x="1091" y="101"/>
                  <a:pt x="1097" y="104"/>
                </a:cubicBezTo>
                <a:cubicBezTo>
                  <a:pt x="1088" y="109"/>
                  <a:pt x="1087" y="95"/>
                  <a:pt x="1087" y="87"/>
                </a:cubicBezTo>
                <a:close/>
                <a:moveTo>
                  <a:pt x="1088" y="352"/>
                </a:moveTo>
                <a:cubicBezTo>
                  <a:pt x="1093" y="354"/>
                  <a:pt x="1093" y="361"/>
                  <a:pt x="1095" y="366"/>
                </a:cubicBezTo>
                <a:cubicBezTo>
                  <a:pt x="1089" y="366"/>
                  <a:pt x="1084" y="357"/>
                  <a:pt x="1088" y="352"/>
                </a:cubicBezTo>
                <a:close/>
                <a:moveTo>
                  <a:pt x="1063" y="109"/>
                </a:moveTo>
                <a:cubicBezTo>
                  <a:pt x="1071" y="112"/>
                  <a:pt x="1074" y="121"/>
                  <a:pt x="1078" y="128"/>
                </a:cubicBezTo>
                <a:cubicBezTo>
                  <a:pt x="1068" y="127"/>
                  <a:pt x="1067" y="117"/>
                  <a:pt x="1063" y="109"/>
                </a:cubicBezTo>
                <a:close/>
                <a:moveTo>
                  <a:pt x="1072" y="485"/>
                </a:moveTo>
                <a:cubicBezTo>
                  <a:pt x="1076" y="491"/>
                  <a:pt x="1080" y="502"/>
                  <a:pt x="1080" y="508"/>
                </a:cubicBezTo>
                <a:cubicBezTo>
                  <a:pt x="1071" y="508"/>
                  <a:pt x="1073" y="489"/>
                  <a:pt x="1072" y="485"/>
                </a:cubicBezTo>
                <a:close/>
                <a:moveTo>
                  <a:pt x="1060" y="463"/>
                </a:moveTo>
                <a:cubicBezTo>
                  <a:pt x="1066" y="464"/>
                  <a:pt x="1064" y="475"/>
                  <a:pt x="1069" y="478"/>
                </a:cubicBezTo>
                <a:cubicBezTo>
                  <a:pt x="1059" y="480"/>
                  <a:pt x="1060" y="471"/>
                  <a:pt x="1060" y="463"/>
                </a:cubicBezTo>
                <a:close/>
                <a:moveTo>
                  <a:pt x="1064" y="608"/>
                </a:moveTo>
                <a:cubicBezTo>
                  <a:pt x="1069" y="603"/>
                  <a:pt x="1074" y="621"/>
                  <a:pt x="1078" y="626"/>
                </a:cubicBezTo>
                <a:cubicBezTo>
                  <a:pt x="1068" y="626"/>
                  <a:pt x="1069" y="613"/>
                  <a:pt x="1064" y="608"/>
                </a:cubicBezTo>
                <a:close/>
                <a:moveTo>
                  <a:pt x="1022" y="129"/>
                </a:moveTo>
                <a:cubicBezTo>
                  <a:pt x="1028" y="132"/>
                  <a:pt x="1032" y="139"/>
                  <a:pt x="1034" y="147"/>
                </a:cubicBezTo>
                <a:cubicBezTo>
                  <a:pt x="1028" y="149"/>
                  <a:pt x="1023" y="137"/>
                  <a:pt x="1022" y="129"/>
                </a:cubicBezTo>
                <a:close/>
                <a:moveTo>
                  <a:pt x="1012" y="116"/>
                </a:moveTo>
                <a:cubicBezTo>
                  <a:pt x="1013" y="114"/>
                  <a:pt x="1013" y="111"/>
                  <a:pt x="1017" y="112"/>
                </a:cubicBezTo>
                <a:cubicBezTo>
                  <a:pt x="1021" y="116"/>
                  <a:pt x="1016" y="119"/>
                  <a:pt x="1012" y="116"/>
                </a:cubicBezTo>
                <a:close/>
                <a:moveTo>
                  <a:pt x="1015" y="212"/>
                </a:moveTo>
                <a:cubicBezTo>
                  <a:pt x="1022" y="218"/>
                  <a:pt x="1030" y="231"/>
                  <a:pt x="1031" y="240"/>
                </a:cubicBezTo>
                <a:cubicBezTo>
                  <a:pt x="1021" y="235"/>
                  <a:pt x="1021" y="221"/>
                  <a:pt x="1015" y="212"/>
                </a:cubicBezTo>
                <a:close/>
                <a:moveTo>
                  <a:pt x="1023" y="485"/>
                </a:moveTo>
                <a:cubicBezTo>
                  <a:pt x="1030" y="493"/>
                  <a:pt x="1031" y="505"/>
                  <a:pt x="1036" y="515"/>
                </a:cubicBezTo>
                <a:cubicBezTo>
                  <a:pt x="1023" y="514"/>
                  <a:pt x="1028" y="495"/>
                  <a:pt x="1023" y="485"/>
                </a:cubicBezTo>
                <a:close/>
                <a:moveTo>
                  <a:pt x="1015" y="367"/>
                </a:moveTo>
                <a:cubicBezTo>
                  <a:pt x="1019" y="370"/>
                  <a:pt x="1019" y="376"/>
                  <a:pt x="1021" y="380"/>
                </a:cubicBezTo>
                <a:cubicBezTo>
                  <a:pt x="1015" y="380"/>
                  <a:pt x="1013" y="376"/>
                  <a:pt x="1015" y="367"/>
                </a:cubicBezTo>
                <a:close/>
                <a:moveTo>
                  <a:pt x="987" y="409"/>
                </a:moveTo>
                <a:cubicBezTo>
                  <a:pt x="987" y="405"/>
                  <a:pt x="986" y="400"/>
                  <a:pt x="988" y="398"/>
                </a:cubicBezTo>
                <a:cubicBezTo>
                  <a:pt x="992" y="399"/>
                  <a:pt x="990" y="408"/>
                  <a:pt x="994" y="409"/>
                </a:cubicBezTo>
                <a:cubicBezTo>
                  <a:pt x="994" y="413"/>
                  <a:pt x="988" y="410"/>
                  <a:pt x="987" y="409"/>
                </a:cubicBezTo>
                <a:close/>
                <a:moveTo>
                  <a:pt x="924" y="147"/>
                </a:moveTo>
                <a:cubicBezTo>
                  <a:pt x="932" y="150"/>
                  <a:pt x="934" y="160"/>
                  <a:pt x="936" y="168"/>
                </a:cubicBezTo>
                <a:cubicBezTo>
                  <a:pt x="929" y="165"/>
                  <a:pt x="929" y="154"/>
                  <a:pt x="924" y="147"/>
                </a:cubicBezTo>
                <a:close/>
                <a:moveTo>
                  <a:pt x="909" y="342"/>
                </a:moveTo>
                <a:cubicBezTo>
                  <a:pt x="914" y="344"/>
                  <a:pt x="918" y="350"/>
                  <a:pt x="917" y="355"/>
                </a:cubicBezTo>
                <a:cubicBezTo>
                  <a:pt x="913" y="352"/>
                  <a:pt x="906" y="347"/>
                  <a:pt x="909" y="342"/>
                </a:cubicBezTo>
                <a:close/>
                <a:moveTo>
                  <a:pt x="894" y="188"/>
                </a:moveTo>
                <a:cubicBezTo>
                  <a:pt x="901" y="182"/>
                  <a:pt x="907" y="199"/>
                  <a:pt x="912" y="203"/>
                </a:cubicBezTo>
                <a:cubicBezTo>
                  <a:pt x="903" y="208"/>
                  <a:pt x="902" y="190"/>
                  <a:pt x="894" y="188"/>
                </a:cubicBezTo>
                <a:close/>
                <a:moveTo>
                  <a:pt x="876" y="232"/>
                </a:moveTo>
                <a:cubicBezTo>
                  <a:pt x="882" y="235"/>
                  <a:pt x="886" y="241"/>
                  <a:pt x="889" y="248"/>
                </a:cubicBezTo>
                <a:cubicBezTo>
                  <a:pt x="881" y="248"/>
                  <a:pt x="876" y="236"/>
                  <a:pt x="876" y="232"/>
                </a:cubicBezTo>
                <a:close/>
                <a:moveTo>
                  <a:pt x="853" y="200"/>
                </a:moveTo>
                <a:cubicBezTo>
                  <a:pt x="860" y="201"/>
                  <a:pt x="865" y="212"/>
                  <a:pt x="865" y="216"/>
                </a:cubicBezTo>
                <a:cubicBezTo>
                  <a:pt x="858" y="214"/>
                  <a:pt x="857" y="205"/>
                  <a:pt x="853" y="200"/>
                </a:cubicBezTo>
                <a:close/>
                <a:moveTo>
                  <a:pt x="836" y="527"/>
                </a:moveTo>
                <a:cubicBezTo>
                  <a:pt x="845" y="533"/>
                  <a:pt x="854" y="545"/>
                  <a:pt x="852" y="558"/>
                </a:cubicBezTo>
                <a:cubicBezTo>
                  <a:pt x="837" y="556"/>
                  <a:pt x="842" y="534"/>
                  <a:pt x="836" y="527"/>
                </a:cubicBezTo>
                <a:close/>
                <a:moveTo>
                  <a:pt x="814" y="209"/>
                </a:moveTo>
                <a:cubicBezTo>
                  <a:pt x="822" y="213"/>
                  <a:pt x="825" y="223"/>
                  <a:pt x="830" y="230"/>
                </a:cubicBezTo>
                <a:cubicBezTo>
                  <a:pt x="819" y="229"/>
                  <a:pt x="819" y="217"/>
                  <a:pt x="814" y="209"/>
                </a:cubicBezTo>
                <a:close/>
                <a:moveTo>
                  <a:pt x="804" y="261"/>
                </a:moveTo>
                <a:cubicBezTo>
                  <a:pt x="811" y="255"/>
                  <a:pt x="818" y="273"/>
                  <a:pt x="823" y="279"/>
                </a:cubicBezTo>
                <a:cubicBezTo>
                  <a:pt x="811" y="279"/>
                  <a:pt x="813" y="264"/>
                  <a:pt x="804" y="261"/>
                </a:cubicBezTo>
                <a:close/>
                <a:moveTo>
                  <a:pt x="804" y="311"/>
                </a:moveTo>
                <a:cubicBezTo>
                  <a:pt x="812" y="315"/>
                  <a:pt x="820" y="327"/>
                  <a:pt x="820" y="335"/>
                </a:cubicBezTo>
                <a:cubicBezTo>
                  <a:pt x="811" y="331"/>
                  <a:pt x="811" y="317"/>
                  <a:pt x="804" y="311"/>
                </a:cubicBezTo>
                <a:close/>
                <a:moveTo>
                  <a:pt x="628" y="175"/>
                </a:moveTo>
                <a:cubicBezTo>
                  <a:pt x="628" y="173"/>
                  <a:pt x="628" y="170"/>
                  <a:pt x="628" y="168"/>
                </a:cubicBezTo>
                <a:cubicBezTo>
                  <a:pt x="637" y="172"/>
                  <a:pt x="640" y="164"/>
                  <a:pt x="645" y="169"/>
                </a:cubicBezTo>
                <a:cubicBezTo>
                  <a:pt x="642" y="175"/>
                  <a:pt x="636" y="176"/>
                  <a:pt x="628" y="175"/>
                </a:cubicBezTo>
                <a:close/>
                <a:moveTo>
                  <a:pt x="783" y="279"/>
                </a:moveTo>
                <a:cubicBezTo>
                  <a:pt x="788" y="284"/>
                  <a:pt x="792" y="290"/>
                  <a:pt x="795" y="297"/>
                </a:cubicBezTo>
                <a:cubicBezTo>
                  <a:pt x="786" y="296"/>
                  <a:pt x="785" y="287"/>
                  <a:pt x="783" y="279"/>
                </a:cubicBezTo>
                <a:close/>
                <a:moveTo>
                  <a:pt x="784" y="350"/>
                </a:moveTo>
                <a:cubicBezTo>
                  <a:pt x="789" y="348"/>
                  <a:pt x="805" y="367"/>
                  <a:pt x="803" y="377"/>
                </a:cubicBezTo>
                <a:cubicBezTo>
                  <a:pt x="792" y="373"/>
                  <a:pt x="793" y="356"/>
                  <a:pt x="784" y="350"/>
                </a:cubicBezTo>
                <a:close/>
                <a:moveTo>
                  <a:pt x="756" y="298"/>
                </a:moveTo>
                <a:cubicBezTo>
                  <a:pt x="762" y="307"/>
                  <a:pt x="769" y="314"/>
                  <a:pt x="773" y="323"/>
                </a:cubicBezTo>
                <a:cubicBezTo>
                  <a:pt x="765" y="318"/>
                  <a:pt x="757" y="312"/>
                  <a:pt x="756" y="298"/>
                </a:cubicBezTo>
                <a:close/>
                <a:moveTo>
                  <a:pt x="743" y="373"/>
                </a:moveTo>
                <a:cubicBezTo>
                  <a:pt x="764" y="386"/>
                  <a:pt x="816" y="556"/>
                  <a:pt x="788" y="581"/>
                </a:cubicBezTo>
                <a:cubicBezTo>
                  <a:pt x="792" y="501"/>
                  <a:pt x="752" y="424"/>
                  <a:pt x="743" y="373"/>
                </a:cubicBezTo>
                <a:close/>
                <a:moveTo>
                  <a:pt x="725" y="311"/>
                </a:moveTo>
                <a:cubicBezTo>
                  <a:pt x="732" y="315"/>
                  <a:pt x="733" y="327"/>
                  <a:pt x="736" y="337"/>
                </a:cubicBezTo>
                <a:cubicBezTo>
                  <a:pt x="740" y="347"/>
                  <a:pt x="745" y="357"/>
                  <a:pt x="746" y="364"/>
                </a:cubicBezTo>
                <a:cubicBezTo>
                  <a:pt x="735" y="349"/>
                  <a:pt x="722" y="334"/>
                  <a:pt x="725" y="311"/>
                </a:cubicBezTo>
                <a:close/>
                <a:moveTo>
                  <a:pt x="683" y="278"/>
                </a:moveTo>
                <a:cubicBezTo>
                  <a:pt x="680" y="278"/>
                  <a:pt x="682" y="273"/>
                  <a:pt x="681" y="271"/>
                </a:cubicBezTo>
                <a:cubicBezTo>
                  <a:pt x="687" y="271"/>
                  <a:pt x="685" y="275"/>
                  <a:pt x="683" y="278"/>
                </a:cubicBezTo>
                <a:close/>
                <a:moveTo>
                  <a:pt x="679" y="291"/>
                </a:moveTo>
                <a:cubicBezTo>
                  <a:pt x="681" y="292"/>
                  <a:pt x="682" y="294"/>
                  <a:pt x="685" y="295"/>
                </a:cubicBezTo>
                <a:cubicBezTo>
                  <a:pt x="685" y="305"/>
                  <a:pt x="686" y="315"/>
                  <a:pt x="682" y="320"/>
                </a:cubicBezTo>
                <a:cubicBezTo>
                  <a:pt x="674" y="316"/>
                  <a:pt x="673" y="301"/>
                  <a:pt x="679" y="291"/>
                </a:cubicBezTo>
                <a:close/>
                <a:moveTo>
                  <a:pt x="674" y="348"/>
                </a:moveTo>
                <a:cubicBezTo>
                  <a:pt x="678" y="343"/>
                  <a:pt x="676" y="332"/>
                  <a:pt x="682" y="329"/>
                </a:cubicBezTo>
                <a:cubicBezTo>
                  <a:pt x="682" y="338"/>
                  <a:pt x="682" y="345"/>
                  <a:pt x="680" y="351"/>
                </a:cubicBezTo>
                <a:cubicBezTo>
                  <a:pt x="676" y="352"/>
                  <a:pt x="677" y="348"/>
                  <a:pt x="674" y="348"/>
                </a:cubicBezTo>
                <a:close/>
                <a:moveTo>
                  <a:pt x="626" y="217"/>
                </a:moveTo>
                <a:cubicBezTo>
                  <a:pt x="625" y="210"/>
                  <a:pt x="628" y="207"/>
                  <a:pt x="628" y="201"/>
                </a:cubicBezTo>
                <a:cubicBezTo>
                  <a:pt x="630" y="201"/>
                  <a:pt x="631" y="203"/>
                  <a:pt x="634" y="202"/>
                </a:cubicBezTo>
                <a:cubicBezTo>
                  <a:pt x="633" y="209"/>
                  <a:pt x="632" y="215"/>
                  <a:pt x="626" y="217"/>
                </a:cubicBezTo>
                <a:close/>
                <a:moveTo>
                  <a:pt x="595" y="295"/>
                </a:moveTo>
                <a:cubicBezTo>
                  <a:pt x="599" y="274"/>
                  <a:pt x="607" y="259"/>
                  <a:pt x="615" y="243"/>
                </a:cubicBezTo>
                <a:cubicBezTo>
                  <a:pt x="614" y="261"/>
                  <a:pt x="596" y="295"/>
                  <a:pt x="595" y="295"/>
                </a:cubicBezTo>
                <a:close/>
                <a:moveTo>
                  <a:pt x="581" y="192"/>
                </a:moveTo>
                <a:cubicBezTo>
                  <a:pt x="572" y="213"/>
                  <a:pt x="557" y="228"/>
                  <a:pt x="539" y="241"/>
                </a:cubicBezTo>
                <a:cubicBezTo>
                  <a:pt x="532" y="233"/>
                  <a:pt x="576" y="194"/>
                  <a:pt x="581" y="192"/>
                </a:cubicBezTo>
                <a:close/>
                <a:moveTo>
                  <a:pt x="487" y="314"/>
                </a:moveTo>
                <a:cubicBezTo>
                  <a:pt x="499" y="300"/>
                  <a:pt x="522" y="296"/>
                  <a:pt x="541" y="289"/>
                </a:cubicBezTo>
                <a:cubicBezTo>
                  <a:pt x="524" y="298"/>
                  <a:pt x="506" y="306"/>
                  <a:pt x="487" y="314"/>
                </a:cubicBezTo>
                <a:close/>
                <a:moveTo>
                  <a:pt x="411" y="262"/>
                </a:moveTo>
                <a:cubicBezTo>
                  <a:pt x="426" y="245"/>
                  <a:pt x="443" y="229"/>
                  <a:pt x="463" y="217"/>
                </a:cubicBezTo>
                <a:cubicBezTo>
                  <a:pt x="460" y="227"/>
                  <a:pt x="424" y="263"/>
                  <a:pt x="411" y="262"/>
                </a:cubicBezTo>
                <a:close/>
                <a:moveTo>
                  <a:pt x="576" y="405"/>
                </a:moveTo>
                <a:cubicBezTo>
                  <a:pt x="589" y="407"/>
                  <a:pt x="598" y="405"/>
                  <a:pt x="611" y="401"/>
                </a:cubicBezTo>
                <a:cubicBezTo>
                  <a:pt x="594" y="412"/>
                  <a:pt x="567" y="413"/>
                  <a:pt x="565" y="438"/>
                </a:cubicBezTo>
                <a:cubicBezTo>
                  <a:pt x="579" y="439"/>
                  <a:pt x="595" y="437"/>
                  <a:pt x="609" y="434"/>
                </a:cubicBezTo>
                <a:cubicBezTo>
                  <a:pt x="591" y="445"/>
                  <a:pt x="561" y="444"/>
                  <a:pt x="553" y="464"/>
                </a:cubicBezTo>
                <a:cubicBezTo>
                  <a:pt x="560" y="467"/>
                  <a:pt x="578" y="465"/>
                  <a:pt x="588" y="465"/>
                </a:cubicBezTo>
                <a:cubicBezTo>
                  <a:pt x="580" y="471"/>
                  <a:pt x="544" y="475"/>
                  <a:pt x="539" y="493"/>
                </a:cubicBezTo>
                <a:cubicBezTo>
                  <a:pt x="554" y="491"/>
                  <a:pt x="565" y="493"/>
                  <a:pt x="575" y="488"/>
                </a:cubicBezTo>
                <a:cubicBezTo>
                  <a:pt x="565" y="498"/>
                  <a:pt x="533" y="500"/>
                  <a:pt x="525" y="517"/>
                </a:cubicBezTo>
                <a:cubicBezTo>
                  <a:pt x="540" y="517"/>
                  <a:pt x="557" y="515"/>
                  <a:pt x="570" y="511"/>
                </a:cubicBezTo>
                <a:cubicBezTo>
                  <a:pt x="553" y="519"/>
                  <a:pt x="532" y="532"/>
                  <a:pt x="515" y="533"/>
                </a:cubicBezTo>
                <a:cubicBezTo>
                  <a:pt x="512" y="536"/>
                  <a:pt x="511" y="540"/>
                  <a:pt x="509" y="544"/>
                </a:cubicBezTo>
                <a:cubicBezTo>
                  <a:pt x="518" y="548"/>
                  <a:pt x="531" y="545"/>
                  <a:pt x="542" y="550"/>
                </a:cubicBezTo>
                <a:cubicBezTo>
                  <a:pt x="541" y="556"/>
                  <a:pt x="499" y="565"/>
                  <a:pt x="498" y="564"/>
                </a:cubicBezTo>
                <a:cubicBezTo>
                  <a:pt x="493" y="572"/>
                  <a:pt x="488" y="579"/>
                  <a:pt x="484" y="588"/>
                </a:cubicBezTo>
                <a:cubicBezTo>
                  <a:pt x="504" y="588"/>
                  <a:pt x="521" y="581"/>
                  <a:pt x="540" y="577"/>
                </a:cubicBezTo>
                <a:cubicBezTo>
                  <a:pt x="534" y="581"/>
                  <a:pt x="480" y="606"/>
                  <a:pt x="479" y="599"/>
                </a:cubicBezTo>
                <a:cubicBezTo>
                  <a:pt x="474" y="608"/>
                  <a:pt x="469" y="617"/>
                  <a:pt x="464" y="625"/>
                </a:cubicBezTo>
                <a:cubicBezTo>
                  <a:pt x="484" y="624"/>
                  <a:pt x="503" y="611"/>
                  <a:pt x="525" y="608"/>
                </a:cubicBezTo>
                <a:cubicBezTo>
                  <a:pt x="504" y="618"/>
                  <a:pt x="480" y="633"/>
                  <a:pt x="459" y="638"/>
                </a:cubicBezTo>
                <a:cubicBezTo>
                  <a:pt x="455" y="641"/>
                  <a:pt x="452" y="644"/>
                  <a:pt x="451" y="649"/>
                </a:cubicBezTo>
                <a:cubicBezTo>
                  <a:pt x="460" y="651"/>
                  <a:pt x="472" y="649"/>
                  <a:pt x="486" y="646"/>
                </a:cubicBezTo>
                <a:cubicBezTo>
                  <a:pt x="469" y="660"/>
                  <a:pt x="436" y="652"/>
                  <a:pt x="433" y="678"/>
                </a:cubicBezTo>
                <a:cubicBezTo>
                  <a:pt x="439" y="679"/>
                  <a:pt x="442" y="678"/>
                  <a:pt x="450" y="677"/>
                </a:cubicBezTo>
                <a:cubicBezTo>
                  <a:pt x="441" y="686"/>
                  <a:pt x="421" y="685"/>
                  <a:pt x="417" y="698"/>
                </a:cubicBezTo>
                <a:cubicBezTo>
                  <a:pt x="424" y="698"/>
                  <a:pt x="431" y="698"/>
                  <a:pt x="435" y="695"/>
                </a:cubicBezTo>
                <a:cubicBezTo>
                  <a:pt x="433" y="703"/>
                  <a:pt x="417" y="701"/>
                  <a:pt x="408" y="706"/>
                </a:cubicBezTo>
                <a:cubicBezTo>
                  <a:pt x="401" y="709"/>
                  <a:pt x="398" y="716"/>
                  <a:pt x="393" y="719"/>
                </a:cubicBezTo>
                <a:cubicBezTo>
                  <a:pt x="396" y="722"/>
                  <a:pt x="403" y="717"/>
                  <a:pt x="407" y="717"/>
                </a:cubicBezTo>
                <a:cubicBezTo>
                  <a:pt x="406" y="719"/>
                  <a:pt x="373" y="736"/>
                  <a:pt x="372" y="735"/>
                </a:cubicBezTo>
                <a:cubicBezTo>
                  <a:pt x="368" y="728"/>
                  <a:pt x="407" y="692"/>
                  <a:pt x="415" y="681"/>
                </a:cubicBezTo>
                <a:cubicBezTo>
                  <a:pt x="451" y="630"/>
                  <a:pt x="463" y="580"/>
                  <a:pt x="490" y="542"/>
                </a:cubicBezTo>
                <a:cubicBezTo>
                  <a:pt x="513" y="481"/>
                  <a:pt x="551" y="419"/>
                  <a:pt x="578" y="357"/>
                </a:cubicBezTo>
                <a:cubicBezTo>
                  <a:pt x="586" y="338"/>
                  <a:pt x="599" y="322"/>
                  <a:pt x="605" y="301"/>
                </a:cubicBezTo>
                <a:cubicBezTo>
                  <a:pt x="610" y="306"/>
                  <a:pt x="604" y="312"/>
                  <a:pt x="606" y="319"/>
                </a:cubicBezTo>
                <a:cubicBezTo>
                  <a:pt x="612" y="318"/>
                  <a:pt x="616" y="315"/>
                  <a:pt x="621" y="314"/>
                </a:cubicBezTo>
                <a:cubicBezTo>
                  <a:pt x="613" y="323"/>
                  <a:pt x="597" y="324"/>
                  <a:pt x="598" y="342"/>
                </a:cubicBezTo>
                <a:cubicBezTo>
                  <a:pt x="606" y="341"/>
                  <a:pt x="610" y="335"/>
                  <a:pt x="619" y="335"/>
                </a:cubicBezTo>
                <a:cubicBezTo>
                  <a:pt x="613" y="344"/>
                  <a:pt x="594" y="342"/>
                  <a:pt x="594" y="357"/>
                </a:cubicBezTo>
                <a:cubicBezTo>
                  <a:pt x="601" y="358"/>
                  <a:pt x="610" y="349"/>
                  <a:pt x="621" y="349"/>
                </a:cubicBezTo>
                <a:cubicBezTo>
                  <a:pt x="607" y="358"/>
                  <a:pt x="589" y="363"/>
                  <a:pt x="585" y="381"/>
                </a:cubicBezTo>
                <a:cubicBezTo>
                  <a:pt x="598" y="382"/>
                  <a:pt x="610" y="372"/>
                  <a:pt x="625" y="371"/>
                </a:cubicBezTo>
                <a:cubicBezTo>
                  <a:pt x="616" y="379"/>
                  <a:pt x="578" y="382"/>
                  <a:pt x="576" y="405"/>
                </a:cubicBezTo>
                <a:close/>
                <a:moveTo>
                  <a:pt x="381" y="805"/>
                </a:moveTo>
                <a:cubicBezTo>
                  <a:pt x="389" y="810"/>
                  <a:pt x="393" y="819"/>
                  <a:pt x="396" y="829"/>
                </a:cubicBezTo>
                <a:cubicBezTo>
                  <a:pt x="385" y="827"/>
                  <a:pt x="386" y="813"/>
                  <a:pt x="381" y="805"/>
                </a:cubicBezTo>
                <a:close/>
                <a:moveTo>
                  <a:pt x="363" y="817"/>
                </a:moveTo>
                <a:cubicBezTo>
                  <a:pt x="368" y="817"/>
                  <a:pt x="373" y="834"/>
                  <a:pt x="365" y="835"/>
                </a:cubicBezTo>
                <a:cubicBezTo>
                  <a:pt x="364" y="831"/>
                  <a:pt x="362" y="819"/>
                  <a:pt x="363" y="817"/>
                </a:cubicBezTo>
                <a:close/>
                <a:moveTo>
                  <a:pt x="351" y="783"/>
                </a:moveTo>
                <a:cubicBezTo>
                  <a:pt x="352" y="786"/>
                  <a:pt x="354" y="793"/>
                  <a:pt x="351" y="796"/>
                </a:cubicBezTo>
                <a:cubicBezTo>
                  <a:pt x="350" y="796"/>
                  <a:pt x="348" y="796"/>
                  <a:pt x="347" y="796"/>
                </a:cubicBezTo>
                <a:cubicBezTo>
                  <a:pt x="344" y="792"/>
                  <a:pt x="345" y="783"/>
                  <a:pt x="351" y="783"/>
                </a:cubicBezTo>
                <a:close/>
                <a:moveTo>
                  <a:pt x="302" y="689"/>
                </a:moveTo>
                <a:cubicBezTo>
                  <a:pt x="301" y="684"/>
                  <a:pt x="308" y="686"/>
                  <a:pt x="311" y="684"/>
                </a:cubicBezTo>
                <a:cubicBezTo>
                  <a:pt x="309" y="687"/>
                  <a:pt x="307" y="690"/>
                  <a:pt x="302" y="689"/>
                </a:cubicBezTo>
                <a:close/>
                <a:moveTo>
                  <a:pt x="290" y="762"/>
                </a:moveTo>
                <a:cubicBezTo>
                  <a:pt x="296" y="767"/>
                  <a:pt x="301" y="779"/>
                  <a:pt x="301" y="786"/>
                </a:cubicBezTo>
                <a:cubicBezTo>
                  <a:pt x="292" y="784"/>
                  <a:pt x="294" y="770"/>
                  <a:pt x="290" y="762"/>
                </a:cubicBezTo>
                <a:close/>
                <a:moveTo>
                  <a:pt x="324" y="286"/>
                </a:moveTo>
                <a:cubicBezTo>
                  <a:pt x="308" y="303"/>
                  <a:pt x="296" y="323"/>
                  <a:pt x="272" y="332"/>
                </a:cubicBezTo>
                <a:cubicBezTo>
                  <a:pt x="273" y="327"/>
                  <a:pt x="269" y="326"/>
                  <a:pt x="272" y="323"/>
                </a:cubicBezTo>
                <a:cubicBezTo>
                  <a:pt x="296" y="317"/>
                  <a:pt x="303" y="295"/>
                  <a:pt x="324" y="286"/>
                </a:cubicBezTo>
                <a:close/>
                <a:moveTo>
                  <a:pt x="255" y="733"/>
                </a:moveTo>
                <a:cubicBezTo>
                  <a:pt x="255" y="742"/>
                  <a:pt x="263" y="749"/>
                  <a:pt x="260" y="756"/>
                </a:cubicBezTo>
                <a:cubicBezTo>
                  <a:pt x="252" y="756"/>
                  <a:pt x="249" y="734"/>
                  <a:pt x="255" y="733"/>
                </a:cubicBezTo>
                <a:close/>
                <a:moveTo>
                  <a:pt x="206" y="729"/>
                </a:moveTo>
                <a:cubicBezTo>
                  <a:pt x="212" y="733"/>
                  <a:pt x="216" y="745"/>
                  <a:pt x="214" y="752"/>
                </a:cubicBezTo>
                <a:cubicBezTo>
                  <a:pt x="207" y="749"/>
                  <a:pt x="210" y="736"/>
                  <a:pt x="206" y="729"/>
                </a:cubicBezTo>
                <a:close/>
                <a:moveTo>
                  <a:pt x="169" y="714"/>
                </a:moveTo>
                <a:cubicBezTo>
                  <a:pt x="176" y="718"/>
                  <a:pt x="175" y="730"/>
                  <a:pt x="182" y="733"/>
                </a:cubicBezTo>
                <a:cubicBezTo>
                  <a:pt x="181" y="735"/>
                  <a:pt x="179" y="736"/>
                  <a:pt x="175" y="736"/>
                </a:cubicBezTo>
                <a:cubicBezTo>
                  <a:pt x="173" y="729"/>
                  <a:pt x="169" y="723"/>
                  <a:pt x="169" y="714"/>
                </a:cubicBezTo>
                <a:close/>
                <a:moveTo>
                  <a:pt x="153" y="709"/>
                </a:moveTo>
                <a:cubicBezTo>
                  <a:pt x="157" y="708"/>
                  <a:pt x="156" y="708"/>
                  <a:pt x="160" y="709"/>
                </a:cubicBezTo>
                <a:cubicBezTo>
                  <a:pt x="159" y="712"/>
                  <a:pt x="160" y="718"/>
                  <a:pt x="155" y="718"/>
                </a:cubicBezTo>
                <a:cubicBezTo>
                  <a:pt x="155" y="714"/>
                  <a:pt x="152" y="714"/>
                  <a:pt x="153" y="709"/>
                </a:cubicBezTo>
                <a:close/>
                <a:moveTo>
                  <a:pt x="115" y="651"/>
                </a:moveTo>
                <a:cubicBezTo>
                  <a:pt x="116" y="664"/>
                  <a:pt x="127" y="667"/>
                  <a:pt x="125" y="683"/>
                </a:cubicBezTo>
                <a:cubicBezTo>
                  <a:pt x="119" y="677"/>
                  <a:pt x="104" y="656"/>
                  <a:pt x="115" y="651"/>
                </a:cubicBezTo>
                <a:close/>
                <a:moveTo>
                  <a:pt x="525" y="255"/>
                </a:moveTo>
                <a:cubicBezTo>
                  <a:pt x="528" y="261"/>
                  <a:pt x="518" y="266"/>
                  <a:pt x="516" y="273"/>
                </a:cubicBezTo>
                <a:cubicBezTo>
                  <a:pt x="521" y="275"/>
                  <a:pt x="531" y="270"/>
                  <a:pt x="536" y="267"/>
                </a:cubicBezTo>
                <a:cubicBezTo>
                  <a:pt x="533" y="273"/>
                  <a:pt x="518" y="280"/>
                  <a:pt x="508" y="283"/>
                </a:cubicBezTo>
                <a:cubicBezTo>
                  <a:pt x="494" y="296"/>
                  <a:pt x="485" y="313"/>
                  <a:pt x="473" y="328"/>
                </a:cubicBezTo>
                <a:cubicBezTo>
                  <a:pt x="491" y="329"/>
                  <a:pt x="504" y="318"/>
                  <a:pt x="520" y="316"/>
                </a:cubicBezTo>
                <a:cubicBezTo>
                  <a:pt x="506" y="323"/>
                  <a:pt x="486" y="333"/>
                  <a:pt x="471" y="336"/>
                </a:cubicBezTo>
                <a:cubicBezTo>
                  <a:pt x="464" y="343"/>
                  <a:pt x="459" y="353"/>
                  <a:pt x="453" y="362"/>
                </a:cubicBezTo>
                <a:cubicBezTo>
                  <a:pt x="464" y="358"/>
                  <a:pt x="476" y="355"/>
                  <a:pt x="487" y="352"/>
                </a:cubicBezTo>
                <a:cubicBezTo>
                  <a:pt x="486" y="359"/>
                  <a:pt x="474" y="359"/>
                  <a:pt x="467" y="363"/>
                </a:cubicBezTo>
                <a:cubicBezTo>
                  <a:pt x="452" y="371"/>
                  <a:pt x="438" y="380"/>
                  <a:pt x="431" y="395"/>
                </a:cubicBezTo>
                <a:cubicBezTo>
                  <a:pt x="447" y="395"/>
                  <a:pt x="465" y="384"/>
                  <a:pt x="484" y="381"/>
                </a:cubicBezTo>
                <a:cubicBezTo>
                  <a:pt x="456" y="395"/>
                  <a:pt x="422" y="401"/>
                  <a:pt x="410" y="429"/>
                </a:cubicBezTo>
                <a:cubicBezTo>
                  <a:pt x="422" y="427"/>
                  <a:pt x="435" y="420"/>
                  <a:pt x="452" y="416"/>
                </a:cubicBezTo>
                <a:cubicBezTo>
                  <a:pt x="458" y="420"/>
                  <a:pt x="396" y="436"/>
                  <a:pt x="390" y="454"/>
                </a:cubicBezTo>
                <a:cubicBezTo>
                  <a:pt x="402" y="455"/>
                  <a:pt x="415" y="445"/>
                  <a:pt x="429" y="444"/>
                </a:cubicBezTo>
                <a:cubicBezTo>
                  <a:pt x="413" y="457"/>
                  <a:pt x="371" y="466"/>
                  <a:pt x="362" y="492"/>
                </a:cubicBezTo>
                <a:cubicBezTo>
                  <a:pt x="375" y="488"/>
                  <a:pt x="386" y="482"/>
                  <a:pt x="398" y="478"/>
                </a:cubicBezTo>
                <a:cubicBezTo>
                  <a:pt x="388" y="500"/>
                  <a:pt x="346" y="491"/>
                  <a:pt x="343" y="522"/>
                </a:cubicBezTo>
                <a:cubicBezTo>
                  <a:pt x="356" y="521"/>
                  <a:pt x="370" y="508"/>
                  <a:pt x="386" y="505"/>
                </a:cubicBezTo>
                <a:cubicBezTo>
                  <a:pt x="360" y="530"/>
                  <a:pt x="352" y="530"/>
                  <a:pt x="318" y="564"/>
                </a:cubicBezTo>
                <a:cubicBezTo>
                  <a:pt x="336" y="558"/>
                  <a:pt x="348" y="546"/>
                  <a:pt x="367" y="540"/>
                </a:cubicBezTo>
                <a:cubicBezTo>
                  <a:pt x="351" y="562"/>
                  <a:pt x="314" y="563"/>
                  <a:pt x="309" y="596"/>
                </a:cubicBezTo>
                <a:cubicBezTo>
                  <a:pt x="332" y="595"/>
                  <a:pt x="350" y="574"/>
                  <a:pt x="364" y="574"/>
                </a:cubicBezTo>
                <a:cubicBezTo>
                  <a:pt x="356" y="576"/>
                  <a:pt x="300" y="617"/>
                  <a:pt x="299" y="623"/>
                </a:cubicBezTo>
                <a:cubicBezTo>
                  <a:pt x="309" y="623"/>
                  <a:pt x="333" y="609"/>
                  <a:pt x="340" y="611"/>
                </a:cubicBezTo>
                <a:cubicBezTo>
                  <a:pt x="329" y="619"/>
                  <a:pt x="313" y="633"/>
                  <a:pt x="293" y="638"/>
                </a:cubicBezTo>
                <a:cubicBezTo>
                  <a:pt x="288" y="647"/>
                  <a:pt x="285" y="657"/>
                  <a:pt x="284" y="670"/>
                </a:cubicBezTo>
                <a:cubicBezTo>
                  <a:pt x="295" y="665"/>
                  <a:pt x="303" y="659"/>
                  <a:pt x="315" y="656"/>
                </a:cubicBezTo>
                <a:cubicBezTo>
                  <a:pt x="314" y="660"/>
                  <a:pt x="293" y="677"/>
                  <a:pt x="283" y="675"/>
                </a:cubicBezTo>
                <a:cubicBezTo>
                  <a:pt x="279" y="679"/>
                  <a:pt x="282" y="690"/>
                  <a:pt x="279" y="695"/>
                </a:cubicBezTo>
                <a:cubicBezTo>
                  <a:pt x="267" y="494"/>
                  <a:pt x="504" y="279"/>
                  <a:pt x="525" y="255"/>
                </a:cubicBezTo>
                <a:close/>
                <a:moveTo>
                  <a:pt x="431" y="383"/>
                </a:moveTo>
                <a:cubicBezTo>
                  <a:pt x="431" y="383"/>
                  <a:pt x="431" y="383"/>
                  <a:pt x="431" y="383"/>
                </a:cubicBezTo>
                <a:cubicBezTo>
                  <a:pt x="429" y="386"/>
                  <a:pt x="422" y="391"/>
                  <a:pt x="424" y="394"/>
                </a:cubicBezTo>
                <a:cubicBezTo>
                  <a:pt x="425" y="390"/>
                  <a:pt x="434" y="386"/>
                  <a:pt x="431" y="383"/>
                </a:cubicBezTo>
                <a:close/>
                <a:moveTo>
                  <a:pt x="240" y="467"/>
                </a:moveTo>
                <a:cubicBezTo>
                  <a:pt x="252" y="468"/>
                  <a:pt x="267" y="459"/>
                  <a:pt x="282" y="457"/>
                </a:cubicBezTo>
                <a:cubicBezTo>
                  <a:pt x="279" y="465"/>
                  <a:pt x="233" y="474"/>
                  <a:pt x="225" y="493"/>
                </a:cubicBezTo>
                <a:cubicBezTo>
                  <a:pt x="238" y="493"/>
                  <a:pt x="258" y="482"/>
                  <a:pt x="270" y="480"/>
                </a:cubicBezTo>
                <a:cubicBezTo>
                  <a:pt x="268" y="484"/>
                  <a:pt x="262" y="487"/>
                  <a:pt x="257" y="489"/>
                </a:cubicBezTo>
                <a:cubicBezTo>
                  <a:pt x="245" y="496"/>
                  <a:pt x="226" y="505"/>
                  <a:pt x="214" y="515"/>
                </a:cubicBezTo>
                <a:cubicBezTo>
                  <a:pt x="225" y="515"/>
                  <a:pt x="240" y="512"/>
                  <a:pt x="251" y="509"/>
                </a:cubicBezTo>
                <a:cubicBezTo>
                  <a:pt x="235" y="521"/>
                  <a:pt x="207" y="514"/>
                  <a:pt x="203" y="537"/>
                </a:cubicBezTo>
                <a:cubicBezTo>
                  <a:pt x="213" y="539"/>
                  <a:pt x="225" y="532"/>
                  <a:pt x="236" y="531"/>
                </a:cubicBezTo>
                <a:cubicBezTo>
                  <a:pt x="232" y="541"/>
                  <a:pt x="207" y="542"/>
                  <a:pt x="196" y="550"/>
                </a:cubicBezTo>
                <a:cubicBezTo>
                  <a:pt x="197" y="556"/>
                  <a:pt x="193" y="559"/>
                  <a:pt x="193" y="564"/>
                </a:cubicBezTo>
                <a:cubicBezTo>
                  <a:pt x="205" y="561"/>
                  <a:pt x="213" y="555"/>
                  <a:pt x="229" y="556"/>
                </a:cubicBezTo>
                <a:cubicBezTo>
                  <a:pt x="213" y="560"/>
                  <a:pt x="200" y="568"/>
                  <a:pt x="189" y="578"/>
                </a:cubicBezTo>
                <a:cubicBezTo>
                  <a:pt x="195" y="580"/>
                  <a:pt x="210" y="576"/>
                  <a:pt x="219" y="576"/>
                </a:cubicBezTo>
                <a:cubicBezTo>
                  <a:pt x="211" y="583"/>
                  <a:pt x="194" y="581"/>
                  <a:pt x="188" y="590"/>
                </a:cubicBezTo>
                <a:cubicBezTo>
                  <a:pt x="188" y="590"/>
                  <a:pt x="201" y="598"/>
                  <a:pt x="202" y="599"/>
                </a:cubicBezTo>
                <a:cubicBezTo>
                  <a:pt x="201" y="604"/>
                  <a:pt x="192" y="602"/>
                  <a:pt x="188" y="598"/>
                </a:cubicBezTo>
                <a:cubicBezTo>
                  <a:pt x="183" y="602"/>
                  <a:pt x="187" y="610"/>
                  <a:pt x="186" y="614"/>
                </a:cubicBezTo>
                <a:cubicBezTo>
                  <a:pt x="189" y="615"/>
                  <a:pt x="192" y="617"/>
                  <a:pt x="197" y="615"/>
                </a:cubicBezTo>
                <a:cubicBezTo>
                  <a:pt x="197" y="620"/>
                  <a:pt x="186" y="621"/>
                  <a:pt x="184" y="617"/>
                </a:cubicBezTo>
                <a:cubicBezTo>
                  <a:pt x="180" y="627"/>
                  <a:pt x="185" y="646"/>
                  <a:pt x="177" y="649"/>
                </a:cubicBezTo>
                <a:cubicBezTo>
                  <a:pt x="178" y="639"/>
                  <a:pt x="179" y="630"/>
                  <a:pt x="179" y="619"/>
                </a:cubicBezTo>
                <a:cubicBezTo>
                  <a:pt x="178" y="410"/>
                  <a:pt x="328" y="390"/>
                  <a:pt x="384" y="283"/>
                </a:cubicBezTo>
                <a:cubicBezTo>
                  <a:pt x="388" y="286"/>
                  <a:pt x="380" y="290"/>
                  <a:pt x="383" y="296"/>
                </a:cubicBezTo>
                <a:cubicBezTo>
                  <a:pt x="388" y="290"/>
                  <a:pt x="394" y="285"/>
                  <a:pt x="399" y="279"/>
                </a:cubicBezTo>
                <a:cubicBezTo>
                  <a:pt x="403" y="283"/>
                  <a:pt x="393" y="287"/>
                  <a:pt x="392" y="291"/>
                </a:cubicBezTo>
                <a:cubicBezTo>
                  <a:pt x="404" y="291"/>
                  <a:pt x="419" y="283"/>
                  <a:pt x="433" y="281"/>
                </a:cubicBezTo>
                <a:cubicBezTo>
                  <a:pt x="413" y="292"/>
                  <a:pt x="383" y="294"/>
                  <a:pt x="372" y="314"/>
                </a:cubicBezTo>
                <a:cubicBezTo>
                  <a:pt x="374" y="315"/>
                  <a:pt x="385" y="312"/>
                  <a:pt x="389" y="310"/>
                </a:cubicBezTo>
                <a:cubicBezTo>
                  <a:pt x="388" y="317"/>
                  <a:pt x="365" y="316"/>
                  <a:pt x="362" y="326"/>
                </a:cubicBezTo>
                <a:cubicBezTo>
                  <a:pt x="364" y="328"/>
                  <a:pt x="372" y="324"/>
                  <a:pt x="378" y="326"/>
                </a:cubicBezTo>
                <a:cubicBezTo>
                  <a:pt x="374" y="329"/>
                  <a:pt x="354" y="334"/>
                  <a:pt x="348" y="336"/>
                </a:cubicBezTo>
                <a:cubicBezTo>
                  <a:pt x="355" y="341"/>
                  <a:pt x="375" y="338"/>
                  <a:pt x="383" y="339"/>
                </a:cubicBezTo>
                <a:cubicBezTo>
                  <a:pt x="359" y="348"/>
                  <a:pt x="337" y="345"/>
                  <a:pt x="325" y="362"/>
                </a:cubicBezTo>
                <a:cubicBezTo>
                  <a:pt x="332" y="361"/>
                  <a:pt x="355" y="353"/>
                  <a:pt x="371" y="352"/>
                </a:cubicBezTo>
                <a:cubicBezTo>
                  <a:pt x="343" y="363"/>
                  <a:pt x="311" y="370"/>
                  <a:pt x="294" y="391"/>
                </a:cubicBezTo>
                <a:cubicBezTo>
                  <a:pt x="312" y="385"/>
                  <a:pt x="330" y="378"/>
                  <a:pt x="352" y="376"/>
                </a:cubicBezTo>
                <a:cubicBezTo>
                  <a:pt x="326" y="387"/>
                  <a:pt x="295" y="392"/>
                  <a:pt x="279" y="411"/>
                </a:cubicBezTo>
                <a:cubicBezTo>
                  <a:pt x="297" y="409"/>
                  <a:pt x="307" y="404"/>
                  <a:pt x="330" y="403"/>
                </a:cubicBezTo>
                <a:cubicBezTo>
                  <a:pt x="305" y="414"/>
                  <a:pt x="269" y="414"/>
                  <a:pt x="259" y="439"/>
                </a:cubicBezTo>
                <a:cubicBezTo>
                  <a:pt x="275" y="434"/>
                  <a:pt x="297" y="429"/>
                  <a:pt x="311" y="426"/>
                </a:cubicBezTo>
                <a:cubicBezTo>
                  <a:pt x="294" y="441"/>
                  <a:pt x="249" y="441"/>
                  <a:pt x="240" y="467"/>
                </a:cubicBezTo>
                <a:close/>
                <a:moveTo>
                  <a:pt x="254" y="341"/>
                </a:moveTo>
                <a:cubicBezTo>
                  <a:pt x="249" y="354"/>
                  <a:pt x="236" y="361"/>
                  <a:pt x="229" y="373"/>
                </a:cubicBezTo>
                <a:cubicBezTo>
                  <a:pt x="237" y="371"/>
                  <a:pt x="245" y="372"/>
                  <a:pt x="249" y="372"/>
                </a:cubicBezTo>
                <a:cubicBezTo>
                  <a:pt x="238" y="380"/>
                  <a:pt x="215" y="378"/>
                  <a:pt x="210" y="392"/>
                </a:cubicBezTo>
                <a:cubicBezTo>
                  <a:pt x="216" y="393"/>
                  <a:pt x="225" y="390"/>
                  <a:pt x="229" y="393"/>
                </a:cubicBezTo>
                <a:cubicBezTo>
                  <a:pt x="219" y="401"/>
                  <a:pt x="198" y="396"/>
                  <a:pt x="192" y="407"/>
                </a:cubicBezTo>
                <a:cubicBezTo>
                  <a:pt x="197" y="410"/>
                  <a:pt x="210" y="408"/>
                  <a:pt x="212" y="409"/>
                </a:cubicBezTo>
                <a:cubicBezTo>
                  <a:pt x="200" y="419"/>
                  <a:pt x="177" y="410"/>
                  <a:pt x="170" y="423"/>
                </a:cubicBezTo>
                <a:cubicBezTo>
                  <a:pt x="176" y="427"/>
                  <a:pt x="188" y="423"/>
                  <a:pt x="194" y="426"/>
                </a:cubicBezTo>
                <a:cubicBezTo>
                  <a:pt x="180" y="433"/>
                  <a:pt x="152" y="428"/>
                  <a:pt x="150" y="447"/>
                </a:cubicBezTo>
                <a:cubicBezTo>
                  <a:pt x="165" y="450"/>
                  <a:pt x="176" y="439"/>
                  <a:pt x="192" y="444"/>
                </a:cubicBezTo>
                <a:cubicBezTo>
                  <a:pt x="168" y="451"/>
                  <a:pt x="142" y="454"/>
                  <a:pt x="133" y="475"/>
                </a:cubicBezTo>
                <a:cubicBezTo>
                  <a:pt x="149" y="475"/>
                  <a:pt x="163" y="466"/>
                  <a:pt x="178" y="470"/>
                </a:cubicBezTo>
                <a:cubicBezTo>
                  <a:pt x="162" y="472"/>
                  <a:pt x="149" y="477"/>
                  <a:pt x="134" y="480"/>
                </a:cubicBezTo>
                <a:cubicBezTo>
                  <a:pt x="149" y="482"/>
                  <a:pt x="157" y="476"/>
                  <a:pt x="170" y="476"/>
                </a:cubicBezTo>
                <a:cubicBezTo>
                  <a:pt x="156" y="485"/>
                  <a:pt x="136" y="487"/>
                  <a:pt x="122" y="495"/>
                </a:cubicBezTo>
                <a:cubicBezTo>
                  <a:pt x="141" y="496"/>
                  <a:pt x="166" y="482"/>
                  <a:pt x="184" y="486"/>
                </a:cubicBezTo>
                <a:cubicBezTo>
                  <a:pt x="158" y="497"/>
                  <a:pt x="150" y="502"/>
                  <a:pt x="117" y="511"/>
                </a:cubicBezTo>
                <a:cubicBezTo>
                  <a:pt x="116" y="514"/>
                  <a:pt x="115" y="516"/>
                  <a:pt x="116" y="521"/>
                </a:cubicBezTo>
                <a:cubicBezTo>
                  <a:pt x="131" y="521"/>
                  <a:pt x="146" y="513"/>
                  <a:pt x="164" y="513"/>
                </a:cubicBezTo>
                <a:cubicBezTo>
                  <a:pt x="143" y="517"/>
                  <a:pt x="131" y="528"/>
                  <a:pt x="112" y="534"/>
                </a:cubicBezTo>
                <a:cubicBezTo>
                  <a:pt x="112" y="537"/>
                  <a:pt x="112" y="539"/>
                  <a:pt x="111" y="541"/>
                </a:cubicBezTo>
                <a:cubicBezTo>
                  <a:pt x="123" y="541"/>
                  <a:pt x="130" y="537"/>
                  <a:pt x="142" y="537"/>
                </a:cubicBezTo>
                <a:cubicBezTo>
                  <a:pt x="136" y="549"/>
                  <a:pt x="115" y="546"/>
                  <a:pt x="110" y="558"/>
                </a:cubicBezTo>
                <a:cubicBezTo>
                  <a:pt x="120" y="561"/>
                  <a:pt x="128" y="555"/>
                  <a:pt x="138" y="556"/>
                </a:cubicBezTo>
                <a:cubicBezTo>
                  <a:pt x="129" y="559"/>
                  <a:pt x="121" y="564"/>
                  <a:pt x="110" y="567"/>
                </a:cubicBezTo>
                <a:cubicBezTo>
                  <a:pt x="109" y="570"/>
                  <a:pt x="108" y="574"/>
                  <a:pt x="109" y="579"/>
                </a:cubicBezTo>
                <a:cubicBezTo>
                  <a:pt x="112" y="580"/>
                  <a:pt x="118" y="581"/>
                  <a:pt x="126" y="580"/>
                </a:cubicBezTo>
                <a:cubicBezTo>
                  <a:pt x="123" y="584"/>
                  <a:pt x="113" y="582"/>
                  <a:pt x="109" y="585"/>
                </a:cubicBezTo>
                <a:cubicBezTo>
                  <a:pt x="109" y="590"/>
                  <a:pt x="112" y="591"/>
                  <a:pt x="111" y="596"/>
                </a:cubicBezTo>
                <a:cubicBezTo>
                  <a:pt x="118" y="601"/>
                  <a:pt x="122" y="596"/>
                  <a:pt x="128" y="599"/>
                </a:cubicBezTo>
                <a:cubicBezTo>
                  <a:pt x="125" y="603"/>
                  <a:pt x="118" y="601"/>
                  <a:pt x="113" y="604"/>
                </a:cubicBezTo>
                <a:cubicBezTo>
                  <a:pt x="113" y="618"/>
                  <a:pt x="116" y="625"/>
                  <a:pt x="113" y="633"/>
                </a:cubicBezTo>
                <a:cubicBezTo>
                  <a:pt x="68" y="499"/>
                  <a:pt x="144" y="426"/>
                  <a:pt x="204" y="381"/>
                </a:cubicBezTo>
                <a:cubicBezTo>
                  <a:pt x="222" y="367"/>
                  <a:pt x="236" y="351"/>
                  <a:pt x="254" y="341"/>
                </a:cubicBezTo>
                <a:close/>
                <a:moveTo>
                  <a:pt x="55" y="594"/>
                </a:moveTo>
                <a:cubicBezTo>
                  <a:pt x="55" y="594"/>
                  <a:pt x="55" y="594"/>
                  <a:pt x="55" y="594"/>
                </a:cubicBezTo>
                <a:cubicBezTo>
                  <a:pt x="48" y="604"/>
                  <a:pt x="34" y="609"/>
                  <a:pt x="27" y="620"/>
                </a:cubicBezTo>
                <a:cubicBezTo>
                  <a:pt x="31" y="623"/>
                  <a:pt x="28" y="632"/>
                  <a:pt x="34" y="633"/>
                </a:cubicBezTo>
                <a:cubicBezTo>
                  <a:pt x="37" y="627"/>
                  <a:pt x="47" y="620"/>
                  <a:pt x="53" y="621"/>
                </a:cubicBezTo>
                <a:cubicBezTo>
                  <a:pt x="45" y="627"/>
                  <a:pt x="38" y="634"/>
                  <a:pt x="34" y="643"/>
                </a:cubicBezTo>
                <a:cubicBezTo>
                  <a:pt x="37" y="646"/>
                  <a:pt x="36" y="655"/>
                  <a:pt x="40" y="657"/>
                </a:cubicBezTo>
                <a:cubicBezTo>
                  <a:pt x="46" y="649"/>
                  <a:pt x="56" y="645"/>
                  <a:pt x="62" y="636"/>
                </a:cubicBezTo>
                <a:cubicBezTo>
                  <a:pt x="65" y="651"/>
                  <a:pt x="36" y="652"/>
                  <a:pt x="43" y="671"/>
                </a:cubicBezTo>
                <a:cubicBezTo>
                  <a:pt x="50" y="670"/>
                  <a:pt x="52" y="665"/>
                  <a:pt x="57" y="662"/>
                </a:cubicBezTo>
                <a:cubicBezTo>
                  <a:pt x="54" y="667"/>
                  <a:pt x="49" y="671"/>
                  <a:pt x="46" y="677"/>
                </a:cubicBezTo>
                <a:cubicBezTo>
                  <a:pt x="55" y="676"/>
                  <a:pt x="61" y="664"/>
                  <a:pt x="67" y="665"/>
                </a:cubicBezTo>
                <a:cubicBezTo>
                  <a:pt x="52" y="677"/>
                  <a:pt x="53" y="684"/>
                  <a:pt x="52" y="687"/>
                </a:cubicBezTo>
                <a:cubicBezTo>
                  <a:pt x="52" y="688"/>
                  <a:pt x="53" y="691"/>
                  <a:pt x="56" y="699"/>
                </a:cubicBezTo>
                <a:cubicBezTo>
                  <a:pt x="62" y="696"/>
                  <a:pt x="73" y="691"/>
                  <a:pt x="80" y="693"/>
                </a:cubicBezTo>
                <a:cubicBezTo>
                  <a:pt x="71" y="698"/>
                  <a:pt x="59" y="700"/>
                  <a:pt x="56" y="709"/>
                </a:cubicBezTo>
                <a:cubicBezTo>
                  <a:pt x="59" y="710"/>
                  <a:pt x="61" y="711"/>
                  <a:pt x="64" y="712"/>
                </a:cubicBezTo>
                <a:cubicBezTo>
                  <a:pt x="114" y="692"/>
                  <a:pt x="200" y="688"/>
                  <a:pt x="239" y="697"/>
                </a:cubicBezTo>
                <a:cubicBezTo>
                  <a:pt x="331" y="718"/>
                  <a:pt x="383" y="757"/>
                  <a:pt x="458" y="797"/>
                </a:cubicBezTo>
                <a:cubicBezTo>
                  <a:pt x="467" y="777"/>
                  <a:pt x="480" y="763"/>
                  <a:pt x="491" y="746"/>
                </a:cubicBezTo>
                <a:cubicBezTo>
                  <a:pt x="526" y="688"/>
                  <a:pt x="556" y="607"/>
                  <a:pt x="643" y="607"/>
                </a:cubicBezTo>
                <a:cubicBezTo>
                  <a:pt x="649" y="557"/>
                  <a:pt x="666" y="399"/>
                  <a:pt x="677" y="361"/>
                </a:cubicBezTo>
                <a:cubicBezTo>
                  <a:pt x="681" y="364"/>
                  <a:pt x="676" y="372"/>
                  <a:pt x="679" y="375"/>
                </a:cubicBezTo>
                <a:cubicBezTo>
                  <a:pt x="686" y="372"/>
                  <a:pt x="694" y="364"/>
                  <a:pt x="699" y="364"/>
                </a:cubicBezTo>
                <a:cubicBezTo>
                  <a:pt x="693" y="372"/>
                  <a:pt x="686" y="386"/>
                  <a:pt x="678" y="383"/>
                </a:cubicBezTo>
                <a:cubicBezTo>
                  <a:pt x="680" y="391"/>
                  <a:pt x="678" y="395"/>
                  <a:pt x="680" y="403"/>
                </a:cubicBezTo>
                <a:cubicBezTo>
                  <a:pt x="687" y="401"/>
                  <a:pt x="691" y="396"/>
                  <a:pt x="698" y="393"/>
                </a:cubicBezTo>
                <a:cubicBezTo>
                  <a:pt x="698" y="408"/>
                  <a:pt x="675" y="411"/>
                  <a:pt x="684" y="437"/>
                </a:cubicBezTo>
                <a:cubicBezTo>
                  <a:pt x="691" y="435"/>
                  <a:pt x="700" y="426"/>
                  <a:pt x="705" y="425"/>
                </a:cubicBezTo>
                <a:cubicBezTo>
                  <a:pt x="698" y="435"/>
                  <a:pt x="683" y="437"/>
                  <a:pt x="683" y="453"/>
                </a:cubicBezTo>
                <a:cubicBezTo>
                  <a:pt x="696" y="450"/>
                  <a:pt x="707" y="437"/>
                  <a:pt x="718" y="436"/>
                </a:cubicBezTo>
                <a:cubicBezTo>
                  <a:pt x="706" y="446"/>
                  <a:pt x="694" y="455"/>
                  <a:pt x="682" y="463"/>
                </a:cubicBezTo>
                <a:cubicBezTo>
                  <a:pt x="682" y="472"/>
                  <a:pt x="681" y="478"/>
                  <a:pt x="679" y="485"/>
                </a:cubicBezTo>
                <a:cubicBezTo>
                  <a:pt x="691" y="473"/>
                  <a:pt x="708" y="465"/>
                  <a:pt x="724" y="458"/>
                </a:cubicBezTo>
                <a:cubicBezTo>
                  <a:pt x="708" y="475"/>
                  <a:pt x="680" y="480"/>
                  <a:pt x="676" y="509"/>
                </a:cubicBezTo>
                <a:cubicBezTo>
                  <a:pt x="691" y="504"/>
                  <a:pt x="706" y="492"/>
                  <a:pt x="721" y="492"/>
                </a:cubicBezTo>
                <a:cubicBezTo>
                  <a:pt x="704" y="503"/>
                  <a:pt x="680" y="507"/>
                  <a:pt x="674" y="529"/>
                </a:cubicBezTo>
                <a:cubicBezTo>
                  <a:pt x="689" y="529"/>
                  <a:pt x="699" y="513"/>
                  <a:pt x="712" y="519"/>
                </a:cubicBezTo>
                <a:cubicBezTo>
                  <a:pt x="696" y="528"/>
                  <a:pt x="675" y="531"/>
                  <a:pt x="670" y="551"/>
                </a:cubicBezTo>
                <a:cubicBezTo>
                  <a:pt x="682" y="549"/>
                  <a:pt x="694" y="539"/>
                  <a:pt x="704" y="541"/>
                </a:cubicBezTo>
                <a:cubicBezTo>
                  <a:pt x="689" y="551"/>
                  <a:pt x="665" y="552"/>
                  <a:pt x="662" y="572"/>
                </a:cubicBezTo>
                <a:cubicBezTo>
                  <a:pt x="675" y="572"/>
                  <a:pt x="684" y="560"/>
                  <a:pt x="692" y="564"/>
                </a:cubicBezTo>
                <a:cubicBezTo>
                  <a:pt x="658" y="578"/>
                  <a:pt x="647" y="601"/>
                  <a:pt x="646" y="605"/>
                </a:cubicBezTo>
                <a:cubicBezTo>
                  <a:pt x="713" y="604"/>
                  <a:pt x="736" y="621"/>
                  <a:pt x="776" y="621"/>
                </a:cubicBezTo>
                <a:cubicBezTo>
                  <a:pt x="781" y="612"/>
                  <a:pt x="776" y="593"/>
                  <a:pt x="785" y="588"/>
                </a:cubicBezTo>
                <a:cubicBezTo>
                  <a:pt x="784" y="601"/>
                  <a:pt x="787" y="609"/>
                  <a:pt x="782" y="621"/>
                </a:cubicBezTo>
                <a:cubicBezTo>
                  <a:pt x="791" y="626"/>
                  <a:pt x="799" y="632"/>
                  <a:pt x="808" y="636"/>
                </a:cubicBezTo>
                <a:cubicBezTo>
                  <a:pt x="817" y="613"/>
                  <a:pt x="816" y="585"/>
                  <a:pt x="813" y="558"/>
                </a:cubicBezTo>
                <a:cubicBezTo>
                  <a:pt x="800" y="430"/>
                  <a:pt x="733" y="342"/>
                  <a:pt x="707" y="226"/>
                </a:cubicBezTo>
                <a:cubicBezTo>
                  <a:pt x="703" y="222"/>
                  <a:pt x="699" y="218"/>
                  <a:pt x="695" y="213"/>
                </a:cubicBezTo>
                <a:cubicBezTo>
                  <a:pt x="691" y="213"/>
                  <a:pt x="692" y="220"/>
                  <a:pt x="685" y="218"/>
                </a:cubicBezTo>
                <a:cubicBezTo>
                  <a:pt x="677" y="214"/>
                  <a:pt x="684" y="203"/>
                  <a:pt x="674" y="201"/>
                </a:cubicBezTo>
                <a:cubicBezTo>
                  <a:pt x="673" y="206"/>
                  <a:pt x="679" y="204"/>
                  <a:pt x="678" y="209"/>
                </a:cubicBezTo>
                <a:cubicBezTo>
                  <a:pt x="669" y="216"/>
                  <a:pt x="668" y="227"/>
                  <a:pt x="655" y="217"/>
                </a:cubicBezTo>
                <a:cubicBezTo>
                  <a:pt x="650" y="212"/>
                  <a:pt x="659" y="200"/>
                  <a:pt x="649" y="197"/>
                </a:cubicBezTo>
                <a:cubicBezTo>
                  <a:pt x="649" y="203"/>
                  <a:pt x="653" y="216"/>
                  <a:pt x="644" y="216"/>
                </a:cubicBezTo>
                <a:cubicBezTo>
                  <a:pt x="644" y="210"/>
                  <a:pt x="641" y="208"/>
                  <a:pt x="642" y="202"/>
                </a:cubicBezTo>
                <a:cubicBezTo>
                  <a:pt x="627" y="201"/>
                  <a:pt x="627" y="185"/>
                  <a:pt x="616" y="181"/>
                </a:cubicBezTo>
                <a:cubicBezTo>
                  <a:pt x="618" y="182"/>
                  <a:pt x="608" y="186"/>
                  <a:pt x="609" y="186"/>
                </a:cubicBezTo>
                <a:cubicBezTo>
                  <a:pt x="605" y="186"/>
                  <a:pt x="599" y="180"/>
                  <a:pt x="596" y="183"/>
                </a:cubicBezTo>
                <a:cubicBezTo>
                  <a:pt x="595" y="179"/>
                  <a:pt x="603" y="176"/>
                  <a:pt x="598" y="173"/>
                </a:cubicBezTo>
                <a:cubicBezTo>
                  <a:pt x="596" y="180"/>
                  <a:pt x="586" y="182"/>
                  <a:pt x="580" y="180"/>
                </a:cubicBezTo>
                <a:cubicBezTo>
                  <a:pt x="583" y="177"/>
                  <a:pt x="588" y="171"/>
                  <a:pt x="584" y="167"/>
                </a:cubicBezTo>
                <a:cubicBezTo>
                  <a:pt x="576" y="170"/>
                  <a:pt x="567" y="179"/>
                  <a:pt x="557" y="176"/>
                </a:cubicBezTo>
                <a:cubicBezTo>
                  <a:pt x="556" y="171"/>
                  <a:pt x="561" y="172"/>
                  <a:pt x="563" y="169"/>
                </a:cubicBezTo>
                <a:cubicBezTo>
                  <a:pt x="537" y="167"/>
                  <a:pt x="288" y="245"/>
                  <a:pt x="206" y="308"/>
                </a:cubicBezTo>
                <a:cubicBezTo>
                  <a:pt x="220" y="308"/>
                  <a:pt x="233" y="300"/>
                  <a:pt x="244" y="303"/>
                </a:cubicBezTo>
                <a:cubicBezTo>
                  <a:pt x="215" y="310"/>
                  <a:pt x="188" y="312"/>
                  <a:pt x="173" y="331"/>
                </a:cubicBezTo>
                <a:cubicBezTo>
                  <a:pt x="183" y="330"/>
                  <a:pt x="201" y="322"/>
                  <a:pt x="211" y="322"/>
                </a:cubicBezTo>
                <a:cubicBezTo>
                  <a:pt x="196" y="333"/>
                  <a:pt x="158" y="335"/>
                  <a:pt x="153" y="345"/>
                </a:cubicBezTo>
                <a:cubicBezTo>
                  <a:pt x="163" y="344"/>
                  <a:pt x="169" y="345"/>
                  <a:pt x="177" y="346"/>
                </a:cubicBezTo>
                <a:cubicBezTo>
                  <a:pt x="165" y="349"/>
                  <a:pt x="154" y="358"/>
                  <a:pt x="142" y="356"/>
                </a:cubicBezTo>
                <a:cubicBezTo>
                  <a:pt x="138" y="362"/>
                  <a:pt x="131" y="364"/>
                  <a:pt x="128" y="371"/>
                </a:cubicBezTo>
                <a:cubicBezTo>
                  <a:pt x="143" y="367"/>
                  <a:pt x="159" y="358"/>
                  <a:pt x="172" y="358"/>
                </a:cubicBezTo>
                <a:cubicBezTo>
                  <a:pt x="145" y="371"/>
                  <a:pt x="113" y="380"/>
                  <a:pt x="98" y="404"/>
                </a:cubicBezTo>
                <a:cubicBezTo>
                  <a:pt x="117" y="398"/>
                  <a:pt x="137" y="387"/>
                  <a:pt x="154" y="384"/>
                </a:cubicBezTo>
                <a:cubicBezTo>
                  <a:pt x="128" y="399"/>
                  <a:pt x="93" y="406"/>
                  <a:pt x="77" y="431"/>
                </a:cubicBezTo>
                <a:cubicBezTo>
                  <a:pt x="95" y="425"/>
                  <a:pt x="112" y="412"/>
                  <a:pt x="128" y="410"/>
                </a:cubicBezTo>
                <a:cubicBezTo>
                  <a:pt x="104" y="427"/>
                  <a:pt x="63" y="436"/>
                  <a:pt x="57" y="465"/>
                </a:cubicBezTo>
                <a:cubicBezTo>
                  <a:pt x="68" y="457"/>
                  <a:pt x="87" y="447"/>
                  <a:pt x="99" y="444"/>
                </a:cubicBezTo>
                <a:cubicBezTo>
                  <a:pt x="80" y="463"/>
                  <a:pt x="42" y="472"/>
                  <a:pt x="41" y="503"/>
                </a:cubicBezTo>
                <a:cubicBezTo>
                  <a:pt x="52" y="492"/>
                  <a:pt x="68" y="485"/>
                  <a:pt x="83" y="477"/>
                </a:cubicBezTo>
                <a:cubicBezTo>
                  <a:pt x="78" y="486"/>
                  <a:pt x="64" y="487"/>
                  <a:pt x="59" y="497"/>
                </a:cubicBezTo>
                <a:cubicBezTo>
                  <a:pt x="64" y="497"/>
                  <a:pt x="69" y="489"/>
                  <a:pt x="73" y="493"/>
                </a:cubicBezTo>
                <a:cubicBezTo>
                  <a:pt x="58" y="507"/>
                  <a:pt x="33" y="510"/>
                  <a:pt x="29" y="535"/>
                </a:cubicBezTo>
                <a:cubicBezTo>
                  <a:pt x="46" y="528"/>
                  <a:pt x="64" y="513"/>
                  <a:pt x="80" y="509"/>
                </a:cubicBezTo>
                <a:cubicBezTo>
                  <a:pt x="58" y="523"/>
                  <a:pt x="34" y="535"/>
                  <a:pt x="24" y="561"/>
                </a:cubicBezTo>
                <a:cubicBezTo>
                  <a:pt x="36" y="557"/>
                  <a:pt x="45" y="545"/>
                  <a:pt x="59" y="541"/>
                </a:cubicBezTo>
                <a:cubicBezTo>
                  <a:pt x="50" y="558"/>
                  <a:pt x="30" y="567"/>
                  <a:pt x="22" y="585"/>
                </a:cubicBezTo>
                <a:cubicBezTo>
                  <a:pt x="36" y="581"/>
                  <a:pt x="46" y="566"/>
                  <a:pt x="57" y="564"/>
                </a:cubicBezTo>
                <a:cubicBezTo>
                  <a:pt x="54" y="578"/>
                  <a:pt x="33" y="586"/>
                  <a:pt x="24" y="599"/>
                </a:cubicBezTo>
                <a:cubicBezTo>
                  <a:pt x="25" y="602"/>
                  <a:pt x="25" y="606"/>
                  <a:pt x="27" y="608"/>
                </a:cubicBezTo>
                <a:cubicBezTo>
                  <a:pt x="38" y="597"/>
                  <a:pt x="53" y="592"/>
                  <a:pt x="55" y="594"/>
                </a:cubicBezTo>
                <a:close/>
                <a:moveTo>
                  <a:pt x="88" y="744"/>
                </a:moveTo>
                <a:cubicBezTo>
                  <a:pt x="88" y="744"/>
                  <a:pt x="88" y="744"/>
                  <a:pt x="88" y="744"/>
                </a:cubicBezTo>
                <a:cubicBezTo>
                  <a:pt x="86" y="736"/>
                  <a:pt x="84" y="723"/>
                  <a:pt x="83" y="719"/>
                </a:cubicBezTo>
                <a:cubicBezTo>
                  <a:pt x="78" y="720"/>
                  <a:pt x="74" y="721"/>
                  <a:pt x="71" y="725"/>
                </a:cubicBezTo>
                <a:cubicBezTo>
                  <a:pt x="76" y="730"/>
                  <a:pt x="80" y="745"/>
                  <a:pt x="88" y="744"/>
                </a:cubicBezTo>
                <a:close/>
                <a:moveTo>
                  <a:pt x="129" y="766"/>
                </a:moveTo>
                <a:cubicBezTo>
                  <a:pt x="126" y="760"/>
                  <a:pt x="116" y="737"/>
                  <a:pt x="121" y="727"/>
                </a:cubicBezTo>
                <a:cubicBezTo>
                  <a:pt x="126" y="748"/>
                  <a:pt x="151" y="807"/>
                  <a:pt x="163" y="819"/>
                </a:cubicBezTo>
                <a:cubicBezTo>
                  <a:pt x="158" y="797"/>
                  <a:pt x="144" y="777"/>
                  <a:pt x="143" y="755"/>
                </a:cubicBezTo>
                <a:cubicBezTo>
                  <a:pt x="157" y="784"/>
                  <a:pt x="172" y="811"/>
                  <a:pt x="188" y="837"/>
                </a:cubicBezTo>
                <a:cubicBezTo>
                  <a:pt x="178" y="807"/>
                  <a:pt x="162" y="774"/>
                  <a:pt x="158" y="742"/>
                </a:cubicBezTo>
                <a:cubicBezTo>
                  <a:pt x="163" y="755"/>
                  <a:pt x="202" y="844"/>
                  <a:pt x="213" y="846"/>
                </a:cubicBezTo>
                <a:cubicBezTo>
                  <a:pt x="203" y="821"/>
                  <a:pt x="190" y="792"/>
                  <a:pt x="185" y="767"/>
                </a:cubicBezTo>
                <a:cubicBezTo>
                  <a:pt x="200" y="797"/>
                  <a:pt x="212" y="831"/>
                  <a:pt x="233" y="855"/>
                </a:cubicBezTo>
                <a:cubicBezTo>
                  <a:pt x="220" y="828"/>
                  <a:pt x="208" y="792"/>
                  <a:pt x="204" y="760"/>
                </a:cubicBezTo>
                <a:cubicBezTo>
                  <a:pt x="213" y="791"/>
                  <a:pt x="236" y="835"/>
                  <a:pt x="262" y="863"/>
                </a:cubicBezTo>
                <a:cubicBezTo>
                  <a:pt x="250" y="831"/>
                  <a:pt x="229" y="802"/>
                  <a:pt x="226" y="766"/>
                </a:cubicBezTo>
                <a:cubicBezTo>
                  <a:pt x="230" y="782"/>
                  <a:pt x="271" y="861"/>
                  <a:pt x="285" y="868"/>
                </a:cubicBezTo>
                <a:cubicBezTo>
                  <a:pt x="276" y="836"/>
                  <a:pt x="258" y="806"/>
                  <a:pt x="253" y="775"/>
                </a:cubicBezTo>
                <a:cubicBezTo>
                  <a:pt x="259" y="790"/>
                  <a:pt x="295" y="875"/>
                  <a:pt x="308" y="874"/>
                </a:cubicBezTo>
                <a:cubicBezTo>
                  <a:pt x="296" y="842"/>
                  <a:pt x="281" y="816"/>
                  <a:pt x="277" y="784"/>
                </a:cubicBezTo>
                <a:cubicBezTo>
                  <a:pt x="285" y="812"/>
                  <a:pt x="301" y="837"/>
                  <a:pt x="313" y="860"/>
                </a:cubicBezTo>
                <a:cubicBezTo>
                  <a:pt x="317" y="868"/>
                  <a:pt x="320" y="879"/>
                  <a:pt x="330" y="882"/>
                </a:cubicBezTo>
                <a:cubicBezTo>
                  <a:pt x="322" y="858"/>
                  <a:pt x="308" y="832"/>
                  <a:pt x="303" y="810"/>
                </a:cubicBezTo>
                <a:cubicBezTo>
                  <a:pt x="316" y="821"/>
                  <a:pt x="335" y="881"/>
                  <a:pt x="353" y="891"/>
                </a:cubicBezTo>
                <a:cubicBezTo>
                  <a:pt x="344" y="866"/>
                  <a:pt x="332" y="836"/>
                  <a:pt x="326" y="814"/>
                </a:cubicBezTo>
                <a:cubicBezTo>
                  <a:pt x="335" y="828"/>
                  <a:pt x="341" y="844"/>
                  <a:pt x="350" y="860"/>
                </a:cubicBezTo>
                <a:cubicBezTo>
                  <a:pt x="358" y="875"/>
                  <a:pt x="364" y="885"/>
                  <a:pt x="379" y="902"/>
                </a:cubicBezTo>
                <a:cubicBezTo>
                  <a:pt x="377" y="884"/>
                  <a:pt x="364" y="869"/>
                  <a:pt x="364" y="852"/>
                </a:cubicBezTo>
                <a:cubicBezTo>
                  <a:pt x="364" y="853"/>
                  <a:pt x="390" y="862"/>
                  <a:pt x="394" y="900"/>
                </a:cubicBezTo>
                <a:cubicBezTo>
                  <a:pt x="408" y="885"/>
                  <a:pt x="392" y="865"/>
                  <a:pt x="388" y="847"/>
                </a:cubicBezTo>
                <a:cubicBezTo>
                  <a:pt x="397" y="855"/>
                  <a:pt x="403" y="857"/>
                  <a:pt x="405" y="878"/>
                </a:cubicBezTo>
                <a:cubicBezTo>
                  <a:pt x="416" y="866"/>
                  <a:pt x="409" y="855"/>
                  <a:pt x="408" y="847"/>
                </a:cubicBezTo>
                <a:cubicBezTo>
                  <a:pt x="415" y="848"/>
                  <a:pt x="415" y="857"/>
                  <a:pt x="419" y="861"/>
                </a:cubicBezTo>
                <a:cubicBezTo>
                  <a:pt x="428" y="844"/>
                  <a:pt x="439" y="828"/>
                  <a:pt x="447" y="810"/>
                </a:cubicBezTo>
                <a:cubicBezTo>
                  <a:pt x="393" y="777"/>
                  <a:pt x="394" y="773"/>
                  <a:pt x="331" y="744"/>
                </a:cubicBezTo>
                <a:cubicBezTo>
                  <a:pt x="179" y="674"/>
                  <a:pt x="130" y="713"/>
                  <a:pt x="87" y="717"/>
                </a:cubicBezTo>
                <a:cubicBezTo>
                  <a:pt x="94" y="741"/>
                  <a:pt x="103" y="762"/>
                  <a:pt x="118" y="777"/>
                </a:cubicBezTo>
                <a:cubicBezTo>
                  <a:pt x="111" y="761"/>
                  <a:pt x="100" y="740"/>
                  <a:pt x="99" y="725"/>
                </a:cubicBezTo>
                <a:cubicBezTo>
                  <a:pt x="103" y="732"/>
                  <a:pt x="122" y="765"/>
                  <a:pt x="129" y="766"/>
                </a:cubicBezTo>
                <a:close/>
                <a:moveTo>
                  <a:pt x="346" y="1187"/>
                </a:moveTo>
                <a:cubicBezTo>
                  <a:pt x="346" y="1187"/>
                  <a:pt x="346" y="1187"/>
                  <a:pt x="346" y="1187"/>
                </a:cubicBezTo>
                <a:cubicBezTo>
                  <a:pt x="355" y="1181"/>
                  <a:pt x="354" y="1166"/>
                  <a:pt x="362" y="1159"/>
                </a:cubicBezTo>
                <a:cubicBezTo>
                  <a:pt x="350" y="1181"/>
                  <a:pt x="345" y="1211"/>
                  <a:pt x="360" y="1235"/>
                </a:cubicBezTo>
                <a:cubicBezTo>
                  <a:pt x="364" y="1223"/>
                  <a:pt x="367" y="1210"/>
                  <a:pt x="372" y="1199"/>
                </a:cubicBezTo>
                <a:cubicBezTo>
                  <a:pt x="363" y="1233"/>
                  <a:pt x="363" y="1258"/>
                  <a:pt x="382" y="1281"/>
                </a:cubicBezTo>
                <a:cubicBezTo>
                  <a:pt x="385" y="1271"/>
                  <a:pt x="384" y="1256"/>
                  <a:pt x="391" y="1250"/>
                </a:cubicBezTo>
                <a:cubicBezTo>
                  <a:pt x="384" y="1279"/>
                  <a:pt x="383" y="1304"/>
                  <a:pt x="403" y="1322"/>
                </a:cubicBezTo>
                <a:cubicBezTo>
                  <a:pt x="406" y="1309"/>
                  <a:pt x="406" y="1293"/>
                  <a:pt x="415" y="1285"/>
                </a:cubicBezTo>
                <a:cubicBezTo>
                  <a:pt x="408" y="1312"/>
                  <a:pt x="401" y="1343"/>
                  <a:pt x="423" y="1359"/>
                </a:cubicBezTo>
                <a:cubicBezTo>
                  <a:pt x="426" y="1346"/>
                  <a:pt x="427" y="1332"/>
                  <a:pt x="433" y="1321"/>
                </a:cubicBezTo>
                <a:cubicBezTo>
                  <a:pt x="433" y="1344"/>
                  <a:pt x="419" y="1371"/>
                  <a:pt x="439" y="1382"/>
                </a:cubicBezTo>
                <a:cubicBezTo>
                  <a:pt x="443" y="1374"/>
                  <a:pt x="442" y="1361"/>
                  <a:pt x="450" y="1356"/>
                </a:cubicBezTo>
                <a:cubicBezTo>
                  <a:pt x="442" y="1378"/>
                  <a:pt x="443" y="1399"/>
                  <a:pt x="461" y="1409"/>
                </a:cubicBezTo>
                <a:cubicBezTo>
                  <a:pt x="464" y="1395"/>
                  <a:pt x="468" y="1383"/>
                  <a:pt x="475" y="1373"/>
                </a:cubicBezTo>
                <a:cubicBezTo>
                  <a:pt x="474" y="1385"/>
                  <a:pt x="467" y="1399"/>
                  <a:pt x="466" y="1414"/>
                </a:cubicBezTo>
                <a:cubicBezTo>
                  <a:pt x="472" y="1418"/>
                  <a:pt x="476" y="1424"/>
                  <a:pt x="482" y="1428"/>
                </a:cubicBezTo>
                <a:cubicBezTo>
                  <a:pt x="486" y="1417"/>
                  <a:pt x="488" y="1404"/>
                  <a:pt x="494" y="1395"/>
                </a:cubicBezTo>
                <a:cubicBezTo>
                  <a:pt x="494" y="1409"/>
                  <a:pt x="488" y="1419"/>
                  <a:pt x="489" y="1435"/>
                </a:cubicBezTo>
                <a:cubicBezTo>
                  <a:pt x="495" y="1438"/>
                  <a:pt x="498" y="1444"/>
                  <a:pt x="504" y="1446"/>
                </a:cubicBezTo>
                <a:cubicBezTo>
                  <a:pt x="507" y="1439"/>
                  <a:pt x="510" y="1432"/>
                  <a:pt x="513" y="1426"/>
                </a:cubicBezTo>
                <a:cubicBezTo>
                  <a:pt x="516" y="1433"/>
                  <a:pt x="508" y="1441"/>
                  <a:pt x="510" y="1451"/>
                </a:cubicBezTo>
                <a:cubicBezTo>
                  <a:pt x="513" y="1454"/>
                  <a:pt x="517" y="1457"/>
                  <a:pt x="520" y="1460"/>
                </a:cubicBezTo>
                <a:cubicBezTo>
                  <a:pt x="522" y="1450"/>
                  <a:pt x="525" y="1442"/>
                  <a:pt x="531" y="1435"/>
                </a:cubicBezTo>
                <a:cubicBezTo>
                  <a:pt x="530" y="1445"/>
                  <a:pt x="526" y="1452"/>
                  <a:pt x="526" y="1462"/>
                </a:cubicBezTo>
                <a:cubicBezTo>
                  <a:pt x="530" y="1468"/>
                  <a:pt x="537" y="1471"/>
                  <a:pt x="543" y="1475"/>
                </a:cubicBezTo>
                <a:cubicBezTo>
                  <a:pt x="548" y="1467"/>
                  <a:pt x="548" y="1455"/>
                  <a:pt x="554" y="1449"/>
                </a:cubicBezTo>
                <a:cubicBezTo>
                  <a:pt x="551" y="1457"/>
                  <a:pt x="552" y="1470"/>
                  <a:pt x="548" y="1477"/>
                </a:cubicBezTo>
                <a:cubicBezTo>
                  <a:pt x="554" y="1480"/>
                  <a:pt x="560" y="1483"/>
                  <a:pt x="567" y="1485"/>
                </a:cubicBezTo>
                <a:cubicBezTo>
                  <a:pt x="570" y="1476"/>
                  <a:pt x="570" y="1464"/>
                  <a:pt x="577" y="1458"/>
                </a:cubicBezTo>
                <a:cubicBezTo>
                  <a:pt x="577" y="1469"/>
                  <a:pt x="570" y="1480"/>
                  <a:pt x="572" y="1489"/>
                </a:cubicBezTo>
                <a:cubicBezTo>
                  <a:pt x="579" y="1492"/>
                  <a:pt x="583" y="1497"/>
                  <a:pt x="593" y="1497"/>
                </a:cubicBezTo>
                <a:cubicBezTo>
                  <a:pt x="597" y="1491"/>
                  <a:pt x="595" y="1479"/>
                  <a:pt x="605" y="1477"/>
                </a:cubicBezTo>
                <a:cubicBezTo>
                  <a:pt x="603" y="1484"/>
                  <a:pt x="600" y="1489"/>
                  <a:pt x="598" y="1496"/>
                </a:cubicBezTo>
                <a:cubicBezTo>
                  <a:pt x="604" y="1495"/>
                  <a:pt x="607" y="1492"/>
                  <a:pt x="612" y="1491"/>
                </a:cubicBezTo>
                <a:cubicBezTo>
                  <a:pt x="601" y="1459"/>
                  <a:pt x="554" y="1408"/>
                  <a:pt x="557" y="1383"/>
                </a:cubicBezTo>
                <a:cubicBezTo>
                  <a:pt x="563" y="1382"/>
                  <a:pt x="561" y="1388"/>
                  <a:pt x="565" y="1388"/>
                </a:cubicBezTo>
                <a:cubicBezTo>
                  <a:pt x="571" y="1384"/>
                  <a:pt x="566" y="1370"/>
                  <a:pt x="571" y="1365"/>
                </a:cubicBezTo>
                <a:cubicBezTo>
                  <a:pt x="574" y="1372"/>
                  <a:pt x="573" y="1387"/>
                  <a:pt x="572" y="1398"/>
                </a:cubicBezTo>
                <a:cubicBezTo>
                  <a:pt x="576" y="1401"/>
                  <a:pt x="578" y="1404"/>
                  <a:pt x="581" y="1408"/>
                </a:cubicBezTo>
                <a:cubicBezTo>
                  <a:pt x="584" y="1398"/>
                  <a:pt x="583" y="1383"/>
                  <a:pt x="587" y="1375"/>
                </a:cubicBezTo>
                <a:cubicBezTo>
                  <a:pt x="587" y="1376"/>
                  <a:pt x="593" y="1427"/>
                  <a:pt x="593" y="1427"/>
                </a:cubicBezTo>
                <a:cubicBezTo>
                  <a:pt x="601" y="1412"/>
                  <a:pt x="603" y="1392"/>
                  <a:pt x="610" y="1377"/>
                </a:cubicBezTo>
                <a:cubicBezTo>
                  <a:pt x="615" y="1399"/>
                  <a:pt x="592" y="1436"/>
                  <a:pt x="611" y="1450"/>
                </a:cubicBezTo>
                <a:cubicBezTo>
                  <a:pt x="620" y="1433"/>
                  <a:pt x="619" y="1401"/>
                  <a:pt x="632" y="1393"/>
                </a:cubicBezTo>
                <a:cubicBezTo>
                  <a:pt x="626" y="1400"/>
                  <a:pt x="628" y="1413"/>
                  <a:pt x="626" y="1426"/>
                </a:cubicBezTo>
                <a:cubicBezTo>
                  <a:pt x="624" y="1441"/>
                  <a:pt x="614" y="1459"/>
                  <a:pt x="623" y="1466"/>
                </a:cubicBezTo>
                <a:cubicBezTo>
                  <a:pt x="625" y="1458"/>
                  <a:pt x="650" y="1381"/>
                  <a:pt x="653" y="1380"/>
                </a:cubicBezTo>
                <a:cubicBezTo>
                  <a:pt x="648" y="1402"/>
                  <a:pt x="646" y="1428"/>
                  <a:pt x="643" y="1453"/>
                </a:cubicBezTo>
                <a:cubicBezTo>
                  <a:pt x="649" y="1438"/>
                  <a:pt x="663" y="1430"/>
                  <a:pt x="668" y="1415"/>
                </a:cubicBezTo>
                <a:cubicBezTo>
                  <a:pt x="665" y="1435"/>
                  <a:pt x="654" y="1447"/>
                  <a:pt x="649" y="1464"/>
                </a:cubicBezTo>
                <a:cubicBezTo>
                  <a:pt x="663" y="1456"/>
                  <a:pt x="672" y="1434"/>
                  <a:pt x="683" y="1427"/>
                </a:cubicBezTo>
                <a:cubicBezTo>
                  <a:pt x="681" y="1434"/>
                  <a:pt x="670" y="1440"/>
                  <a:pt x="674" y="1448"/>
                </a:cubicBezTo>
                <a:cubicBezTo>
                  <a:pt x="686" y="1442"/>
                  <a:pt x="696" y="1424"/>
                  <a:pt x="710" y="1415"/>
                </a:cubicBezTo>
                <a:cubicBezTo>
                  <a:pt x="703" y="1424"/>
                  <a:pt x="694" y="1431"/>
                  <a:pt x="689" y="1442"/>
                </a:cubicBezTo>
                <a:cubicBezTo>
                  <a:pt x="713" y="1441"/>
                  <a:pt x="720" y="1419"/>
                  <a:pt x="740" y="1411"/>
                </a:cubicBezTo>
                <a:cubicBezTo>
                  <a:pt x="734" y="1419"/>
                  <a:pt x="725" y="1423"/>
                  <a:pt x="722" y="1433"/>
                </a:cubicBezTo>
                <a:cubicBezTo>
                  <a:pt x="742" y="1427"/>
                  <a:pt x="753" y="1405"/>
                  <a:pt x="769" y="1401"/>
                </a:cubicBezTo>
                <a:cubicBezTo>
                  <a:pt x="761" y="1411"/>
                  <a:pt x="744" y="1420"/>
                  <a:pt x="742" y="1431"/>
                </a:cubicBezTo>
                <a:cubicBezTo>
                  <a:pt x="766" y="1425"/>
                  <a:pt x="773" y="1403"/>
                  <a:pt x="795" y="1395"/>
                </a:cubicBezTo>
                <a:cubicBezTo>
                  <a:pt x="785" y="1406"/>
                  <a:pt x="772" y="1414"/>
                  <a:pt x="764" y="1428"/>
                </a:cubicBezTo>
                <a:cubicBezTo>
                  <a:pt x="782" y="1429"/>
                  <a:pt x="787" y="1411"/>
                  <a:pt x="801" y="1411"/>
                </a:cubicBezTo>
                <a:cubicBezTo>
                  <a:pt x="800" y="1418"/>
                  <a:pt x="791" y="1418"/>
                  <a:pt x="792" y="1426"/>
                </a:cubicBezTo>
                <a:cubicBezTo>
                  <a:pt x="798" y="1424"/>
                  <a:pt x="803" y="1421"/>
                  <a:pt x="811" y="1421"/>
                </a:cubicBezTo>
                <a:cubicBezTo>
                  <a:pt x="809" y="1379"/>
                  <a:pt x="794" y="1353"/>
                  <a:pt x="787" y="1317"/>
                </a:cubicBezTo>
                <a:cubicBezTo>
                  <a:pt x="746" y="1322"/>
                  <a:pt x="705" y="1339"/>
                  <a:pt x="662" y="1344"/>
                </a:cubicBezTo>
                <a:cubicBezTo>
                  <a:pt x="611" y="1350"/>
                  <a:pt x="567" y="1361"/>
                  <a:pt x="521" y="1365"/>
                </a:cubicBezTo>
                <a:cubicBezTo>
                  <a:pt x="513" y="1355"/>
                  <a:pt x="494" y="1357"/>
                  <a:pt x="488" y="1344"/>
                </a:cubicBezTo>
                <a:cubicBezTo>
                  <a:pt x="486" y="1344"/>
                  <a:pt x="483" y="1344"/>
                  <a:pt x="481" y="1344"/>
                </a:cubicBezTo>
                <a:cubicBezTo>
                  <a:pt x="483" y="1336"/>
                  <a:pt x="471" y="1332"/>
                  <a:pt x="466" y="1327"/>
                </a:cubicBezTo>
                <a:cubicBezTo>
                  <a:pt x="279" y="1089"/>
                  <a:pt x="453" y="865"/>
                  <a:pt x="464" y="852"/>
                </a:cubicBezTo>
                <a:cubicBezTo>
                  <a:pt x="476" y="837"/>
                  <a:pt x="485" y="808"/>
                  <a:pt x="499" y="790"/>
                </a:cubicBezTo>
                <a:cubicBezTo>
                  <a:pt x="508" y="757"/>
                  <a:pt x="528" y="728"/>
                  <a:pt x="539" y="702"/>
                </a:cubicBezTo>
                <a:cubicBezTo>
                  <a:pt x="498" y="777"/>
                  <a:pt x="421" y="873"/>
                  <a:pt x="391" y="947"/>
                </a:cubicBezTo>
                <a:cubicBezTo>
                  <a:pt x="398" y="949"/>
                  <a:pt x="397" y="936"/>
                  <a:pt x="401" y="940"/>
                </a:cubicBezTo>
                <a:cubicBezTo>
                  <a:pt x="392" y="959"/>
                  <a:pt x="371" y="974"/>
                  <a:pt x="369" y="995"/>
                </a:cubicBezTo>
                <a:cubicBezTo>
                  <a:pt x="370" y="994"/>
                  <a:pt x="369" y="990"/>
                  <a:pt x="373" y="991"/>
                </a:cubicBezTo>
                <a:cubicBezTo>
                  <a:pt x="361" y="1011"/>
                  <a:pt x="347" y="1038"/>
                  <a:pt x="348" y="1066"/>
                </a:cubicBezTo>
                <a:cubicBezTo>
                  <a:pt x="353" y="1053"/>
                  <a:pt x="361" y="1044"/>
                  <a:pt x="368" y="1034"/>
                </a:cubicBezTo>
                <a:cubicBezTo>
                  <a:pt x="352" y="1060"/>
                  <a:pt x="337" y="1090"/>
                  <a:pt x="343" y="1130"/>
                </a:cubicBezTo>
                <a:cubicBezTo>
                  <a:pt x="347" y="1118"/>
                  <a:pt x="353" y="1109"/>
                  <a:pt x="359" y="1099"/>
                </a:cubicBezTo>
                <a:cubicBezTo>
                  <a:pt x="348" y="1125"/>
                  <a:pt x="334" y="1151"/>
                  <a:pt x="346" y="1187"/>
                </a:cubicBezTo>
                <a:close/>
                <a:moveTo>
                  <a:pt x="404" y="1174"/>
                </a:moveTo>
                <a:cubicBezTo>
                  <a:pt x="404" y="1174"/>
                  <a:pt x="404" y="1174"/>
                  <a:pt x="404" y="1174"/>
                </a:cubicBezTo>
                <a:cubicBezTo>
                  <a:pt x="402" y="1164"/>
                  <a:pt x="420" y="1173"/>
                  <a:pt x="423" y="1167"/>
                </a:cubicBezTo>
                <a:cubicBezTo>
                  <a:pt x="417" y="1160"/>
                  <a:pt x="418" y="1146"/>
                  <a:pt x="413" y="1138"/>
                </a:cubicBezTo>
                <a:cubicBezTo>
                  <a:pt x="409" y="1137"/>
                  <a:pt x="406" y="1135"/>
                  <a:pt x="399" y="1135"/>
                </a:cubicBezTo>
                <a:cubicBezTo>
                  <a:pt x="397" y="1146"/>
                  <a:pt x="399" y="1165"/>
                  <a:pt x="404" y="1174"/>
                </a:cubicBezTo>
                <a:close/>
                <a:moveTo>
                  <a:pt x="414" y="1131"/>
                </a:moveTo>
                <a:cubicBezTo>
                  <a:pt x="414" y="1131"/>
                  <a:pt x="414" y="1131"/>
                  <a:pt x="414" y="1131"/>
                </a:cubicBezTo>
                <a:cubicBezTo>
                  <a:pt x="414" y="1126"/>
                  <a:pt x="414" y="1122"/>
                  <a:pt x="414" y="1118"/>
                </a:cubicBezTo>
                <a:cubicBezTo>
                  <a:pt x="409" y="1116"/>
                  <a:pt x="405" y="1114"/>
                  <a:pt x="399" y="1112"/>
                </a:cubicBezTo>
                <a:cubicBezTo>
                  <a:pt x="400" y="1119"/>
                  <a:pt x="396" y="1124"/>
                  <a:pt x="400" y="1131"/>
                </a:cubicBezTo>
                <a:cubicBezTo>
                  <a:pt x="403" y="1127"/>
                  <a:pt x="408" y="1133"/>
                  <a:pt x="414" y="1131"/>
                </a:cubicBezTo>
                <a:close/>
                <a:moveTo>
                  <a:pt x="413" y="1086"/>
                </a:moveTo>
                <a:cubicBezTo>
                  <a:pt x="413" y="1086"/>
                  <a:pt x="413" y="1086"/>
                  <a:pt x="413" y="1086"/>
                </a:cubicBezTo>
                <a:cubicBezTo>
                  <a:pt x="414" y="1081"/>
                  <a:pt x="415" y="1075"/>
                  <a:pt x="415" y="1069"/>
                </a:cubicBezTo>
                <a:cubicBezTo>
                  <a:pt x="409" y="1068"/>
                  <a:pt x="406" y="1063"/>
                  <a:pt x="401" y="1061"/>
                </a:cubicBezTo>
                <a:cubicBezTo>
                  <a:pt x="397" y="1076"/>
                  <a:pt x="400" y="1083"/>
                  <a:pt x="413" y="1086"/>
                </a:cubicBezTo>
                <a:close/>
                <a:moveTo>
                  <a:pt x="411" y="1205"/>
                </a:moveTo>
                <a:cubicBezTo>
                  <a:pt x="411" y="1205"/>
                  <a:pt x="411" y="1205"/>
                  <a:pt x="411" y="1205"/>
                </a:cubicBezTo>
                <a:cubicBezTo>
                  <a:pt x="417" y="1200"/>
                  <a:pt x="426" y="1204"/>
                  <a:pt x="432" y="1201"/>
                </a:cubicBezTo>
                <a:cubicBezTo>
                  <a:pt x="429" y="1192"/>
                  <a:pt x="427" y="1182"/>
                  <a:pt x="423" y="1175"/>
                </a:cubicBezTo>
                <a:cubicBezTo>
                  <a:pt x="417" y="1175"/>
                  <a:pt x="408" y="1179"/>
                  <a:pt x="403" y="1175"/>
                </a:cubicBezTo>
                <a:cubicBezTo>
                  <a:pt x="406" y="1187"/>
                  <a:pt x="404" y="1196"/>
                  <a:pt x="411" y="1205"/>
                </a:cubicBezTo>
                <a:close/>
                <a:moveTo>
                  <a:pt x="412" y="1111"/>
                </a:moveTo>
                <a:cubicBezTo>
                  <a:pt x="412" y="1111"/>
                  <a:pt x="412" y="1111"/>
                  <a:pt x="412" y="1111"/>
                </a:cubicBezTo>
                <a:cubicBezTo>
                  <a:pt x="415" y="1107"/>
                  <a:pt x="413" y="1098"/>
                  <a:pt x="413" y="1092"/>
                </a:cubicBezTo>
                <a:cubicBezTo>
                  <a:pt x="408" y="1091"/>
                  <a:pt x="406" y="1088"/>
                  <a:pt x="400" y="1088"/>
                </a:cubicBezTo>
                <a:cubicBezTo>
                  <a:pt x="399" y="1101"/>
                  <a:pt x="401" y="1111"/>
                  <a:pt x="412" y="1111"/>
                </a:cubicBezTo>
                <a:close/>
                <a:moveTo>
                  <a:pt x="418" y="1065"/>
                </a:moveTo>
                <a:cubicBezTo>
                  <a:pt x="418" y="1065"/>
                  <a:pt x="418" y="1065"/>
                  <a:pt x="418" y="1065"/>
                </a:cubicBezTo>
                <a:cubicBezTo>
                  <a:pt x="422" y="1047"/>
                  <a:pt x="417" y="1037"/>
                  <a:pt x="407" y="1028"/>
                </a:cubicBezTo>
                <a:cubicBezTo>
                  <a:pt x="401" y="1044"/>
                  <a:pt x="400" y="1063"/>
                  <a:pt x="418" y="1065"/>
                </a:cubicBezTo>
                <a:close/>
                <a:moveTo>
                  <a:pt x="419" y="1230"/>
                </a:moveTo>
                <a:cubicBezTo>
                  <a:pt x="419" y="1230"/>
                  <a:pt x="419" y="1230"/>
                  <a:pt x="419" y="1230"/>
                </a:cubicBezTo>
                <a:cubicBezTo>
                  <a:pt x="427" y="1228"/>
                  <a:pt x="438" y="1226"/>
                  <a:pt x="443" y="1224"/>
                </a:cubicBezTo>
                <a:cubicBezTo>
                  <a:pt x="438" y="1219"/>
                  <a:pt x="437" y="1211"/>
                  <a:pt x="434" y="1206"/>
                </a:cubicBezTo>
                <a:cubicBezTo>
                  <a:pt x="427" y="1207"/>
                  <a:pt x="420" y="1209"/>
                  <a:pt x="412" y="1209"/>
                </a:cubicBezTo>
                <a:cubicBezTo>
                  <a:pt x="414" y="1217"/>
                  <a:pt x="417" y="1222"/>
                  <a:pt x="419" y="1230"/>
                </a:cubicBezTo>
                <a:close/>
                <a:moveTo>
                  <a:pt x="420" y="1038"/>
                </a:moveTo>
                <a:cubicBezTo>
                  <a:pt x="420" y="1038"/>
                  <a:pt x="420" y="1038"/>
                  <a:pt x="420" y="1038"/>
                </a:cubicBezTo>
                <a:cubicBezTo>
                  <a:pt x="421" y="1020"/>
                  <a:pt x="425" y="1007"/>
                  <a:pt x="427" y="990"/>
                </a:cubicBezTo>
                <a:cubicBezTo>
                  <a:pt x="415" y="1002"/>
                  <a:pt x="402" y="1025"/>
                  <a:pt x="420" y="1038"/>
                </a:cubicBezTo>
                <a:close/>
                <a:moveTo>
                  <a:pt x="428" y="1250"/>
                </a:moveTo>
                <a:cubicBezTo>
                  <a:pt x="428" y="1250"/>
                  <a:pt x="428" y="1250"/>
                  <a:pt x="428" y="1250"/>
                </a:cubicBezTo>
                <a:cubicBezTo>
                  <a:pt x="436" y="1249"/>
                  <a:pt x="442" y="1245"/>
                  <a:pt x="449" y="1242"/>
                </a:cubicBezTo>
                <a:cubicBezTo>
                  <a:pt x="450" y="1236"/>
                  <a:pt x="446" y="1234"/>
                  <a:pt x="444" y="1229"/>
                </a:cubicBezTo>
                <a:cubicBezTo>
                  <a:pt x="435" y="1229"/>
                  <a:pt x="429" y="1233"/>
                  <a:pt x="423" y="1236"/>
                </a:cubicBezTo>
                <a:cubicBezTo>
                  <a:pt x="422" y="1244"/>
                  <a:pt x="427" y="1245"/>
                  <a:pt x="428" y="1250"/>
                </a:cubicBezTo>
                <a:close/>
                <a:moveTo>
                  <a:pt x="423" y="1133"/>
                </a:moveTo>
                <a:cubicBezTo>
                  <a:pt x="423" y="1133"/>
                  <a:pt x="423" y="1133"/>
                  <a:pt x="423" y="1133"/>
                </a:cubicBezTo>
                <a:cubicBezTo>
                  <a:pt x="422" y="1138"/>
                  <a:pt x="426" y="1138"/>
                  <a:pt x="425" y="1143"/>
                </a:cubicBezTo>
                <a:cubicBezTo>
                  <a:pt x="437" y="1129"/>
                  <a:pt x="452" y="1118"/>
                  <a:pt x="469" y="1109"/>
                </a:cubicBezTo>
                <a:cubicBezTo>
                  <a:pt x="469" y="1104"/>
                  <a:pt x="472" y="1097"/>
                  <a:pt x="469" y="1092"/>
                </a:cubicBezTo>
                <a:cubicBezTo>
                  <a:pt x="450" y="1103"/>
                  <a:pt x="439" y="1121"/>
                  <a:pt x="423" y="1133"/>
                </a:cubicBezTo>
                <a:close/>
                <a:moveTo>
                  <a:pt x="457" y="1118"/>
                </a:moveTo>
                <a:cubicBezTo>
                  <a:pt x="457" y="1118"/>
                  <a:pt x="457" y="1118"/>
                  <a:pt x="457" y="1118"/>
                </a:cubicBezTo>
                <a:cubicBezTo>
                  <a:pt x="456" y="1122"/>
                  <a:pt x="461" y="1120"/>
                  <a:pt x="460" y="1125"/>
                </a:cubicBezTo>
                <a:cubicBezTo>
                  <a:pt x="448" y="1130"/>
                  <a:pt x="440" y="1139"/>
                  <a:pt x="435" y="1151"/>
                </a:cubicBezTo>
                <a:cubicBezTo>
                  <a:pt x="430" y="1152"/>
                  <a:pt x="427" y="1154"/>
                  <a:pt x="428" y="1160"/>
                </a:cubicBezTo>
                <a:cubicBezTo>
                  <a:pt x="437" y="1156"/>
                  <a:pt x="446" y="1144"/>
                  <a:pt x="456" y="1136"/>
                </a:cubicBezTo>
                <a:cubicBezTo>
                  <a:pt x="464" y="1130"/>
                  <a:pt x="472" y="1127"/>
                  <a:pt x="469" y="1110"/>
                </a:cubicBezTo>
                <a:cubicBezTo>
                  <a:pt x="463" y="1111"/>
                  <a:pt x="463" y="1117"/>
                  <a:pt x="457" y="1118"/>
                </a:cubicBezTo>
                <a:close/>
                <a:moveTo>
                  <a:pt x="472" y="1070"/>
                </a:moveTo>
                <a:cubicBezTo>
                  <a:pt x="472" y="1070"/>
                  <a:pt x="472" y="1070"/>
                  <a:pt x="472" y="1070"/>
                </a:cubicBezTo>
                <a:cubicBezTo>
                  <a:pt x="466" y="1076"/>
                  <a:pt x="456" y="1080"/>
                  <a:pt x="449" y="1085"/>
                </a:cubicBezTo>
                <a:cubicBezTo>
                  <a:pt x="437" y="1094"/>
                  <a:pt x="424" y="1106"/>
                  <a:pt x="421" y="1122"/>
                </a:cubicBezTo>
                <a:cubicBezTo>
                  <a:pt x="439" y="1110"/>
                  <a:pt x="453" y="1096"/>
                  <a:pt x="471" y="1087"/>
                </a:cubicBezTo>
                <a:cubicBezTo>
                  <a:pt x="470" y="1080"/>
                  <a:pt x="479" y="1069"/>
                  <a:pt x="472" y="1066"/>
                </a:cubicBezTo>
                <a:cubicBezTo>
                  <a:pt x="472" y="1068"/>
                  <a:pt x="471" y="1068"/>
                  <a:pt x="472" y="1070"/>
                </a:cubicBezTo>
                <a:close/>
                <a:moveTo>
                  <a:pt x="477" y="1050"/>
                </a:moveTo>
                <a:cubicBezTo>
                  <a:pt x="477" y="1050"/>
                  <a:pt x="477" y="1050"/>
                  <a:pt x="477" y="1050"/>
                </a:cubicBezTo>
                <a:cubicBezTo>
                  <a:pt x="489" y="1017"/>
                  <a:pt x="510" y="989"/>
                  <a:pt x="520" y="955"/>
                </a:cubicBezTo>
                <a:cubicBezTo>
                  <a:pt x="525" y="939"/>
                  <a:pt x="536" y="924"/>
                  <a:pt x="546" y="908"/>
                </a:cubicBezTo>
                <a:cubicBezTo>
                  <a:pt x="557" y="889"/>
                  <a:pt x="569" y="866"/>
                  <a:pt x="582" y="846"/>
                </a:cubicBezTo>
                <a:cubicBezTo>
                  <a:pt x="603" y="814"/>
                  <a:pt x="632" y="778"/>
                  <a:pt x="627" y="739"/>
                </a:cubicBezTo>
                <a:cubicBezTo>
                  <a:pt x="597" y="750"/>
                  <a:pt x="563" y="758"/>
                  <a:pt x="542" y="779"/>
                </a:cubicBezTo>
                <a:cubicBezTo>
                  <a:pt x="538" y="778"/>
                  <a:pt x="539" y="781"/>
                  <a:pt x="535" y="780"/>
                </a:cubicBezTo>
                <a:cubicBezTo>
                  <a:pt x="534" y="785"/>
                  <a:pt x="530" y="788"/>
                  <a:pt x="529" y="793"/>
                </a:cubicBezTo>
                <a:cubicBezTo>
                  <a:pt x="555" y="781"/>
                  <a:pt x="586" y="765"/>
                  <a:pt x="617" y="762"/>
                </a:cubicBezTo>
                <a:cubicBezTo>
                  <a:pt x="609" y="766"/>
                  <a:pt x="596" y="765"/>
                  <a:pt x="591" y="773"/>
                </a:cubicBezTo>
                <a:cubicBezTo>
                  <a:pt x="576" y="774"/>
                  <a:pt x="569" y="781"/>
                  <a:pt x="559" y="787"/>
                </a:cubicBezTo>
                <a:cubicBezTo>
                  <a:pt x="551" y="791"/>
                  <a:pt x="539" y="794"/>
                  <a:pt x="538" y="801"/>
                </a:cubicBezTo>
                <a:cubicBezTo>
                  <a:pt x="553" y="793"/>
                  <a:pt x="577" y="785"/>
                  <a:pt x="596" y="785"/>
                </a:cubicBezTo>
                <a:cubicBezTo>
                  <a:pt x="564" y="794"/>
                  <a:pt x="537" y="808"/>
                  <a:pt x="513" y="825"/>
                </a:cubicBezTo>
                <a:cubicBezTo>
                  <a:pt x="538" y="815"/>
                  <a:pt x="564" y="799"/>
                  <a:pt x="594" y="798"/>
                </a:cubicBezTo>
                <a:cubicBezTo>
                  <a:pt x="559" y="810"/>
                  <a:pt x="520" y="825"/>
                  <a:pt x="502" y="848"/>
                </a:cubicBezTo>
                <a:cubicBezTo>
                  <a:pt x="524" y="835"/>
                  <a:pt x="549" y="818"/>
                  <a:pt x="579" y="817"/>
                </a:cubicBezTo>
                <a:cubicBezTo>
                  <a:pt x="558" y="822"/>
                  <a:pt x="528" y="833"/>
                  <a:pt x="517" y="846"/>
                </a:cubicBezTo>
                <a:cubicBezTo>
                  <a:pt x="527" y="842"/>
                  <a:pt x="542" y="834"/>
                  <a:pt x="555" y="837"/>
                </a:cubicBezTo>
                <a:cubicBezTo>
                  <a:pt x="540" y="842"/>
                  <a:pt x="523" y="847"/>
                  <a:pt x="511" y="856"/>
                </a:cubicBezTo>
                <a:cubicBezTo>
                  <a:pt x="529" y="853"/>
                  <a:pt x="543" y="839"/>
                  <a:pt x="561" y="841"/>
                </a:cubicBezTo>
                <a:cubicBezTo>
                  <a:pt x="539" y="848"/>
                  <a:pt x="512" y="857"/>
                  <a:pt x="496" y="868"/>
                </a:cubicBezTo>
                <a:cubicBezTo>
                  <a:pt x="495" y="869"/>
                  <a:pt x="490" y="874"/>
                  <a:pt x="492" y="876"/>
                </a:cubicBezTo>
                <a:cubicBezTo>
                  <a:pt x="512" y="864"/>
                  <a:pt x="541" y="845"/>
                  <a:pt x="563" y="852"/>
                </a:cubicBezTo>
                <a:cubicBezTo>
                  <a:pt x="530" y="863"/>
                  <a:pt x="500" y="876"/>
                  <a:pt x="478" y="897"/>
                </a:cubicBezTo>
                <a:cubicBezTo>
                  <a:pt x="503" y="886"/>
                  <a:pt x="529" y="873"/>
                  <a:pt x="557" y="872"/>
                </a:cubicBezTo>
                <a:cubicBezTo>
                  <a:pt x="528" y="879"/>
                  <a:pt x="507" y="893"/>
                  <a:pt x="487" y="909"/>
                </a:cubicBezTo>
                <a:cubicBezTo>
                  <a:pt x="508" y="902"/>
                  <a:pt x="528" y="888"/>
                  <a:pt x="551" y="888"/>
                </a:cubicBezTo>
                <a:cubicBezTo>
                  <a:pt x="538" y="892"/>
                  <a:pt x="527" y="897"/>
                  <a:pt x="514" y="902"/>
                </a:cubicBezTo>
                <a:cubicBezTo>
                  <a:pt x="499" y="908"/>
                  <a:pt x="482" y="929"/>
                  <a:pt x="467" y="935"/>
                </a:cubicBezTo>
                <a:cubicBezTo>
                  <a:pt x="459" y="938"/>
                  <a:pt x="452" y="941"/>
                  <a:pt x="453" y="950"/>
                </a:cubicBezTo>
                <a:cubicBezTo>
                  <a:pt x="461" y="944"/>
                  <a:pt x="523" y="903"/>
                  <a:pt x="527" y="914"/>
                </a:cubicBezTo>
                <a:cubicBezTo>
                  <a:pt x="490" y="925"/>
                  <a:pt x="465" y="947"/>
                  <a:pt x="442" y="971"/>
                </a:cubicBezTo>
                <a:cubicBezTo>
                  <a:pt x="464" y="958"/>
                  <a:pt x="517" y="924"/>
                  <a:pt x="526" y="932"/>
                </a:cubicBezTo>
                <a:cubicBezTo>
                  <a:pt x="503" y="942"/>
                  <a:pt x="476" y="956"/>
                  <a:pt x="456" y="972"/>
                </a:cubicBezTo>
                <a:cubicBezTo>
                  <a:pt x="449" y="979"/>
                  <a:pt x="437" y="987"/>
                  <a:pt x="437" y="999"/>
                </a:cubicBezTo>
                <a:cubicBezTo>
                  <a:pt x="459" y="977"/>
                  <a:pt x="491" y="962"/>
                  <a:pt x="517" y="952"/>
                </a:cubicBezTo>
                <a:cubicBezTo>
                  <a:pt x="493" y="967"/>
                  <a:pt x="465" y="983"/>
                  <a:pt x="444" y="1001"/>
                </a:cubicBezTo>
                <a:cubicBezTo>
                  <a:pt x="438" y="1007"/>
                  <a:pt x="432" y="1015"/>
                  <a:pt x="429" y="1023"/>
                </a:cubicBezTo>
                <a:cubicBezTo>
                  <a:pt x="451" y="1012"/>
                  <a:pt x="473" y="982"/>
                  <a:pt x="504" y="979"/>
                </a:cubicBezTo>
                <a:cubicBezTo>
                  <a:pt x="495" y="979"/>
                  <a:pt x="498" y="983"/>
                  <a:pt x="497" y="988"/>
                </a:cubicBezTo>
                <a:cubicBezTo>
                  <a:pt x="469" y="1001"/>
                  <a:pt x="448" y="1020"/>
                  <a:pt x="429" y="1040"/>
                </a:cubicBezTo>
                <a:cubicBezTo>
                  <a:pt x="436" y="1036"/>
                  <a:pt x="448" y="1027"/>
                  <a:pt x="459" y="1019"/>
                </a:cubicBezTo>
                <a:cubicBezTo>
                  <a:pt x="470" y="1012"/>
                  <a:pt x="482" y="998"/>
                  <a:pt x="492" y="1004"/>
                </a:cubicBezTo>
                <a:cubicBezTo>
                  <a:pt x="463" y="1016"/>
                  <a:pt x="447" y="1038"/>
                  <a:pt x="426" y="1057"/>
                </a:cubicBezTo>
                <a:cubicBezTo>
                  <a:pt x="449" y="1048"/>
                  <a:pt x="463" y="1022"/>
                  <a:pt x="489" y="1020"/>
                </a:cubicBezTo>
                <a:cubicBezTo>
                  <a:pt x="471" y="1030"/>
                  <a:pt x="456" y="1043"/>
                  <a:pt x="442" y="1058"/>
                </a:cubicBezTo>
                <a:cubicBezTo>
                  <a:pt x="453" y="1053"/>
                  <a:pt x="461" y="1044"/>
                  <a:pt x="474" y="1042"/>
                </a:cubicBezTo>
                <a:cubicBezTo>
                  <a:pt x="464" y="1054"/>
                  <a:pt x="442" y="1061"/>
                  <a:pt x="438" y="1074"/>
                </a:cubicBezTo>
                <a:cubicBezTo>
                  <a:pt x="443" y="1070"/>
                  <a:pt x="452" y="1063"/>
                  <a:pt x="458" y="1065"/>
                </a:cubicBezTo>
                <a:cubicBezTo>
                  <a:pt x="446" y="1075"/>
                  <a:pt x="432" y="1082"/>
                  <a:pt x="425" y="1096"/>
                </a:cubicBezTo>
                <a:cubicBezTo>
                  <a:pt x="441" y="1085"/>
                  <a:pt x="456" y="1073"/>
                  <a:pt x="475" y="1064"/>
                </a:cubicBezTo>
                <a:cubicBezTo>
                  <a:pt x="475" y="1059"/>
                  <a:pt x="479" y="1057"/>
                  <a:pt x="477" y="1050"/>
                </a:cubicBezTo>
                <a:close/>
                <a:moveTo>
                  <a:pt x="437" y="1265"/>
                </a:moveTo>
                <a:cubicBezTo>
                  <a:pt x="437" y="1265"/>
                  <a:pt x="437" y="1265"/>
                  <a:pt x="437" y="1265"/>
                </a:cubicBezTo>
                <a:cubicBezTo>
                  <a:pt x="442" y="1261"/>
                  <a:pt x="450" y="1259"/>
                  <a:pt x="457" y="1256"/>
                </a:cubicBezTo>
                <a:cubicBezTo>
                  <a:pt x="455" y="1252"/>
                  <a:pt x="454" y="1247"/>
                  <a:pt x="451" y="1245"/>
                </a:cubicBezTo>
                <a:cubicBezTo>
                  <a:pt x="447" y="1252"/>
                  <a:pt x="435" y="1250"/>
                  <a:pt x="432" y="1258"/>
                </a:cubicBezTo>
                <a:cubicBezTo>
                  <a:pt x="435" y="1259"/>
                  <a:pt x="434" y="1265"/>
                  <a:pt x="437" y="1265"/>
                </a:cubicBezTo>
                <a:close/>
                <a:moveTo>
                  <a:pt x="468" y="1172"/>
                </a:moveTo>
                <a:cubicBezTo>
                  <a:pt x="468" y="1172"/>
                  <a:pt x="468" y="1172"/>
                  <a:pt x="468" y="1172"/>
                </a:cubicBezTo>
                <a:cubicBezTo>
                  <a:pt x="468" y="1166"/>
                  <a:pt x="468" y="1161"/>
                  <a:pt x="469" y="1157"/>
                </a:cubicBezTo>
                <a:cubicBezTo>
                  <a:pt x="467" y="1154"/>
                  <a:pt x="466" y="1159"/>
                  <a:pt x="465" y="1156"/>
                </a:cubicBezTo>
                <a:cubicBezTo>
                  <a:pt x="471" y="1152"/>
                  <a:pt x="469" y="1141"/>
                  <a:pt x="469" y="1132"/>
                </a:cubicBezTo>
                <a:cubicBezTo>
                  <a:pt x="453" y="1142"/>
                  <a:pt x="433" y="1162"/>
                  <a:pt x="437" y="1181"/>
                </a:cubicBezTo>
                <a:cubicBezTo>
                  <a:pt x="448" y="1176"/>
                  <a:pt x="453" y="1164"/>
                  <a:pt x="464" y="1159"/>
                </a:cubicBezTo>
                <a:cubicBezTo>
                  <a:pt x="461" y="1171"/>
                  <a:pt x="447" y="1180"/>
                  <a:pt x="446" y="1189"/>
                </a:cubicBezTo>
                <a:cubicBezTo>
                  <a:pt x="451" y="1181"/>
                  <a:pt x="461" y="1178"/>
                  <a:pt x="468" y="1172"/>
                </a:cubicBezTo>
                <a:close/>
                <a:moveTo>
                  <a:pt x="446" y="1282"/>
                </a:moveTo>
                <a:cubicBezTo>
                  <a:pt x="446" y="1282"/>
                  <a:pt x="446" y="1282"/>
                  <a:pt x="446" y="1282"/>
                </a:cubicBezTo>
                <a:cubicBezTo>
                  <a:pt x="453" y="1280"/>
                  <a:pt x="457" y="1274"/>
                  <a:pt x="464" y="1272"/>
                </a:cubicBezTo>
                <a:cubicBezTo>
                  <a:pt x="463" y="1267"/>
                  <a:pt x="461" y="1262"/>
                  <a:pt x="457" y="1260"/>
                </a:cubicBezTo>
                <a:cubicBezTo>
                  <a:pt x="450" y="1262"/>
                  <a:pt x="432" y="1272"/>
                  <a:pt x="446" y="1282"/>
                </a:cubicBezTo>
                <a:close/>
                <a:moveTo>
                  <a:pt x="436" y="966"/>
                </a:moveTo>
                <a:cubicBezTo>
                  <a:pt x="436" y="966"/>
                  <a:pt x="436" y="966"/>
                  <a:pt x="436" y="966"/>
                </a:cubicBezTo>
                <a:cubicBezTo>
                  <a:pt x="439" y="951"/>
                  <a:pt x="449" y="943"/>
                  <a:pt x="445" y="928"/>
                </a:cubicBezTo>
                <a:cubicBezTo>
                  <a:pt x="441" y="938"/>
                  <a:pt x="433" y="958"/>
                  <a:pt x="436" y="966"/>
                </a:cubicBezTo>
                <a:close/>
                <a:moveTo>
                  <a:pt x="448" y="1211"/>
                </a:moveTo>
                <a:cubicBezTo>
                  <a:pt x="448" y="1211"/>
                  <a:pt x="448" y="1211"/>
                  <a:pt x="448" y="1211"/>
                </a:cubicBezTo>
                <a:cubicBezTo>
                  <a:pt x="455" y="1203"/>
                  <a:pt x="462" y="1194"/>
                  <a:pt x="470" y="1192"/>
                </a:cubicBezTo>
                <a:cubicBezTo>
                  <a:pt x="470" y="1186"/>
                  <a:pt x="470" y="1180"/>
                  <a:pt x="470" y="1174"/>
                </a:cubicBezTo>
                <a:cubicBezTo>
                  <a:pt x="459" y="1183"/>
                  <a:pt x="434" y="1197"/>
                  <a:pt x="448" y="1211"/>
                </a:cubicBezTo>
                <a:close/>
                <a:moveTo>
                  <a:pt x="457" y="1300"/>
                </a:moveTo>
                <a:cubicBezTo>
                  <a:pt x="457" y="1300"/>
                  <a:pt x="457" y="1300"/>
                  <a:pt x="457" y="1300"/>
                </a:cubicBezTo>
                <a:cubicBezTo>
                  <a:pt x="464" y="1297"/>
                  <a:pt x="468" y="1292"/>
                  <a:pt x="475" y="1288"/>
                </a:cubicBezTo>
                <a:cubicBezTo>
                  <a:pt x="474" y="1282"/>
                  <a:pt x="470" y="1279"/>
                  <a:pt x="466" y="1276"/>
                </a:cubicBezTo>
                <a:cubicBezTo>
                  <a:pt x="457" y="1281"/>
                  <a:pt x="444" y="1291"/>
                  <a:pt x="457" y="1300"/>
                </a:cubicBezTo>
                <a:close/>
                <a:moveTo>
                  <a:pt x="469" y="1196"/>
                </a:moveTo>
                <a:cubicBezTo>
                  <a:pt x="469" y="1196"/>
                  <a:pt x="469" y="1196"/>
                  <a:pt x="469" y="1196"/>
                </a:cubicBezTo>
                <a:cubicBezTo>
                  <a:pt x="464" y="1205"/>
                  <a:pt x="451" y="1209"/>
                  <a:pt x="451" y="1224"/>
                </a:cubicBezTo>
                <a:cubicBezTo>
                  <a:pt x="462" y="1220"/>
                  <a:pt x="476" y="1208"/>
                  <a:pt x="469" y="1196"/>
                </a:cubicBezTo>
                <a:close/>
                <a:moveTo>
                  <a:pt x="474" y="1224"/>
                </a:moveTo>
                <a:cubicBezTo>
                  <a:pt x="474" y="1224"/>
                  <a:pt x="474" y="1224"/>
                  <a:pt x="474" y="1224"/>
                </a:cubicBezTo>
                <a:cubicBezTo>
                  <a:pt x="476" y="1220"/>
                  <a:pt x="473" y="1219"/>
                  <a:pt x="474" y="1213"/>
                </a:cubicBezTo>
                <a:cubicBezTo>
                  <a:pt x="466" y="1218"/>
                  <a:pt x="463" y="1227"/>
                  <a:pt x="459" y="1235"/>
                </a:cubicBezTo>
                <a:cubicBezTo>
                  <a:pt x="467" y="1234"/>
                  <a:pt x="466" y="1224"/>
                  <a:pt x="474" y="1224"/>
                </a:cubicBezTo>
                <a:close/>
                <a:moveTo>
                  <a:pt x="473" y="1318"/>
                </a:moveTo>
                <a:cubicBezTo>
                  <a:pt x="473" y="1318"/>
                  <a:pt x="473" y="1318"/>
                  <a:pt x="473" y="1318"/>
                </a:cubicBezTo>
                <a:cubicBezTo>
                  <a:pt x="475" y="1310"/>
                  <a:pt x="483" y="1307"/>
                  <a:pt x="487" y="1300"/>
                </a:cubicBezTo>
                <a:cubicBezTo>
                  <a:pt x="483" y="1297"/>
                  <a:pt x="481" y="1292"/>
                  <a:pt x="478" y="1290"/>
                </a:cubicBezTo>
                <a:cubicBezTo>
                  <a:pt x="470" y="1299"/>
                  <a:pt x="455" y="1310"/>
                  <a:pt x="473" y="1318"/>
                </a:cubicBezTo>
                <a:close/>
                <a:moveTo>
                  <a:pt x="461" y="889"/>
                </a:moveTo>
                <a:cubicBezTo>
                  <a:pt x="461" y="889"/>
                  <a:pt x="461" y="889"/>
                  <a:pt x="461" y="889"/>
                </a:cubicBezTo>
                <a:cubicBezTo>
                  <a:pt x="459" y="904"/>
                  <a:pt x="452" y="914"/>
                  <a:pt x="451" y="930"/>
                </a:cubicBezTo>
                <a:cubicBezTo>
                  <a:pt x="459" y="922"/>
                  <a:pt x="467" y="906"/>
                  <a:pt x="461" y="889"/>
                </a:cubicBezTo>
                <a:close/>
                <a:moveTo>
                  <a:pt x="477" y="1236"/>
                </a:moveTo>
                <a:cubicBezTo>
                  <a:pt x="477" y="1236"/>
                  <a:pt x="477" y="1236"/>
                  <a:pt x="477" y="1236"/>
                </a:cubicBezTo>
                <a:cubicBezTo>
                  <a:pt x="475" y="1243"/>
                  <a:pt x="466" y="1244"/>
                  <a:pt x="465" y="1253"/>
                </a:cubicBezTo>
                <a:cubicBezTo>
                  <a:pt x="473" y="1254"/>
                  <a:pt x="473" y="1246"/>
                  <a:pt x="481" y="1247"/>
                </a:cubicBezTo>
                <a:cubicBezTo>
                  <a:pt x="481" y="1249"/>
                  <a:pt x="476" y="1252"/>
                  <a:pt x="479" y="1253"/>
                </a:cubicBezTo>
                <a:cubicBezTo>
                  <a:pt x="485" y="1248"/>
                  <a:pt x="481" y="1239"/>
                  <a:pt x="477" y="1236"/>
                </a:cubicBezTo>
                <a:close/>
                <a:moveTo>
                  <a:pt x="485" y="1261"/>
                </a:moveTo>
                <a:cubicBezTo>
                  <a:pt x="485" y="1261"/>
                  <a:pt x="485" y="1261"/>
                  <a:pt x="485" y="1261"/>
                </a:cubicBezTo>
                <a:cubicBezTo>
                  <a:pt x="485" y="1257"/>
                  <a:pt x="486" y="1253"/>
                  <a:pt x="482" y="1253"/>
                </a:cubicBezTo>
                <a:cubicBezTo>
                  <a:pt x="484" y="1258"/>
                  <a:pt x="470" y="1262"/>
                  <a:pt x="477" y="1264"/>
                </a:cubicBezTo>
                <a:cubicBezTo>
                  <a:pt x="476" y="1258"/>
                  <a:pt x="482" y="1260"/>
                  <a:pt x="485" y="1261"/>
                </a:cubicBezTo>
                <a:close/>
                <a:moveTo>
                  <a:pt x="476" y="1234"/>
                </a:moveTo>
                <a:cubicBezTo>
                  <a:pt x="476" y="1234"/>
                  <a:pt x="476" y="1234"/>
                  <a:pt x="476" y="1234"/>
                </a:cubicBezTo>
                <a:cubicBezTo>
                  <a:pt x="478" y="1232"/>
                  <a:pt x="477" y="1225"/>
                  <a:pt x="473" y="1226"/>
                </a:cubicBezTo>
                <a:cubicBezTo>
                  <a:pt x="474" y="1228"/>
                  <a:pt x="474" y="1233"/>
                  <a:pt x="476" y="1234"/>
                </a:cubicBezTo>
                <a:close/>
                <a:moveTo>
                  <a:pt x="488" y="1331"/>
                </a:moveTo>
                <a:cubicBezTo>
                  <a:pt x="488" y="1331"/>
                  <a:pt x="488" y="1331"/>
                  <a:pt x="488" y="1331"/>
                </a:cubicBezTo>
                <a:cubicBezTo>
                  <a:pt x="492" y="1326"/>
                  <a:pt x="496" y="1321"/>
                  <a:pt x="500" y="1315"/>
                </a:cubicBezTo>
                <a:cubicBezTo>
                  <a:pt x="496" y="1311"/>
                  <a:pt x="493" y="1307"/>
                  <a:pt x="488" y="1304"/>
                </a:cubicBezTo>
                <a:cubicBezTo>
                  <a:pt x="482" y="1313"/>
                  <a:pt x="471" y="1326"/>
                  <a:pt x="488" y="1331"/>
                </a:cubicBezTo>
                <a:close/>
                <a:moveTo>
                  <a:pt x="490" y="1265"/>
                </a:moveTo>
                <a:cubicBezTo>
                  <a:pt x="490" y="1265"/>
                  <a:pt x="490" y="1265"/>
                  <a:pt x="490" y="1265"/>
                </a:cubicBezTo>
                <a:cubicBezTo>
                  <a:pt x="485" y="1263"/>
                  <a:pt x="480" y="1270"/>
                  <a:pt x="477" y="1273"/>
                </a:cubicBezTo>
                <a:cubicBezTo>
                  <a:pt x="481" y="1275"/>
                  <a:pt x="488" y="1270"/>
                  <a:pt x="490" y="1265"/>
                </a:cubicBezTo>
                <a:close/>
                <a:moveTo>
                  <a:pt x="471" y="896"/>
                </a:moveTo>
                <a:cubicBezTo>
                  <a:pt x="471" y="896"/>
                  <a:pt x="471" y="896"/>
                  <a:pt x="471" y="896"/>
                </a:cubicBezTo>
                <a:cubicBezTo>
                  <a:pt x="469" y="896"/>
                  <a:pt x="468" y="896"/>
                  <a:pt x="467" y="895"/>
                </a:cubicBezTo>
                <a:cubicBezTo>
                  <a:pt x="468" y="897"/>
                  <a:pt x="465" y="903"/>
                  <a:pt x="469" y="903"/>
                </a:cubicBezTo>
                <a:cubicBezTo>
                  <a:pt x="467" y="899"/>
                  <a:pt x="472" y="901"/>
                  <a:pt x="471" y="896"/>
                </a:cubicBezTo>
                <a:close/>
                <a:moveTo>
                  <a:pt x="481" y="877"/>
                </a:moveTo>
                <a:cubicBezTo>
                  <a:pt x="481" y="877"/>
                  <a:pt x="481" y="877"/>
                  <a:pt x="481" y="877"/>
                </a:cubicBezTo>
                <a:cubicBezTo>
                  <a:pt x="470" y="874"/>
                  <a:pt x="482" y="855"/>
                  <a:pt x="477" y="848"/>
                </a:cubicBezTo>
                <a:cubicBezTo>
                  <a:pt x="475" y="861"/>
                  <a:pt x="463" y="871"/>
                  <a:pt x="469" y="888"/>
                </a:cubicBezTo>
                <a:cubicBezTo>
                  <a:pt x="472" y="883"/>
                  <a:pt x="480" y="884"/>
                  <a:pt x="481" y="877"/>
                </a:cubicBezTo>
                <a:close/>
                <a:moveTo>
                  <a:pt x="502" y="1342"/>
                </a:moveTo>
                <a:cubicBezTo>
                  <a:pt x="502" y="1342"/>
                  <a:pt x="502" y="1342"/>
                  <a:pt x="502" y="1342"/>
                </a:cubicBezTo>
                <a:cubicBezTo>
                  <a:pt x="503" y="1331"/>
                  <a:pt x="517" y="1321"/>
                  <a:pt x="500" y="1319"/>
                </a:cubicBezTo>
                <a:cubicBezTo>
                  <a:pt x="497" y="1328"/>
                  <a:pt x="486" y="1340"/>
                  <a:pt x="502" y="1342"/>
                </a:cubicBezTo>
                <a:close/>
                <a:moveTo>
                  <a:pt x="734" y="720"/>
                </a:moveTo>
                <a:cubicBezTo>
                  <a:pt x="720" y="714"/>
                  <a:pt x="710" y="702"/>
                  <a:pt x="695" y="702"/>
                </a:cubicBezTo>
                <a:cubicBezTo>
                  <a:pt x="669" y="704"/>
                  <a:pt x="652" y="733"/>
                  <a:pt x="651" y="757"/>
                </a:cubicBezTo>
                <a:cubicBezTo>
                  <a:pt x="645" y="757"/>
                  <a:pt x="642" y="763"/>
                  <a:pt x="641" y="765"/>
                </a:cubicBezTo>
                <a:cubicBezTo>
                  <a:pt x="633" y="782"/>
                  <a:pt x="630" y="800"/>
                  <a:pt x="621" y="816"/>
                </a:cubicBezTo>
                <a:cubicBezTo>
                  <a:pt x="613" y="831"/>
                  <a:pt x="604" y="846"/>
                  <a:pt x="594" y="861"/>
                </a:cubicBezTo>
                <a:cubicBezTo>
                  <a:pt x="537" y="949"/>
                  <a:pt x="484" y="1043"/>
                  <a:pt x="489" y="1180"/>
                </a:cubicBezTo>
                <a:cubicBezTo>
                  <a:pt x="491" y="1244"/>
                  <a:pt x="519" y="1284"/>
                  <a:pt x="547" y="1325"/>
                </a:cubicBezTo>
                <a:cubicBezTo>
                  <a:pt x="597" y="1309"/>
                  <a:pt x="647" y="1309"/>
                  <a:pt x="696" y="1300"/>
                </a:cubicBezTo>
                <a:cubicBezTo>
                  <a:pt x="750" y="1290"/>
                  <a:pt x="802" y="1277"/>
                  <a:pt x="855" y="1274"/>
                </a:cubicBezTo>
                <a:cubicBezTo>
                  <a:pt x="883" y="1272"/>
                  <a:pt x="903" y="1280"/>
                  <a:pt x="925" y="1284"/>
                </a:cubicBezTo>
                <a:cubicBezTo>
                  <a:pt x="951" y="1290"/>
                  <a:pt x="980" y="1289"/>
                  <a:pt x="997" y="1305"/>
                </a:cubicBezTo>
                <a:cubicBezTo>
                  <a:pt x="1008" y="1303"/>
                  <a:pt x="1021" y="1311"/>
                  <a:pt x="1033" y="1312"/>
                </a:cubicBezTo>
                <a:cubicBezTo>
                  <a:pt x="1060" y="1289"/>
                  <a:pt x="1097" y="1268"/>
                  <a:pt x="1118" y="1240"/>
                </a:cubicBezTo>
                <a:cubicBezTo>
                  <a:pt x="1126" y="1230"/>
                  <a:pt x="1132" y="1216"/>
                  <a:pt x="1140" y="1204"/>
                </a:cubicBezTo>
                <a:cubicBezTo>
                  <a:pt x="1148" y="1191"/>
                  <a:pt x="1158" y="1179"/>
                  <a:pt x="1163" y="1167"/>
                </a:cubicBezTo>
                <a:cubicBezTo>
                  <a:pt x="1182" y="1124"/>
                  <a:pt x="1186" y="1079"/>
                  <a:pt x="1184" y="1032"/>
                </a:cubicBezTo>
                <a:cubicBezTo>
                  <a:pt x="1183" y="991"/>
                  <a:pt x="1184" y="952"/>
                  <a:pt x="1168" y="919"/>
                </a:cubicBezTo>
                <a:cubicBezTo>
                  <a:pt x="1160" y="902"/>
                  <a:pt x="1146" y="887"/>
                  <a:pt x="1135" y="871"/>
                </a:cubicBezTo>
                <a:cubicBezTo>
                  <a:pt x="1123" y="854"/>
                  <a:pt x="1113" y="836"/>
                  <a:pt x="1101" y="824"/>
                </a:cubicBezTo>
                <a:cubicBezTo>
                  <a:pt x="997" y="724"/>
                  <a:pt x="854" y="772"/>
                  <a:pt x="734" y="720"/>
                </a:cubicBezTo>
                <a:close/>
                <a:moveTo>
                  <a:pt x="496" y="813"/>
                </a:moveTo>
                <a:cubicBezTo>
                  <a:pt x="496" y="813"/>
                  <a:pt x="496" y="813"/>
                  <a:pt x="496" y="813"/>
                </a:cubicBezTo>
                <a:cubicBezTo>
                  <a:pt x="486" y="827"/>
                  <a:pt x="480" y="852"/>
                  <a:pt x="482" y="873"/>
                </a:cubicBezTo>
                <a:cubicBezTo>
                  <a:pt x="486" y="856"/>
                  <a:pt x="502" y="839"/>
                  <a:pt x="496" y="813"/>
                </a:cubicBezTo>
                <a:close/>
                <a:moveTo>
                  <a:pt x="518" y="1350"/>
                </a:moveTo>
                <a:cubicBezTo>
                  <a:pt x="518" y="1350"/>
                  <a:pt x="518" y="1350"/>
                  <a:pt x="518" y="1350"/>
                </a:cubicBezTo>
                <a:cubicBezTo>
                  <a:pt x="523" y="1348"/>
                  <a:pt x="525" y="1342"/>
                  <a:pt x="526" y="1335"/>
                </a:cubicBezTo>
                <a:cubicBezTo>
                  <a:pt x="520" y="1335"/>
                  <a:pt x="518" y="1330"/>
                  <a:pt x="512" y="1329"/>
                </a:cubicBezTo>
                <a:cubicBezTo>
                  <a:pt x="510" y="1335"/>
                  <a:pt x="507" y="1339"/>
                  <a:pt x="507" y="1346"/>
                </a:cubicBezTo>
                <a:cubicBezTo>
                  <a:pt x="512" y="1346"/>
                  <a:pt x="514" y="1349"/>
                  <a:pt x="518" y="1350"/>
                </a:cubicBezTo>
                <a:close/>
                <a:moveTo>
                  <a:pt x="526" y="783"/>
                </a:moveTo>
                <a:cubicBezTo>
                  <a:pt x="526" y="783"/>
                  <a:pt x="526" y="783"/>
                  <a:pt x="526" y="783"/>
                </a:cubicBezTo>
                <a:cubicBezTo>
                  <a:pt x="518" y="772"/>
                  <a:pt x="532" y="755"/>
                  <a:pt x="526" y="742"/>
                </a:cubicBezTo>
                <a:cubicBezTo>
                  <a:pt x="517" y="760"/>
                  <a:pt x="518" y="788"/>
                  <a:pt x="510" y="808"/>
                </a:cubicBezTo>
                <a:cubicBezTo>
                  <a:pt x="509" y="795"/>
                  <a:pt x="512" y="786"/>
                  <a:pt x="515" y="777"/>
                </a:cubicBezTo>
                <a:cubicBezTo>
                  <a:pt x="505" y="789"/>
                  <a:pt x="498" y="811"/>
                  <a:pt x="502" y="831"/>
                </a:cubicBezTo>
                <a:cubicBezTo>
                  <a:pt x="509" y="815"/>
                  <a:pt x="516" y="797"/>
                  <a:pt x="526" y="783"/>
                </a:cubicBezTo>
                <a:close/>
                <a:moveTo>
                  <a:pt x="545" y="1338"/>
                </a:moveTo>
                <a:cubicBezTo>
                  <a:pt x="545" y="1338"/>
                  <a:pt x="545" y="1338"/>
                  <a:pt x="545" y="1338"/>
                </a:cubicBezTo>
                <a:cubicBezTo>
                  <a:pt x="536" y="1337"/>
                  <a:pt x="535" y="1350"/>
                  <a:pt x="535" y="1354"/>
                </a:cubicBezTo>
                <a:cubicBezTo>
                  <a:pt x="538" y="1347"/>
                  <a:pt x="544" y="1345"/>
                  <a:pt x="545" y="1338"/>
                </a:cubicBezTo>
                <a:close/>
                <a:moveTo>
                  <a:pt x="532" y="756"/>
                </a:moveTo>
                <a:cubicBezTo>
                  <a:pt x="532" y="756"/>
                  <a:pt x="532" y="756"/>
                  <a:pt x="532" y="756"/>
                </a:cubicBezTo>
                <a:cubicBezTo>
                  <a:pt x="546" y="751"/>
                  <a:pt x="541" y="729"/>
                  <a:pt x="543" y="717"/>
                </a:cubicBezTo>
                <a:cubicBezTo>
                  <a:pt x="532" y="731"/>
                  <a:pt x="530" y="761"/>
                  <a:pt x="527" y="779"/>
                </a:cubicBezTo>
                <a:cubicBezTo>
                  <a:pt x="529" y="771"/>
                  <a:pt x="536" y="765"/>
                  <a:pt x="532" y="756"/>
                </a:cubicBezTo>
                <a:close/>
                <a:moveTo>
                  <a:pt x="551" y="1342"/>
                </a:moveTo>
                <a:cubicBezTo>
                  <a:pt x="551" y="1342"/>
                  <a:pt x="551" y="1342"/>
                  <a:pt x="551" y="1342"/>
                </a:cubicBezTo>
                <a:cubicBezTo>
                  <a:pt x="549" y="1346"/>
                  <a:pt x="544" y="1346"/>
                  <a:pt x="545" y="1353"/>
                </a:cubicBezTo>
                <a:cubicBezTo>
                  <a:pt x="550" y="1353"/>
                  <a:pt x="555" y="1346"/>
                  <a:pt x="551" y="1342"/>
                </a:cubicBezTo>
                <a:close/>
                <a:moveTo>
                  <a:pt x="579" y="1331"/>
                </a:moveTo>
                <a:cubicBezTo>
                  <a:pt x="579" y="1331"/>
                  <a:pt x="579" y="1331"/>
                  <a:pt x="579" y="1331"/>
                </a:cubicBezTo>
                <a:cubicBezTo>
                  <a:pt x="584" y="1332"/>
                  <a:pt x="586" y="1335"/>
                  <a:pt x="587" y="1328"/>
                </a:cubicBezTo>
                <a:cubicBezTo>
                  <a:pt x="568" y="1327"/>
                  <a:pt x="560" y="1337"/>
                  <a:pt x="557" y="1352"/>
                </a:cubicBezTo>
                <a:cubicBezTo>
                  <a:pt x="570" y="1350"/>
                  <a:pt x="570" y="1336"/>
                  <a:pt x="579" y="1331"/>
                </a:cubicBezTo>
                <a:close/>
                <a:moveTo>
                  <a:pt x="630" y="737"/>
                </a:moveTo>
                <a:cubicBezTo>
                  <a:pt x="630" y="737"/>
                  <a:pt x="630" y="737"/>
                  <a:pt x="630" y="737"/>
                </a:cubicBezTo>
                <a:cubicBezTo>
                  <a:pt x="632" y="730"/>
                  <a:pt x="637" y="724"/>
                  <a:pt x="640" y="717"/>
                </a:cubicBezTo>
                <a:cubicBezTo>
                  <a:pt x="599" y="724"/>
                  <a:pt x="566" y="745"/>
                  <a:pt x="543" y="764"/>
                </a:cubicBezTo>
                <a:cubicBezTo>
                  <a:pt x="567" y="753"/>
                  <a:pt x="600" y="741"/>
                  <a:pt x="630" y="737"/>
                </a:cubicBezTo>
                <a:close/>
                <a:moveTo>
                  <a:pt x="574" y="713"/>
                </a:moveTo>
                <a:cubicBezTo>
                  <a:pt x="574" y="713"/>
                  <a:pt x="574" y="713"/>
                  <a:pt x="574" y="713"/>
                </a:cubicBezTo>
                <a:cubicBezTo>
                  <a:pt x="594" y="703"/>
                  <a:pt x="617" y="689"/>
                  <a:pt x="639" y="686"/>
                </a:cubicBezTo>
                <a:cubicBezTo>
                  <a:pt x="622" y="696"/>
                  <a:pt x="599" y="701"/>
                  <a:pt x="584" y="713"/>
                </a:cubicBezTo>
                <a:cubicBezTo>
                  <a:pt x="602" y="709"/>
                  <a:pt x="623" y="699"/>
                  <a:pt x="640" y="698"/>
                </a:cubicBezTo>
                <a:cubicBezTo>
                  <a:pt x="623" y="706"/>
                  <a:pt x="554" y="727"/>
                  <a:pt x="552" y="747"/>
                </a:cubicBezTo>
                <a:cubicBezTo>
                  <a:pt x="581" y="730"/>
                  <a:pt x="648" y="713"/>
                  <a:pt x="655" y="698"/>
                </a:cubicBezTo>
                <a:cubicBezTo>
                  <a:pt x="661" y="699"/>
                  <a:pt x="696" y="669"/>
                  <a:pt x="733" y="693"/>
                </a:cubicBezTo>
                <a:cubicBezTo>
                  <a:pt x="734" y="690"/>
                  <a:pt x="736" y="688"/>
                  <a:pt x="739" y="687"/>
                </a:cubicBezTo>
                <a:cubicBezTo>
                  <a:pt x="763" y="693"/>
                  <a:pt x="787" y="700"/>
                  <a:pt x="817" y="700"/>
                </a:cubicBezTo>
                <a:cubicBezTo>
                  <a:pt x="794" y="686"/>
                  <a:pt x="750" y="686"/>
                  <a:pt x="721" y="683"/>
                </a:cubicBezTo>
                <a:cubicBezTo>
                  <a:pt x="747" y="676"/>
                  <a:pt x="781" y="685"/>
                  <a:pt x="801" y="683"/>
                </a:cubicBezTo>
                <a:cubicBezTo>
                  <a:pt x="759" y="678"/>
                  <a:pt x="723" y="669"/>
                  <a:pt x="687" y="670"/>
                </a:cubicBezTo>
                <a:cubicBezTo>
                  <a:pt x="678" y="670"/>
                  <a:pt x="666" y="678"/>
                  <a:pt x="658" y="671"/>
                </a:cubicBezTo>
                <a:cubicBezTo>
                  <a:pt x="695" y="658"/>
                  <a:pt x="741" y="673"/>
                  <a:pt x="772" y="667"/>
                </a:cubicBezTo>
                <a:cubicBezTo>
                  <a:pt x="749" y="662"/>
                  <a:pt x="722" y="657"/>
                  <a:pt x="696" y="660"/>
                </a:cubicBezTo>
                <a:cubicBezTo>
                  <a:pt x="702" y="653"/>
                  <a:pt x="712" y="659"/>
                  <a:pt x="716" y="653"/>
                </a:cubicBezTo>
                <a:cubicBezTo>
                  <a:pt x="709" y="652"/>
                  <a:pt x="702" y="658"/>
                  <a:pt x="696" y="654"/>
                </a:cubicBezTo>
                <a:cubicBezTo>
                  <a:pt x="697" y="651"/>
                  <a:pt x="700" y="652"/>
                  <a:pt x="705" y="649"/>
                </a:cubicBezTo>
                <a:cubicBezTo>
                  <a:pt x="685" y="646"/>
                  <a:pt x="663" y="657"/>
                  <a:pt x="655" y="651"/>
                </a:cubicBezTo>
                <a:cubicBezTo>
                  <a:pt x="667" y="644"/>
                  <a:pt x="701" y="648"/>
                  <a:pt x="717" y="643"/>
                </a:cubicBezTo>
                <a:cubicBezTo>
                  <a:pt x="671" y="628"/>
                  <a:pt x="624" y="640"/>
                  <a:pt x="604" y="668"/>
                </a:cubicBezTo>
                <a:cubicBezTo>
                  <a:pt x="618" y="664"/>
                  <a:pt x="637" y="650"/>
                  <a:pt x="652" y="655"/>
                </a:cubicBezTo>
                <a:cubicBezTo>
                  <a:pt x="625" y="665"/>
                  <a:pt x="594" y="678"/>
                  <a:pt x="582" y="697"/>
                </a:cubicBezTo>
                <a:cubicBezTo>
                  <a:pt x="599" y="686"/>
                  <a:pt x="623" y="673"/>
                  <a:pt x="644" y="670"/>
                </a:cubicBezTo>
                <a:cubicBezTo>
                  <a:pt x="639" y="674"/>
                  <a:pt x="629" y="674"/>
                  <a:pt x="626" y="679"/>
                </a:cubicBezTo>
                <a:cubicBezTo>
                  <a:pt x="632" y="680"/>
                  <a:pt x="637" y="673"/>
                  <a:pt x="641" y="677"/>
                </a:cubicBezTo>
                <a:cubicBezTo>
                  <a:pt x="619" y="687"/>
                  <a:pt x="587" y="696"/>
                  <a:pt x="574" y="713"/>
                </a:cubicBezTo>
                <a:close/>
                <a:moveTo>
                  <a:pt x="563" y="684"/>
                </a:moveTo>
                <a:cubicBezTo>
                  <a:pt x="563" y="684"/>
                  <a:pt x="563" y="684"/>
                  <a:pt x="563" y="684"/>
                </a:cubicBezTo>
                <a:cubicBezTo>
                  <a:pt x="555" y="691"/>
                  <a:pt x="549" y="707"/>
                  <a:pt x="551" y="720"/>
                </a:cubicBezTo>
                <a:cubicBezTo>
                  <a:pt x="558" y="710"/>
                  <a:pt x="560" y="697"/>
                  <a:pt x="563" y="684"/>
                </a:cubicBezTo>
                <a:close/>
                <a:moveTo>
                  <a:pt x="574" y="1348"/>
                </a:moveTo>
                <a:cubicBezTo>
                  <a:pt x="574" y="1348"/>
                  <a:pt x="574" y="1348"/>
                  <a:pt x="574" y="1348"/>
                </a:cubicBezTo>
                <a:cubicBezTo>
                  <a:pt x="580" y="1347"/>
                  <a:pt x="580" y="1341"/>
                  <a:pt x="582" y="1336"/>
                </a:cubicBezTo>
                <a:cubicBezTo>
                  <a:pt x="577" y="1338"/>
                  <a:pt x="572" y="1345"/>
                  <a:pt x="574" y="1348"/>
                </a:cubicBezTo>
                <a:close/>
                <a:moveTo>
                  <a:pt x="594" y="1345"/>
                </a:moveTo>
                <a:cubicBezTo>
                  <a:pt x="594" y="1345"/>
                  <a:pt x="594" y="1345"/>
                  <a:pt x="594" y="1345"/>
                </a:cubicBezTo>
                <a:cubicBezTo>
                  <a:pt x="598" y="1338"/>
                  <a:pt x="603" y="1332"/>
                  <a:pt x="606" y="1324"/>
                </a:cubicBezTo>
                <a:cubicBezTo>
                  <a:pt x="592" y="1326"/>
                  <a:pt x="588" y="1335"/>
                  <a:pt x="584" y="1345"/>
                </a:cubicBezTo>
                <a:cubicBezTo>
                  <a:pt x="587" y="1345"/>
                  <a:pt x="590" y="1345"/>
                  <a:pt x="594" y="1345"/>
                </a:cubicBezTo>
                <a:close/>
                <a:moveTo>
                  <a:pt x="591" y="651"/>
                </a:moveTo>
                <a:cubicBezTo>
                  <a:pt x="591" y="651"/>
                  <a:pt x="591" y="651"/>
                  <a:pt x="591" y="651"/>
                </a:cubicBezTo>
                <a:cubicBezTo>
                  <a:pt x="648" y="617"/>
                  <a:pt x="598" y="620"/>
                  <a:pt x="575" y="672"/>
                </a:cubicBezTo>
                <a:cubicBezTo>
                  <a:pt x="574" y="667"/>
                  <a:pt x="580" y="663"/>
                  <a:pt x="575" y="660"/>
                </a:cubicBezTo>
                <a:cubicBezTo>
                  <a:pt x="571" y="671"/>
                  <a:pt x="565" y="686"/>
                  <a:pt x="565" y="695"/>
                </a:cubicBezTo>
                <a:cubicBezTo>
                  <a:pt x="572" y="680"/>
                  <a:pt x="583" y="667"/>
                  <a:pt x="591" y="651"/>
                </a:cubicBezTo>
                <a:close/>
                <a:moveTo>
                  <a:pt x="615" y="1340"/>
                </a:moveTo>
                <a:cubicBezTo>
                  <a:pt x="615" y="1340"/>
                  <a:pt x="615" y="1340"/>
                  <a:pt x="615" y="1340"/>
                </a:cubicBezTo>
                <a:cubicBezTo>
                  <a:pt x="617" y="1333"/>
                  <a:pt x="621" y="1328"/>
                  <a:pt x="624" y="1322"/>
                </a:cubicBezTo>
                <a:cubicBezTo>
                  <a:pt x="609" y="1322"/>
                  <a:pt x="607" y="1334"/>
                  <a:pt x="602" y="1343"/>
                </a:cubicBezTo>
                <a:cubicBezTo>
                  <a:pt x="606" y="1342"/>
                  <a:pt x="611" y="1341"/>
                  <a:pt x="615" y="1340"/>
                </a:cubicBezTo>
                <a:close/>
                <a:moveTo>
                  <a:pt x="612" y="646"/>
                </a:moveTo>
                <a:cubicBezTo>
                  <a:pt x="612" y="646"/>
                  <a:pt x="612" y="646"/>
                  <a:pt x="612" y="646"/>
                </a:cubicBezTo>
                <a:cubicBezTo>
                  <a:pt x="605" y="653"/>
                  <a:pt x="592" y="661"/>
                  <a:pt x="591" y="669"/>
                </a:cubicBezTo>
                <a:cubicBezTo>
                  <a:pt x="597" y="661"/>
                  <a:pt x="612" y="655"/>
                  <a:pt x="612" y="646"/>
                </a:cubicBezTo>
                <a:close/>
                <a:moveTo>
                  <a:pt x="1098" y="1419"/>
                </a:moveTo>
                <a:cubicBezTo>
                  <a:pt x="1098" y="1419"/>
                  <a:pt x="1098" y="1419"/>
                  <a:pt x="1098" y="1419"/>
                </a:cubicBezTo>
                <a:cubicBezTo>
                  <a:pt x="1082" y="1418"/>
                  <a:pt x="1066" y="1410"/>
                  <a:pt x="1051" y="1409"/>
                </a:cubicBezTo>
                <a:cubicBezTo>
                  <a:pt x="1029" y="1408"/>
                  <a:pt x="1013" y="1418"/>
                  <a:pt x="997" y="1419"/>
                </a:cubicBezTo>
                <a:cubicBezTo>
                  <a:pt x="955" y="1423"/>
                  <a:pt x="923" y="1415"/>
                  <a:pt x="895" y="1414"/>
                </a:cubicBezTo>
                <a:cubicBezTo>
                  <a:pt x="868" y="1413"/>
                  <a:pt x="834" y="1423"/>
                  <a:pt x="806" y="1431"/>
                </a:cubicBezTo>
                <a:cubicBezTo>
                  <a:pt x="768" y="1441"/>
                  <a:pt x="731" y="1450"/>
                  <a:pt x="688" y="1452"/>
                </a:cubicBezTo>
                <a:cubicBezTo>
                  <a:pt x="678" y="1458"/>
                  <a:pt x="623" y="1484"/>
                  <a:pt x="623" y="1508"/>
                </a:cubicBezTo>
                <a:cubicBezTo>
                  <a:pt x="633" y="1515"/>
                  <a:pt x="648" y="1517"/>
                  <a:pt x="663" y="1519"/>
                </a:cubicBezTo>
                <a:cubicBezTo>
                  <a:pt x="659" y="1511"/>
                  <a:pt x="648" y="1510"/>
                  <a:pt x="645" y="1500"/>
                </a:cubicBezTo>
                <a:cubicBezTo>
                  <a:pt x="658" y="1497"/>
                  <a:pt x="674" y="1479"/>
                  <a:pt x="684" y="1487"/>
                </a:cubicBezTo>
                <a:cubicBezTo>
                  <a:pt x="684" y="1492"/>
                  <a:pt x="677" y="1492"/>
                  <a:pt x="674" y="1493"/>
                </a:cubicBezTo>
                <a:cubicBezTo>
                  <a:pt x="690" y="1512"/>
                  <a:pt x="724" y="1513"/>
                  <a:pt x="756" y="1515"/>
                </a:cubicBezTo>
                <a:cubicBezTo>
                  <a:pt x="767" y="1516"/>
                  <a:pt x="779" y="1519"/>
                  <a:pt x="790" y="1520"/>
                </a:cubicBezTo>
                <a:cubicBezTo>
                  <a:pt x="836" y="1521"/>
                  <a:pt x="882" y="1518"/>
                  <a:pt x="923" y="1518"/>
                </a:cubicBezTo>
                <a:cubicBezTo>
                  <a:pt x="922" y="1520"/>
                  <a:pt x="917" y="1519"/>
                  <a:pt x="917" y="1521"/>
                </a:cubicBezTo>
                <a:cubicBezTo>
                  <a:pt x="940" y="1523"/>
                  <a:pt x="979" y="1535"/>
                  <a:pt x="999" y="1523"/>
                </a:cubicBezTo>
                <a:cubicBezTo>
                  <a:pt x="980" y="1519"/>
                  <a:pt x="961" y="1511"/>
                  <a:pt x="947" y="1506"/>
                </a:cubicBezTo>
                <a:cubicBezTo>
                  <a:pt x="952" y="1496"/>
                  <a:pt x="968" y="1498"/>
                  <a:pt x="979" y="1494"/>
                </a:cubicBezTo>
                <a:cubicBezTo>
                  <a:pt x="992" y="1489"/>
                  <a:pt x="1009" y="1478"/>
                  <a:pt x="1026" y="1480"/>
                </a:cubicBezTo>
                <a:cubicBezTo>
                  <a:pt x="1019" y="1486"/>
                  <a:pt x="1006" y="1486"/>
                  <a:pt x="1000" y="1493"/>
                </a:cubicBezTo>
                <a:cubicBezTo>
                  <a:pt x="1026" y="1496"/>
                  <a:pt x="1057" y="1504"/>
                  <a:pt x="1073" y="1488"/>
                </a:cubicBezTo>
                <a:cubicBezTo>
                  <a:pt x="1061" y="1484"/>
                  <a:pt x="1043" y="1484"/>
                  <a:pt x="1036" y="1475"/>
                </a:cubicBezTo>
                <a:cubicBezTo>
                  <a:pt x="1064" y="1472"/>
                  <a:pt x="1099" y="1483"/>
                  <a:pt x="1114" y="1461"/>
                </a:cubicBezTo>
                <a:cubicBezTo>
                  <a:pt x="1102" y="1460"/>
                  <a:pt x="1087" y="1461"/>
                  <a:pt x="1081" y="1454"/>
                </a:cubicBezTo>
                <a:cubicBezTo>
                  <a:pt x="1070" y="1459"/>
                  <a:pt x="1054" y="1472"/>
                  <a:pt x="1044" y="1469"/>
                </a:cubicBezTo>
                <a:cubicBezTo>
                  <a:pt x="1046" y="1455"/>
                  <a:pt x="1068" y="1460"/>
                  <a:pt x="1075" y="1451"/>
                </a:cubicBezTo>
                <a:cubicBezTo>
                  <a:pt x="1071" y="1450"/>
                  <a:pt x="1063" y="1448"/>
                  <a:pt x="1066" y="1444"/>
                </a:cubicBezTo>
                <a:cubicBezTo>
                  <a:pt x="1088" y="1451"/>
                  <a:pt x="1129" y="1459"/>
                  <a:pt x="1144" y="1440"/>
                </a:cubicBezTo>
                <a:cubicBezTo>
                  <a:pt x="1131" y="1439"/>
                  <a:pt x="1114" y="1437"/>
                  <a:pt x="1097" y="1437"/>
                </a:cubicBezTo>
                <a:cubicBezTo>
                  <a:pt x="1110" y="1424"/>
                  <a:pt x="1141" y="1435"/>
                  <a:pt x="1151" y="1427"/>
                </a:cubicBezTo>
                <a:cubicBezTo>
                  <a:pt x="1134" y="1421"/>
                  <a:pt x="1113" y="1420"/>
                  <a:pt x="1098" y="1419"/>
                </a:cubicBezTo>
                <a:close/>
                <a:moveTo>
                  <a:pt x="633" y="1336"/>
                </a:moveTo>
                <a:cubicBezTo>
                  <a:pt x="633" y="1336"/>
                  <a:pt x="633" y="1336"/>
                  <a:pt x="633" y="1336"/>
                </a:cubicBezTo>
                <a:cubicBezTo>
                  <a:pt x="634" y="1329"/>
                  <a:pt x="641" y="1328"/>
                  <a:pt x="641" y="1320"/>
                </a:cubicBezTo>
                <a:cubicBezTo>
                  <a:pt x="631" y="1322"/>
                  <a:pt x="624" y="1327"/>
                  <a:pt x="623" y="1337"/>
                </a:cubicBezTo>
                <a:cubicBezTo>
                  <a:pt x="629" y="1335"/>
                  <a:pt x="628" y="1335"/>
                  <a:pt x="633" y="1336"/>
                </a:cubicBezTo>
                <a:close/>
                <a:moveTo>
                  <a:pt x="619" y="148"/>
                </a:moveTo>
                <a:cubicBezTo>
                  <a:pt x="619" y="148"/>
                  <a:pt x="619" y="148"/>
                  <a:pt x="619" y="148"/>
                </a:cubicBezTo>
                <a:cubicBezTo>
                  <a:pt x="607" y="148"/>
                  <a:pt x="599" y="151"/>
                  <a:pt x="597" y="159"/>
                </a:cubicBezTo>
                <a:cubicBezTo>
                  <a:pt x="605" y="156"/>
                  <a:pt x="614" y="154"/>
                  <a:pt x="619" y="148"/>
                </a:cubicBezTo>
                <a:close/>
                <a:moveTo>
                  <a:pt x="645" y="1335"/>
                </a:moveTo>
                <a:cubicBezTo>
                  <a:pt x="645" y="1335"/>
                  <a:pt x="645" y="1335"/>
                  <a:pt x="645" y="1335"/>
                </a:cubicBezTo>
                <a:cubicBezTo>
                  <a:pt x="653" y="1333"/>
                  <a:pt x="654" y="1323"/>
                  <a:pt x="658" y="1317"/>
                </a:cubicBezTo>
                <a:cubicBezTo>
                  <a:pt x="648" y="1318"/>
                  <a:pt x="641" y="1324"/>
                  <a:pt x="645" y="1335"/>
                </a:cubicBezTo>
                <a:close/>
                <a:moveTo>
                  <a:pt x="613" y="179"/>
                </a:moveTo>
                <a:cubicBezTo>
                  <a:pt x="613" y="179"/>
                  <a:pt x="613" y="179"/>
                  <a:pt x="613" y="179"/>
                </a:cubicBezTo>
                <a:cubicBezTo>
                  <a:pt x="614" y="173"/>
                  <a:pt x="613" y="167"/>
                  <a:pt x="617" y="161"/>
                </a:cubicBezTo>
                <a:cubicBezTo>
                  <a:pt x="613" y="161"/>
                  <a:pt x="613" y="166"/>
                  <a:pt x="610" y="166"/>
                </a:cubicBezTo>
                <a:cubicBezTo>
                  <a:pt x="612" y="171"/>
                  <a:pt x="608" y="175"/>
                  <a:pt x="613" y="179"/>
                </a:cubicBezTo>
                <a:close/>
                <a:moveTo>
                  <a:pt x="715" y="1529"/>
                </a:moveTo>
                <a:cubicBezTo>
                  <a:pt x="715" y="1529"/>
                  <a:pt x="715" y="1529"/>
                  <a:pt x="715" y="1529"/>
                </a:cubicBezTo>
                <a:cubicBezTo>
                  <a:pt x="698" y="1520"/>
                  <a:pt x="678" y="1507"/>
                  <a:pt x="660" y="1505"/>
                </a:cubicBezTo>
                <a:cubicBezTo>
                  <a:pt x="659" y="1506"/>
                  <a:pt x="658" y="1506"/>
                  <a:pt x="659" y="1508"/>
                </a:cubicBezTo>
                <a:cubicBezTo>
                  <a:pt x="676" y="1516"/>
                  <a:pt x="692" y="1533"/>
                  <a:pt x="715" y="1529"/>
                </a:cubicBezTo>
                <a:close/>
                <a:moveTo>
                  <a:pt x="702" y="209"/>
                </a:moveTo>
                <a:cubicBezTo>
                  <a:pt x="702" y="209"/>
                  <a:pt x="702" y="209"/>
                  <a:pt x="702" y="209"/>
                </a:cubicBezTo>
                <a:cubicBezTo>
                  <a:pt x="694" y="175"/>
                  <a:pt x="649" y="124"/>
                  <a:pt x="618" y="161"/>
                </a:cubicBezTo>
                <a:cubicBezTo>
                  <a:pt x="628" y="162"/>
                  <a:pt x="634" y="152"/>
                  <a:pt x="641" y="155"/>
                </a:cubicBezTo>
                <a:cubicBezTo>
                  <a:pt x="638" y="161"/>
                  <a:pt x="630" y="162"/>
                  <a:pt x="625" y="167"/>
                </a:cubicBezTo>
                <a:cubicBezTo>
                  <a:pt x="626" y="182"/>
                  <a:pt x="637" y="187"/>
                  <a:pt x="645" y="195"/>
                </a:cubicBezTo>
                <a:cubicBezTo>
                  <a:pt x="645" y="187"/>
                  <a:pt x="637" y="187"/>
                  <a:pt x="637" y="179"/>
                </a:cubicBezTo>
                <a:cubicBezTo>
                  <a:pt x="639" y="175"/>
                  <a:pt x="650" y="171"/>
                  <a:pt x="656" y="174"/>
                </a:cubicBezTo>
                <a:cubicBezTo>
                  <a:pt x="656" y="179"/>
                  <a:pt x="648" y="176"/>
                  <a:pt x="649" y="180"/>
                </a:cubicBezTo>
                <a:cubicBezTo>
                  <a:pt x="652" y="184"/>
                  <a:pt x="655" y="188"/>
                  <a:pt x="658" y="193"/>
                </a:cubicBezTo>
                <a:cubicBezTo>
                  <a:pt x="665" y="194"/>
                  <a:pt x="664" y="188"/>
                  <a:pt x="670" y="191"/>
                </a:cubicBezTo>
                <a:cubicBezTo>
                  <a:pt x="670" y="186"/>
                  <a:pt x="671" y="181"/>
                  <a:pt x="676" y="181"/>
                </a:cubicBezTo>
                <a:cubicBezTo>
                  <a:pt x="677" y="181"/>
                  <a:pt x="679" y="181"/>
                  <a:pt x="680" y="181"/>
                </a:cubicBezTo>
                <a:cubicBezTo>
                  <a:pt x="682" y="183"/>
                  <a:pt x="681" y="188"/>
                  <a:pt x="682" y="192"/>
                </a:cubicBezTo>
                <a:cubicBezTo>
                  <a:pt x="684" y="195"/>
                  <a:pt x="687" y="191"/>
                  <a:pt x="692" y="192"/>
                </a:cubicBezTo>
                <a:cubicBezTo>
                  <a:pt x="695" y="198"/>
                  <a:pt x="697" y="205"/>
                  <a:pt x="702" y="209"/>
                </a:cubicBezTo>
                <a:close/>
                <a:moveTo>
                  <a:pt x="664" y="1332"/>
                </a:moveTo>
                <a:cubicBezTo>
                  <a:pt x="664" y="1332"/>
                  <a:pt x="664" y="1332"/>
                  <a:pt x="664" y="1332"/>
                </a:cubicBezTo>
                <a:cubicBezTo>
                  <a:pt x="668" y="1326"/>
                  <a:pt x="673" y="1320"/>
                  <a:pt x="677" y="1314"/>
                </a:cubicBezTo>
                <a:cubicBezTo>
                  <a:pt x="665" y="1316"/>
                  <a:pt x="660" y="1323"/>
                  <a:pt x="656" y="1333"/>
                </a:cubicBezTo>
                <a:cubicBezTo>
                  <a:pt x="659" y="1333"/>
                  <a:pt x="662" y="1333"/>
                  <a:pt x="664" y="1332"/>
                </a:cubicBezTo>
                <a:close/>
                <a:moveTo>
                  <a:pt x="682" y="1331"/>
                </a:moveTo>
                <a:cubicBezTo>
                  <a:pt x="682" y="1331"/>
                  <a:pt x="682" y="1331"/>
                  <a:pt x="682" y="1331"/>
                </a:cubicBezTo>
                <a:cubicBezTo>
                  <a:pt x="683" y="1324"/>
                  <a:pt x="694" y="1315"/>
                  <a:pt x="688" y="1312"/>
                </a:cubicBezTo>
                <a:cubicBezTo>
                  <a:pt x="682" y="1317"/>
                  <a:pt x="675" y="1322"/>
                  <a:pt x="672" y="1331"/>
                </a:cubicBezTo>
                <a:cubicBezTo>
                  <a:pt x="674" y="1333"/>
                  <a:pt x="676" y="1329"/>
                  <a:pt x="682" y="1331"/>
                </a:cubicBezTo>
                <a:close/>
                <a:moveTo>
                  <a:pt x="707" y="1308"/>
                </a:moveTo>
                <a:cubicBezTo>
                  <a:pt x="707" y="1308"/>
                  <a:pt x="707" y="1308"/>
                  <a:pt x="707" y="1308"/>
                </a:cubicBezTo>
                <a:cubicBezTo>
                  <a:pt x="699" y="1313"/>
                  <a:pt x="690" y="1318"/>
                  <a:pt x="689" y="1329"/>
                </a:cubicBezTo>
                <a:cubicBezTo>
                  <a:pt x="701" y="1329"/>
                  <a:pt x="706" y="1314"/>
                  <a:pt x="707" y="1308"/>
                </a:cubicBezTo>
                <a:close/>
                <a:moveTo>
                  <a:pt x="662" y="204"/>
                </a:moveTo>
                <a:cubicBezTo>
                  <a:pt x="662" y="204"/>
                  <a:pt x="662" y="204"/>
                  <a:pt x="662" y="204"/>
                </a:cubicBezTo>
                <a:cubicBezTo>
                  <a:pt x="657" y="203"/>
                  <a:pt x="660" y="210"/>
                  <a:pt x="660" y="213"/>
                </a:cubicBezTo>
                <a:cubicBezTo>
                  <a:pt x="665" y="214"/>
                  <a:pt x="661" y="207"/>
                  <a:pt x="662" y="204"/>
                </a:cubicBezTo>
                <a:close/>
                <a:moveTo>
                  <a:pt x="708" y="1324"/>
                </a:moveTo>
                <a:cubicBezTo>
                  <a:pt x="708" y="1324"/>
                  <a:pt x="708" y="1324"/>
                  <a:pt x="708" y="1324"/>
                </a:cubicBezTo>
                <a:cubicBezTo>
                  <a:pt x="720" y="1324"/>
                  <a:pt x="718" y="1310"/>
                  <a:pt x="725" y="1305"/>
                </a:cubicBezTo>
                <a:cubicBezTo>
                  <a:pt x="715" y="1307"/>
                  <a:pt x="706" y="1315"/>
                  <a:pt x="708" y="1324"/>
                </a:cubicBezTo>
                <a:close/>
                <a:moveTo>
                  <a:pt x="753" y="1534"/>
                </a:moveTo>
                <a:cubicBezTo>
                  <a:pt x="753" y="1534"/>
                  <a:pt x="753" y="1534"/>
                  <a:pt x="753" y="1534"/>
                </a:cubicBezTo>
                <a:cubicBezTo>
                  <a:pt x="741" y="1532"/>
                  <a:pt x="733" y="1519"/>
                  <a:pt x="719" y="1523"/>
                </a:cubicBezTo>
                <a:cubicBezTo>
                  <a:pt x="729" y="1527"/>
                  <a:pt x="743" y="1535"/>
                  <a:pt x="753" y="1534"/>
                </a:cubicBezTo>
                <a:close/>
                <a:moveTo>
                  <a:pt x="730" y="1320"/>
                </a:moveTo>
                <a:cubicBezTo>
                  <a:pt x="730" y="1320"/>
                  <a:pt x="730" y="1320"/>
                  <a:pt x="730" y="1320"/>
                </a:cubicBezTo>
                <a:cubicBezTo>
                  <a:pt x="729" y="1313"/>
                  <a:pt x="738" y="1308"/>
                  <a:pt x="735" y="1303"/>
                </a:cubicBezTo>
                <a:cubicBezTo>
                  <a:pt x="729" y="1308"/>
                  <a:pt x="723" y="1313"/>
                  <a:pt x="721" y="1322"/>
                </a:cubicBezTo>
                <a:cubicBezTo>
                  <a:pt x="725" y="1322"/>
                  <a:pt x="725" y="1320"/>
                  <a:pt x="730" y="1320"/>
                </a:cubicBezTo>
                <a:close/>
                <a:moveTo>
                  <a:pt x="750" y="1316"/>
                </a:moveTo>
                <a:cubicBezTo>
                  <a:pt x="750" y="1316"/>
                  <a:pt x="750" y="1316"/>
                  <a:pt x="750" y="1316"/>
                </a:cubicBezTo>
                <a:cubicBezTo>
                  <a:pt x="751" y="1309"/>
                  <a:pt x="757" y="1305"/>
                  <a:pt x="759" y="1298"/>
                </a:cubicBezTo>
                <a:cubicBezTo>
                  <a:pt x="745" y="1299"/>
                  <a:pt x="739" y="1307"/>
                  <a:pt x="735" y="1317"/>
                </a:cubicBezTo>
                <a:cubicBezTo>
                  <a:pt x="741" y="1314"/>
                  <a:pt x="742" y="1315"/>
                  <a:pt x="750" y="1316"/>
                </a:cubicBezTo>
                <a:close/>
                <a:moveTo>
                  <a:pt x="769" y="1533"/>
                </a:moveTo>
                <a:cubicBezTo>
                  <a:pt x="769" y="1533"/>
                  <a:pt x="769" y="1533"/>
                  <a:pt x="769" y="1533"/>
                </a:cubicBezTo>
                <a:cubicBezTo>
                  <a:pt x="766" y="1528"/>
                  <a:pt x="756" y="1522"/>
                  <a:pt x="749" y="1527"/>
                </a:cubicBezTo>
                <a:cubicBezTo>
                  <a:pt x="756" y="1529"/>
                  <a:pt x="763" y="1530"/>
                  <a:pt x="769" y="1533"/>
                </a:cubicBezTo>
                <a:close/>
                <a:moveTo>
                  <a:pt x="773" y="1295"/>
                </a:moveTo>
                <a:cubicBezTo>
                  <a:pt x="773" y="1295"/>
                  <a:pt x="773" y="1295"/>
                  <a:pt x="773" y="1295"/>
                </a:cubicBezTo>
                <a:cubicBezTo>
                  <a:pt x="767" y="1300"/>
                  <a:pt x="757" y="1303"/>
                  <a:pt x="757" y="1314"/>
                </a:cubicBezTo>
                <a:cubicBezTo>
                  <a:pt x="768" y="1314"/>
                  <a:pt x="774" y="1302"/>
                  <a:pt x="773" y="1295"/>
                </a:cubicBezTo>
                <a:close/>
                <a:moveTo>
                  <a:pt x="754" y="635"/>
                </a:moveTo>
                <a:cubicBezTo>
                  <a:pt x="754" y="635"/>
                  <a:pt x="754" y="635"/>
                  <a:pt x="754" y="635"/>
                </a:cubicBezTo>
                <a:cubicBezTo>
                  <a:pt x="753" y="630"/>
                  <a:pt x="747" y="630"/>
                  <a:pt x="742" y="630"/>
                </a:cubicBezTo>
                <a:cubicBezTo>
                  <a:pt x="743" y="635"/>
                  <a:pt x="749" y="634"/>
                  <a:pt x="754" y="635"/>
                </a:cubicBezTo>
                <a:close/>
                <a:moveTo>
                  <a:pt x="832" y="715"/>
                </a:moveTo>
                <a:cubicBezTo>
                  <a:pt x="832" y="715"/>
                  <a:pt x="832" y="715"/>
                  <a:pt x="832" y="715"/>
                </a:cubicBezTo>
                <a:cubicBezTo>
                  <a:pt x="825" y="706"/>
                  <a:pt x="807" y="709"/>
                  <a:pt x="793" y="706"/>
                </a:cubicBezTo>
                <a:cubicBezTo>
                  <a:pt x="778" y="704"/>
                  <a:pt x="759" y="698"/>
                  <a:pt x="746" y="701"/>
                </a:cubicBezTo>
                <a:cubicBezTo>
                  <a:pt x="771" y="719"/>
                  <a:pt x="804" y="713"/>
                  <a:pt x="832" y="715"/>
                </a:cubicBezTo>
                <a:close/>
                <a:moveTo>
                  <a:pt x="825" y="1540"/>
                </a:moveTo>
                <a:cubicBezTo>
                  <a:pt x="825" y="1540"/>
                  <a:pt x="825" y="1540"/>
                  <a:pt x="825" y="1540"/>
                </a:cubicBezTo>
                <a:cubicBezTo>
                  <a:pt x="820" y="1535"/>
                  <a:pt x="808" y="1536"/>
                  <a:pt x="806" y="1528"/>
                </a:cubicBezTo>
                <a:cubicBezTo>
                  <a:pt x="797" y="1528"/>
                  <a:pt x="780" y="1527"/>
                  <a:pt x="775" y="1529"/>
                </a:cubicBezTo>
                <a:cubicBezTo>
                  <a:pt x="789" y="1535"/>
                  <a:pt x="809" y="1542"/>
                  <a:pt x="825" y="1540"/>
                </a:cubicBezTo>
                <a:close/>
                <a:moveTo>
                  <a:pt x="1305" y="87"/>
                </a:moveTo>
                <a:cubicBezTo>
                  <a:pt x="1305" y="87"/>
                  <a:pt x="1305" y="87"/>
                  <a:pt x="1305" y="87"/>
                </a:cubicBezTo>
                <a:cubicBezTo>
                  <a:pt x="1308" y="82"/>
                  <a:pt x="1313" y="72"/>
                  <a:pt x="1319" y="74"/>
                </a:cubicBezTo>
                <a:cubicBezTo>
                  <a:pt x="1310" y="85"/>
                  <a:pt x="1320" y="104"/>
                  <a:pt x="1330" y="113"/>
                </a:cubicBezTo>
                <a:cubicBezTo>
                  <a:pt x="1331" y="109"/>
                  <a:pt x="1338" y="109"/>
                  <a:pt x="1338" y="103"/>
                </a:cubicBezTo>
                <a:cubicBezTo>
                  <a:pt x="1336" y="98"/>
                  <a:pt x="1332" y="87"/>
                  <a:pt x="1333" y="83"/>
                </a:cubicBezTo>
                <a:cubicBezTo>
                  <a:pt x="1339" y="87"/>
                  <a:pt x="1340" y="94"/>
                  <a:pt x="1345" y="99"/>
                </a:cubicBezTo>
                <a:cubicBezTo>
                  <a:pt x="1348" y="95"/>
                  <a:pt x="1353" y="93"/>
                  <a:pt x="1356" y="90"/>
                </a:cubicBezTo>
                <a:cubicBezTo>
                  <a:pt x="1356" y="82"/>
                  <a:pt x="1347" y="75"/>
                  <a:pt x="1351" y="67"/>
                </a:cubicBezTo>
                <a:cubicBezTo>
                  <a:pt x="1352" y="75"/>
                  <a:pt x="1357" y="79"/>
                  <a:pt x="1362" y="84"/>
                </a:cubicBezTo>
                <a:cubicBezTo>
                  <a:pt x="1364" y="81"/>
                  <a:pt x="1367" y="78"/>
                  <a:pt x="1372" y="76"/>
                </a:cubicBezTo>
                <a:cubicBezTo>
                  <a:pt x="1372" y="73"/>
                  <a:pt x="1365" y="69"/>
                  <a:pt x="1370" y="65"/>
                </a:cubicBezTo>
                <a:cubicBezTo>
                  <a:pt x="1373" y="68"/>
                  <a:pt x="1375" y="72"/>
                  <a:pt x="1377" y="76"/>
                </a:cubicBezTo>
                <a:cubicBezTo>
                  <a:pt x="1386" y="74"/>
                  <a:pt x="1388" y="69"/>
                  <a:pt x="1388" y="62"/>
                </a:cubicBezTo>
                <a:cubicBezTo>
                  <a:pt x="1395" y="68"/>
                  <a:pt x="1412" y="62"/>
                  <a:pt x="1411" y="52"/>
                </a:cubicBezTo>
                <a:cubicBezTo>
                  <a:pt x="1415" y="57"/>
                  <a:pt x="1419" y="56"/>
                  <a:pt x="1425" y="53"/>
                </a:cubicBezTo>
                <a:cubicBezTo>
                  <a:pt x="1425" y="48"/>
                  <a:pt x="1421" y="46"/>
                  <a:pt x="1422" y="41"/>
                </a:cubicBezTo>
                <a:cubicBezTo>
                  <a:pt x="1427" y="41"/>
                  <a:pt x="1425" y="49"/>
                  <a:pt x="1431" y="49"/>
                </a:cubicBezTo>
                <a:cubicBezTo>
                  <a:pt x="1438" y="45"/>
                  <a:pt x="1444" y="40"/>
                  <a:pt x="1452" y="35"/>
                </a:cubicBezTo>
                <a:cubicBezTo>
                  <a:pt x="1448" y="42"/>
                  <a:pt x="1442" y="47"/>
                  <a:pt x="1436" y="52"/>
                </a:cubicBezTo>
                <a:cubicBezTo>
                  <a:pt x="1440" y="60"/>
                  <a:pt x="1448" y="69"/>
                  <a:pt x="1447" y="77"/>
                </a:cubicBezTo>
                <a:cubicBezTo>
                  <a:pt x="1454" y="57"/>
                  <a:pt x="1461" y="38"/>
                  <a:pt x="1468" y="18"/>
                </a:cubicBezTo>
                <a:cubicBezTo>
                  <a:pt x="1454" y="19"/>
                  <a:pt x="1443" y="28"/>
                  <a:pt x="1430" y="33"/>
                </a:cubicBezTo>
                <a:cubicBezTo>
                  <a:pt x="1418" y="39"/>
                  <a:pt x="1405" y="42"/>
                  <a:pt x="1393" y="47"/>
                </a:cubicBezTo>
                <a:cubicBezTo>
                  <a:pt x="1382" y="52"/>
                  <a:pt x="1371" y="63"/>
                  <a:pt x="1360" y="58"/>
                </a:cubicBezTo>
                <a:cubicBezTo>
                  <a:pt x="1357" y="53"/>
                  <a:pt x="1362" y="54"/>
                  <a:pt x="1362" y="50"/>
                </a:cubicBezTo>
                <a:cubicBezTo>
                  <a:pt x="1335" y="52"/>
                  <a:pt x="1312" y="72"/>
                  <a:pt x="1290" y="70"/>
                </a:cubicBezTo>
                <a:cubicBezTo>
                  <a:pt x="1289" y="60"/>
                  <a:pt x="1298" y="59"/>
                  <a:pt x="1299" y="50"/>
                </a:cubicBezTo>
                <a:cubicBezTo>
                  <a:pt x="1275" y="54"/>
                  <a:pt x="1259" y="65"/>
                  <a:pt x="1239" y="72"/>
                </a:cubicBezTo>
                <a:cubicBezTo>
                  <a:pt x="1239" y="77"/>
                  <a:pt x="1246" y="78"/>
                  <a:pt x="1242" y="83"/>
                </a:cubicBezTo>
                <a:cubicBezTo>
                  <a:pt x="1237" y="82"/>
                  <a:pt x="1237" y="76"/>
                  <a:pt x="1234" y="74"/>
                </a:cubicBezTo>
                <a:cubicBezTo>
                  <a:pt x="1233" y="77"/>
                  <a:pt x="1230" y="79"/>
                  <a:pt x="1223" y="78"/>
                </a:cubicBezTo>
                <a:cubicBezTo>
                  <a:pt x="1223" y="73"/>
                  <a:pt x="1215" y="76"/>
                  <a:pt x="1214" y="71"/>
                </a:cubicBezTo>
                <a:cubicBezTo>
                  <a:pt x="1210" y="66"/>
                  <a:pt x="1220" y="62"/>
                  <a:pt x="1220" y="56"/>
                </a:cubicBezTo>
                <a:cubicBezTo>
                  <a:pt x="1198" y="61"/>
                  <a:pt x="1180" y="70"/>
                  <a:pt x="1163" y="80"/>
                </a:cubicBezTo>
                <a:cubicBezTo>
                  <a:pt x="1160" y="79"/>
                  <a:pt x="1157" y="81"/>
                  <a:pt x="1156" y="75"/>
                </a:cubicBezTo>
                <a:cubicBezTo>
                  <a:pt x="1159" y="68"/>
                  <a:pt x="1164" y="64"/>
                  <a:pt x="1167" y="57"/>
                </a:cubicBezTo>
                <a:cubicBezTo>
                  <a:pt x="1141" y="59"/>
                  <a:pt x="1125" y="76"/>
                  <a:pt x="1106" y="80"/>
                </a:cubicBezTo>
                <a:cubicBezTo>
                  <a:pt x="1102" y="71"/>
                  <a:pt x="1113" y="66"/>
                  <a:pt x="1114" y="57"/>
                </a:cubicBezTo>
                <a:cubicBezTo>
                  <a:pt x="1086" y="63"/>
                  <a:pt x="1066" y="77"/>
                  <a:pt x="1048" y="92"/>
                </a:cubicBezTo>
                <a:cubicBezTo>
                  <a:pt x="1043" y="88"/>
                  <a:pt x="1039" y="91"/>
                  <a:pt x="1035" y="87"/>
                </a:cubicBezTo>
                <a:cubicBezTo>
                  <a:pt x="1035" y="77"/>
                  <a:pt x="1042" y="75"/>
                  <a:pt x="1045" y="68"/>
                </a:cubicBezTo>
                <a:cubicBezTo>
                  <a:pt x="1017" y="76"/>
                  <a:pt x="994" y="86"/>
                  <a:pt x="976" y="100"/>
                </a:cubicBezTo>
                <a:cubicBezTo>
                  <a:pt x="969" y="105"/>
                  <a:pt x="964" y="114"/>
                  <a:pt x="955" y="114"/>
                </a:cubicBezTo>
                <a:cubicBezTo>
                  <a:pt x="950" y="107"/>
                  <a:pt x="960" y="100"/>
                  <a:pt x="957" y="95"/>
                </a:cubicBezTo>
                <a:cubicBezTo>
                  <a:pt x="942" y="104"/>
                  <a:pt x="914" y="115"/>
                  <a:pt x="901" y="128"/>
                </a:cubicBezTo>
                <a:cubicBezTo>
                  <a:pt x="894" y="135"/>
                  <a:pt x="892" y="146"/>
                  <a:pt x="881" y="137"/>
                </a:cubicBezTo>
                <a:cubicBezTo>
                  <a:pt x="880" y="128"/>
                  <a:pt x="885" y="126"/>
                  <a:pt x="886" y="119"/>
                </a:cubicBezTo>
                <a:cubicBezTo>
                  <a:pt x="860" y="137"/>
                  <a:pt x="839" y="161"/>
                  <a:pt x="826" y="192"/>
                </a:cubicBezTo>
                <a:cubicBezTo>
                  <a:pt x="824" y="188"/>
                  <a:pt x="825" y="196"/>
                  <a:pt x="820" y="194"/>
                </a:cubicBezTo>
                <a:cubicBezTo>
                  <a:pt x="813" y="188"/>
                  <a:pt x="815" y="172"/>
                  <a:pt x="812" y="162"/>
                </a:cubicBezTo>
                <a:cubicBezTo>
                  <a:pt x="789" y="183"/>
                  <a:pt x="775" y="211"/>
                  <a:pt x="765" y="244"/>
                </a:cubicBezTo>
                <a:cubicBezTo>
                  <a:pt x="761" y="244"/>
                  <a:pt x="762" y="249"/>
                  <a:pt x="756" y="247"/>
                </a:cubicBezTo>
                <a:cubicBezTo>
                  <a:pt x="756" y="239"/>
                  <a:pt x="754" y="233"/>
                  <a:pt x="754" y="221"/>
                </a:cubicBezTo>
                <a:cubicBezTo>
                  <a:pt x="743" y="234"/>
                  <a:pt x="735" y="242"/>
                  <a:pt x="738" y="260"/>
                </a:cubicBezTo>
                <a:cubicBezTo>
                  <a:pt x="751" y="342"/>
                  <a:pt x="801" y="412"/>
                  <a:pt x="822" y="482"/>
                </a:cubicBezTo>
                <a:cubicBezTo>
                  <a:pt x="834" y="520"/>
                  <a:pt x="838" y="560"/>
                  <a:pt x="836" y="604"/>
                </a:cubicBezTo>
                <a:cubicBezTo>
                  <a:pt x="848" y="579"/>
                  <a:pt x="857" y="553"/>
                  <a:pt x="869" y="529"/>
                </a:cubicBezTo>
                <a:cubicBezTo>
                  <a:pt x="850" y="482"/>
                  <a:pt x="832" y="436"/>
                  <a:pt x="814" y="393"/>
                </a:cubicBezTo>
                <a:cubicBezTo>
                  <a:pt x="838" y="430"/>
                  <a:pt x="854" y="475"/>
                  <a:pt x="876" y="514"/>
                </a:cubicBezTo>
                <a:cubicBezTo>
                  <a:pt x="881" y="499"/>
                  <a:pt x="886" y="485"/>
                  <a:pt x="889" y="468"/>
                </a:cubicBezTo>
                <a:cubicBezTo>
                  <a:pt x="869" y="431"/>
                  <a:pt x="849" y="388"/>
                  <a:pt x="832" y="353"/>
                </a:cubicBezTo>
                <a:cubicBezTo>
                  <a:pt x="860" y="375"/>
                  <a:pt x="870" y="414"/>
                  <a:pt x="891" y="444"/>
                </a:cubicBezTo>
                <a:cubicBezTo>
                  <a:pt x="901" y="404"/>
                  <a:pt x="853" y="325"/>
                  <a:pt x="832" y="292"/>
                </a:cubicBezTo>
                <a:cubicBezTo>
                  <a:pt x="859" y="306"/>
                  <a:pt x="869" y="340"/>
                  <a:pt x="887" y="364"/>
                </a:cubicBezTo>
                <a:cubicBezTo>
                  <a:pt x="886" y="309"/>
                  <a:pt x="862" y="280"/>
                  <a:pt x="840" y="247"/>
                </a:cubicBezTo>
                <a:cubicBezTo>
                  <a:pt x="888" y="257"/>
                  <a:pt x="906" y="421"/>
                  <a:pt x="904" y="462"/>
                </a:cubicBezTo>
                <a:cubicBezTo>
                  <a:pt x="915" y="446"/>
                  <a:pt x="925" y="430"/>
                  <a:pt x="937" y="415"/>
                </a:cubicBezTo>
                <a:cubicBezTo>
                  <a:pt x="933" y="396"/>
                  <a:pt x="919" y="380"/>
                  <a:pt x="923" y="366"/>
                </a:cubicBezTo>
                <a:cubicBezTo>
                  <a:pt x="934" y="375"/>
                  <a:pt x="939" y="391"/>
                  <a:pt x="947" y="404"/>
                </a:cubicBezTo>
                <a:cubicBezTo>
                  <a:pt x="951" y="393"/>
                  <a:pt x="962" y="390"/>
                  <a:pt x="966" y="379"/>
                </a:cubicBezTo>
                <a:cubicBezTo>
                  <a:pt x="951" y="336"/>
                  <a:pt x="918" y="305"/>
                  <a:pt x="902" y="268"/>
                </a:cubicBezTo>
                <a:cubicBezTo>
                  <a:pt x="920" y="277"/>
                  <a:pt x="964" y="354"/>
                  <a:pt x="971" y="370"/>
                </a:cubicBezTo>
                <a:cubicBezTo>
                  <a:pt x="978" y="368"/>
                  <a:pt x="980" y="362"/>
                  <a:pt x="984" y="357"/>
                </a:cubicBezTo>
                <a:cubicBezTo>
                  <a:pt x="967" y="306"/>
                  <a:pt x="944" y="257"/>
                  <a:pt x="922" y="220"/>
                </a:cubicBezTo>
                <a:cubicBezTo>
                  <a:pt x="952" y="254"/>
                  <a:pt x="972" y="298"/>
                  <a:pt x="995" y="339"/>
                </a:cubicBezTo>
                <a:cubicBezTo>
                  <a:pt x="1012" y="277"/>
                  <a:pt x="963" y="225"/>
                  <a:pt x="945" y="182"/>
                </a:cubicBezTo>
                <a:cubicBezTo>
                  <a:pt x="970" y="210"/>
                  <a:pt x="988" y="244"/>
                  <a:pt x="1003" y="281"/>
                </a:cubicBezTo>
                <a:cubicBezTo>
                  <a:pt x="1004" y="255"/>
                  <a:pt x="991" y="234"/>
                  <a:pt x="998" y="165"/>
                </a:cubicBezTo>
                <a:cubicBezTo>
                  <a:pt x="1009" y="219"/>
                  <a:pt x="1018" y="277"/>
                  <a:pt x="1010" y="330"/>
                </a:cubicBezTo>
                <a:cubicBezTo>
                  <a:pt x="1017" y="314"/>
                  <a:pt x="1043" y="300"/>
                  <a:pt x="1056" y="285"/>
                </a:cubicBezTo>
                <a:cubicBezTo>
                  <a:pt x="1050" y="269"/>
                  <a:pt x="1042" y="255"/>
                  <a:pt x="1036" y="240"/>
                </a:cubicBezTo>
                <a:cubicBezTo>
                  <a:pt x="1052" y="245"/>
                  <a:pt x="1055" y="266"/>
                  <a:pt x="1065" y="279"/>
                </a:cubicBezTo>
                <a:cubicBezTo>
                  <a:pt x="1071" y="270"/>
                  <a:pt x="1081" y="265"/>
                  <a:pt x="1089" y="259"/>
                </a:cubicBezTo>
                <a:cubicBezTo>
                  <a:pt x="1080" y="224"/>
                  <a:pt x="1059" y="193"/>
                  <a:pt x="1046" y="164"/>
                </a:cubicBezTo>
                <a:cubicBezTo>
                  <a:pt x="1069" y="187"/>
                  <a:pt x="1085" y="218"/>
                  <a:pt x="1100" y="250"/>
                </a:cubicBezTo>
                <a:cubicBezTo>
                  <a:pt x="1114" y="249"/>
                  <a:pt x="1117" y="238"/>
                  <a:pt x="1121" y="227"/>
                </a:cubicBezTo>
                <a:cubicBezTo>
                  <a:pt x="1121" y="224"/>
                  <a:pt x="1088" y="152"/>
                  <a:pt x="1085" y="140"/>
                </a:cubicBezTo>
                <a:cubicBezTo>
                  <a:pt x="1100" y="158"/>
                  <a:pt x="1113" y="178"/>
                  <a:pt x="1124" y="200"/>
                </a:cubicBezTo>
                <a:cubicBezTo>
                  <a:pt x="1128" y="177"/>
                  <a:pt x="1124" y="148"/>
                  <a:pt x="1131" y="128"/>
                </a:cubicBezTo>
                <a:cubicBezTo>
                  <a:pt x="1139" y="161"/>
                  <a:pt x="1138" y="193"/>
                  <a:pt x="1134" y="227"/>
                </a:cubicBezTo>
                <a:cubicBezTo>
                  <a:pt x="1142" y="223"/>
                  <a:pt x="1147" y="217"/>
                  <a:pt x="1155" y="213"/>
                </a:cubicBezTo>
                <a:cubicBezTo>
                  <a:pt x="1155" y="202"/>
                  <a:pt x="1147" y="191"/>
                  <a:pt x="1149" y="182"/>
                </a:cubicBezTo>
                <a:cubicBezTo>
                  <a:pt x="1156" y="187"/>
                  <a:pt x="1159" y="197"/>
                  <a:pt x="1163" y="206"/>
                </a:cubicBezTo>
                <a:cubicBezTo>
                  <a:pt x="1173" y="203"/>
                  <a:pt x="1179" y="198"/>
                  <a:pt x="1188" y="195"/>
                </a:cubicBezTo>
                <a:cubicBezTo>
                  <a:pt x="1185" y="167"/>
                  <a:pt x="1172" y="140"/>
                  <a:pt x="1166" y="119"/>
                </a:cubicBezTo>
                <a:cubicBezTo>
                  <a:pt x="1183" y="135"/>
                  <a:pt x="1190" y="163"/>
                  <a:pt x="1199" y="187"/>
                </a:cubicBezTo>
                <a:cubicBezTo>
                  <a:pt x="1206" y="184"/>
                  <a:pt x="1214" y="182"/>
                  <a:pt x="1218" y="175"/>
                </a:cubicBezTo>
                <a:cubicBezTo>
                  <a:pt x="1223" y="162"/>
                  <a:pt x="1198" y="140"/>
                  <a:pt x="1208" y="126"/>
                </a:cubicBezTo>
                <a:cubicBezTo>
                  <a:pt x="1216" y="140"/>
                  <a:pt x="1228" y="151"/>
                  <a:pt x="1232" y="169"/>
                </a:cubicBezTo>
                <a:cubicBezTo>
                  <a:pt x="1244" y="165"/>
                  <a:pt x="1253" y="157"/>
                  <a:pt x="1265" y="153"/>
                </a:cubicBezTo>
                <a:cubicBezTo>
                  <a:pt x="1258" y="132"/>
                  <a:pt x="1237" y="109"/>
                  <a:pt x="1245" y="90"/>
                </a:cubicBezTo>
                <a:cubicBezTo>
                  <a:pt x="1253" y="109"/>
                  <a:pt x="1264" y="126"/>
                  <a:pt x="1274" y="142"/>
                </a:cubicBezTo>
                <a:cubicBezTo>
                  <a:pt x="1279" y="129"/>
                  <a:pt x="1286" y="117"/>
                  <a:pt x="1290" y="102"/>
                </a:cubicBezTo>
                <a:cubicBezTo>
                  <a:pt x="1287" y="95"/>
                  <a:pt x="1278" y="88"/>
                  <a:pt x="1280" y="81"/>
                </a:cubicBezTo>
                <a:cubicBezTo>
                  <a:pt x="1287" y="83"/>
                  <a:pt x="1286" y="94"/>
                  <a:pt x="1294" y="95"/>
                </a:cubicBezTo>
                <a:cubicBezTo>
                  <a:pt x="1297" y="87"/>
                  <a:pt x="1300" y="79"/>
                  <a:pt x="1306" y="73"/>
                </a:cubicBezTo>
                <a:cubicBezTo>
                  <a:pt x="1311" y="77"/>
                  <a:pt x="1301" y="89"/>
                  <a:pt x="1305" y="87"/>
                </a:cubicBezTo>
                <a:close/>
                <a:moveTo>
                  <a:pt x="789" y="1309"/>
                </a:moveTo>
                <a:cubicBezTo>
                  <a:pt x="789" y="1309"/>
                  <a:pt x="789" y="1309"/>
                  <a:pt x="789" y="1309"/>
                </a:cubicBezTo>
                <a:cubicBezTo>
                  <a:pt x="791" y="1304"/>
                  <a:pt x="798" y="1297"/>
                  <a:pt x="794" y="1293"/>
                </a:cubicBezTo>
                <a:cubicBezTo>
                  <a:pt x="784" y="1295"/>
                  <a:pt x="776" y="1300"/>
                  <a:pt x="774" y="1311"/>
                </a:cubicBezTo>
                <a:cubicBezTo>
                  <a:pt x="780" y="1311"/>
                  <a:pt x="782" y="1308"/>
                  <a:pt x="789" y="1309"/>
                </a:cubicBezTo>
                <a:close/>
                <a:moveTo>
                  <a:pt x="792" y="651"/>
                </a:moveTo>
                <a:cubicBezTo>
                  <a:pt x="792" y="651"/>
                  <a:pt x="792" y="651"/>
                  <a:pt x="792" y="651"/>
                </a:cubicBezTo>
                <a:cubicBezTo>
                  <a:pt x="790" y="645"/>
                  <a:pt x="785" y="643"/>
                  <a:pt x="781" y="640"/>
                </a:cubicBezTo>
                <a:cubicBezTo>
                  <a:pt x="781" y="642"/>
                  <a:pt x="782" y="645"/>
                  <a:pt x="780" y="646"/>
                </a:cubicBezTo>
                <a:cubicBezTo>
                  <a:pt x="780" y="640"/>
                  <a:pt x="777" y="638"/>
                  <a:pt x="774" y="634"/>
                </a:cubicBezTo>
                <a:cubicBezTo>
                  <a:pt x="768" y="636"/>
                  <a:pt x="766" y="632"/>
                  <a:pt x="760" y="633"/>
                </a:cubicBezTo>
                <a:cubicBezTo>
                  <a:pt x="764" y="646"/>
                  <a:pt x="779" y="647"/>
                  <a:pt x="792" y="651"/>
                </a:cubicBezTo>
                <a:close/>
                <a:moveTo>
                  <a:pt x="800" y="1347"/>
                </a:moveTo>
                <a:cubicBezTo>
                  <a:pt x="800" y="1347"/>
                  <a:pt x="800" y="1347"/>
                  <a:pt x="800" y="1347"/>
                </a:cubicBezTo>
                <a:cubicBezTo>
                  <a:pt x="807" y="1335"/>
                  <a:pt x="818" y="1312"/>
                  <a:pt x="819" y="1311"/>
                </a:cubicBezTo>
                <a:cubicBezTo>
                  <a:pt x="809" y="1313"/>
                  <a:pt x="799" y="1314"/>
                  <a:pt x="790" y="1317"/>
                </a:cubicBezTo>
                <a:cubicBezTo>
                  <a:pt x="793" y="1327"/>
                  <a:pt x="796" y="1338"/>
                  <a:pt x="800" y="1347"/>
                </a:cubicBezTo>
                <a:close/>
                <a:moveTo>
                  <a:pt x="808" y="1304"/>
                </a:moveTo>
                <a:cubicBezTo>
                  <a:pt x="808" y="1304"/>
                  <a:pt x="808" y="1304"/>
                  <a:pt x="808" y="1304"/>
                </a:cubicBezTo>
                <a:cubicBezTo>
                  <a:pt x="808" y="1297"/>
                  <a:pt x="813" y="1295"/>
                  <a:pt x="814" y="1289"/>
                </a:cubicBezTo>
                <a:cubicBezTo>
                  <a:pt x="805" y="1290"/>
                  <a:pt x="800" y="1295"/>
                  <a:pt x="798" y="1303"/>
                </a:cubicBezTo>
                <a:cubicBezTo>
                  <a:pt x="801" y="1303"/>
                  <a:pt x="803" y="1305"/>
                  <a:pt x="808" y="1304"/>
                </a:cubicBezTo>
                <a:close/>
                <a:moveTo>
                  <a:pt x="896" y="1544"/>
                </a:moveTo>
                <a:cubicBezTo>
                  <a:pt x="896" y="1544"/>
                  <a:pt x="896" y="1544"/>
                  <a:pt x="896" y="1544"/>
                </a:cubicBezTo>
                <a:cubicBezTo>
                  <a:pt x="873" y="1537"/>
                  <a:pt x="848" y="1524"/>
                  <a:pt x="818" y="1530"/>
                </a:cubicBezTo>
                <a:cubicBezTo>
                  <a:pt x="843" y="1535"/>
                  <a:pt x="870" y="1545"/>
                  <a:pt x="896" y="1544"/>
                </a:cubicBezTo>
                <a:close/>
                <a:moveTo>
                  <a:pt x="847" y="1407"/>
                </a:moveTo>
                <a:cubicBezTo>
                  <a:pt x="847" y="1407"/>
                  <a:pt x="847" y="1407"/>
                  <a:pt x="847" y="1407"/>
                </a:cubicBezTo>
                <a:cubicBezTo>
                  <a:pt x="854" y="1398"/>
                  <a:pt x="862" y="1390"/>
                  <a:pt x="874" y="1386"/>
                </a:cubicBezTo>
                <a:cubicBezTo>
                  <a:pt x="869" y="1395"/>
                  <a:pt x="857" y="1399"/>
                  <a:pt x="852" y="1409"/>
                </a:cubicBezTo>
                <a:cubicBezTo>
                  <a:pt x="873" y="1404"/>
                  <a:pt x="883" y="1388"/>
                  <a:pt x="903" y="1381"/>
                </a:cubicBezTo>
                <a:cubicBezTo>
                  <a:pt x="898" y="1391"/>
                  <a:pt x="875" y="1398"/>
                  <a:pt x="879" y="1407"/>
                </a:cubicBezTo>
                <a:cubicBezTo>
                  <a:pt x="907" y="1407"/>
                  <a:pt x="917" y="1384"/>
                  <a:pt x="938" y="1380"/>
                </a:cubicBezTo>
                <a:cubicBezTo>
                  <a:pt x="932" y="1389"/>
                  <a:pt x="920" y="1393"/>
                  <a:pt x="913" y="1403"/>
                </a:cubicBezTo>
                <a:cubicBezTo>
                  <a:pt x="945" y="1410"/>
                  <a:pt x="955" y="1378"/>
                  <a:pt x="978" y="1377"/>
                </a:cubicBezTo>
                <a:cubicBezTo>
                  <a:pt x="968" y="1386"/>
                  <a:pt x="955" y="1394"/>
                  <a:pt x="946" y="1405"/>
                </a:cubicBezTo>
                <a:cubicBezTo>
                  <a:pt x="983" y="1409"/>
                  <a:pt x="992" y="1379"/>
                  <a:pt x="1018" y="1377"/>
                </a:cubicBezTo>
                <a:cubicBezTo>
                  <a:pt x="1006" y="1385"/>
                  <a:pt x="993" y="1393"/>
                  <a:pt x="983" y="1404"/>
                </a:cubicBezTo>
                <a:cubicBezTo>
                  <a:pt x="1003" y="1405"/>
                  <a:pt x="1015" y="1396"/>
                  <a:pt x="1032" y="1391"/>
                </a:cubicBezTo>
                <a:cubicBezTo>
                  <a:pt x="1033" y="1380"/>
                  <a:pt x="1020" y="1335"/>
                  <a:pt x="1034" y="1337"/>
                </a:cubicBezTo>
                <a:cubicBezTo>
                  <a:pt x="1033" y="1343"/>
                  <a:pt x="1037" y="1344"/>
                  <a:pt x="1036" y="1349"/>
                </a:cubicBezTo>
                <a:cubicBezTo>
                  <a:pt x="1045" y="1344"/>
                  <a:pt x="1050" y="1335"/>
                  <a:pt x="1058" y="1329"/>
                </a:cubicBezTo>
                <a:cubicBezTo>
                  <a:pt x="1040" y="1323"/>
                  <a:pt x="1018" y="1321"/>
                  <a:pt x="996" y="1314"/>
                </a:cubicBezTo>
                <a:cubicBezTo>
                  <a:pt x="984" y="1309"/>
                  <a:pt x="974" y="1301"/>
                  <a:pt x="962" y="1299"/>
                </a:cubicBezTo>
                <a:cubicBezTo>
                  <a:pt x="937" y="1295"/>
                  <a:pt x="927" y="1293"/>
                  <a:pt x="906" y="1295"/>
                </a:cubicBezTo>
                <a:cubicBezTo>
                  <a:pt x="892" y="1296"/>
                  <a:pt x="827" y="1310"/>
                  <a:pt x="824" y="1309"/>
                </a:cubicBezTo>
                <a:cubicBezTo>
                  <a:pt x="825" y="1329"/>
                  <a:pt x="806" y="1346"/>
                  <a:pt x="818" y="1365"/>
                </a:cubicBezTo>
                <a:cubicBezTo>
                  <a:pt x="821" y="1361"/>
                  <a:pt x="842" y="1326"/>
                  <a:pt x="847" y="1327"/>
                </a:cubicBezTo>
                <a:cubicBezTo>
                  <a:pt x="840" y="1344"/>
                  <a:pt x="818" y="1367"/>
                  <a:pt x="827" y="1386"/>
                </a:cubicBezTo>
                <a:cubicBezTo>
                  <a:pt x="837" y="1373"/>
                  <a:pt x="841" y="1348"/>
                  <a:pt x="853" y="1342"/>
                </a:cubicBezTo>
                <a:cubicBezTo>
                  <a:pt x="846" y="1365"/>
                  <a:pt x="835" y="1383"/>
                  <a:pt x="832" y="1410"/>
                </a:cubicBezTo>
                <a:cubicBezTo>
                  <a:pt x="847" y="1400"/>
                  <a:pt x="849" y="1378"/>
                  <a:pt x="858" y="1362"/>
                </a:cubicBezTo>
                <a:cubicBezTo>
                  <a:pt x="864" y="1367"/>
                  <a:pt x="845" y="1396"/>
                  <a:pt x="847" y="1407"/>
                </a:cubicBezTo>
                <a:close/>
                <a:moveTo>
                  <a:pt x="812" y="665"/>
                </a:moveTo>
                <a:cubicBezTo>
                  <a:pt x="812" y="665"/>
                  <a:pt x="812" y="665"/>
                  <a:pt x="812" y="665"/>
                </a:cubicBezTo>
                <a:cubicBezTo>
                  <a:pt x="804" y="661"/>
                  <a:pt x="803" y="649"/>
                  <a:pt x="794" y="645"/>
                </a:cubicBezTo>
                <a:cubicBezTo>
                  <a:pt x="799" y="652"/>
                  <a:pt x="795" y="650"/>
                  <a:pt x="793" y="654"/>
                </a:cubicBezTo>
                <a:cubicBezTo>
                  <a:pt x="800" y="656"/>
                  <a:pt x="804" y="668"/>
                  <a:pt x="812" y="665"/>
                </a:cubicBezTo>
                <a:close/>
                <a:moveTo>
                  <a:pt x="826" y="1300"/>
                </a:moveTo>
                <a:cubicBezTo>
                  <a:pt x="826" y="1300"/>
                  <a:pt x="826" y="1300"/>
                  <a:pt x="826" y="1300"/>
                </a:cubicBezTo>
                <a:cubicBezTo>
                  <a:pt x="826" y="1295"/>
                  <a:pt x="830" y="1294"/>
                  <a:pt x="830" y="1289"/>
                </a:cubicBezTo>
                <a:cubicBezTo>
                  <a:pt x="820" y="1288"/>
                  <a:pt x="813" y="1296"/>
                  <a:pt x="816" y="1302"/>
                </a:cubicBezTo>
                <a:cubicBezTo>
                  <a:pt x="817" y="1299"/>
                  <a:pt x="823" y="1301"/>
                  <a:pt x="826" y="1300"/>
                </a:cubicBezTo>
                <a:close/>
                <a:moveTo>
                  <a:pt x="866" y="717"/>
                </a:moveTo>
                <a:cubicBezTo>
                  <a:pt x="866" y="717"/>
                  <a:pt x="866" y="717"/>
                  <a:pt x="866" y="717"/>
                </a:cubicBezTo>
                <a:cubicBezTo>
                  <a:pt x="873" y="726"/>
                  <a:pt x="886" y="733"/>
                  <a:pt x="895" y="726"/>
                </a:cubicBezTo>
                <a:cubicBezTo>
                  <a:pt x="888" y="720"/>
                  <a:pt x="894" y="698"/>
                  <a:pt x="880" y="698"/>
                </a:cubicBezTo>
                <a:cubicBezTo>
                  <a:pt x="880" y="706"/>
                  <a:pt x="887" y="714"/>
                  <a:pt x="884" y="721"/>
                </a:cubicBezTo>
                <a:cubicBezTo>
                  <a:pt x="877" y="712"/>
                  <a:pt x="877" y="696"/>
                  <a:pt x="867" y="690"/>
                </a:cubicBezTo>
                <a:cubicBezTo>
                  <a:pt x="867" y="695"/>
                  <a:pt x="871" y="704"/>
                  <a:pt x="869" y="707"/>
                </a:cubicBezTo>
                <a:cubicBezTo>
                  <a:pt x="864" y="699"/>
                  <a:pt x="862" y="687"/>
                  <a:pt x="853" y="683"/>
                </a:cubicBezTo>
                <a:cubicBezTo>
                  <a:pt x="851" y="687"/>
                  <a:pt x="856" y="690"/>
                  <a:pt x="853" y="690"/>
                </a:cubicBezTo>
                <a:cubicBezTo>
                  <a:pt x="847" y="683"/>
                  <a:pt x="842" y="675"/>
                  <a:pt x="834" y="671"/>
                </a:cubicBezTo>
                <a:cubicBezTo>
                  <a:pt x="832" y="675"/>
                  <a:pt x="838" y="678"/>
                  <a:pt x="834" y="680"/>
                </a:cubicBezTo>
                <a:cubicBezTo>
                  <a:pt x="829" y="671"/>
                  <a:pt x="817" y="656"/>
                  <a:pt x="810" y="659"/>
                </a:cubicBezTo>
                <a:cubicBezTo>
                  <a:pt x="817" y="683"/>
                  <a:pt x="849" y="693"/>
                  <a:pt x="866" y="717"/>
                </a:cubicBezTo>
                <a:close/>
                <a:moveTo>
                  <a:pt x="846" y="1287"/>
                </a:moveTo>
                <a:cubicBezTo>
                  <a:pt x="846" y="1287"/>
                  <a:pt x="846" y="1287"/>
                  <a:pt x="846" y="1287"/>
                </a:cubicBezTo>
                <a:cubicBezTo>
                  <a:pt x="837" y="1286"/>
                  <a:pt x="830" y="1294"/>
                  <a:pt x="833" y="1299"/>
                </a:cubicBezTo>
                <a:cubicBezTo>
                  <a:pt x="839" y="1296"/>
                  <a:pt x="845" y="1294"/>
                  <a:pt x="846" y="1287"/>
                </a:cubicBezTo>
                <a:close/>
                <a:moveTo>
                  <a:pt x="861" y="1285"/>
                </a:moveTo>
                <a:cubicBezTo>
                  <a:pt x="861" y="1285"/>
                  <a:pt x="861" y="1285"/>
                  <a:pt x="861" y="1285"/>
                </a:cubicBezTo>
                <a:cubicBezTo>
                  <a:pt x="852" y="1284"/>
                  <a:pt x="850" y="1289"/>
                  <a:pt x="847" y="1294"/>
                </a:cubicBezTo>
                <a:cubicBezTo>
                  <a:pt x="854" y="1290"/>
                  <a:pt x="860" y="1294"/>
                  <a:pt x="861" y="1285"/>
                </a:cubicBezTo>
                <a:close/>
                <a:moveTo>
                  <a:pt x="1216" y="444"/>
                </a:moveTo>
                <a:cubicBezTo>
                  <a:pt x="1184" y="451"/>
                  <a:pt x="1152" y="444"/>
                  <a:pt x="1119" y="447"/>
                </a:cubicBezTo>
                <a:cubicBezTo>
                  <a:pt x="1014" y="455"/>
                  <a:pt x="890" y="497"/>
                  <a:pt x="871" y="547"/>
                </a:cubicBezTo>
                <a:cubicBezTo>
                  <a:pt x="869" y="564"/>
                  <a:pt x="860" y="574"/>
                  <a:pt x="858" y="592"/>
                </a:cubicBezTo>
                <a:cubicBezTo>
                  <a:pt x="866" y="597"/>
                  <a:pt x="871" y="605"/>
                  <a:pt x="873" y="616"/>
                </a:cubicBezTo>
                <a:cubicBezTo>
                  <a:pt x="884" y="611"/>
                  <a:pt x="897" y="610"/>
                  <a:pt x="906" y="605"/>
                </a:cubicBezTo>
                <a:cubicBezTo>
                  <a:pt x="900" y="585"/>
                  <a:pt x="892" y="569"/>
                  <a:pt x="887" y="549"/>
                </a:cubicBezTo>
                <a:cubicBezTo>
                  <a:pt x="903" y="562"/>
                  <a:pt x="907" y="587"/>
                  <a:pt x="919" y="604"/>
                </a:cubicBezTo>
                <a:cubicBezTo>
                  <a:pt x="924" y="600"/>
                  <a:pt x="933" y="600"/>
                  <a:pt x="940" y="598"/>
                </a:cubicBezTo>
                <a:cubicBezTo>
                  <a:pt x="933" y="566"/>
                  <a:pt x="913" y="546"/>
                  <a:pt x="913" y="513"/>
                </a:cubicBezTo>
                <a:cubicBezTo>
                  <a:pt x="921" y="546"/>
                  <a:pt x="937" y="563"/>
                  <a:pt x="951" y="595"/>
                </a:cubicBezTo>
                <a:cubicBezTo>
                  <a:pt x="963" y="594"/>
                  <a:pt x="968" y="595"/>
                  <a:pt x="977" y="591"/>
                </a:cubicBezTo>
                <a:cubicBezTo>
                  <a:pt x="975" y="572"/>
                  <a:pt x="945" y="515"/>
                  <a:pt x="948" y="508"/>
                </a:cubicBezTo>
                <a:cubicBezTo>
                  <a:pt x="962" y="535"/>
                  <a:pt x="977" y="560"/>
                  <a:pt x="988" y="589"/>
                </a:cubicBezTo>
                <a:cubicBezTo>
                  <a:pt x="1000" y="587"/>
                  <a:pt x="1008" y="587"/>
                  <a:pt x="1016" y="584"/>
                </a:cubicBezTo>
                <a:cubicBezTo>
                  <a:pt x="1016" y="570"/>
                  <a:pt x="987" y="500"/>
                  <a:pt x="991" y="493"/>
                </a:cubicBezTo>
                <a:cubicBezTo>
                  <a:pt x="1002" y="524"/>
                  <a:pt x="1017" y="551"/>
                  <a:pt x="1028" y="582"/>
                </a:cubicBezTo>
                <a:cubicBezTo>
                  <a:pt x="1037" y="582"/>
                  <a:pt x="1047" y="578"/>
                  <a:pt x="1058" y="581"/>
                </a:cubicBezTo>
                <a:cubicBezTo>
                  <a:pt x="1054" y="560"/>
                  <a:pt x="1043" y="539"/>
                  <a:pt x="1039" y="523"/>
                </a:cubicBezTo>
                <a:cubicBezTo>
                  <a:pt x="1050" y="523"/>
                  <a:pt x="1065" y="568"/>
                  <a:pt x="1069" y="579"/>
                </a:cubicBezTo>
                <a:cubicBezTo>
                  <a:pt x="1079" y="581"/>
                  <a:pt x="1091" y="580"/>
                  <a:pt x="1098" y="579"/>
                </a:cubicBezTo>
                <a:cubicBezTo>
                  <a:pt x="1094" y="556"/>
                  <a:pt x="1080" y="529"/>
                  <a:pt x="1081" y="511"/>
                </a:cubicBezTo>
                <a:cubicBezTo>
                  <a:pt x="1088" y="536"/>
                  <a:pt x="1101" y="554"/>
                  <a:pt x="1108" y="580"/>
                </a:cubicBezTo>
                <a:cubicBezTo>
                  <a:pt x="1119" y="578"/>
                  <a:pt x="1126" y="581"/>
                  <a:pt x="1136" y="580"/>
                </a:cubicBezTo>
                <a:cubicBezTo>
                  <a:pt x="1134" y="569"/>
                  <a:pt x="1114" y="509"/>
                  <a:pt x="1120" y="507"/>
                </a:cubicBezTo>
                <a:cubicBezTo>
                  <a:pt x="1128" y="532"/>
                  <a:pt x="1140" y="555"/>
                  <a:pt x="1148" y="581"/>
                </a:cubicBezTo>
                <a:cubicBezTo>
                  <a:pt x="1158" y="583"/>
                  <a:pt x="1171" y="581"/>
                  <a:pt x="1182" y="583"/>
                </a:cubicBezTo>
                <a:cubicBezTo>
                  <a:pt x="1174" y="564"/>
                  <a:pt x="1165" y="540"/>
                  <a:pt x="1163" y="520"/>
                </a:cubicBezTo>
                <a:cubicBezTo>
                  <a:pt x="1171" y="543"/>
                  <a:pt x="1185" y="560"/>
                  <a:pt x="1193" y="584"/>
                </a:cubicBezTo>
                <a:cubicBezTo>
                  <a:pt x="1202" y="586"/>
                  <a:pt x="1213" y="585"/>
                  <a:pt x="1221" y="588"/>
                </a:cubicBezTo>
                <a:cubicBezTo>
                  <a:pt x="1196" y="596"/>
                  <a:pt x="1172" y="593"/>
                  <a:pt x="1146" y="593"/>
                </a:cubicBezTo>
                <a:cubicBezTo>
                  <a:pt x="1105" y="592"/>
                  <a:pt x="1058" y="589"/>
                  <a:pt x="1014" y="595"/>
                </a:cubicBezTo>
                <a:cubicBezTo>
                  <a:pt x="980" y="601"/>
                  <a:pt x="947" y="609"/>
                  <a:pt x="916" y="614"/>
                </a:cubicBezTo>
                <a:cubicBezTo>
                  <a:pt x="914" y="617"/>
                  <a:pt x="911" y="619"/>
                  <a:pt x="908" y="620"/>
                </a:cubicBezTo>
                <a:cubicBezTo>
                  <a:pt x="883" y="624"/>
                  <a:pt x="868" y="639"/>
                  <a:pt x="846" y="645"/>
                </a:cubicBezTo>
                <a:cubicBezTo>
                  <a:pt x="846" y="650"/>
                  <a:pt x="842" y="650"/>
                  <a:pt x="842" y="655"/>
                </a:cubicBezTo>
                <a:cubicBezTo>
                  <a:pt x="861" y="664"/>
                  <a:pt x="877" y="676"/>
                  <a:pt x="894" y="688"/>
                </a:cubicBezTo>
                <a:cubicBezTo>
                  <a:pt x="892" y="670"/>
                  <a:pt x="877" y="658"/>
                  <a:pt x="878" y="642"/>
                </a:cubicBezTo>
                <a:cubicBezTo>
                  <a:pt x="883" y="661"/>
                  <a:pt x="903" y="674"/>
                  <a:pt x="898" y="692"/>
                </a:cubicBezTo>
                <a:cubicBezTo>
                  <a:pt x="911" y="697"/>
                  <a:pt x="921" y="705"/>
                  <a:pt x="933" y="711"/>
                </a:cubicBezTo>
                <a:cubicBezTo>
                  <a:pt x="929" y="693"/>
                  <a:pt x="918" y="676"/>
                  <a:pt x="915" y="663"/>
                </a:cubicBezTo>
                <a:cubicBezTo>
                  <a:pt x="928" y="684"/>
                  <a:pt x="947" y="708"/>
                  <a:pt x="951" y="732"/>
                </a:cubicBezTo>
                <a:cubicBezTo>
                  <a:pt x="959" y="733"/>
                  <a:pt x="971" y="737"/>
                  <a:pt x="975" y="734"/>
                </a:cubicBezTo>
                <a:cubicBezTo>
                  <a:pt x="969" y="707"/>
                  <a:pt x="954" y="681"/>
                  <a:pt x="947" y="659"/>
                </a:cubicBezTo>
                <a:cubicBezTo>
                  <a:pt x="962" y="685"/>
                  <a:pt x="977" y="711"/>
                  <a:pt x="988" y="740"/>
                </a:cubicBezTo>
                <a:cubicBezTo>
                  <a:pt x="997" y="743"/>
                  <a:pt x="1004" y="746"/>
                  <a:pt x="1013" y="748"/>
                </a:cubicBezTo>
                <a:cubicBezTo>
                  <a:pt x="1004" y="721"/>
                  <a:pt x="987" y="693"/>
                  <a:pt x="980" y="668"/>
                </a:cubicBezTo>
                <a:cubicBezTo>
                  <a:pt x="980" y="668"/>
                  <a:pt x="1018" y="707"/>
                  <a:pt x="1029" y="755"/>
                </a:cubicBezTo>
                <a:cubicBezTo>
                  <a:pt x="1040" y="760"/>
                  <a:pt x="1048" y="768"/>
                  <a:pt x="1059" y="772"/>
                </a:cubicBezTo>
                <a:cubicBezTo>
                  <a:pt x="1050" y="739"/>
                  <a:pt x="1031" y="709"/>
                  <a:pt x="1024" y="679"/>
                </a:cubicBezTo>
                <a:cubicBezTo>
                  <a:pt x="1035" y="704"/>
                  <a:pt x="1087" y="802"/>
                  <a:pt x="1115" y="812"/>
                </a:cubicBezTo>
                <a:cubicBezTo>
                  <a:pt x="1091" y="777"/>
                  <a:pt x="1078" y="725"/>
                  <a:pt x="1064" y="688"/>
                </a:cubicBezTo>
                <a:cubicBezTo>
                  <a:pt x="1086" y="732"/>
                  <a:pt x="1108" y="777"/>
                  <a:pt x="1132" y="819"/>
                </a:cubicBezTo>
                <a:cubicBezTo>
                  <a:pt x="1133" y="823"/>
                  <a:pt x="1130" y="822"/>
                  <a:pt x="1131" y="826"/>
                </a:cubicBezTo>
                <a:cubicBezTo>
                  <a:pt x="1138" y="825"/>
                  <a:pt x="1143" y="824"/>
                  <a:pt x="1148" y="821"/>
                </a:cubicBezTo>
                <a:cubicBezTo>
                  <a:pt x="1148" y="821"/>
                  <a:pt x="1127" y="753"/>
                  <a:pt x="1124" y="746"/>
                </a:cubicBezTo>
                <a:cubicBezTo>
                  <a:pt x="1115" y="720"/>
                  <a:pt x="1102" y="696"/>
                  <a:pt x="1096" y="671"/>
                </a:cubicBezTo>
                <a:cubicBezTo>
                  <a:pt x="1104" y="698"/>
                  <a:pt x="1162" y="797"/>
                  <a:pt x="1159" y="806"/>
                </a:cubicBezTo>
                <a:cubicBezTo>
                  <a:pt x="1170" y="805"/>
                  <a:pt x="1181" y="804"/>
                  <a:pt x="1189" y="798"/>
                </a:cubicBezTo>
                <a:cubicBezTo>
                  <a:pt x="1182" y="797"/>
                  <a:pt x="1173" y="798"/>
                  <a:pt x="1171" y="792"/>
                </a:cubicBezTo>
                <a:cubicBezTo>
                  <a:pt x="1170" y="784"/>
                  <a:pt x="1178" y="785"/>
                  <a:pt x="1179" y="780"/>
                </a:cubicBezTo>
                <a:cubicBezTo>
                  <a:pt x="1163" y="733"/>
                  <a:pt x="1139" y="690"/>
                  <a:pt x="1128" y="652"/>
                </a:cubicBezTo>
                <a:cubicBezTo>
                  <a:pt x="1157" y="687"/>
                  <a:pt x="1171" y="738"/>
                  <a:pt x="1194" y="780"/>
                </a:cubicBezTo>
                <a:cubicBezTo>
                  <a:pt x="1195" y="778"/>
                  <a:pt x="1197" y="777"/>
                  <a:pt x="1199" y="777"/>
                </a:cubicBezTo>
                <a:cubicBezTo>
                  <a:pt x="1199" y="771"/>
                  <a:pt x="1191" y="775"/>
                  <a:pt x="1192" y="768"/>
                </a:cubicBezTo>
                <a:cubicBezTo>
                  <a:pt x="1196" y="760"/>
                  <a:pt x="1206" y="758"/>
                  <a:pt x="1214" y="753"/>
                </a:cubicBezTo>
                <a:cubicBezTo>
                  <a:pt x="1209" y="723"/>
                  <a:pt x="1169" y="658"/>
                  <a:pt x="1177" y="647"/>
                </a:cubicBezTo>
                <a:cubicBezTo>
                  <a:pt x="1197" y="678"/>
                  <a:pt x="1213" y="712"/>
                  <a:pt x="1224" y="752"/>
                </a:cubicBezTo>
                <a:cubicBezTo>
                  <a:pt x="1230" y="749"/>
                  <a:pt x="1238" y="749"/>
                  <a:pt x="1240" y="743"/>
                </a:cubicBezTo>
                <a:cubicBezTo>
                  <a:pt x="1233" y="743"/>
                  <a:pt x="1232" y="738"/>
                  <a:pt x="1228" y="736"/>
                </a:cubicBezTo>
                <a:cubicBezTo>
                  <a:pt x="1231" y="729"/>
                  <a:pt x="1241" y="729"/>
                  <a:pt x="1246" y="724"/>
                </a:cubicBezTo>
                <a:cubicBezTo>
                  <a:pt x="1240" y="695"/>
                  <a:pt x="1224" y="669"/>
                  <a:pt x="1218" y="645"/>
                </a:cubicBezTo>
                <a:cubicBezTo>
                  <a:pt x="1235" y="664"/>
                  <a:pt x="1244" y="692"/>
                  <a:pt x="1255" y="718"/>
                </a:cubicBezTo>
                <a:cubicBezTo>
                  <a:pt x="1267" y="714"/>
                  <a:pt x="1274" y="704"/>
                  <a:pt x="1284" y="697"/>
                </a:cubicBezTo>
                <a:cubicBezTo>
                  <a:pt x="1277" y="697"/>
                  <a:pt x="1269" y="697"/>
                  <a:pt x="1268" y="690"/>
                </a:cubicBezTo>
                <a:cubicBezTo>
                  <a:pt x="1270" y="686"/>
                  <a:pt x="1276" y="684"/>
                  <a:pt x="1280" y="681"/>
                </a:cubicBezTo>
                <a:cubicBezTo>
                  <a:pt x="1271" y="637"/>
                  <a:pt x="1248" y="599"/>
                  <a:pt x="1238" y="560"/>
                </a:cubicBezTo>
                <a:cubicBezTo>
                  <a:pt x="1256" y="587"/>
                  <a:pt x="1267" y="622"/>
                  <a:pt x="1282" y="651"/>
                </a:cubicBezTo>
                <a:cubicBezTo>
                  <a:pt x="1291" y="643"/>
                  <a:pt x="1299" y="634"/>
                  <a:pt x="1309" y="628"/>
                </a:cubicBezTo>
                <a:cubicBezTo>
                  <a:pt x="1292" y="580"/>
                  <a:pt x="1267" y="533"/>
                  <a:pt x="1256" y="484"/>
                </a:cubicBezTo>
                <a:cubicBezTo>
                  <a:pt x="1276" y="520"/>
                  <a:pt x="1288" y="563"/>
                  <a:pt x="1311" y="596"/>
                </a:cubicBezTo>
                <a:cubicBezTo>
                  <a:pt x="1316" y="594"/>
                  <a:pt x="1323" y="588"/>
                  <a:pt x="1329" y="581"/>
                </a:cubicBezTo>
                <a:cubicBezTo>
                  <a:pt x="1314" y="522"/>
                  <a:pt x="1278" y="478"/>
                  <a:pt x="1263" y="425"/>
                </a:cubicBezTo>
                <a:cubicBezTo>
                  <a:pt x="1289" y="473"/>
                  <a:pt x="1317" y="518"/>
                  <a:pt x="1338" y="571"/>
                </a:cubicBezTo>
                <a:cubicBezTo>
                  <a:pt x="1345" y="564"/>
                  <a:pt x="1351" y="555"/>
                  <a:pt x="1356" y="546"/>
                </a:cubicBezTo>
                <a:cubicBezTo>
                  <a:pt x="1349" y="549"/>
                  <a:pt x="1339" y="551"/>
                  <a:pt x="1337" y="541"/>
                </a:cubicBezTo>
                <a:cubicBezTo>
                  <a:pt x="1337" y="535"/>
                  <a:pt x="1343" y="536"/>
                  <a:pt x="1343" y="530"/>
                </a:cubicBezTo>
                <a:cubicBezTo>
                  <a:pt x="1336" y="488"/>
                  <a:pt x="1310" y="449"/>
                  <a:pt x="1302" y="410"/>
                </a:cubicBezTo>
                <a:cubicBezTo>
                  <a:pt x="1321" y="444"/>
                  <a:pt x="1339" y="480"/>
                  <a:pt x="1352" y="519"/>
                </a:cubicBezTo>
                <a:cubicBezTo>
                  <a:pt x="1365" y="512"/>
                  <a:pt x="1369" y="497"/>
                  <a:pt x="1377" y="486"/>
                </a:cubicBezTo>
                <a:cubicBezTo>
                  <a:pt x="1369" y="488"/>
                  <a:pt x="1364" y="487"/>
                  <a:pt x="1360" y="479"/>
                </a:cubicBezTo>
                <a:cubicBezTo>
                  <a:pt x="1362" y="428"/>
                  <a:pt x="1327" y="393"/>
                  <a:pt x="1320" y="346"/>
                </a:cubicBezTo>
                <a:cubicBezTo>
                  <a:pt x="1337" y="383"/>
                  <a:pt x="1358" y="417"/>
                  <a:pt x="1369" y="460"/>
                </a:cubicBezTo>
                <a:cubicBezTo>
                  <a:pt x="1380" y="453"/>
                  <a:pt x="1386" y="441"/>
                  <a:pt x="1394" y="430"/>
                </a:cubicBezTo>
                <a:cubicBezTo>
                  <a:pt x="1389" y="430"/>
                  <a:pt x="1389" y="432"/>
                  <a:pt x="1384" y="430"/>
                </a:cubicBezTo>
                <a:cubicBezTo>
                  <a:pt x="1378" y="421"/>
                  <a:pt x="1384" y="418"/>
                  <a:pt x="1386" y="410"/>
                </a:cubicBezTo>
                <a:cubicBezTo>
                  <a:pt x="1373" y="370"/>
                  <a:pt x="1358" y="338"/>
                  <a:pt x="1346" y="300"/>
                </a:cubicBezTo>
                <a:cubicBezTo>
                  <a:pt x="1368" y="327"/>
                  <a:pt x="1378" y="368"/>
                  <a:pt x="1394" y="401"/>
                </a:cubicBezTo>
                <a:cubicBezTo>
                  <a:pt x="1402" y="384"/>
                  <a:pt x="1415" y="372"/>
                  <a:pt x="1422" y="355"/>
                </a:cubicBezTo>
                <a:cubicBezTo>
                  <a:pt x="1415" y="356"/>
                  <a:pt x="1409" y="357"/>
                  <a:pt x="1408" y="364"/>
                </a:cubicBezTo>
                <a:cubicBezTo>
                  <a:pt x="1402" y="363"/>
                  <a:pt x="1397" y="361"/>
                  <a:pt x="1396" y="355"/>
                </a:cubicBezTo>
                <a:cubicBezTo>
                  <a:pt x="1394" y="350"/>
                  <a:pt x="1400" y="352"/>
                  <a:pt x="1399" y="348"/>
                </a:cubicBezTo>
                <a:cubicBezTo>
                  <a:pt x="1383" y="317"/>
                  <a:pt x="1373" y="295"/>
                  <a:pt x="1363" y="262"/>
                </a:cubicBezTo>
                <a:cubicBezTo>
                  <a:pt x="1380" y="284"/>
                  <a:pt x="1389" y="315"/>
                  <a:pt x="1405" y="338"/>
                </a:cubicBezTo>
                <a:cubicBezTo>
                  <a:pt x="1424" y="317"/>
                  <a:pt x="1406" y="295"/>
                  <a:pt x="1396" y="273"/>
                </a:cubicBezTo>
                <a:cubicBezTo>
                  <a:pt x="1398" y="273"/>
                  <a:pt x="1399" y="272"/>
                  <a:pt x="1400" y="272"/>
                </a:cubicBezTo>
                <a:cubicBezTo>
                  <a:pt x="1399" y="263"/>
                  <a:pt x="1387" y="255"/>
                  <a:pt x="1393" y="248"/>
                </a:cubicBezTo>
                <a:cubicBezTo>
                  <a:pt x="1401" y="256"/>
                  <a:pt x="1403" y="272"/>
                  <a:pt x="1412" y="279"/>
                </a:cubicBezTo>
                <a:cubicBezTo>
                  <a:pt x="1417" y="274"/>
                  <a:pt x="1420" y="268"/>
                  <a:pt x="1423" y="260"/>
                </a:cubicBezTo>
                <a:cubicBezTo>
                  <a:pt x="1419" y="253"/>
                  <a:pt x="1392" y="198"/>
                  <a:pt x="1397" y="193"/>
                </a:cubicBezTo>
                <a:cubicBezTo>
                  <a:pt x="1410" y="207"/>
                  <a:pt x="1414" y="233"/>
                  <a:pt x="1428" y="247"/>
                </a:cubicBezTo>
                <a:cubicBezTo>
                  <a:pt x="1430" y="241"/>
                  <a:pt x="1432" y="235"/>
                  <a:pt x="1433" y="229"/>
                </a:cubicBezTo>
                <a:cubicBezTo>
                  <a:pt x="1427" y="228"/>
                  <a:pt x="1428" y="233"/>
                  <a:pt x="1421" y="232"/>
                </a:cubicBezTo>
                <a:cubicBezTo>
                  <a:pt x="1420" y="230"/>
                  <a:pt x="1418" y="228"/>
                  <a:pt x="1418" y="226"/>
                </a:cubicBezTo>
                <a:cubicBezTo>
                  <a:pt x="1419" y="219"/>
                  <a:pt x="1423" y="214"/>
                  <a:pt x="1426" y="207"/>
                </a:cubicBezTo>
                <a:cubicBezTo>
                  <a:pt x="1421" y="193"/>
                  <a:pt x="1405" y="178"/>
                  <a:pt x="1410" y="164"/>
                </a:cubicBezTo>
                <a:cubicBezTo>
                  <a:pt x="1407" y="156"/>
                  <a:pt x="1396" y="149"/>
                  <a:pt x="1399" y="140"/>
                </a:cubicBezTo>
                <a:cubicBezTo>
                  <a:pt x="1411" y="156"/>
                  <a:pt x="1421" y="175"/>
                  <a:pt x="1429" y="195"/>
                </a:cubicBezTo>
                <a:cubicBezTo>
                  <a:pt x="1434" y="183"/>
                  <a:pt x="1437" y="171"/>
                  <a:pt x="1441" y="158"/>
                </a:cubicBezTo>
                <a:cubicBezTo>
                  <a:pt x="1434" y="158"/>
                  <a:pt x="1429" y="164"/>
                  <a:pt x="1424" y="160"/>
                </a:cubicBezTo>
                <a:cubicBezTo>
                  <a:pt x="1424" y="153"/>
                  <a:pt x="1428" y="150"/>
                  <a:pt x="1428" y="143"/>
                </a:cubicBezTo>
                <a:cubicBezTo>
                  <a:pt x="1412" y="123"/>
                  <a:pt x="1412" y="94"/>
                  <a:pt x="1397" y="76"/>
                </a:cubicBezTo>
                <a:cubicBezTo>
                  <a:pt x="1384" y="83"/>
                  <a:pt x="1376" y="95"/>
                  <a:pt x="1364" y="105"/>
                </a:cubicBezTo>
                <a:cubicBezTo>
                  <a:pt x="1348" y="118"/>
                  <a:pt x="1326" y="126"/>
                  <a:pt x="1316" y="141"/>
                </a:cubicBezTo>
                <a:cubicBezTo>
                  <a:pt x="1334" y="135"/>
                  <a:pt x="1396" y="122"/>
                  <a:pt x="1410" y="134"/>
                </a:cubicBezTo>
                <a:cubicBezTo>
                  <a:pt x="1362" y="144"/>
                  <a:pt x="1307" y="150"/>
                  <a:pt x="1262" y="167"/>
                </a:cubicBezTo>
                <a:cubicBezTo>
                  <a:pt x="1220" y="188"/>
                  <a:pt x="1179" y="209"/>
                  <a:pt x="1145" y="238"/>
                </a:cubicBezTo>
                <a:cubicBezTo>
                  <a:pt x="1162" y="235"/>
                  <a:pt x="1172" y="235"/>
                  <a:pt x="1181" y="225"/>
                </a:cubicBezTo>
                <a:cubicBezTo>
                  <a:pt x="1184" y="227"/>
                  <a:pt x="1178" y="231"/>
                  <a:pt x="1184" y="232"/>
                </a:cubicBezTo>
                <a:cubicBezTo>
                  <a:pt x="1191" y="229"/>
                  <a:pt x="1198" y="227"/>
                  <a:pt x="1208" y="227"/>
                </a:cubicBezTo>
                <a:cubicBezTo>
                  <a:pt x="1207" y="217"/>
                  <a:pt x="1199" y="211"/>
                  <a:pt x="1204" y="206"/>
                </a:cubicBezTo>
                <a:cubicBezTo>
                  <a:pt x="1211" y="209"/>
                  <a:pt x="1212" y="218"/>
                  <a:pt x="1215" y="224"/>
                </a:cubicBezTo>
                <a:cubicBezTo>
                  <a:pt x="1225" y="223"/>
                  <a:pt x="1233" y="221"/>
                  <a:pt x="1242" y="219"/>
                </a:cubicBezTo>
                <a:cubicBezTo>
                  <a:pt x="1239" y="210"/>
                  <a:pt x="1231" y="198"/>
                  <a:pt x="1232" y="189"/>
                </a:cubicBezTo>
                <a:cubicBezTo>
                  <a:pt x="1241" y="196"/>
                  <a:pt x="1250" y="203"/>
                  <a:pt x="1252" y="217"/>
                </a:cubicBezTo>
                <a:cubicBezTo>
                  <a:pt x="1267" y="215"/>
                  <a:pt x="1271" y="215"/>
                  <a:pt x="1283" y="213"/>
                </a:cubicBezTo>
                <a:cubicBezTo>
                  <a:pt x="1280" y="200"/>
                  <a:pt x="1269" y="187"/>
                  <a:pt x="1270" y="174"/>
                </a:cubicBezTo>
                <a:cubicBezTo>
                  <a:pt x="1278" y="186"/>
                  <a:pt x="1286" y="198"/>
                  <a:pt x="1293" y="212"/>
                </a:cubicBezTo>
                <a:cubicBezTo>
                  <a:pt x="1300" y="211"/>
                  <a:pt x="1310" y="211"/>
                  <a:pt x="1316" y="211"/>
                </a:cubicBezTo>
                <a:cubicBezTo>
                  <a:pt x="1314" y="194"/>
                  <a:pt x="1303" y="179"/>
                  <a:pt x="1302" y="166"/>
                </a:cubicBezTo>
                <a:cubicBezTo>
                  <a:pt x="1314" y="177"/>
                  <a:pt x="1319" y="195"/>
                  <a:pt x="1327" y="211"/>
                </a:cubicBezTo>
                <a:cubicBezTo>
                  <a:pt x="1327" y="207"/>
                  <a:pt x="1331" y="212"/>
                  <a:pt x="1334" y="210"/>
                </a:cubicBezTo>
                <a:cubicBezTo>
                  <a:pt x="1333" y="195"/>
                  <a:pt x="1323" y="182"/>
                  <a:pt x="1323" y="171"/>
                </a:cubicBezTo>
                <a:cubicBezTo>
                  <a:pt x="1340" y="180"/>
                  <a:pt x="1344" y="208"/>
                  <a:pt x="1353" y="213"/>
                </a:cubicBezTo>
                <a:cubicBezTo>
                  <a:pt x="1357" y="205"/>
                  <a:pt x="1347" y="189"/>
                  <a:pt x="1353" y="184"/>
                </a:cubicBezTo>
                <a:cubicBezTo>
                  <a:pt x="1357" y="196"/>
                  <a:pt x="1363" y="205"/>
                  <a:pt x="1369" y="215"/>
                </a:cubicBezTo>
                <a:cubicBezTo>
                  <a:pt x="1377" y="215"/>
                  <a:pt x="1385" y="215"/>
                  <a:pt x="1387" y="220"/>
                </a:cubicBezTo>
                <a:cubicBezTo>
                  <a:pt x="1365" y="226"/>
                  <a:pt x="1340" y="224"/>
                  <a:pt x="1312" y="225"/>
                </a:cubicBezTo>
                <a:cubicBezTo>
                  <a:pt x="1289" y="226"/>
                  <a:pt x="1268" y="226"/>
                  <a:pt x="1244" y="230"/>
                </a:cubicBezTo>
                <a:cubicBezTo>
                  <a:pt x="1121" y="252"/>
                  <a:pt x="1109" y="258"/>
                  <a:pt x="1025" y="341"/>
                </a:cubicBezTo>
                <a:cubicBezTo>
                  <a:pt x="1038" y="335"/>
                  <a:pt x="1057" y="334"/>
                  <a:pt x="1071" y="328"/>
                </a:cubicBezTo>
                <a:cubicBezTo>
                  <a:pt x="1071" y="321"/>
                  <a:pt x="1064" y="313"/>
                  <a:pt x="1066" y="307"/>
                </a:cubicBezTo>
                <a:cubicBezTo>
                  <a:pt x="1075" y="309"/>
                  <a:pt x="1075" y="321"/>
                  <a:pt x="1081" y="327"/>
                </a:cubicBezTo>
                <a:cubicBezTo>
                  <a:pt x="1092" y="322"/>
                  <a:pt x="1110" y="323"/>
                  <a:pt x="1121" y="318"/>
                </a:cubicBezTo>
                <a:cubicBezTo>
                  <a:pt x="1120" y="303"/>
                  <a:pt x="1109" y="289"/>
                  <a:pt x="1108" y="279"/>
                </a:cubicBezTo>
                <a:cubicBezTo>
                  <a:pt x="1121" y="286"/>
                  <a:pt x="1126" y="302"/>
                  <a:pt x="1135" y="316"/>
                </a:cubicBezTo>
                <a:cubicBezTo>
                  <a:pt x="1138" y="311"/>
                  <a:pt x="1150" y="314"/>
                  <a:pt x="1158" y="313"/>
                </a:cubicBezTo>
                <a:cubicBezTo>
                  <a:pt x="1155" y="295"/>
                  <a:pt x="1143" y="287"/>
                  <a:pt x="1141" y="269"/>
                </a:cubicBezTo>
                <a:cubicBezTo>
                  <a:pt x="1151" y="276"/>
                  <a:pt x="1169" y="297"/>
                  <a:pt x="1171" y="312"/>
                </a:cubicBezTo>
                <a:cubicBezTo>
                  <a:pt x="1181" y="309"/>
                  <a:pt x="1189" y="313"/>
                  <a:pt x="1201" y="311"/>
                </a:cubicBezTo>
                <a:cubicBezTo>
                  <a:pt x="1192" y="293"/>
                  <a:pt x="1186" y="272"/>
                  <a:pt x="1176" y="255"/>
                </a:cubicBezTo>
                <a:cubicBezTo>
                  <a:pt x="1194" y="267"/>
                  <a:pt x="1201" y="291"/>
                  <a:pt x="1212" y="311"/>
                </a:cubicBezTo>
                <a:cubicBezTo>
                  <a:pt x="1219" y="309"/>
                  <a:pt x="1219" y="315"/>
                  <a:pt x="1226" y="314"/>
                </a:cubicBezTo>
                <a:cubicBezTo>
                  <a:pt x="1220" y="298"/>
                  <a:pt x="1212" y="277"/>
                  <a:pt x="1208" y="264"/>
                </a:cubicBezTo>
                <a:cubicBezTo>
                  <a:pt x="1219" y="278"/>
                  <a:pt x="1233" y="296"/>
                  <a:pt x="1235" y="315"/>
                </a:cubicBezTo>
                <a:cubicBezTo>
                  <a:pt x="1241" y="313"/>
                  <a:pt x="1244" y="318"/>
                  <a:pt x="1248" y="314"/>
                </a:cubicBezTo>
                <a:cubicBezTo>
                  <a:pt x="1246" y="304"/>
                  <a:pt x="1237" y="293"/>
                  <a:pt x="1240" y="283"/>
                </a:cubicBezTo>
                <a:cubicBezTo>
                  <a:pt x="1247" y="294"/>
                  <a:pt x="1255" y="304"/>
                  <a:pt x="1261" y="317"/>
                </a:cubicBezTo>
                <a:cubicBezTo>
                  <a:pt x="1272" y="318"/>
                  <a:pt x="1290" y="319"/>
                  <a:pt x="1305" y="324"/>
                </a:cubicBezTo>
                <a:cubicBezTo>
                  <a:pt x="1304" y="310"/>
                  <a:pt x="1289" y="302"/>
                  <a:pt x="1293" y="289"/>
                </a:cubicBezTo>
                <a:cubicBezTo>
                  <a:pt x="1301" y="301"/>
                  <a:pt x="1316" y="322"/>
                  <a:pt x="1314" y="335"/>
                </a:cubicBezTo>
                <a:cubicBezTo>
                  <a:pt x="1282" y="303"/>
                  <a:pt x="1065" y="335"/>
                  <a:pt x="1015" y="361"/>
                </a:cubicBezTo>
                <a:cubicBezTo>
                  <a:pt x="979" y="381"/>
                  <a:pt x="908" y="467"/>
                  <a:pt x="898" y="502"/>
                </a:cubicBezTo>
                <a:cubicBezTo>
                  <a:pt x="906" y="495"/>
                  <a:pt x="917" y="491"/>
                  <a:pt x="928" y="487"/>
                </a:cubicBezTo>
                <a:cubicBezTo>
                  <a:pt x="932" y="479"/>
                  <a:pt x="924" y="468"/>
                  <a:pt x="926" y="463"/>
                </a:cubicBezTo>
                <a:cubicBezTo>
                  <a:pt x="935" y="463"/>
                  <a:pt x="936" y="472"/>
                  <a:pt x="939" y="479"/>
                </a:cubicBezTo>
                <a:cubicBezTo>
                  <a:pt x="949" y="477"/>
                  <a:pt x="956" y="472"/>
                  <a:pt x="967" y="470"/>
                </a:cubicBezTo>
                <a:cubicBezTo>
                  <a:pt x="965" y="465"/>
                  <a:pt x="951" y="424"/>
                  <a:pt x="962" y="426"/>
                </a:cubicBezTo>
                <a:cubicBezTo>
                  <a:pt x="962" y="437"/>
                  <a:pt x="974" y="455"/>
                  <a:pt x="976" y="465"/>
                </a:cubicBezTo>
                <a:cubicBezTo>
                  <a:pt x="984" y="463"/>
                  <a:pt x="994" y="457"/>
                  <a:pt x="1000" y="458"/>
                </a:cubicBezTo>
                <a:cubicBezTo>
                  <a:pt x="997" y="445"/>
                  <a:pt x="993" y="434"/>
                  <a:pt x="990" y="422"/>
                </a:cubicBezTo>
                <a:cubicBezTo>
                  <a:pt x="1000" y="425"/>
                  <a:pt x="1003" y="428"/>
                  <a:pt x="1008" y="452"/>
                </a:cubicBezTo>
                <a:cubicBezTo>
                  <a:pt x="1020" y="451"/>
                  <a:pt x="1029" y="447"/>
                  <a:pt x="1039" y="445"/>
                </a:cubicBezTo>
                <a:cubicBezTo>
                  <a:pt x="1034" y="428"/>
                  <a:pt x="1019" y="406"/>
                  <a:pt x="1023" y="388"/>
                </a:cubicBezTo>
                <a:cubicBezTo>
                  <a:pt x="1031" y="407"/>
                  <a:pt x="1040" y="424"/>
                  <a:pt x="1049" y="442"/>
                </a:cubicBezTo>
                <a:cubicBezTo>
                  <a:pt x="1062" y="442"/>
                  <a:pt x="1071" y="439"/>
                  <a:pt x="1082" y="436"/>
                </a:cubicBezTo>
                <a:cubicBezTo>
                  <a:pt x="1071" y="415"/>
                  <a:pt x="1058" y="390"/>
                  <a:pt x="1052" y="367"/>
                </a:cubicBezTo>
                <a:cubicBezTo>
                  <a:pt x="1072" y="385"/>
                  <a:pt x="1080" y="450"/>
                  <a:pt x="1114" y="435"/>
                </a:cubicBezTo>
                <a:cubicBezTo>
                  <a:pt x="1109" y="416"/>
                  <a:pt x="1100" y="400"/>
                  <a:pt x="1096" y="379"/>
                </a:cubicBezTo>
                <a:cubicBezTo>
                  <a:pt x="1109" y="394"/>
                  <a:pt x="1117" y="416"/>
                  <a:pt x="1126" y="436"/>
                </a:cubicBezTo>
                <a:cubicBezTo>
                  <a:pt x="1134" y="436"/>
                  <a:pt x="1143" y="436"/>
                  <a:pt x="1152" y="436"/>
                </a:cubicBezTo>
                <a:cubicBezTo>
                  <a:pt x="1148" y="419"/>
                  <a:pt x="1139" y="407"/>
                  <a:pt x="1145" y="392"/>
                </a:cubicBezTo>
                <a:cubicBezTo>
                  <a:pt x="1151" y="406"/>
                  <a:pt x="1155" y="422"/>
                  <a:pt x="1162" y="437"/>
                </a:cubicBezTo>
                <a:cubicBezTo>
                  <a:pt x="1165" y="436"/>
                  <a:pt x="1214" y="438"/>
                  <a:pt x="1216" y="444"/>
                </a:cubicBezTo>
                <a:close/>
                <a:moveTo>
                  <a:pt x="863" y="620"/>
                </a:moveTo>
                <a:cubicBezTo>
                  <a:pt x="863" y="620"/>
                  <a:pt x="863" y="620"/>
                  <a:pt x="863" y="620"/>
                </a:cubicBezTo>
                <a:cubicBezTo>
                  <a:pt x="859" y="613"/>
                  <a:pt x="860" y="600"/>
                  <a:pt x="854" y="595"/>
                </a:cubicBezTo>
                <a:cubicBezTo>
                  <a:pt x="849" y="608"/>
                  <a:pt x="846" y="619"/>
                  <a:pt x="842" y="631"/>
                </a:cubicBezTo>
                <a:cubicBezTo>
                  <a:pt x="849" y="627"/>
                  <a:pt x="856" y="623"/>
                  <a:pt x="863" y="620"/>
                </a:cubicBezTo>
                <a:close/>
                <a:moveTo>
                  <a:pt x="946" y="1535"/>
                </a:moveTo>
                <a:cubicBezTo>
                  <a:pt x="946" y="1535"/>
                  <a:pt x="946" y="1535"/>
                  <a:pt x="946" y="1535"/>
                </a:cubicBezTo>
                <a:cubicBezTo>
                  <a:pt x="921" y="1531"/>
                  <a:pt x="892" y="1516"/>
                  <a:pt x="873" y="1530"/>
                </a:cubicBezTo>
                <a:cubicBezTo>
                  <a:pt x="895" y="1532"/>
                  <a:pt x="925" y="1546"/>
                  <a:pt x="946" y="1535"/>
                </a:cubicBezTo>
                <a:close/>
                <a:moveTo>
                  <a:pt x="898" y="729"/>
                </a:moveTo>
                <a:cubicBezTo>
                  <a:pt x="898" y="729"/>
                  <a:pt x="898" y="729"/>
                  <a:pt x="898" y="729"/>
                </a:cubicBezTo>
                <a:cubicBezTo>
                  <a:pt x="901" y="729"/>
                  <a:pt x="903" y="729"/>
                  <a:pt x="905" y="729"/>
                </a:cubicBezTo>
                <a:cubicBezTo>
                  <a:pt x="905" y="723"/>
                  <a:pt x="902" y="710"/>
                  <a:pt x="895" y="708"/>
                </a:cubicBezTo>
                <a:cubicBezTo>
                  <a:pt x="898" y="713"/>
                  <a:pt x="895" y="724"/>
                  <a:pt x="898" y="729"/>
                </a:cubicBezTo>
                <a:close/>
                <a:moveTo>
                  <a:pt x="924" y="727"/>
                </a:moveTo>
                <a:cubicBezTo>
                  <a:pt x="924" y="727"/>
                  <a:pt x="924" y="727"/>
                  <a:pt x="924" y="727"/>
                </a:cubicBezTo>
                <a:cubicBezTo>
                  <a:pt x="920" y="721"/>
                  <a:pt x="913" y="718"/>
                  <a:pt x="908" y="714"/>
                </a:cubicBezTo>
                <a:cubicBezTo>
                  <a:pt x="906" y="724"/>
                  <a:pt x="917" y="735"/>
                  <a:pt x="924" y="727"/>
                </a:cubicBezTo>
                <a:close/>
                <a:moveTo>
                  <a:pt x="1038" y="1506"/>
                </a:moveTo>
                <a:cubicBezTo>
                  <a:pt x="1038" y="1506"/>
                  <a:pt x="1038" y="1506"/>
                  <a:pt x="1038" y="1506"/>
                </a:cubicBezTo>
                <a:cubicBezTo>
                  <a:pt x="1021" y="1505"/>
                  <a:pt x="1008" y="1499"/>
                  <a:pt x="993" y="1495"/>
                </a:cubicBezTo>
                <a:cubicBezTo>
                  <a:pt x="986" y="1501"/>
                  <a:pt x="971" y="1501"/>
                  <a:pt x="962" y="1507"/>
                </a:cubicBezTo>
                <a:cubicBezTo>
                  <a:pt x="985" y="1509"/>
                  <a:pt x="1020" y="1522"/>
                  <a:pt x="1038" y="1506"/>
                </a:cubicBezTo>
                <a:close/>
                <a:moveTo>
                  <a:pt x="1030" y="1400"/>
                </a:moveTo>
                <a:cubicBezTo>
                  <a:pt x="1030" y="1400"/>
                  <a:pt x="1030" y="1400"/>
                  <a:pt x="1030" y="1400"/>
                </a:cubicBezTo>
                <a:cubicBezTo>
                  <a:pt x="1030" y="1397"/>
                  <a:pt x="1031" y="1394"/>
                  <a:pt x="1029" y="1394"/>
                </a:cubicBezTo>
                <a:cubicBezTo>
                  <a:pt x="1028" y="1396"/>
                  <a:pt x="1024" y="1396"/>
                  <a:pt x="1023" y="1400"/>
                </a:cubicBezTo>
                <a:cubicBezTo>
                  <a:pt x="1026" y="1400"/>
                  <a:pt x="1028" y="1400"/>
                  <a:pt x="1030" y="1400"/>
                </a:cubicBezTo>
                <a:close/>
                <a:moveTo>
                  <a:pt x="1170" y="1384"/>
                </a:moveTo>
                <a:cubicBezTo>
                  <a:pt x="1180" y="1380"/>
                  <a:pt x="1194" y="1373"/>
                  <a:pt x="1201" y="1373"/>
                </a:cubicBezTo>
                <a:cubicBezTo>
                  <a:pt x="1190" y="1380"/>
                  <a:pt x="1176" y="1383"/>
                  <a:pt x="1167" y="1392"/>
                </a:cubicBezTo>
                <a:cubicBezTo>
                  <a:pt x="1180" y="1389"/>
                  <a:pt x="1192" y="1383"/>
                  <a:pt x="1204" y="1378"/>
                </a:cubicBezTo>
                <a:cubicBezTo>
                  <a:pt x="1218" y="1352"/>
                  <a:pt x="1232" y="1319"/>
                  <a:pt x="1238" y="1289"/>
                </a:cubicBezTo>
                <a:cubicBezTo>
                  <a:pt x="1208" y="1338"/>
                  <a:pt x="1130" y="1350"/>
                  <a:pt x="1061" y="1330"/>
                </a:cubicBezTo>
                <a:cubicBezTo>
                  <a:pt x="1055" y="1335"/>
                  <a:pt x="1038" y="1361"/>
                  <a:pt x="1044" y="1369"/>
                </a:cubicBezTo>
                <a:cubicBezTo>
                  <a:pt x="1052" y="1359"/>
                  <a:pt x="1058" y="1348"/>
                  <a:pt x="1067" y="1338"/>
                </a:cubicBezTo>
                <a:cubicBezTo>
                  <a:pt x="1070" y="1348"/>
                  <a:pt x="1047" y="1372"/>
                  <a:pt x="1047" y="1389"/>
                </a:cubicBezTo>
                <a:cubicBezTo>
                  <a:pt x="1057" y="1375"/>
                  <a:pt x="1069" y="1364"/>
                  <a:pt x="1077" y="1348"/>
                </a:cubicBezTo>
                <a:cubicBezTo>
                  <a:pt x="1075" y="1363"/>
                  <a:pt x="1062" y="1378"/>
                  <a:pt x="1055" y="1397"/>
                </a:cubicBezTo>
                <a:cubicBezTo>
                  <a:pt x="1075" y="1403"/>
                  <a:pt x="1083" y="1379"/>
                  <a:pt x="1100" y="1382"/>
                </a:cubicBezTo>
                <a:cubicBezTo>
                  <a:pt x="1091" y="1387"/>
                  <a:pt x="1082" y="1391"/>
                  <a:pt x="1076" y="1400"/>
                </a:cubicBezTo>
                <a:cubicBezTo>
                  <a:pt x="1093" y="1408"/>
                  <a:pt x="1114" y="1387"/>
                  <a:pt x="1130" y="1386"/>
                </a:cubicBezTo>
                <a:cubicBezTo>
                  <a:pt x="1123" y="1393"/>
                  <a:pt x="1113" y="1395"/>
                  <a:pt x="1107" y="1401"/>
                </a:cubicBezTo>
                <a:cubicBezTo>
                  <a:pt x="1151" y="1405"/>
                  <a:pt x="1156" y="1362"/>
                  <a:pt x="1180" y="1344"/>
                </a:cubicBezTo>
                <a:cubicBezTo>
                  <a:pt x="1180" y="1349"/>
                  <a:pt x="1175" y="1349"/>
                  <a:pt x="1174" y="1354"/>
                </a:cubicBezTo>
                <a:cubicBezTo>
                  <a:pt x="1188" y="1348"/>
                  <a:pt x="1199" y="1340"/>
                  <a:pt x="1212" y="1334"/>
                </a:cubicBezTo>
                <a:cubicBezTo>
                  <a:pt x="1197" y="1348"/>
                  <a:pt x="1176" y="1356"/>
                  <a:pt x="1165" y="1374"/>
                </a:cubicBezTo>
                <a:cubicBezTo>
                  <a:pt x="1172" y="1371"/>
                  <a:pt x="1181" y="1366"/>
                  <a:pt x="1189" y="1362"/>
                </a:cubicBezTo>
                <a:cubicBezTo>
                  <a:pt x="1196" y="1358"/>
                  <a:pt x="1206" y="1347"/>
                  <a:pt x="1212" y="1355"/>
                </a:cubicBezTo>
                <a:cubicBezTo>
                  <a:pt x="1201" y="1357"/>
                  <a:pt x="1176" y="1374"/>
                  <a:pt x="1170" y="1384"/>
                </a:cubicBezTo>
                <a:close/>
                <a:moveTo>
                  <a:pt x="1087" y="1285"/>
                </a:moveTo>
                <a:cubicBezTo>
                  <a:pt x="1087" y="1285"/>
                  <a:pt x="1087" y="1285"/>
                  <a:pt x="1087" y="1285"/>
                </a:cubicBezTo>
                <a:cubicBezTo>
                  <a:pt x="1086" y="1286"/>
                  <a:pt x="1048" y="1317"/>
                  <a:pt x="1048" y="1318"/>
                </a:cubicBezTo>
                <a:cubicBezTo>
                  <a:pt x="1066" y="1313"/>
                  <a:pt x="1081" y="1298"/>
                  <a:pt x="1087" y="1285"/>
                </a:cubicBezTo>
                <a:close/>
                <a:moveTo>
                  <a:pt x="1110" y="1270"/>
                </a:moveTo>
                <a:cubicBezTo>
                  <a:pt x="1110" y="1270"/>
                  <a:pt x="1110" y="1270"/>
                  <a:pt x="1110" y="1270"/>
                </a:cubicBezTo>
                <a:cubicBezTo>
                  <a:pt x="1098" y="1277"/>
                  <a:pt x="1085" y="1290"/>
                  <a:pt x="1083" y="1301"/>
                </a:cubicBezTo>
                <a:cubicBezTo>
                  <a:pt x="1093" y="1297"/>
                  <a:pt x="1104" y="1282"/>
                  <a:pt x="1110" y="1270"/>
                </a:cubicBezTo>
                <a:close/>
                <a:moveTo>
                  <a:pt x="1157" y="1204"/>
                </a:moveTo>
                <a:cubicBezTo>
                  <a:pt x="1157" y="1204"/>
                  <a:pt x="1157" y="1204"/>
                  <a:pt x="1157" y="1204"/>
                </a:cubicBezTo>
                <a:cubicBezTo>
                  <a:pt x="1148" y="1224"/>
                  <a:pt x="1133" y="1236"/>
                  <a:pt x="1126" y="1257"/>
                </a:cubicBezTo>
                <a:cubicBezTo>
                  <a:pt x="1128" y="1257"/>
                  <a:pt x="1133" y="1255"/>
                  <a:pt x="1132" y="1259"/>
                </a:cubicBezTo>
                <a:cubicBezTo>
                  <a:pt x="1132" y="1267"/>
                  <a:pt x="1122" y="1271"/>
                  <a:pt x="1126" y="1278"/>
                </a:cubicBezTo>
                <a:cubicBezTo>
                  <a:pt x="1144" y="1261"/>
                  <a:pt x="1156" y="1232"/>
                  <a:pt x="1157" y="1204"/>
                </a:cubicBezTo>
                <a:close/>
                <a:moveTo>
                  <a:pt x="1177" y="1401"/>
                </a:moveTo>
                <a:cubicBezTo>
                  <a:pt x="1177" y="1401"/>
                  <a:pt x="1177" y="1401"/>
                  <a:pt x="1177" y="1401"/>
                </a:cubicBezTo>
                <a:cubicBezTo>
                  <a:pt x="1177" y="1402"/>
                  <a:pt x="1177" y="1404"/>
                  <a:pt x="1177" y="1405"/>
                </a:cubicBezTo>
                <a:cubicBezTo>
                  <a:pt x="1186" y="1400"/>
                  <a:pt x="1191" y="1392"/>
                  <a:pt x="1197" y="1384"/>
                </a:cubicBezTo>
                <a:cubicBezTo>
                  <a:pt x="1181" y="1392"/>
                  <a:pt x="1164" y="1398"/>
                  <a:pt x="1152" y="1409"/>
                </a:cubicBezTo>
                <a:cubicBezTo>
                  <a:pt x="1165" y="1408"/>
                  <a:pt x="1170" y="1405"/>
                  <a:pt x="1177" y="1401"/>
                </a:cubicBezTo>
                <a:close/>
                <a:moveTo>
                  <a:pt x="1168" y="1384"/>
                </a:moveTo>
                <a:cubicBezTo>
                  <a:pt x="1168" y="1384"/>
                  <a:pt x="1168" y="1384"/>
                  <a:pt x="1168" y="1384"/>
                </a:cubicBezTo>
                <a:cubicBezTo>
                  <a:pt x="1162" y="1385"/>
                  <a:pt x="1156" y="1387"/>
                  <a:pt x="1154" y="1393"/>
                </a:cubicBezTo>
                <a:cubicBezTo>
                  <a:pt x="1160" y="1391"/>
                  <a:pt x="1165" y="1388"/>
                  <a:pt x="1168" y="1384"/>
                </a:cubicBezTo>
                <a:close/>
                <a:moveTo>
                  <a:pt x="1179" y="1164"/>
                </a:moveTo>
                <a:cubicBezTo>
                  <a:pt x="1179" y="1164"/>
                  <a:pt x="1179" y="1164"/>
                  <a:pt x="1179" y="1164"/>
                </a:cubicBezTo>
                <a:cubicBezTo>
                  <a:pt x="1162" y="1186"/>
                  <a:pt x="1171" y="1211"/>
                  <a:pt x="1164" y="1243"/>
                </a:cubicBezTo>
                <a:cubicBezTo>
                  <a:pt x="1175" y="1223"/>
                  <a:pt x="1180" y="1191"/>
                  <a:pt x="1179" y="1164"/>
                </a:cubicBezTo>
                <a:close/>
                <a:moveTo>
                  <a:pt x="1186" y="1145"/>
                </a:moveTo>
                <a:cubicBezTo>
                  <a:pt x="1186" y="1145"/>
                  <a:pt x="1186" y="1145"/>
                  <a:pt x="1186" y="1145"/>
                </a:cubicBezTo>
                <a:cubicBezTo>
                  <a:pt x="1184" y="1165"/>
                  <a:pt x="1196" y="1186"/>
                  <a:pt x="1191" y="1213"/>
                </a:cubicBezTo>
                <a:cubicBezTo>
                  <a:pt x="1207" y="1197"/>
                  <a:pt x="1201" y="1154"/>
                  <a:pt x="1203" y="1125"/>
                </a:cubicBezTo>
                <a:cubicBezTo>
                  <a:pt x="1204" y="1114"/>
                  <a:pt x="1210" y="1102"/>
                  <a:pt x="1198" y="1098"/>
                </a:cubicBezTo>
                <a:cubicBezTo>
                  <a:pt x="1195" y="1116"/>
                  <a:pt x="1194" y="1130"/>
                  <a:pt x="1191" y="1146"/>
                </a:cubicBezTo>
                <a:cubicBezTo>
                  <a:pt x="1188" y="1145"/>
                  <a:pt x="1190" y="1142"/>
                  <a:pt x="1186" y="1145"/>
                </a:cubicBezTo>
                <a:close/>
                <a:moveTo>
                  <a:pt x="1224" y="1292"/>
                </a:moveTo>
                <a:cubicBezTo>
                  <a:pt x="1224" y="1292"/>
                  <a:pt x="1224" y="1292"/>
                  <a:pt x="1224" y="1292"/>
                </a:cubicBezTo>
                <a:cubicBezTo>
                  <a:pt x="1228" y="1271"/>
                  <a:pt x="1253" y="1260"/>
                  <a:pt x="1255" y="1241"/>
                </a:cubicBezTo>
                <a:cubicBezTo>
                  <a:pt x="1249" y="1248"/>
                  <a:pt x="1246" y="1257"/>
                  <a:pt x="1239" y="1263"/>
                </a:cubicBezTo>
                <a:cubicBezTo>
                  <a:pt x="1240" y="1245"/>
                  <a:pt x="1266" y="1230"/>
                  <a:pt x="1264" y="1208"/>
                </a:cubicBezTo>
                <a:cubicBezTo>
                  <a:pt x="1255" y="1219"/>
                  <a:pt x="1251" y="1234"/>
                  <a:pt x="1239" y="1243"/>
                </a:cubicBezTo>
                <a:cubicBezTo>
                  <a:pt x="1241" y="1225"/>
                  <a:pt x="1268" y="1210"/>
                  <a:pt x="1265" y="1187"/>
                </a:cubicBezTo>
                <a:cubicBezTo>
                  <a:pt x="1259" y="1199"/>
                  <a:pt x="1252" y="1211"/>
                  <a:pt x="1243" y="1220"/>
                </a:cubicBezTo>
                <a:cubicBezTo>
                  <a:pt x="1246" y="1203"/>
                  <a:pt x="1263" y="1191"/>
                  <a:pt x="1263" y="1175"/>
                </a:cubicBezTo>
                <a:cubicBezTo>
                  <a:pt x="1256" y="1187"/>
                  <a:pt x="1251" y="1200"/>
                  <a:pt x="1241" y="1209"/>
                </a:cubicBezTo>
                <a:cubicBezTo>
                  <a:pt x="1239" y="1252"/>
                  <a:pt x="1213" y="1280"/>
                  <a:pt x="1202" y="1310"/>
                </a:cubicBezTo>
                <a:cubicBezTo>
                  <a:pt x="1210" y="1305"/>
                  <a:pt x="1217" y="1299"/>
                  <a:pt x="1224" y="1292"/>
                </a:cubicBezTo>
                <a:close/>
                <a:moveTo>
                  <a:pt x="1222" y="1154"/>
                </a:moveTo>
                <a:cubicBezTo>
                  <a:pt x="1222" y="1154"/>
                  <a:pt x="1222" y="1154"/>
                  <a:pt x="1222" y="1154"/>
                </a:cubicBezTo>
                <a:cubicBezTo>
                  <a:pt x="1223" y="1145"/>
                  <a:pt x="1220" y="1139"/>
                  <a:pt x="1216" y="1134"/>
                </a:cubicBezTo>
                <a:cubicBezTo>
                  <a:pt x="1219" y="1143"/>
                  <a:pt x="1213" y="1150"/>
                  <a:pt x="1222" y="1154"/>
                </a:cubicBezTo>
                <a:close/>
                <a:moveTo>
                  <a:pt x="1234" y="1111"/>
                </a:moveTo>
                <a:cubicBezTo>
                  <a:pt x="1234" y="1111"/>
                  <a:pt x="1234" y="1111"/>
                  <a:pt x="1234" y="1111"/>
                </a:cubicBezTo>
                <a:cubicBezTo>
                  <a:pt x="1235" y="1106"/>
                  <a:pt x="1240" y="1099"/>
                  <a:pt x="1236" y="1095"/>
                </a:cubicBezTo>
                <a:cubicBezTo>
                  <a:pt x="1232" y="1100"/>
                  <a:pt x="1227" y="1105"/>
                  <a:pt x="1234" y="1111"/>
                </a:cubicBezTo>
                <a:close/>
                <a:moveTo>
                  <a:pt x="1241" y="1123"/>
                </a:moveTo>
                <a:cubicBezTo>
                  <a:pt x="1241" y="1123"/>
                  <a:pt x="1241" y="1123"/>
                  <a:pt x="1241" y="1123"/>
                </a:cubicBezTo>
                <a:cubicBezTo>
                  <a:pt x="1241" y="1115"/>
                  <a:pt x="1252" y="1101"/>
                  <a:pt x="1242" y="1096"/>
                </a:cubicBezTo>
                <a:cubicBezTo>
                  <a:pt x="1242" y="1106"/>
                  <a:pt x="1232" y="1117"/>
                  <a:pt x="1241" y="1123"/>
                </a:cubicBezTo>
                <a:close/>
                <a:moveTo>
                  <a:pt x="1265" y="1157"/>
                </a:moveTo>
                <a:cubicBezTo>
                  <a:pt x="1265" y="1157"/>
                  <a:pt x="1265" y="1157"/>
                  <a:pt x="1265" y="1157"/>
                </a:cubicBezTo>
                <a:cubicBezTo>
                  <a:pt x="1257" y="1168"/>
                  <a:pt x="1244" y="1183"/>
                  <a:pt x="1245" y="1195"/>
                </a:cubicBezTo>
                <a:cubicBezTo>
                  <a:pt x="1256" y="1186"/>
                  <a:pt x="1260" y="1171"/>
                  <a:pt x="1265" y="1157"/>
                </a:cubicBezTo>
                <a:close/>
                <a:moveTo>
                  <a:pt x="1248" y="1166"/>
                </a:moveTo>
                <a:cubicBezTo>
                  <a:pt x="1248" y="1166"/>
                  <a:pt x="1248" y="1166"/>
                  <a:pt x="1248" y="1166"/>
                </a:cubicBezTo>
                <a:cubicBezTo>
                  <a:pt x="1252" y="1158"/>
                  <a:pt x="1259" y="1147"/>
                  <a:pt x="1258" y="1139"/>
                </a:cubicBezTo>
                <a:cubicBezTo>
                  <a:pt x="1255" y="1144"/>
                  <a:pt x="1254" y="1152"/>
                  <a:pt x="1248" y="1155"/>
                </a:cubicBezTo>
                <a:cubicBezTo>
                  <a:pt x="1248" y="1144"/>
                  <a:pt x="1259" y="1137"/>
                  <a:pt x="1254" y="1126"/>
                </a:cubicBezTo>
                <a:cubicBezTo>
                  <a:pt x="1251" y="1130"/>
                  <a:pt x="1253" y="1140"/>
                  <a:pt x="1246" y="1142"/>
                </a:cubicBezTo>
                <a:cubicBezTo>
                  <a:pt x="1244" y="1134"/>
                  <a:pt x="1255" y="1121"/>
                  <a:pt x="1250" y="1110"/>
                </a:cubicBezTo>
                <a:cubicBezTo>
                  <a:pt x="1238" y="1132"/>
                  <a:pt x="1245" y="1156"/>
                  <a:pt x="1246" y="1175"/>
                </a:cubicBezTo>
                <a:cubicBezTo>
                  <a:pt x="1250" y="1175"/>
                  <a:pt x="1249" y="1172"/>
                  <a:pt x="1252" y="1172"/>
                </a:cubicBezTo>
                <a:cubicBezTo>
                  <a:pt x="1253" y="1167"/>
                  <a:pt x="1247" y="1171"/>
                  <a:pt x="1248" y="1166"/>
                </a:cubicBezTo>
                <a:close/>
                <a:moveTo>
                  <a:pt x="1287" y="673"/>
                </a:moveTo>
                <a:cubicBezTo>
                  <a:pt x="1287" y="673"/>
                  <a:pt x="1287" y="673"/>
                  <a:pt x="1287" y="673"/>
                </a:cubicBezTo>
                <a:cubicBezTo>
                  <a:pt x="1292" y="670"/>
                  <a:pt x="1297" y="667"/>
                  <a:pt x="1298" y="662"/>
                </a:cubicBezTo>
                <a:cubicBezTo>
                  <a:pt x="1294" y="663"/>
                  <a:pt x="1288" y="662"/>
                  <a:pt x="1286" y="664"/>
                </a:cubicBezTo>
                <a:cubicBezTo>
                  <a:pt x="1286" y="667"/>
                  <a:pt x="1288" y="668"/>
                  <a:pt x="1287" y="673"/>
                </a:cubicBezTo>
                <a:close/>
                <a:moveTo>
                  <a:pt x="1319" y="119"/>
                </a:moveTo>
                <a:cubicBezTo>
                  <a:pt x="1319" y="119"/>
                  <a:pt x="1319" y="119"/>
                  <a:pt x="1319" y="119"/>
                </a:cubicBezTo>
                <a:cubicBezTo>
                  <a:pt x="1313" y="115"/>
                  <a:pt x="1316" y="101"/>
                  <a:pt x="1311" y="97"/>
                </a:cubicBezTo>
                <a:cubicBezTo>
                  <a:pt x="1303" y="108"/>
                  <a:pt x="1300" y="123"/>
                  <a:pt x="1293" y="136"/>
                </a:cubicBezTo>
                <a:cubicBezTo>
                  <a:pt x="1303" y="132"/>
                  <a:pt x="1312" y="127"/>
                  <a:pt x="1319" y="119"/>
                </a:cubicBezTo>
                <a:close/>
                <a:moveTo>
                  <a:pt x="1317" y="619"/>
                </a:moveTo>
                <a:cubicBezTo>
                  <a:pt x="1317" y="619"/>
                  <a:pt x="1317" y="619"/>
                  <a:pt x="1317" y="619"/>
                </a:cubicBezTo>
                <a:cubicBezTo>
                  <a:pt x="1319" y="615"/>
                  <a:pt x="1323" y="613"/>
                  <a:pt x="1324" y="607"/>
                </a:cubicBezTo>
                <a:cubicBezTo>
                  <a:pt x="1320" y="608"/>
                  <a:pt x="1313" y="606"/>
                  <a:pt x="1312" y="609"/>
                </a:cubicBezTo>
                <a:cubicBezTo>
                  <a:pt x="1316" y="610"/>
                  <a:pt x="1314" y="617"/>
                  <a:pt x="1317" y="619"/>
                </a:cubicBezTo>
                <a:close/>
                <a:moveTo>
                  <a:pt x="1404" y="73"/>
                </a:moveTo>
                <a:cubicBezTo>
                  <a:pt x="1404" y="73"/>
                  <a:pt x="1404" y="73"/>
                  <a:pt x="1404" y="73"/>
                </a:cubicBezTo>
                <a:cubicBezTo>
                  <a:pt x="1411" y="94"/>
                  <a:pt x="1422" y="112"/>
                  <a:pt x="1432" y="130"/>
                </a:cubicBezTo>
                <a:cubicBezTo>
                  <a:pt x="1432" y="125"/>
                  <a:pt x="1435" y="121"/>
                  <a:pt x="1436" y="116"/>
                </a:cubicBezTo>
                <a:cubicBezTo>
                  <a:pt x="1427" y="101"/>
                  <a:pt x="1419" y="87"/>
                  <a:pt x="1413" y="69"/>
                </a:cubicBezTo>
                <a:cubicBezTo>
                  <a:pt x="1408" y="69"/>
                  <a:pt x="1408" y="73"/>
                  <a:pt x="1404" y="73"/>
                </a:cubicBezTo>
                <a:close/>
                <a:moveTo>
                  <a:pt x="1423" y="303"/>
                </a:moveTo>
                <a:cubicBezTo>
                  <a:pt x="1423" y="303"/>
                  <a:pt x="1423" y="303"/>
                  <a:pt x="1423" y="303"/>
                </a:cubicBezTo>
                <a:cubicBezTo>
                  <a:pt x="1422" y="297"/>
                  <a:pt x="1431" y="292"/>
                  <a:pt x="1427" y="287"/>
                </a:cubicBezTo>
                <a:cubicBezTo>
                  <a:pt x="1424" y="290"/>
                  <a:pt x="1422" y="292"/>
                  <a:pt x="1417" y="292"/>
                </a:cubicBezTo>
                <a:cubicBezTo>
                  <a:pt x="1416" y="298"/>
                  <a:pt x="1418" y="302"/>
                  <a:pt x="1423" y="303"/>
                </a:cubicBezTo>
                <a:close/>
                <a:moveTo>
                  <a:pt x="1436" y="100"/>
                </a:moveTo>
                <a:cubicBezTo>
                  <a:pt x="1436" y="100"/>
                  <a:pt x="1436" y="100"/>
                  <a:pt x="1436" y="100"/>
                </a:cubicBezTo>
                <a:cubicBezTo>
                  <a:pt x="1442" y="98"/>
                  <a:pt x="1441" y="91"/>
                  <a:pt x="1443" y="86"/>
                </a:cubicBezTo>
                <a:cubicBezTo>
                  <a:pt x="1436" y="79"/>
                  <a:pt x="1434" y="68"/>
                  <a:pt x="1429" y="59"/>
                </a:cubicBezTo>
                <a:cubicBezTo>
                  <a:pt x="1408" y="67"/>
                  <a:pt x="1436" y="84"/>
                  <a:pt x="1436"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1" presetClass="entr" presetSubtype="1"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heel(1)">
                                      <p:cBhvr>
                                        <p:cTn id="19" dur="750"/>
                                        <p:tgtEl>
                                          <p:spTgt spid="97"/>
                                        </p:tgtEl>
                                      </p:cBhvr>
                                    </p:animEffect>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wipe(up)">
                                      <p:cBhvr>
                                        <p:cTn id="26" dur="500"/>
                                        <p:tgtEl>
                                          <p:spTgt spid="99"/>
                                        </p:tgtEl>
                                      </p:cBhvr>
                                    </p:animEffect>
                                  </p:childTnLst>
                                </p:cTn>
                              </p:par>
                            </p:childTnLst>
                          </p:cTn>
                        </p:par>
                        <p:par>
                          <p:cTn id="27" fill="hold">
                            <p:stCondLst>
                              <p:cond delay="3299"/>
                            </p:stCondLst>
                            <p:childTnLst>
                              <p:par>
                                <p:cTn id="28" presetID="21" presetClass="entr" presetSubtype="1"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wheel(1)">
                                      <p:cBhvr>
                                        <p:cTn id="30" dur="750"/>
                                        <p:tgtEl>
                                          <p:spTgt spid="10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fade">
                                      <p:cBhvr>
                                        <p:cTn id="33" dur="500"/>
                                        <p:tgtEl>
                                          <p:spTgt spid="11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wipe(up)">
                                      <p:cBhvr>
                                        <p:cTn id="36" dur="500"/>
                                        <p:tgtEl>
                                          <p:spTgt spid="103"/>
                                        </p:tgtEl>
                                      </p:cBhvr>
                                    </p:animEffect>
                                  </p:childTnLst>
                                </p:cTn>
                              </p:par>
                            </p:childTnLst>
                          </p:cTn>
                        </p:par>
                        <p:par>
                          <p:cTn id="37" fill="hold">
                            <p:stCondLst>
                              <p:cond delay="4299"/>
                            </p:stCondLst>
                            <p:childTnLst>
                              <p:par>
                                <p:cTn id="38" presetID="21" presetClass="entr" presetSubtype="1" fill="hold" grpId="0" nodeType="after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heel(1)">
                                      <p:cBhvr>
                                        <p:cTn id="40" dur="750"/>
                                        <p:tgtEl>
                                          <p:spTgt spid="10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wipe(up)">
                                      <p:cBhvr>
                                        <p:cTn id="4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9" grpId="0"/>
      <p:bldP spid="101" grpId="0" animBg="1"/>
      <p:bldP spid="103" grpId="0"/>
      <p:bldP spid="105" grpId="0" animBg="1"/>
      <p:bldP spid="107" grpId="0"/>
      <p:bldP spid="111" grpId="0" animBg="1"/>
      <p:bldP spid="112" grpId="0" animBg="1"/>
      <p:bldP spid="1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
        <p:nvSpPr>
          <p:cNvPr id="120" name="任意多边形 30"/>
          <p:cNvSpPr/>
          <p:nvPr/>
        </p:nvSpPr>
        <p:spPr bwMode="auto">
          <a:xfrm>
            <a:off x="7184049" y="1777784"/>
            <a:ext cx="3634317" cy="3744383"/>
          </a:xfrm>
          <a:custGeom>
            <a:avLst/>
            <a:gdLst>
              <a:gd name="T0" fmla="*/ 0 w 2725556"/>
              <a:gd name="T1" fmla="*/ 0 h 2808312"/>
              <a:gd name="T2" fmla="*/ 2726102 w 2725556"/>
              <a:gd name="T3" fmla="*/ 0 h 2808312"/>
              <a:gd name="T4" fmla="*/ 2726102 w 2725556"/>
              <a:gd name="T5" fmla="*/ 2808237 h 2808312"/>
              <a:gd name="T6" fmla="*/ 927115 w 2725556"/>
              <a:gd name="T7" fmla="*/ 2808237 h 2808312"/>
              <a:gd name="T8" fmla="*/ 0 w 2725556"/>
              <a:gd name="T9" fmla="*/ 0 h 2808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5556" h="2808312">
                <a:moveTo>
                  <a:pt x="0" y="0"/>
                </a:moveTo>
                <a:lnTo>
                  <a:pt x="2725556" y="0"/>
                </a:lnTo>
                <a:lnTo>
                  <a:pt x="2725556" y="2808312"/>
                </a:lnTo>
                <a:lnTo>
                  <a:pt x="926929" y="2808312"/>
                </a:lnTo>
                <a:lnTo>
                  <a:pt x="0" y="0"/>
                </a:lnTo>
                <a:close/>
              </a:path>
            </a:pathLst>
          </a:custGeom>
          <a:blipFill dpi="0" rotWithShape="1">
            <a:blip r:embed="rId1" cstate="email"/>
            <a:srcRect/>
            <a:stretch>
              <a:fillRect/>
            </a:stretch>
          </a:blipFill>
          <a:ln>
            <a:noFill/>
          </a:ln>
        </p:spPr>
        <p:txBody>
          <a:bodyPr anchor="ctr"/>
          <a:lstStyle/>
          <a:p>
            <a:endParaRPr lang="zh-CN" altLang="en-US" sz="3200"/>
          </a:p>
        </p:txBody>
      </p:sp>
      <p:sp>
        <p:nvSpPr>
          <p:cNvPr id="121" name="任意多边形 29"/>
          <p:cNvSpPr/>
          <p:nvPr/>
        </p:nvSpPr>
        <p:spPr bwMode="auto">
          <a:xfrm>
            <a:off x="3503166" y="1777784"/>
            <a:ext cx="4864100" cy="3744383"/>
          </a:xfrm>
          <a:custGeom>
            <a:avLst/>
            <a:gdLst>
              <a:gd name="T0" fmla="*/ 0 w 3646703"/>
              <a:gd name="T1" fmla="*/ 0 h 2808312"/>
              <a:gd name="T2" fmla="*/ 2722845 w 3646703"/>
              <a:gd name="T3" fmla="*/ 0 h 2808312"/>
              <a:gd name="T4" fmla="*/ 3650821 w 3646703"/>
              <a:gd name="T5" fmla="*/ 2808237 h 2808312"/>
              <a:gd name="T6" fmla="*/ 927977 w 3646703"/>
              <a:gd name="T7" fmla="*/ 2808237 h 2808312"/>
              <a:gd name="T8" fmla="*/ 0 w 3646703"/>
              <a:gd name="T9" fmla="*/ 0 h 2808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6703" h="2808312">
                <a:moveTo>
                  <a:pt x="0" y="0"/>
                </a:moveTo>
                <a:lnTo>
                  <a:pt x="2719774" y="0"/>
                </a:lnTo>
                <a:lnTo>
                  <a:pt x="3646703" y="2808312"/>
                </a:lnTo>
                <a:lnTo>
                  <a:pt x="926930" y="2808312"/>
                </a:lnTo>
                <a:lnTo>
                  <a:pt x="0" y="0"/>
                </a:lnTo>
                <a:close/>
              </a:path>
            </a:pathLst>
          </a:custGeom>
          <a:blipFill dpi="0" rotWithShape="1">
            <a:blip r:embed="rId2" cstate="email"/>
            <a:srcRect/>
            <a:stretch>
              <a:fillRect/>
            </a:stretch>
          </a:blipFill>
          <a:ln>
            <a:noFill/>
          </a:ln>
        </p:spPr>
        <p:txBody>
          <a:bodyPr anchor="ctr"/>
          <a:lstStyle/>
          <a:p>
            <a:endParaRPr lang="zh-CN" altLang="en-US" sz="3200"/>
          </a:p>
        </p:txBody>
      </p:sp>
      <p:sp>
        <p:nvSpPr>
          <p:cNvPr id="122" name="任意多边形 26"/>
          <p:cNvSpPr/>
          <p:nvPr/>
        </p:nvSpPr>
        <p:spPr bwMode="auto">
          <a:xfrm>
            <a:off x="1168482" y="1777784"/>
            <a:ext cx="3517900" cy="3744383"/>
          </a:xfrm>
          <a:custGeom>
            <a:avLst/>
            <a:gdLst>
              <a:gd name="T0" fmla="*/ 0 w 2639293"/>
              <a:gd name="T1" fmla="*/ 0 h 2808312"/>
              <a:gd name="T2" fmla="*/ 1710674 w 2639293"/>
              <a:gd name="T3" fmla="*/ 0 h 2808312"/>
              <a:gd name="T4" fmla="*/ 2636690 w 2639293"/>
              <a:gd name="T5" fmla="*/ 2808237 h 2808312"/>
              <a:gd name="T6" fmla="*/ 0 w 2639293"/>
              <a:gd name="T7" fmla="*/ 2808237 h 2808312"/>
              <a:gd name="T8" fmla="*/ 0 w 2639293"/>
              <a:gd name="T9" fmla="*/ 0 h 2808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9293" h="2808312">
                <a:moveTo>
                  <a:pt x="0" y="0"/>
                </a:moveTo>
                <a:lnTo>
                  <a:pt x="1712363" y="0"/>
                </a:lnTo>
                <a:lnTo>
                  <a:pt x="2639293" y="2808312"/>
                </a:lnTo>
                <a:lnTo>
                  <a:pt x="0" y="2808312"/>
                </a:lnTo>
                <a:lnTo>
                  <a:pt x="0" y="0"/>
                </a:lnTo>
                <a:close/>
              </a:path>
            </a:pathLst>
          </a:custGeom>
          <a:blipFill dpi="0" rotWithShape="1">
            <a:blip r:embed="rId3" cstate="email"/>
            <a:srcRect/>
            <a:stretch>
              <a:fillRect/>
            </a:stretch>
          </a:blipFill>
          <a:ln>
            <a:noFill/>
          </a:ln>
        </p:spPr>
        <p:txBody>
          <a:bodyPr anchor="ctr"/>
          <a:lstStyle/>
          <a:p>
            <a:endParaRPr lang="zh-CN" altLang="en-US" sz="3200"/>
          </a:p>
        </p:txBody>
      </p:sp>
      <p:grpSp>
        <p:nvGrpSpPr>
          <p:cNvPr id="123" name="组合 122"/>
          <p:cNvGrpSpPr/>
          <p:nvPr/>
        </p:nvGrpSpPr>
        <p:grpSpPr>
          <a:xfrm>
            <a:off x="1251033" y="5729066"/>
            <a:ext cx="3052233" cy="713317"/>
            <a:chOff x="1058863" y="4144987"/>
            <a:chExt cx="2289175" cy="534988"/>
          </a:xfrm>
        </p:grpSpPr>
        <p:sp>
          <p:nvSpPr>
            <p:cNvPr id="124" name="矩形 31"/>
            <p:cNvSpPr>
              <a:spLocks noChangeArrowheads="1"/>
            </p:cNvSpPr>
            <p:nvPr/>
          </p:nvSpPr>
          <p:spPr bwMode="auto">
            <a:xfrm>
              <a:off x="1058863" y="4176737"/>
              <a:ext cx="2289175" cy="503238"/>
            </a:xfrm>
            <a:prstGeom prst="rect">
              <a:avLst/>
            </a:prstGeom>
            <a:solidFill>
              <a:schemeClr val="accent2">
                <a:lumMod val="50000"/>
              </a:schemeClr>
            </a:solidFill>
            <a:ln>
              <a:noFill/>
            </a:ln>
          </p:spPr>
          <p:txBody>
            <a:bodyPr wrap="none" bIns="72000" anchor="ctr"/>
            <a:lstStyle/>
            <a:p>
              <a:pPr algn="ctr">
                <a:lnSpc>
                  <a:spcPct val="130000"/>
                </a:lnSpc>
                <a:spcBef>
                  <a:spcPts val="800"/>
                </a:spcBef>
                <a:spcAft>
                  <a:spcPts val="800"/>
                </a:spcAft>
              </a:pPr>
              <a:endParaRPr lang="zh-CN" altLang="en-US" sz="3200" b="1" dirty="0">
                <a:solidFill>
                  <a:srgbClr val="FFFFFF"/>
                </a:solidFill>
                <a:latin typeface="微软雅黑" panose="020B0503020204020204" charset="-122"/>
                <a:ea typeface="微软雅黑" panose="020B0503020204020204" charset="-122"/>
              </a:endParaRPr>
            </a:p>
          </p:txBody>
        </p:sp>
        <p:sp>
          <p:nvSpPr>
            <p:cNvPr id="125" name="矩形 40"/>
            <p:cNvSpPr>
              <a:spLocks noChangeArrowheads="1"/>
            </p:cNvSpPr>
            <p:nvPr/>
          </p:nvSpPr>
          <p:spPr bwMode="auto">
            <a:xfrm>
              <a:off x="1071563" y="4144987"/>
              <a:ext cx="2276475" cy="44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spcBef>
                  <a:spcPts val="800"/>
                </a:spcBef>
                <a:spcAft>
                  <a:spcPts val="800"/>
                </a:spcAft>
              </a:pPr>
              <a:r>
                <a:rPr lang="zh-CN" altLang="en-US" sz="2800" dirty="0" smtClean="0">
                  <a:solidFill>
                    <a:srgbClr val="FFFFFF"/>
                  </a:solidFill>
                  <a:latin typeface="微软雅黑" panose="020B0503020204020204" charset="-122"/>
                  <a:ea typeface="微软雅黑" panose="020B0503020204020204" charset="-122"/>
                </a:rPr>
                <a:t>输入关键词</a:t>
              </a:r>
              <a:endParaRPr lang="zh-CN" altLang="en-US" sz="2800" dirty="0">
                <a:solidFill>
                  <a:srgbClr val="FFFFFF"/>
                </a:solidFill>
                <a:latin typeface="微软雅黑" panose="020B0503020204020204" charset="-122"/>
                <a:ea typeface="微软雅黑" panose="020B0503020204020204" charset="-122"/>
              </a:endParaRPr>
            </a:p>
          </p:txBody>
        </p:sp>
      </p:grpSp>
      <p:sp>
        <p:nvSpPr>
          <p:cNvPr id="126" name="TextBox 7"/>
          <p:cNvSpPr txBox="1"/>
          <p:nvPr/>
        </p:nvSpPr>
        <p:spPr>
          <a:xfrm>
            <a:off x="4495056" y="5827886"/>
            <a:ext cx="6323311" cy="634148"/>
          </a:xfrm>
          <a:prstGeom prst="rect">
            <a:avLst/>
          </a:prstGeom>
          <a:noFill/>
        </p:spPr>
        <p:txBody>
          <a:bodyPr wrap="square" rtlCol="0">
            <a:spAutoFit/>
          </a:bodyPr>
          <a:lstStyle/>
          <a:p>
            <a:pPr marL="381000" indent="-381000">
              <a:lnSpc>
                <a:spcPct val="120000"/>
              </a:lnSpc>
              <a:buFont typeface="Wingdings" panose="05000000000000000000" pitchFamily="2" charset="2"/>
              <a:buChar char="l"/>
            </a:pPr>
            <a:r>
              <a:rPr lang="zh-CN" altLang="en-US" sz="1465" dirty="0">
                <a:solidFill>
                  <a:schemeClr val="bg1"/>
                </a:solidFill>
                <a:latin typeface="微软雅黑" panose="020B0503020204020204" charset="-122"/>
                <a:ea typeface="微软雅黑" panose="020B0503020204020204" charset="-122"/>
              </a:rPr>
              <a:t>标题框及正文框中的文字可直接改为您所需的文字</a:t>
            </a:r>
            <a:endParaRPr lang="zh-CN" altLang="en-US" sz="1465" dirty="0">
              <a:solidFill>
                <a:schemeClr val="bg1"/>
              </a:solidFill>
              <a:latin typeface="微软雅黑" panose="020B0503020204020204" charset="-122"/>
              <a:ea typeface="微软雅黑" panose="020B0503020204020204" charset="-122"/>
            </a:endParaRPr>
          </a:p>
          <a:p>
            <a:pPr marL="381000" indent="-381000">
              <a:lnSpc>
                <a:spcPct val="120000"/>
              </a:lnSpc>
              <a:buFont typeface="Wingdings" panose="05000000000000000000" pitchFamily="2" charset="2"/>
              <a:buChar char="l"/>
            </a:pPr>
            <a:r>
              <a:rPr lang="zh-CN" altLang="en-US" sz="1465" dirty="0">
                <a:solidFill>
                  <a:schemeClr val="bg1"/>
                </a:solidFill>
                <a:latin typeface="微软雅黑" panose="020B0503020204020204" charset="-122"/>
                <a:ea typeface="微软雅黑" panose="020B0503020204020204" charset="-122"/>
              </a:rPr>
              <a:t>点中图片</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绘图工具</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格式</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填充</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图片</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选择您需要展示的图片</a:t>
            </a:r>
            <a:endParaRPr lang="zh-CN" altLang="en-US" sz="1465"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additive="base">
                                        <p:cTn id="18" dur="1250" fill="hold"/>
                                        <p:tgtEl>
                                          <p:spTgt spid="122"/>
                                        </p:tgtEl>
                                        <p:attrNameLst>
                                          <p:attrName>ppt_x</p:attrName>
                                        </p:attrNameLst>
                                      </p:cBhvr>
                                      <p:tavLst>
                                        <p:tav tm="0">
                                          <p:val>
                                            <p:strVal val="#ppt_x"/>
                                          </p:val>
                                        </p:tav>
                                        <p:tav tm="100000">
                                          <p:val>
                                            <p:strVal val="#ppt_x"/>
                                          </p:val>
                                        </p:tav>
                                      </p:tavLst>
                                    </p:anim>
                                    <p:anim calcmode="lin" valueType="num">
                                      <p:cBhvr additive="base">
                                        <p:cTn id="19" dur="1250" fill="hold"/>
                                        <p:tgtEl>
                                          <p:spTgt spid="122"/>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21"/>
                                        </p:tgtEl>
                                        <p:attrNameLst>
                                          <p:attrName>style.visibility</p:attrName>
                                        </p:attrNameLst>
                                      </p:cBhvr>
                                      <p:to>
                                        <p:strVal val="visible"/>
                                      </p:to>
                                    </p:set>
                                    <p:anim calcmode="lin" valueType="num">
                                      <p:cBhvr additive="base">
                                        <p:cTn id="22" dur="1250" fill="hold"/>
                                        <p:tgtEl>
                                          <p:spTgt spid="121"/>
                                        </p:tgtEl>
                                        <p:attrNameLst>
                                          <p:attrName>ppt_x</p:attrName>
                                        </p:attrNameLst>
                                      </p:cBhvr>
                                      <p:tavLst>
                                        <p:tav tm="0">
                                          <p:val>
                                            <p:strVal val="#ppt_x"/>
                                          </p:val>
                                        </p:tav>
                                        <p:tav tm="100000">
                                          <p:val>
                                            <p:strVal val="#ppt_x"/>
                                          </p:val>
                                        </p:tav>
                                      </p:tavLst>
                                    </p:anim>
                                    <p:anim calcmode="lin" valueType="num">
                                      <p:cBhvr additive="base">
                                        <p:cTn id="23" dur="1250" fill="hold"/>
                                        <p:tgtEl>
                                          <p:spTgt spid="121"/>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0"/>
                                        </p:tgtEl>
                                        <p:attrNameLst>
                                          <p:attrName>style.visibility</p:attrName>
                                        </p:attrNameLst>
                                      </p:cBhvr>
                                      <p:to>
                                        <p:strVal val="visible"/>
                                      </p:to>
                                    </p:set>
                                    <p:anim calcmode="lin" valueType="num">
                                      <p:cBhvr additive="base">
                                        <p:cTn id="26" dur="1250" fill="hold"/>
                                        <p:tgtEl>
                                          <p:spTgt spid="120"/>
                                        </p:tgtEl>
                                        <p:attrNameLst>
                                          <p:attrName>ppt_x</p:attrName>
                                        </p:attrNameLst>
                                      </p:cBhvr>
                                      <p:tavLst>
                                        <p:tav tm="0">
                                          <p:val>
                                            <p:strVal val="#ppt_x"/>
                                          </p:val>
                                        </p:tav>
                                        <p:tav tm="100000">
                                          <p:val>
                                            <p:strVal val="#ppt_x"/>
                                          </p:val>
                                        </p:tav>
                                      </p:tavLst>
                                    </p:anim>
                                    <p:anim calcmode="lin" valueType="num">
                                      <p:cBhvr additive="base">
                                        <p:cTn id="27" dur="1250" fill="hold"/>
                                        <p:tgtEl>
                                          <p:spTgt spid="120"/>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2" presetClass="entr" presetSubtype="8" fill="hold" nodeType="after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wipe(left)">
                                      <p:cBhvr>
                                        <p:cTn id="31" dur="500"/>
                                        <p:tgtEl>
                                          <p:spTgt spid="123"/>
                                        </p:tgtEl>
                                      </p:cBhvr>
                                    </p:animEffect>
                                  </p:childTnLst>
                                </p:cTn>
                              </p:par>
                            </p:childTnLst>
                          </p:cTn>
                        </p:par>
                        <p:par>
                          <p:cTn id="32" fill="hold">
                            <p:stCondLst>
                              <p:cond delay="27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26"/>
                                        </p:tgtEl>
                                        <p:attrNameLst>
                                          <p:attrName>style.visibility</p:attrName>
                                        </p:attrNameLst>
                                      </p:cBhvr>
                                      <p:to>
                                        <p:strVal val="visible"/>
                                      </p:to>
                                    </p:set>
                                    <p:anim calcmode="lin" valueType="num">
                                      <p:cBhvr>
                                        <p:cTn id="35" dur="50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26"/>
                                        </p:tgtEl>
                                        <p:attrNameLst>
                                          <p:attrName>ppt_y</p:attrName>
                                        </p:attrNameLst>
                                      </p:cBhvr>
                                      <p:tavLst>
                                        <p:tav tm="0">
                                          <p:val>
                                            <p:strVal val="#ppt_y"/>
                                          </p:val>
                                        </p:tav>
                                        <p:tav tm="100000">
                                          <p:val>
                                            <p:strVal val="#ppt_y"/>
                                          </p:val>
                                        </p:tav>
                                      </p:tavLst>
                                    </p:anim>
                                    <p:anim calcmode="lin" valueType="num">
                                      <p:cBhvr>
                                        <p:cTn id="37" dur="50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20" grpId="0" animBg="1"/>
      <p:bldP spid="121" grpId="0" animBg="1"/>
      <p:bldP spid="122" grpId="0" animBg="1"/>
      <p:bldP spid="12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endParaRPr lang="zh-CN" altLang="en-US" sz="4400" b="1" dirty="0">
              <a:solidFill>
                <a:srgbClr val="FFFF00"/>
              </a:solidFill>
              <a:latin typeface="方正静蕾简体" panose="02000000000000000000" pitchFamily="2" charset="-122"/>
              <a:ea typeface="方正静蕾简体" panose="02000000000000000000" pitchFamily="2" charset="-122"/>
            </a:endParaRP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167581" cy="3170099"/>
          </a:xfrm>
          <a:prstGeom prst="rect">
            <a:avLst/>
          </a:prstGeom>
          <a:noFill/>
        </p:spPr>
        <p:txBody>
          <a:bodyPr wrap="none" rtlCol="0">
            <a:spAutoFit/>
          </a:bodyPr>
          <a:lstStyle/>
          <a:p>
            <a:r>
              <a:rPr lang="en-US" altLang="zh-CN" sz="20000" b="1" dirty="0" smtClean="0">
                <a:solidFill>
                  <a:schemeClr val="bg1"/>
                </a:solidFill>
                <a:latin typeface="方正静蕾简体" panose="02000000000000000000" pitchFamily="2" charset="-122"/>
                <a:ea typeface="方正静蕾简体" panose="02000000000000000000" pitchFamily="2" charset="-122"/>
              </a:rPr>
              <a:t>05</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3000">
        <p14:flash/>
      </p:transition>
    </mc:Choice>
    <mc:Fallback>
      <p:transition spd="slow" advClick="0"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
        <p:nvSpPr>
          <p:cNvPr id="97" name="KSO_Img5"/>
          <p:cNvSpPr/>
          <p:nvPr/>
        </p:nvSpPr>
        <p:spPr>
          <a:xfrm>
            <a:off x="3163329" y="2349843"/>
            <a:ext cx="2877752" cy="2158315"/>
          </a:xfrm>
          <a:prstGeom prst="rect">
            <a:avLst/>
          </a:prstGeom>
          <a:blipFill dpi="0" rotWithShape="1">
            <a:blip r:embed="rId1"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endParaRPr>
          </a:p>
        </p:txBody>
      </p:sp>
      <p:sp>
        <p:nvSpPr>
          <p:cNvPr id="98" name="矩形 97"/>
          <p:cNvSpPr/>
          <p:nvPr/>
        </p:nvSpPr>
        <p:spPr>
          <a:xfrm>
            <a:off x="1891956" y="2349843"/>
            <a:ext cx="1161536" cy="871152"/>
          </a:xfrm>
          <a:prstGeom prst="rect">
            <a:avLst/>
          </a:prstGeom>
          <a:solidFill>
            <a:schemeClr val="accent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9" name="矩形 98"/>
          <p:cNvSpPr/>
          <p:nvPr/>
        </p:nvSpPr>
        <p:spPr>
          <a:xfrm>
            <a:off x="4681839" y="4590537"/>
            <a:ext cx="1359244" cy="1019433"/>
          </a:xfrm>
          <a:prstGeom prst="rect">
            <a:avLst/>
          </a:prstGeom>
          <a:solidFill>
            <a:schemeClr val="accent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0" name="KSO_Img1"/>
          <p:cNvSpPr/>
          <p:nvPr/>
        </p:nvSpPr>
        <p:spPr>
          <a:xfrm>
            <a:off x="170420" y="109151"/>
            <a:ext cx="2877752" cy="2158315"/>
          </a:xfrm>
          <a:prstGeom prst="rect">
            <a:avLst/>
          </a:prstGeom>
          <a:blipFill dpi="0" rotWithShape="1">
            <a:blip r:embed="rId2"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1" name="KSO_Img2"/>
          <p:cNvSpPr/>
          <p:nvPr/>
        </p:nvSpPr>
        <p:spPr>
          <a:xfrm>
            <a:off x="3161556" y="109151"/>
            <a:ext cx="2877752" cy="2158315"/>
          </a:xfrm>
          <a:prstGeom prst="rect">
            <a:avLst/>
          </a:prstGeom>
          <a:blipFill dpi="0" rotWithShape="1">
            <a:blip r:embed="rId3"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2" name="KSO_Img3"/>
          <p:cNvSpPr/>
          <p:nvPr/>
        </p:nvSpPr>
        <p:spPr>
          <a:xfrm>
            <a:off x="6152692" y="109151"/>
            <a:ext cx="2877752" cy="2158315"/>
          </a:xfrm>
          <a:prstGeom prst="rect">
            <a:avLst/>
          </a:prstGeom>
          <a:blipFill dpi="0" rotWithShape="1">
            <a:blip r:embed="rId4"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3" name="KSO_Img4"/>
          <p:cNvSpPr/>
          <p:nvPr/>
        </p:nvSpPr>
        <p:spPr>
          <a:xfrm>
            <a:off x="9143828" y="109151"/>
            <a:ext cx="2877752" cy="2158315"/>
          </a:xfrm>
          <a:prstGeom prst="rect">
            <a:avLst/>
          </a:prstGeom>
          <a:blipFill dpi="0" rotWithShape="1">
            <a:blip r:embed="rId5"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4" name="KSO_Img6"/>
          <p:cNvSpPr/>
          <p:nvPr/>
        </p:nvSpPr>
        <p:spPr>
          <a:xfrm>
            <a:off x="6152692" y="2349843"/>
            <a:ext cx="2877752" cy="2158315"/>
          </a:xfrm>
          <a:prstGeom prst="rect">
            <a:avLst/>
          </a:prstGeom>
          <a:blipFill dpi="0" rotWithShape="1">
            <a:blip r:embed="rId6"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5" name="KSO_Img7"/>
          <p:cNvSpPr/>
          <p:nvPr/>
        </p:nvSpPr>
        <p:spPr>
          <a:xfrm>
            <a:off x="9143828" y="2349843"/>
            <a:ext cx="2877752" cy="2158315"/>
          </a:xfrm>
          <a:prstGeom prst="rect">
            <a:avLst/>
          </a:prstGeom>
          <a:blipFill dpi="0" rotWithShape="1">
            <a:blip r:embed="rId7"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6" name="KSO_Img8"/>
          <p:cNvSpPr/>
          <p:nvPr/>
        </p:nvSpPr>
        <p:spPr>
          <a:xfrm>
            <a:off x="6152692" y="4590536"/>
            <a:ext cx="2877752" cy="2158315"/>
          </a:xfrm>
          <a:prstGeom prst="rect">
            <a:avLst/>
          </a:prstGeom>
          <a:blipFill dpi="0" rotWithShape="1">
            <a:blip r:embed="rId8"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7" name="KSO_Img9"/>
          <p:cNvSpPr/>
          <p:nvPr/>
        </p:nvSpPr>
        <p:spPr>
          <a:xfrm>
            <a:off x="9143828" y="4590536"/>
            <a:ext cx="2877752" cy="2158315"/>
          </a:xfrm>
          <a:prstGeom prst="rect">
            <a:avLst/>
          </a:prstGeom>
          <a:blipFill dpi="0" rotWithShape="1">
            <a:blip r:embed="rId9"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1000" fill="hold"/>
                                        <p:tgtEl>
                                          <p:spTgt spid="100"/>
                                        </p:tgtEl>
                                        <p:attrNameLst>
                                          <p:attrName>ppt_w</p:attrName>
                                        </p:attrNameLst>
                                      </p:cBhvr>
                                      <p:tavLst>
                                        <p:tav tm="0">
                                          <p:val>
                                            <p:fltVal val="0"/>
                                          </p:val>
                                        </p:tav>
                                        <p:tav tm="100000">
                                          <p:val>
                                            <p:strVal val="#ppt_w"/>
                                          </p:val>
                                        </p:tav>
                                      </p:tavLst>
                                    </p:anim>
                                    <p:anim calcmode="lin" valueType="num">
                                      <p:cBhvr>
                                        <p:cTn id="19" dur="1000" fill="hold"/>
                                        <p:tgtEl>
                                          <p:spTgt spid="100"/>
                                        </p:tgtEl>
                                        <p:attrNameLst>
                                          <p:attrName>ppt_h</p:attrName>
                                        </p:attrNameLst>
                                      </p:cBhvr>
                                      <p:tavLst>
                                        <p:tav tm="0">
                                          <p:val>
                                            <p:fltVal val="0"/>
                                          </p:val>
                                        </p:tav>
                                        <p:tav tm="100000">
                                          <p:val>
                                            <p:strVal val="#ppt_h"/>
                                          </p:val>
                                        </p:tav>
                                      </p:tavLst>
                                    </p:anim>
                                    <p:anim calcmode="lin" valueType="num">
                                      <p:cBhvr>
                                        <p:cTn id="20" dur="1000" fill="hold"/>
                                        <p:tgtEl>
                                          <p:spTgt spid="10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0"/>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5" presetClass="entr" presetSubtype="0"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p:cTn id="25" dur="1000" fill="hold"/>
                                        <p:tgtEl>
                                          <p:spTgt spid="101"/>
                                        </p:tgtEl>
                                        <p:attrNameLst>
                                          <p:attrName>ppt_w</p:attrName>
                                        </p:attrNameLst>
                                      </p:cBhvr>
                                      <p:tavLst>
                                        <p:tav tm="0">
                                          <p:val>
                                            <p:fltVal val="0"/>
                                          </p:val>
                                        </p:tav>
                                        <p:tav tm="100000">
                                          <p:val>
                                            <p:strVal val="#ppt_w"/>
                                          </p:val>
                                        </p:tav>
                                      </p:tavLst>
                                    </p:anim>
                                    <p:anim calcmode="lin" valueType="num">
                                      <p:cBhvr>
                                        <p:cTn id="26" dur="1000" fill="hold"/>
                                        <p:tgtEl>
                                          <p:spTgt spid="101"/>
                                        </p:tgtEl>
                                        <p:attrNameLst>
                                          <p:attrName>ppt_h</p:attrName>
                                        </p:attrNameLst>
                                      </p:cBhvr>
                                      <p:tavLst>
                                        <p:tav tm="0">
                                          <p:val>
                                            <p:fltVal val="0"/>
                                          </p:val>
                                        </p:tav>
                                        <p:tav tm="100000">
                                          <p:val>
                                            <p:strVal val="#ppt_h"/>
                                          </p:val>
                                        </p:tav>
                                      </p:tavLst>
                                    </p:anim>
                                    <p:anim calcmode="lin" valueType="num">
                                      <p:cBhvr>
                                        <p:cTn id="27" dur="1000" fill="hold"/>
                                        <p:tgtEl>
                                          <p:spTgt spid="10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000"/>
                            </p:stCondLst>
                            <p:childTnLst>
                              <p:par>
                                <p:cTn id="30" presetID="15" presetClass="entr" presetSubtype="0"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1000" fill="hold"/>
                                        <p:tgtEl>
                                          <p:spTgt spid="102"/>
                                        </p:tgtEl>
                                        <p:attrNameLst>
                                          <p:attrName>ppt_w</p:attrName>
                                        </p:attrNameLst>
                                      </p:cBhvr>
                                      <p:tavLst>
                                        <p:tav tm="0">
                                          <p:val>
                                            <p:fltVal val="0"/>
                                          </p:val>
                                        </p:tav>
                                        <p:tav tm="100000">
                                          <p:val>
                                            <p:strVal val="#ppt_w"/>
                                          </p:val>
                                        </p:tav>
                                      </p:tavLst>
                                    </p:anim>
                                    <p:anim calcmode="lin" valueType="num">
                                      <p:cBhvr>
                                        <p:cTn id="33" dur="1000" fill="hold"/>
                                        <p:tgtEl>
                                          <p:spTgt spid="102"/>
                                        </p:tgtEl>
                                        <p:attrNameLst>
                                          <p:attrName>ppt_h</p:attrName>
                                        </p:attrNameLst>
                                      </p:cBhvr>
                                      <p:tavLst>
                                        <p:tav tm="0">
                                          <p:val>
                                            <p:fltVal val="0"/>
                                          </p:val>
                                        </p:tav>
                                        <p:tav tm="100000">
                                          <p:val>
                                            <p:strVal val="#ppt_h"/>
                                          </p:val>
                                        </p:tav>
                                      </p:tavLst>
                                    </p:anim>
                                    <p:anim calcmode="lin" valueType="num">
                                      <p:cBhvr>
                                        <p:cTn id="34" dur="1000" fill="hold"/>
                                        <p:tgtEl>
                                          <p:spTgt spid="10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0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p:cTn id="39" dur="1000" fill="hold"/>
                                        <p:tgtEl>
                                          <p:spTgt spid="103"/>
                                        </p:tgtEl>
                                        <p:attrNameLst>
                                          <p:attrName>ppt_w</p:attrName>
                                        </p:attrNameLst>
                                      </p:cBhvr>
                                      <p:tavLst>
                                        <p:tav tm="0">
                                          <p:val>
                                            <p:fltVal val="0"/>
                                          </p:val>
                                        </p:tav>
                                        <p:tav tm="100000">
                                          <p:val>
                                            <p:strVal val="#ppt_w"/>
                                          </p:val>
                                        </p:tav>
                                      </p:tavLst>
                                    </p:anim>
                                    <p:anim calcmode="lin" valueType="num">
                                      <p:cBhvr>
                                        <p:cTn id="40" dur="1000" fill="hold"/>
                                        <p:tgtEl>
                                          <p:spTgt spid="103"/>
                                        </p:tgtEl>
                                        <p:attrNameLst>
                                          <p:attrName>ppt_h</p:attrName>
                                        </p:attrNameLst>
                                      </p:cBhvr>
                                      <p:tavLst>
                                        <p:tav tm="0">
                                          <p:val>
                                            <p:fltVal val="0"/>
                                          </p:val>
                                        </p:tav>
                                        <p:tav tm="100000">
                                          <p:val>
                                            <p:strVal val="#ppt_h"/>
                                          </p:val>
                                        </p:tav>
                                      </p:tavLst>
                                    </p:anim>
                                    <p:anim calcmode="lin" valueType="num">
                                      <p:cBhvr>
                                        <p:cTn id="41" dur="1000" fill="hold"/>
                                        <p:tgtEl>
                                          <p:spTgt spid="10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03"/>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grpId="0" nodeType="afterEffect">
                                  <p:stCondLst>
                                    <p:cond delay="0"/>
                                  </p:stCondLst>
                                  <p:childTnLst>
                                    <p:set>
                                      <p:cBhvr>
                                        <p:cTn id="45" dur="1" fill="hold">
                                          <p:stCondLst>
                                            <p:cond delay="0"/>
                                          </p:stCondLst>
                                        </p:cTn>
                                        <p:tgtEl>
                                          <p:spTgt spid="105"/>
                                        </p:tgtEl>
                                        <p:attrNameLst>
                                          <p:attrName>style.visibility</p:attrName>
                                        </p:attrNameLst>
                                      </p:cBhvr>
                                      <p:to>
                                        <p:strVal val="visible"/>
                                      </p:to>
                                    </p:set>
                                    <p:anim calcmode="lin" valueType="num">
                                      <p:cBhvr>
                                        <p:cTn id="46" dur="1000" fill="hold"/>
                                        <p:tgtEl>
                                          <p:spTgt spid="105"/>
                                        </p:tgtEl>
                                        <p:attrNameLst>
                                          <p:attrName>ppt_w</p:attrName>
                                        </p:attrNameLst>
                                      </p:cBhvr>
                                      <p:tavLst>
                                        <p:tav tm="0">
                                          <p:val>
                                            <p:fltVal val="0"/>
                                          </p:val>
                                        </p:tav>
                                        <p:tav tm="100000">
                                          <p:val>
                                            <p:strVal val="#ppt_w"/>
                                          </p:val>
                                        </p:tav>
                                      </p:tavLst>
                                    </p:anim>
                                    <p:anim calcmode="lin" valueType="num">
                                      <p:cBhvr>
                                        <p:cTn id="47" dur="1000" fill="hold"/>
                                        <p:tgtEl>
                                          <p:spTgt spid="105"/>
                                        </p:tgtEl>
                                        <p:attrNameLst>
                                          <p:attrName>ppt_h</p:attrName>
                                        </p:attrNameLst>
                                      </p:cBhvr>
                                      <p:tavLst>
                                        <p:tav tm="0">
                                          <p:val>
                                            <p:fltVal val="0"/>
                                          </p:val>
                                        </p:tav>
                                        <p:tav tm="100000">
                                          <p:val>
                                            <p:strVal val="#ppt_h"/>
                                          </p:val>
                                        </p:tav>
                                      </p:tavLst>
                                    </p:anim>
                                    <p:anim calcmode="lin" valueType="num">
                                      <p:cBhvr>
                                        <p:cTn id="48" dur="1000" fill="hold"/>
                                        <p:tgtEl>
                                          <p:spTgt spid="10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05"/>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15" presetClass="entr" presetSubtype="0" fill="hold" grpId="0" nodeType="afterEffect">
                                  <p:stCondLst>
                                    <p:cond delay="0"/>
                                  </p:stCondLst>
                                  <p:childTnLst>
                                    <p:set>
                                      <p:cBhvr>
                                        <p:cTn id="52" dur="1" fill="hold">
                                          <p:stCondLst>
                                            <p:cond delay="0"/>
                                          </p:stCondLst>
                                        </p:cTn>
                                        <p:tgtEl>
                                          <p:spTgt spid="104"/>
                                        </p:tgtEl>
                                        <p:attrNameLst>
                                          <p:attrName>style.visibility</p:attrName>
                                        </p:attrNameLst>
                                      </p:cBhvr>
                                      <p:to>
                                        <p:strVal val="visible"/>
                                      </p:to>
                                    </p:set>
                                    <p:anim calcmode="lin" valueType="num">
                                      <p:cBhvr>
                                        <p:cTn id="53" dur="1000" fill="hold"/>
                                        <p:tgtEl>
                                          <p:spTgt spid="104"/>
                                        </p:tgtEl>
                                        <p:attrNameLst>
                                          <p:attrName>ppt_w</p:attrName>
                                        </p:attrNameLst>
                                      </p:cBhvr>
                                      <p:tavLst>
                                        <p:tav tm="0">
                                          <p:val>
                                            <p:fltVal val="0"/>
                                          </p:val>
                                        </p:tav>
                                        <p:tav tm="100000">
                                          <p:val>
                                            <p:strVal val="#ppt_w"/>
                                          </p:val>
                                        </p:tav>
                                      </p:tavLst>
                                    </p:anim>
                                    <p:anim calcmode="lin" valueType="num">
                                      <p:cBhvr>
                                        <p:cTn id="54" dur="1000" fill="hold"/>
                                        <p:tgtEl>
                                          <p:spTgt spid="104"/>
                                        </p:tgtEl>
                                        <p:attrNameLst>
                                          <p:attrName>ppt_h</p:attrName>
                                        </p:attrNameLst>
                                      </p:cBhvr>
                                      <p:tavLst>
                                        <p:tav tm="0">
                                          <p:val>
                                            <p:fltVal val="0"/>
                                          </p:val>
                                        </p:tav>
                                        <p:tav tm="100000">
                                          <p:val>
                                            <p:strVal val="#ppt_h"/>
                                          </p:val>
                                        </p:tav>
                                      </p:tavLst>
                                    </p:anim>
                                    <p:anim calcmode="lin" valueType="num">
                                      <p:cBhvr>
                                        <p:cTn id="55" dur="1000" fill="hold"/>
                                        <p:tgtEl>
                                          <p:spTgt spid="10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4"/>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7000"/>
                            </p:stCondLst>
                            <p:childTnLst>
                              <p:par>
                                <p:cTn id="58" presetID="15" presetClass="entr" presetSubtype="0" fill="hold" grpId="0" nodeType="after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 calcmode="lin" valueType="num">
                                      <p:cBhvr>
                                        <p:cTn id="62" dur="1000" fill="hold"/>
                                        <p:tgtEl>
                                          <p:spTgt spid="97"/>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97"/>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8000"/>
                            </p:stCondLst>
                            <p:childTnLst>
                              <p:par>
                                <p:cTn id="65" presetID="15" presetClass="entr" presetSubtype="0" fill="hold" grpId="0" nodeType="after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1000" fill="hold"/>
                                        <p:tgtEl>
                                          <p:spTgt spid="106"/>
                                        </p:tgtEl>
                                        <p:attrNameLst>
                                          <p:attrName>ppt_w</p:attrName>
                                        </p:attrNameLst>
                                      </p:cBhvr>
                                      <p:tavLst>
                                        <p:tav tm="0">
                                          <p:val>
                                            <p:fltVal val="0"/>
                                          </p:val>
                                        </p:tav>
                                        <p:tav tm="100000">
                                          <p:val>
                                            <p:strVal val="#ppt_w"/>
                                          </p:val>
                                        </p:tav>
                                      </p:tavLst>
                                    </p:anim>
                                    <p:anim calcmode="lin" valueType="num">
                                      <p:cBhvr>
                                        <p:cTn id="68" dur="1000" fill="hold"/>
                                        <p:tgtEl>
                                          <p:spTgt spid="106"/>
                                        </p:tgtEl>
                                        <p:attrNameLst>
                                          <p:attrName>ppt_h</p:attrName>
                                        </p:attrNameLst>
                                      </p:cBhvr>
                                      <p:tavLst>
                                        <p:tav tm="0">
                                          <p:val>
                                            <p:fltVal val="0"/>
                                          </p:val>
                                        </p:tav>
                                        <p:tav tm="100000">
                                          <p:val>
                                            <p:strVal val="#ppt_h"/>
                                          </p:val>
                                        </p:tav>
                                      </p:tavLst>
                                    </p:anim>
                                    <p:anim calcmode="lin" valueType="num">
                                      <p:cBhvr>
                                        <p:cTn id="69"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9000"/>
                            </p:stCondLst>
                            <p:childTnLst>
                              <p:par>
                                <p:cTn id="72" presetID="15" presetClass="entr" presetSubtype="0" fill="hold" grpId="0" nodeType="afterEffect">
                                  <p:stCondLst>
                                    <p:cond delay="0"/>
                                  </p:stCondLst>
                                  <p:childTnLst>
                                    <p:set>
                                      <p:cBhvr>
                                        <p:cTn id="73" dur="1" fill="hold">
                                          <p:stCondLst>
                                            <p:cond delay="0"/>
                                          </p:stCondLst>
                                        </p:cTn>
                                        <p:tgtEl>
                                          <p:spTgt spid="107"/>
                                        </p:tgtEl>
                                        <p:attrNameLst>
                                          <p:attrName>style.visibility</p:attrName>
                                        </p:attrNameLst>
                                      </p:cBhvr>
                                      <p:to>
                                        <p:strVal val="visible"/>
                                      </p:to>
                                    </p:set>
                                    <p:anim calcmode="lin" valueType="num">
                                      <p:cBhvr>
                                        <p:cTn id="74" dur="1000" fill="hold"/>
                                        <p:tgtEl>
                                          <p:spTgt spid="107"/>
                                        </p:tgtEl>
                                        <p:attrNameLst>
                                          <p:attrName>ppt_w</p:attrName>
                                        </p:attrNameLst>
                                      </p:cBhvr>
                                      <p:tavLst>
                                        <p:tav tm="0">
                                          <p:val>
                                            <p:fltVal val="0"/>
                                          </p:val>
                                        </p:tav>
                                        <p:tav tm="100000">
                                          <p:val>
                                            <p:strVal val="#ppt_w"/>
                                          </p:val>
                                        </p:tav>
                                      </p:tavLst>
                                    </p:anim>
                                    <p:anim calcmode="lin" valueType="num">
                                      <p:cBhvr>
                                        <p:cTn id="75" dur="1000" fill="hold"/>
                                        <p:tgtEl>
                                          <p:spTgt spid="107"/>
                                        </p:tgtEl>
                                        <p:attrNameLst>
                                          <p:attrName>ppt_h</p:attrName>
                                        </p:attrNameLst>
                                      </p:cBhvr>
                                      <p:tavLst>
                                        <p:tav tm="0">
                                          <p:val>
                                            <p:fltVal val="0"/>
                                          </p:val>
                                        </p:tav>
                                        <p:tav tm="100000">
                                          <p:val>
                                            <p:strVal val="#ppt_h"/>
                                          </p:val>
                                        </p:tav>
                                      </p:tavLst>
                                    </p:anim>
                                    <p:anim calcmode="lin" valueType="num">
                                      <p:cBhvr>
                                        <p:cTn id="76"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p:cTn id="81" dur="500" fill="hold"/>
                                        <p:tgtEl>
                                          <p:spTgt spid="98"/>
                                        </p:tgtEl>
                                        <p:attrNameLst>
                                          <p:attrName>ppt_w</p:attrName>
                                        </p:attrNameLst>
                                      </p:cBhvr>
                                      <p:tavLst>
                                        <p:tav tm="0">
                                          <p:val>
                                            <p:fltVal val="0"/>
                                          </p:val>
                                        </p:tav>
                                        <p:tav tm="100000">
                                          <p:val>
                                            <p:strVal val="#ppt_w"/>
                                          </p:val>
                                        </p:tav>
                                      </p:tavLst>
                                    </p:anim>
                                    <p:anim calcmode="lin" valueType="num">
                                      <p:cBhvr>
                                        <p:cTn id="82" dur="500" fill="hold"/>
                                        <p:tgtEl>
                                          <p:spTgt spid="98"/>
                                        </p:tgtEl>
                                        <p:attrNameLst>
                                          <p:attrName>ppt_h</p:attrName>
                                        </p:attrNameLst>
                                      </p:cBhvr>
                                      <p:tavLst>
                                        <p:tav tm="0">
                                          <p:val>
                                            <p:fltVal val="0"/>
                                          </p:val>
                                        </p:tav>
                                        <p:tav tm="100000">
                                          <p:val>
                                            <p:strVal val="#ppt_h"/>
                                          </p:val>
                                        </p:tav>
                                      </p:tavLst>
                                    </p:anim>
                                    <p:animEffect transition="in" filter="fade">
                                      <p:cBhvr>
                                        <p:cTn id="83" dur="500"/>
                                        <p:tgtEl>
                                          <p:spTgt spid="98"/>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99"/>
                                        </p:tgtEl>
                                        <p:attrNameLst>
                                          <p:attrName>style.visibility</p:attrName>
                                        </p:attrNameLst>
                                      </p:cBhvr>
                                      <p:to>
                                        <p:strVal val="visible"/>
                                      </p:to>
                                    </p:set>
                                    <p:anim calcmode="lin" valueType="num">
                                      <p:cBhvr>
                                        <p:cTn id="87" dur="500" fill="hold"/>
                                        <p:tgtEl>
                                          <p:spTgt spid="99"/>
                                        </p:tgtEl>
                                        <p:attrNameLst>
                                          <p:attrName>ppt_w</p:attrName>
                                        </p:attrNameLst>
                                      </p:cBhvr>
                                      <p:tavLst>
                                        <p:tav tm="0">
                                          <p:val>
                                            <p:fltVal val="0"/>
                                          </p:val>
                                        </p:tav>
                                        <p:tav tm="100000">
                                          <p:val>
                                            <p:strVal val="#ppt_w"/>
                                          </p:val>
                                        </p:tav>
                                      </p:tavLst>
                                    </p:anim>
                                    <p:anim calcmode="lin" valueType="num">
                                      <p:cBhvr>
                                        <p:cTn id="88" dur="500" fill="hold"/>
                                        <p:tgtEl>
                                          <p:spTgt spid="99"/>
                                        </p:tgtEl>
                                        <p:attrNameLst>
                                          <p:attrName>ppt_h</p:attrName>
                                        </p:attrNameLst>
                                      </p:cBhvr>
                                      <p:tavLst>
                                        <p:tav tm="0">
                                          <p:val>
                                            <p:fltVal val="0"/>
                                          </p:val>
                                        </p:tav>
                                        <p:tav tm="100000">
                                          <p:val>
                                            <p:strVal val="#ppt_h"/>
                                          </p:val>
                                        </p:tav>
                                      </p:tavLst>
                                    </p:anim>
                                    <p:animEffect transition="in" filter="fade">
                                      <p:cBhvr>
                                        <p:cTn id="8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文本框 10"/>
          <p:cNvSpPr txBox="1">
            <a:spLocks noChangeArrowheads="1"/>
          </p:cNvSpPr>
          <p:nvPr/>
        </p:nvSpPr>
        <p:spPr bwMode="auto">
          <a:xfrm>
            <a:off x="3632200" y="1703388"/>
            <a:ext cx="4100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endParaRPr lang="zh-CN" altLang="en-US" sz="3600" dirty="0">
              <a:solidFill>
                <a:srgbClr val="FFFF00"/>
              </a:solidFill>
              <a:latin typeface="方正静蕾简体" panose="02000000000000000000" pitchFamily="2" charset="-122"/>
              <a:ea typeface="方正静蕾简体" panose="02000000000000000000" pitchFamily="2" charset="-122"/>
            </a:endParaRPr>
          </a:p>
        </p:txBody>
      </p:sp>
      <p:sp>
        <p:nvSpPr>
          <p:cNvPr id="8194" name="文本框 11"/>
          <p:cNvSpPr txBox="1">
            <a:spLocks noChangeArrowheads="1"/>
          </p:cNvSpPr>
          <p:nvPr/>
        </p:nvSpPr>
        <p:spPr bwMode="auto">
          <a:xfrm>
            <a:off x="3582987" y="2438400"/>
            <a:ext cx="411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endParaRPr lang="zh-CN" altLang="en-US" sz="3600" dirty="0">
              <a:solidFill>
                <a:srgbClr val="FFFF00"/>
              </a:solidFill>
              <a:latin typeface="方正静蕾简体" panose="02000000000000000000" pitchFamily="2" charset="-122"/>
              <a:ea typeface="方正静蕾简体" panose="02000000000000000000" pitchFamily="2" charset="-122"/>
            </a:endParaRPr>
          </a:p>
        </p:txBody>
      </p:sp>
      <p:sp>
        <p:nvSpPr>
          <p:cNvPr id="8197" name="文本框 32"/>
          <p:cNvSpPr txBox="1">
            <a:spLocks noChangeArrowheads="1"/>
          </p:cNvSpPr>
          <p:nvPr/>
        </p:nvSpPr>
        <p:spPr bwMode="auto">
          <a:xfrm>
            <a:off x="3598862" y="3143250"/>
            <a:ext cx="4100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endParaRPr lang="zh-CN" altLang="en-US" sz="3600" dirty="0">
              <a:solidFill>
                <a:srgbClr val="FFFF00"/>
              </a:solidFill>
              <a:latin typeface="方正静蕾简体" panose="02000000000000000000" pitchFamily="2" charset="-122"/>
              <a:ea typeface="方正静蕾简体" panose="02000000000000000000" pitchFamily="2" charset="-122"/>
            </a:endParaRPr>
          </a:p>
        </p:txBody>
      </p:sp>
      <p:sp>
        <p:nvSpPr>
          <p:cNvPr id="8198" name="文本框 33"/>
          <p:cNvSpPr txBox="1">
            <a:spLocks noChangeArrowheads="1"/>
          </p:cNvSpPr>
          <p:nvPr/>
        </p:nvSpPr>
        <p:spPr bwMode="auto">
          <a:xfrm>
            <a:off x="3549650" y="3762375"/>
            <a:ext cx="411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endParaRPr lang="zh-CN" altLang="en-US" sz="3600" dirty="0">
              <a:solidFill>
                <a:srgbClr val="FFFF00"/>
              </a:solidFill>
              <a:latin typeface="方正静蕾简体" panose="02000000000000000000" pitchFamily="2" charset="-122"/>
              <a:ea typeface="方正静蕾简体" panose="02000000000000000000" pitchFamily="2" charset="-122"/>
            </a:endParaRPr>
          </a:p>
        </p:txBody>
      </p:sp>
      <p:sp>
        <p:nvSpPr>
          <p:cNvPr id="35" name="椭圆 31"/>
          <p:cNvSpPr/>
          <p:nvPr/>
        </p:nvSpPr>
        <p:spPr>
          <a:xfrm>
            <a:off x="610383" y="2557463"/>
            <a:ext cx="1312863" cy="1739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200" name="文本框 35"/>
          <p:cNvSpPr txBox="1">
            <a:spLocks noChangeArrowheads="1"/>
          </p:cNvSpPr>
          <p:nvPr/>
        </p:nvSpPr>
        <p:spPr bwMode="auto">
          <a:xfrm>
            <a:off x="680233" y="2590801"/>
            <a:ext cx="110807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6000">
                <a:solidFill>
                  <a:srgbClr val="595959"/>
                </a:solidFill>
                <a:latin typeface="方正静蕾简体" panose="02000000000000000000" pitchFamily="2" charset="-122"/>
                <a:ea typeface="方正静蕾简体" panose="02000000000000000000" pitchFamily="2" charset="-122"/>
              </a:rPr>
              <a:t>目录</a:t>
            </a:r>
            <a:endParaRPr lang="zh-CN" altLang="en-US" sz="6000">
              <a:solidFill>
                <a:srgbClr val="595959"/>
              </a:solidFill>
              <a:latin typeface="方正静蕾简体" panose="02000000000000000000" pitchFamily="2" charset="-122"/>
              <a:ea typeface="方正静蕾简体" panose="02000000000000000000" pitchFamily="2" charset="-122"/>
            </a:endParaRPr>
          </a:p>
        </p:txBody>
      </p:sp>
      <p:sp>
        <p:nvSpPr>
          <p:cNvPr id="8201" name="Freeform 5"/>
          <p:cNvSpPr>
            <a:spLocks noChangeArrowheads="1"/>
          </p:cNvSpPr>
          <p:nvPr/>
        </p:nvSpPr>
        <p:spPr bwMode="auto">
          <a:xfrm>
            <a:off x="3582987" y="2239963"/>
            <a:ext cx="4238625" cy="106362"/>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2" name="Freeform 5"/>
          <p:cNvSpPr>
            <a:spLocks noChangeArrowheads="1"/>
          </p:cNvSpPr>
          <p:nvPr/>
        </p:nvSpPr>
        <p:spPr bwMode="auto">
          <a:xfrm>
            <a:off x="3563937" y="3022600"/>
            <a:ext cx="4237038" cy="10636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3" name="Freeform 5"/>
          <p:cNvSpPr>
            <a:spLocks noChangeArrowheads="1"/>
          </p:cNvSpPr>
          <p:nvPr/>
        </p:nvSpPr>
        <p:spPr bwMode="auto">
          <a:xfrm>
            <a:off x="3563937" y="3455988"/>
            <a:ext cx="4237038" cy="10795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4" name="Freeform 5"/>
          <p:cNvSpPr>
            <a:spLocks noChangeArrowheads="1"/>
          </p:cNvSpPr>
          <p:nvPr/>
        </p:nvSpPr>
        <p:spPr bwMode="auto">
          <a:xfrm>
            <a:off x="3530600" y="4356100"/>
            <a:ext cx="4237037" cy="10636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 name="图片 1"/>
          <p:cNvPicPr>
            <a:picLocks noChangeAspect="1" noResize="1"/>
          </p:cNvPicPr>
          <p:nvPr/>
        </p:nvPicPr>
        <p:blipFill>
          <a:blip r:embed="rId1" cstate="email"/>
          <a:stretch>
            <a:fillRect/>
          </a:stretch>
        </p:blipFill>
        <p:spPr>
          <a:xfrm>
            <a:off x="1993097" y="536124"/>
            <a:ext cx="9157504" cy="6150877"/>
          </a:xfrm>
          <a:prstGeom prst="rect">
            <a:avLst/>
          </a:prstGeom>
        </p:spPr>
      </p:pic>
    </p:spTree>
  </p:cSld>
  <p:clrMapOvr>
    <a:masterClrMapping/>
  </p:clrMapOvr>
  <p:transition advClick="0" advTm="3000">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
        <p:nvSpPr>
          <p:cNvPr id="108" name="MH_Picture_2"/>
          <p:cNvSpPr>
            <a:spLocks noChangeArrowheads="1"/>
          </p:cNvSpPr>
          <p:nvPr/>
        </p:nvSpPr>
        <p:spPr bwMode="auto">
          <a:xfrm>
            <a:off x="6089386" y="1072864"/>
            <a:ext cx="2374900" cy="1900767"/>
          </a:xfrm>
          <a:prstGeom prst="rect">
            <a:avLst/>
          </a:prstGeom>
          <a:blipFill dpi="0" rotWithShape="1">
            <a:blip r:embed="rId1"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Arial" panose="020B0604020202020204" pitchFamily="34" charset="0"/>
              <a:ea typeface="微软雅黑" panose="020B0503020204020204" charset="-122"/>
            </a:endParaRPr>
          </a:p>
        </p:txBody>
      </p:sp>
      <p:sp>
        <p:nvSpPr>
          <p:cNvPr id="109" name="MH_Picture_1"/>
          <p:cNvSpPr>
            <a:spLocks noChangeArrowheads="1"/>
          </p:cNvSpPr>
          <p:nvPr/>
        </p:nvSpPr>
        <p:spPr bwMode="auto">
          <a:xfrm>
            <a:off x="2505870" y="2973631"/>
            <a:ext cx="2025649" cy="1900767"/>
          </a:xfrm>
          <a:prstGeom prst="rect">
            <a:avLst/>
          </a:prstGeom>
          <a:blipFill dpi="0" rotWithShape="1">
            <a:blip r:embed="rId2"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Arial" panose="020B0604020202020204" pitchFamily="34" charset="0"/>
              <a:ea typeface="微软雅黑" panose="020B0503020204020204" charset="-122"/>
            </a:endParaRPr>
          </a:p>
        </p:txBody>
      </p:sp>
      <p:sp>
        <p:nvSpPr>
          <p:cNvPr id="110" name="MH_Picture_3"/>
          <p:cNvSpPr>
            <a:spLocks noChangeArrowheads="1"/>
          </p:cNvSpPr>
          <p:nvPr/>
        </p:nvSpPr>
        <p:spPr bwMode="auto">
          <a:xfrm>
            <a:off x="7647252" y="2973631"/>
            <a:ext cx="2023533" cy="1900767"/>
          </a:xfrm>
          <a:prstGeom prst="rect">
            <a:avLst/>
          </a:prstGeom>
          <a:blipFill dpi="0" rotWithShape="1">
            <a:blip r:embed="rId3"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1" name="MH_Other_1"/>
          <p:cNvSpPr>
            <a:spLocks noChangeArrowheads="1"/>
          </p:cNvSpPr>
          <p:nvPr/>
        </p:nvSpPr>
        <p:spPr bwMode="auto">
          <a:xfrm>
            <a:off x="4531519" y="2973631"/>
            <a:ext cx="1557867" cy="1900767"/>
          </a:xfrm>
          <a:prstGeom prst="rect">
            <a:avLst/>
          </a:prstGeom>
          <a:blipFill dpi="0" rotWithShape="1">
            <a:blip r:embed="rId4"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2" name="MH_Other_2"/>
          <p:cNvSpPr>
            <a:spLocks noChangeArrowheads="1"/>
          </p:cNvSpPr>
          <p:nvPr/>
        </p:nvSpPr>
        <p:spPr bwMode="auto">
          <a:xfrm>
            <a:off x="6089385" y="2973631"/>
            <a:ext cx="1557867" cy="1900767"/>
          </a:xfrm>
          <a:prstGeom prst="rect">
            <a:avLst/>
          </a:prstGeom>
          <a:blipFill dpi="0" rotWithShape="1">
            <a:blip r:embed="rId5"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3" name="MH_Other_3"/>
          <p:cNvSpPr>
            <a:spLocks noChangeArrowheads="1"/>
          </p:cNvSpPr>
          <p:nvPr/>
        </p:nvSpPr>
        <p:spPr bwMode="auto">
          <a:xfrm>
            <a:off x="948003" y="2973631"/>
            <a:ext cx="1557867" cy="1900767"/>
          </a:xfrm>
          <a:prstGeom prst="rect">
            <a:avLst/>
          </a:prstGeom>
          <a:blipFill dpi="0" rotWithShape="1">
            <a:blip r:embed="rId6"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4" name="MH_Other_4"/>
          <p:cNvSpPr>
            <a:spLocks noChangeArrowheads="1"/>
          </p:cNvSpPr>
          <p:nvPr/>
        </p:nvSpPr>
        <p:spPr bwMode="auto">
          <a:xfrm>
            <a:off x="9666552" y="2973631"/>
            <a:ext cx="1557867" cy="1900767"/>
          </a:xfrm>
          <a:prstGeom prst="rect">
            <a:avLst/>
          </a:prstGeom>
          <a:blipFill dpi="0" rotWithShape="1">
            <a:blip r:embed="rId7"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5" name="MH_Picture_4"/>
          <p:cNvSpPr>
            <a:spLocks noChangeArrowheads="1"/>
          </p:cNvSpPr>
          <p:nvPr/>
        </p:nvSpPr>
        <p:spPr bwMode="auto">
          <a:xfrm>
            <a:off x="4525170" y="4874397"/>
            <a:ext cx="2374900" cy="1900767"/>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7" name="MH_Text_1"/>
          <p:cNvSpPr>
            <a:spLocks noChangeArrowheads="1"/>
          </p:cNvSpPr>
          <p:nvPr/>
        </p:nvSpPr>
        <p:spPr bwMode="auto">
          <a:xfrm>
            <a:off x="998803" y="2296695"/>
            <a:ext cx="5092700" cy="54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a:t>
            </a:r>
            <a:r>
              <a:rPr lang="zh-CN" altLang="en-US" sz="1800" dirty="0" smtClean="0">
                <a:solidFill>
                  <a:schemeClr val="bg1"/>
                </a:solidFill>
                <a:latin typeface="方正静蕾简体" panose="02000000000000000000" pitchFamily="2" charset="-122"/>
                <a:ea typeface="方正静蕾简体" panose="02000000000000000000" pitchFamily="2" charset="-122"/>
              </a:rPr>
              <a:t>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
        <p:nvSpPr>
          <p:cNvPr id="118" name="MH_Text_2"/>
          <p:cNvSpPr>
            <a:spLocks noChangeArrowheads="1"/>
          </p:cNvSpPr>
          <p:nvPr/>
        </p:nvSpPr>
        <p:spPr bwMode="auto">
          <a:xfrm>
            <a:off x="8464286" y="1500893"/>
            <a:ext cx="2760133" cy="72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a:t>
            </a:r>
            <a:r>
              <a:rPr lang="zh-CN" altLang="en-US" sz="1800" dirty="0" smtClean="0">
                <a:solidFill>
                  <a:schemeClr val="bg1"/>
                </a:solidFill>
                <a:latin typeface="方正静蕾简体" panose="02000000000000000000" pitchFamily="2" charset="-122"/>
                <a:ea typeface="方正静蕾简体" panose="02000000000000000000" pitchFamily="2" charset="-122"/>
              </a:rPr>
              <a:t>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
        <p:nvSpPr>
          <p:cNvPr id="119" name="MH_Text_3"/>
          <p:cNvSpPr>
            <a:spLocks noChangeArrowheads="1"/>
          </p:cNvSpPr>
          <p:nvPr/>
        </p:nvSpPr>
        <p:spPr bwMode="auto">
          <a:xfrm>
            <a:off x="6925470" y="5045848"/>
            <a:ext cx="4298949" cy="6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a:t>
            </a:r>
            <a:r>
              <a:rPr lang="zh-CN" altLang="en-US" sz="1800" dirty="0" smtClean="0">
                <a:solidFill>
                  <a:schemeClr val="bg1"/>
                </a:solidFill>
                <a:latin typeface="方正静蕾简体" panose="02000000000000000000" pitchFamily="2" charset="-122"/>
                <a:ea typeface="方正静蕾简体" panose="02000000000000000000" pitchFamily="2" charset="-122"/>
              </a:rPr>
              <a:t>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
        <p:nvSpPr>
          <p:cNvPr id="120" name="MH_Text_4"/>
          <p:cNvSpPr>
            <a:spLocks noChangeArrowheads="1"/>
          </p:cNvSpPr>
          <p:nvPr/>
        </p:nvSpPr>
        <p:spPr bwMode="auto">
          <a:xfrm>
            <a:off x="948003" y="5045848"/>
            <a:ext cx="3596216" cy="6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a:t>
            </a:r>
            <a:r>
              <a:rPr lang="zh-CN" altLang="en-US" sz="1800" dirty="0" smtClean="0">
                <a:solidFill>
                  <a:schemeClr val="bg1"/>
                </a:solidFill>
                <a:latin typeface="方正静蕾简体" panose="02000000000000000000" pitchFamily="2" charset="-122"/>
                <a:ea typeface="方正静蕾简体" panose="02000000000000000000" pitchFamily="2" charset="-122"/>
              </a:rPr>
              <a:t>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2" presetClass="entr" presetSubtype="8" fill="hold" grpId="0"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wipe(left)">
                                      <p:cBhvr>
                                        <p:cTn id="19" dur="500"/>
                                        <p:tgtEl>
                                          <p:spTgt spid="117"/>
                                        </p:tgtEl>
                                      </p:cBhvr>
                                    </p:animEffect>
                                  </p:childTnLst>
                                </p:cTn>
                              </p:par>
                            </p:childTnLst>
                          </p:cTn>
                        </p:par>
                        <p:par>
                          <p:cTn id="20" fill="hold">
                            <p:stCondLst>
                              <p:cond delay="2299"/>
                            </p:stCondLst>
                            <p:childTnLst>
                              <p:par>
                                <p:cTn id="21" presetID="10" presetClass="entr" presetSubtype="0" fill="hold" grpId="0"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500"/>
                                        <p:tgtEl>
                                          <p:spTgt spid="112"/>
                                        </p:tgtEl>
                                      </p:cBhvr>
                                    </p:animEffect>
                                  </p:childTnLst>
                                </p:cTn>
                              </p:par>
                            </p:childTnLst>
                          </p:cTn>
                        </p:par>
                        <p:par>
                          <p:cTn id="24" fill="hold">
                            <p:stCondLst>
                              <p:cond delay="2799"/>
                            </p:stCondLst>
                            <p:childTnLst>
                              <p:par>
                                <p:cTn id="25" presetID="10"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500"/>
                                        <p:tgtEl>
                                          <p:spTgt spid="110"/>
                                        </p:tgtEl>
                                      </p:cBhvr>
                                    </p:animEffect>
                                  </p:childTnLst>
                                </p:cTn>
                              </p:par>
                            </p:childTnLst>
                          </p:cTn>
                        </p:par>
                        <p:par>
                          <p:cTn id="28" fill="hold">
                            <p:stCondLst>
                              <p:cond delay="3299"/>
                            </p:stCondLst>
                            <p:childTnLst>
                              <p:par>
                                <p:cTn id="29" presetID="10" presetClass="entr" presetSubtype="0"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childTnLst>
                          </p:cTn>
                        </p:par>
                        <p:par>
                          <p:cTn id="32" fill="hold">
                            <p:stCondLst>
                              <p:cond delay="3799"/>
                            </p:stCondLst>
                            <p:childTnLst>
                              <p:par>
                                <p:cTn id="33" presetID="10" presetClass="entr" presetSubtype="0" fill="hold" grpId="0" nodeType="after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500"/>
                                        <p:tgtEl>
                                          <p:spTgt spid="109"/>
                                        </p:tgtEl>
                                      </p:cBhvr>
                                    </p:animEffect>
                                  </p:childTnLst>
                                </p:cTn>
                              </p:par>
                            </p:childTnLst>
                          </p:cTn>
                        </p:par>
                        <p:par>
                          <p:cTn id="36" fill="hold">
                            <p:stCondLst>
                              <p:cond delay="4299"/>
                            </p:stCondLst>
                            <p:childTnLst>
                              <p:par>
                                <p:cTn id="37" presetID="10" presetClass="entr" presetSubtype="0"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500"/>
                                        <p:tgtEl>
                                          <p:spTgt spid="113"/>
                                        </p:tgtEl>
                                      </p:cBhvr>
                                    </p:animEffect>
                                  </p:childTnLst>
                                </p:cTn>
                              </p:par>
                            </p:childTnLst>
                          </p:cTn>
                        </p:par>
                        <p:par>
                          <p:cTn id="40" fill="hold">
                            <p:stCondLst>
                              <p:cond delay="4799"/>
                            </p:stCondLst>
                            <p:childTnLst>
                              <p:par>
                                <p:cTn id="41" presetID="10" presetClass="entr" presetSubtype="0" fill="hold" grpId="0"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par>
                          <p:cTn id="44" fill="hold">
                            <p:stCondLst>
                              <p:cond delay="5299"/>
                            </p:stCondLst>
                            <p:childTnLst>
                              <p:par>
                                <p:cTn id="45" presetID="10" presetClass="entr" presetSubtype="0" fill="hold" grpId="0" nodeType="after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500"/>
                                        <p:tgtEl>
                                          <p:spTgt spid="108"/>
                                        </p:tgtEl>
                                      </p:cBhvr>
                                    </p:animEffect>
                                  </p:childTnLst>
                                </p:cTn>
                              </p:par>
                            </p:childTnLst>
                          </p:cTn>
                        </p:par>
                        <p:par>
                          <p:cTn id="48" fill="hold">
                            <p:stCondLst>
                              <p:cond delay="5799"/>
                            </p:stCondLst>
                            <p:childTnLst>
                              <p:par>
                                <p:cTn id="49" presetID="10" presetClass="entr" presetSubtype="0"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6299"/>
                            </p:stCondLst>
                            <p:childTnLst>
                              <p:par>
                                <p:cTn id="53" presetID="16" presetClass="entr" presetSubtype="21"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barn(inVertical)">
                                      <p:cBhvr>
                                        <p:cTn id="55" dur="500"/>
                                        <p:tgtEl>
                                          <p:spTgt spid="118"/>
                                        </p:tgtEl>
                                      </p:cBhvr>
                                    </p:animEffect>
                                  </p:childTnLst>
                                </p:cTn>
                              </p:par>
                            </p:childTnLst>
                          </p:cTn>
                        </p:par>
                        <p:par>
                          <p:cTn id="56" fill="hold">
                            <p:stCondLst>
                              <p:cond delay="6799"/>
                            </p:stCondLst>
                            <p:childTnLst>
                              <p:par>
                                <p:cTn id="57" presetID="16" presetClass="entr" presetSubtype="21" fill="hold" grpId="0" nodeType="afterEffect">
                                  <p:stCondLst>
                                    <p:cond delay="0"/>
                                  </p:stCondLst>
                                  <p:childTnLst>
                                    <p:set>
                                      <p:cBhvr>
                                        <p:cTn id="58" dur="1" fill="hold">
                                          <p:stCondLst>
                                            <p:cond delay="0"/>
                                          </p:stCondLst>
                                        </p:cTn>
                                        <p:tgtEl>
                                          <p:spTgt spid="120"/>
                                        </p:tgtEl>
                                        <p:attrNameLst>
                                          <p:attrName>style.visibility</p:attrName>
                                        </p:attrNameLst>
                                      </p:cBhvr>
                                      <p:to>
                                        <p:strVal val="visible"/>
                                      </p:to>
                                    </p:set>
                                    <p:animEffect transition="in" filter="barn(inVertical)">
                                      <p:cBhvr>
                                        <p:cTn id="59" dur="500"/>
                                        <p:tgtEl>
                                          <p:spTgt spid="120"/>
                                        </p:tgtEl>
                                      </p:cBhvr>
                                    </p:animEffect>
                                  </p:childTnLst>
                                </p:cTn>
                              </p:par>
                            </p:childTnLst>
                          </p:cTn>
                        </p:par>
                        <p:par>
                          <p:cTn id="60" fill="hold">
                            <p:stCondLst>
                              <p:cond delay="7299"/>
                            </p:stCondLst>
                            <p:childTnLst>
                              <p:par>
                                <p:cTn id="61" presetID="16" presetClass="entr" presetSubtype="21"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barn(inVertical)">
                                      <p:cBhvr>
                                        <p:cTn id="6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8" grpId="0" animBg="1"/>
      <p:bldP spid="109" grpId="0" animBg="1"/>
      <p:bldP spid="110" grpId="0" animBg="1"/>
      <p:bldP spid="111" grpId="0" animBg="1"/>
      <p:bldP spid="112" grpId="0" animBg="1"/>
      <p:bldP spid="113" grpId="0" animBg="1"/>
      <p:bldP spid="114" grpId="0" animBg="1"/>
      <p:bldP spid="115" grpId="0" animBg="1"/>
      <p:bldP spid="117" grpId="0"/>
      <p:bldP spid="118" grpId="0"/>
      <p:bldP spid="119" grpId="0"/>
      <p:bldP spid="1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
        <p:nvSpPr>
          <p:cNvPr id="97" name="Rectangle 2"/>
          <p:cNvSpPr/>
          <p:nvPr/>
        </p:nvSpPr>
        <p:spPr>
          <a:xfrm>
            <a:off x="1212197" y="1789689"/>
            <a:ext cx="3114675" cy="2016125"/>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98" name="Rectangle 9"/>
          <p:cNvSpPr/>
          <p:nvPr/>
        </p:nvSpPr>
        <p:spPr>
          <a:xfrm>
            <a:off x="7851122" y="1789689"/>
            <a:ext cx="3114675" cy="2016125"/>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99" name="Rectangle 10"/>
          <p:cNvSpPr/>
          <p:nvPr/>
        </p:nvSpPr>
        <p:spPr>
          <a:xfrm>
            <a:off x="4531660" y="1789689"/>
            <a:ext cx="3114675" cy="201612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0" name="Rectangle 12"/>
          <p:cNvSpPr/>
          <p:nvPr/>
        </p:nvSpPr>
        <p:spPr>
          <a:xfrm>
            <a:off x="1212197" y="4042352"/>
            <a:ext cx="3114675" cy="2016125"/>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1" name="Rectangle 13"/>
          <p:cNvSpPr/>
          <p:nvPr/>
        </p:nvSpPr>
        <p:spPr>
          <a:xfrm>
            <a:off x="7851122" y="4042352"/>
            <a:ext cx="3114675" cy="2016125"/>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2" name="Rectangle 14"/>
          <p:cNvSpPr/>
          <p:nvPr/>
        </p:nvSpPr>
        <p:spPr>
          <a:xfrm>
            <a:off x="4531660" y="4042352"/>
            <a:ext cx="3114675" cy="2016125"/>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3" name="Rectangle 15"/>
          <p:cNvSpPr/>
          <p:nvPr/>
        </p:nvSpPr>
        <p:spPr>
          <a:xfrm>
            <a:off x="1212197" y="3467677"/>
            <a:ext cx="3114675" cy="33813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smtClean="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4" name="Rectangle 20"/>
          <p:cNvSpPr/>
          <p:nvPr/>
        </p:nvSpPr>
        <p:spPr>
          <a:xfrm>
            <a:off x="4531660" y="3467677"/>
            <a:ext cx="3114675" cy="33813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5" name="Rectangle 21"/>
          <p:cNvSpPr/>
          <p:nvPr/>
        </p:nvSpPr>
        <p:spPr>
          <a:xfrm>
            <a:off x="7851122" y="3467677"/>
            <a:ext cx="3114675" cy="33813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6" name="Rectangle 22"/>
          <p:cNvSpPr/>
          <p:nvPr/>
        </p:nvSpPr>
        <p:spPr>
          <a:xfrm>
            <a:off x="1212197" y="5718752"/>
            <a:ext cx="3114675" cy="33655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7" name="Rectangle 23"/>
          <p:cNvSpPr/>
          <p:nvPr/>
        </p:nvSpPr>
        <p:spPr>
          <a:xfrm>
            <a:off x="4531660" y="5718752"/>
            <a:ext cx="3114675" cy="33655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16" name="Rectangle 24"/>
          <p:cNvSpPr/>
          <p:nvPr/>
        </p:nvSpPr>
        <p:spPr>
          <a:xfrm>
            <a:off x="7851122" y="5718752"/>
            <a:ext cx="3114675" cy="33655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endParaRPr lang="zh-CN" altLang="en-US" sz="4400" b="1" dirty="0">
              <a:solidFill>
                <a:srgbClr val="FFFF00"/>
              </a:solidFill>
              <a:latin typeface="方正静蕾简体" panose="02000000000000000000" pitchFamily="2" charset="-122"/>
              <a:ea typeface="方正静蕾简体" panose="02000000000000000000" pitchFamily="2" charset="-122"/>
            </a:endParaRP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228495" cy="3170099"/>
          </a:xfrm>
          <a:prstGeom prst="rect">
            <a:avLst/>
          </a:prstGeom>
          <a:noFill/>
        </p:spPr>
        <p:txBody>
          <a:bodyPr wrap="none" rtlCol="0">
            <a:spAutoFit/>
          </a:bodyPr>
          <a:lstStyle/>
          <a:p>
            <a:r>
              <a:rPr lang="en-US" altLang="zh-CN" sz="20000" b="1" dirty="0" smtClean="0">
                <a:solidFill>
                  <a:schemeClr val="bg1"/>
                </a:solidFill>
                <a:latin typeface="方正静蕾简体" panose="02000000000000000000" pitchFamily="2" charset="-122"/>
                <a:ea typeface="方正静蕾简体" panose="02000000000000000000" pitchFamily="2" charset="-122"/>
              </a:rPr>
              <a:t>06</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3000">
        <p14:flash/>
      </p:transition>
    </mc:Choice>
    <mc:Fallback>
      <p:transition spd="slow" advClick="0"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
        <p:nvSpPr>
          <p:cNvPr id="49" name="Rectangle 25"/>
          <p:cNvSpPr/>
          <p:nvPr/>
        </p:nvSpPr>
        <p:spPr>
          <a:xfrm>
            <a:off x="1415480" y="2060848"/>
            <a:ext cx="3200400" cy="1828800"/>
          </a:xfrm>
          <a:prstGeom prst="rect">
            <a:avLst/>
          </a:pr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endParaRPr lang="en-US">
              <a:solidFill>
                <a:schemeClr val="tx1">
                  <a:lumMod val="85000"/>
                  <a:lumOff val="15000"/>
                </a:schemeClr>
              </a:solidFill>
            </a:endParaRPr>
          </a:p>
        </p:txBody>
      </p:sp>
      <p:sp>
        <p:nvSpPr>
          <p:cNvPr id="97" name="Rectangle 26"/>
          <p:cNvSpPr/>
          <p:nvPr/>
        </p:nvSpPr>
        <p:spPr>
          <a:xfrm>
            <a:off x="4673030" y="2060848"/>
            <a:ext cx="3200400" cy="1828800"/>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endParaRPr lang="en-US">
              <a:solidFill>
                <a:schemeClr val="tx1">
                  <a:lumMod val="85000"/>
                  <a:lumOff val="15000"/>
                </a:schemeClr>
              </a:solidFill>
            </a:endParaRPr>
          </a:p>
        </p:txBody>
      </p:sp>
      <p:sp>
        <p:nvSpPr>
          <p:cNvPr id="98" name="Rectangle 27"/>
          <p:cNvSpPr/>
          <p:nvPr/>
        </p:nvSpPr>
        <p:spPr>
          <a:xfrm>
            <a:off x="1415480" y="3948385"/>
            <a:ext cx="3200400" cy="18288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endParaRPr lang="en-US">
              <a:solidFill>
                <a:schemeClr val="tx1">
                  <a:lumMod val="85000"/>
                  <a:lumOff val="15000"/>
                </a:schemeClr>
              </a:solidFill>
            </a:endParaRPr>
          </a:p>
        </p:txBody>
      </p:sp>
      <p:sp>
        <p:nvSpPr>
          <p:cNvPr id="99" name="Rectangle 28"/>
          <p:cNvSpPr/>
          <p:nvPr/>
        </p:nvSpPr>
        <p:spPr>
          <a:xfrm>
            <a:off x="4673030" y="3948385"/>
            <a:ext cx="3200400" cy="1828800"/>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endParaRPr lang="en-US">
              <a:solidFill>
                <a:schemeClr val="tx1">
                  <a:lumMod val="85000"/>
                  <a:lumOff val="15000"/>
                </a:schemeClr>
              </a:solidFill>
            </a:endParaRPr>
          </a:p>
        </p:txBody>
      </p:sp>
      <p:sp>
        <p:nvSpPr>
          <p:cNvPr id="100" name="Rectangle 29"/>
          <p:cNvSpPr/>
          <p:nvPr/>
        </p:nvSpPr>
        <p:spPr>
          <a:xfrm>
            <a:off x="4044380" y="3319735"/>
            <a:ext cx="57150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101" name="Rectangle 30"/>
          <p:cNvSpPr/>
          <p:nvPr/>
        </p:nvSpPr>
        <p:spPr>
          <a:xfrm>
            <a:off x="4669855" y="3318148"/>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102" name="Rectangle 31"/>
          <p:cNvSpPr/>
          <p:nvPr/>
        </p:nvSpPr>
        <p:spPr>
          <a:xfrm>
            <a:off x="4669855" y="3948385"/>
            <a:ext cx="571500" cy="57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103" name="Rectangle 32"/>
          <p:cNvSpPr/>
          <p:nvPr/>
        </p:nvSpPr>
        <p:spPr>
          <a:xfrm>
            <a:off x="4044380" y="3948385"/>
            <a:ext cx="571500" cy="571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grpSp>
        <p:nvGrpSpPr>
          <p:cNvPr id="104" name="Group 34"/>
          <p:cNvGrpSpPr/>
          <p:nvPr/>
        </p:nvGrpSpPr>
        <p:grpSpPr bwMode="auto">
          <a:xfrm>
            <a:off x="8111555" y="2257698"/>
            <a:ext cx="2979737" cy="923330"/>
            <a:chOff x="7845451" y="1896934"/>
            <a:chExt cx="2979065" cy="923546"/>
          </a:xfrm>
        </p:grpSpPr>
        <p:sp>
          <p:nvSpPr>
            <p:cNvPr id="105" name="TextBox 38"/>
            <p:cNvSpPr txBox="1"/>
            <p:nvPr/>
          </p:nvSpPr>
          <p:spPr>
            <a:xfrm>
              <a:off x="8381905" y="1896934"/>
              <a:ext cx="2442611" cy="923546"/>
            </a:xfrm>
            <a:prstGeom prst="rect">
              <a:avLst/>
            </a:prstGeom>
            <a:noFill/>
          </p:spPr>
          <p:txBody>
            <a:bodyPr>
              <a:spAutoFit/>
            </a:bodyPr>
            <a:lstStyle/>
            <a:p>
              <a:pPr eaLnBrk="1" fontAlgn="auto" hangingPunct="1">
                <a:spcBef>
                  <a:spcPts val="0"/>
                </a:spcBef>
                <a:spcAft>
                  <a:spcPts val="0"/>
                </a:spcAft>
                <a:defRPr/>
              </a:pPr>
              <a:r>
                <a:rPr lang="zh-CN" altLang="en-US" sz="1400" dirty="0" smtClean="0">
                  <a:solidFill>
                    <a:schemeClr val="bg1"/>
                  </a:solidFill>
                  <a:latin typeface="Open Sans" pitchFamily="34" charset="0"/>
                  <a:ea typeface="Open Sans" pitchFamily="34" charset="0"/>
                  <a:cs typeface="Open Sans" pitchFamily="34" charset="0"/>
                </a:rPr>
                <a:t>点击输入标题</a:t>
              </a:r>
              <a:endParaRPr lang="en-US" sz="1000" dirty="0">
                <a:solidFill>
                  <a:schemeClr val="bg1"/>
                </a:solidFill>
                <a:latin typeface="Open Sans" pitchFamily="34" charset="0"/>
                <a:ea typeface="Open Sans" pitchFamily="34" charset="0"/>
                <a:cs typeface="Open Sans" pitchFamily="34" charset="0"/>
              </a:endParaRPr>
            </a:p>
            <a:p>
              <a:pPr eaLnBrk="1" fontAlgn="auto" hangingPunct="1">
                <a:spcBef>
                  <a:spcPts val="0"/>
                </a:spcBef>
                <a:spcAft>
                  <a:spcPts val="0"/>
                </a:spcAft>
                <a:defRPr/>
              </a:pPr>
              <a:r>
                <a:rPr lang="en-US" sz="1000" dirty="0">
                  <a:solidFill>
                    <a:schemeClr val="bg1"/>
                  </a:solidFill>
                  <a:latin typeface="Open Sans" pitchFamily="34" charset="0"/>
                  <a:ea typeface="Open Sans" pitchFamily="34" charset="0"/>
                  <a:cs typeface="Open Sans" pitchFamily="34" charset="0"/>
                </a:rPr>
                <a:t>Lid </a:t>
              </a:r>
              <a:r>
                <a:rPr lang="en-US" sz="1000" dirty="0" err="1">
                  <a:solidFill>
                    <a:schemeClr val="bg1"/>
                  </a:solidFill>
                  <a:latin typeface="Open Sans" pitchFamily="34" charset="0"/>
                  <a:ea typeface="Open Sans" pitchFamily="34" charset="0"/>
                  <a:cs typeface="Open Sans" pitchFamily="34" charset="0"/>
                </a:rPr>
                <a:t>est</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laborum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rumes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untras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Etharums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ser</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quidem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rerum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facilis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dolores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nemis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omnis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vitaes</a:t>
              </a:r>
              <a:r>
                <a:rPr lang="en-US" sz="1000" dirty="0">
                  <a:solidFill>
                    <a:schemeClr val="bg1"/>
                  </a:solidFill>
                  <a:latin typeface="Open Sans" pitchFamily="34" charset="0"/>
                  <a:ea typeface="Open Sans" pitchFamily="34" charset="0"/>
                  <a:cs typeface="Open Sans" pitchFamily="34" charset="0"/>
                </a:rPr>
                <a:t> nemo minima </a:t>
              </a:r>
              <a:r>
                <a:rPr lang="en-US" sz="1000" dirty="0" err="1">
                  <a:solidFill>
                    <a:schemeClr val="bg1"/>
                  </a:solidFill>
                  <a:latin typeface="Open Sans" pitchFamily="34" charset="0"/>
                  <a:ea typeface="Open Sans" pitchFamily="34" charset="0"/>
                  <a:cs typeface="Open Sans" pitchFamily="34" charset="0"/>
                </a:rPr>
                <a:t>rerums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unsers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sadips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amets</a:t>
              </a:r>
              <a:r>
                <a:rPr lang="en-US" sz="1000" dirty="0">
                  <a:solidFill>
                    <a:schemeClr val="bg1"/>
                  </a:solidFill>
                  <a:latin typeface="Open Sans" pitchFamily="34" charset="0"/>
                  <a:ea typeface="Open Sans" pitchFamily="34" charset="0"/>
                  <a:cs typeface="Open Sans" pitchFamily="34" charset="0"/>
                </a:rPr>
                <a:t>..</a:t>
              </a:r>
              <a:endParaRPr lang="en-US" sz="1000" dirty="0">
                <a:solidFill>
                  <a:schemeClr val="bg1"/>
                </a:solidFill>
                <a:latin typeface="Open Sans" pitchFamily="34" charset="0"/>
                <a:ea typeface="Open Sans" pitchFamily="34" charset="0"/>
                <a:cs typeface="Open Sans" pitchFamily="34" charset="0"/>
              </a:endParaRPr>
            </a:p>
          </p:txBody>
        </p:sp>
        <p:sp>
          <p:nvSpPr>
            <p:cNvPr id="106" name="Rectangle 39"/>
            <p:cNvSpPr>
              <a:spLocks noChangeArrowheads="1"/>
            </p:cNvSpPr>
            <p:nvPr/>
          </p:nvSpPr>
          <p:spPr bwMode="auto">
            <a:xfrm>
              <a:off x="7845451" y="1896934"/>
              <a:ext cx="5357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3200">
                  <a:solidFill>
                    <a:schemeClr val="accent2"/>
                  </a:solidFill>
                  <a:latin typeface="FontAwesome" pitchFamily="2" charset="0"/>
                </a:rPr>
                <a:t></a:t>
              </a:r>
              <a:endParaRPr lang="en-US" altLang="zh-CN" sz="3200">
                <a:solidFill>
                  <a:schemeClr val="accent2"/>
                </a:solidFill>
              </a:endParaRPr>
            </a:p>
          </p:txBody>
        </p:sp>
      </p:grpSp>
      <p:grpSp>
        <p:nvGrpSpPr>
          <p:cNvPr id="107" name="Group 35"/>
          <p:cNvGrpSpPr/>
          <p:nvPr/>
        </p:nvGrpSpPr>
        <p:grpSpPr bwMode="auto">
          <a:xfrm>
            <a:off x="8106792" y="4132536"/>
            <a:ext cx="2984500" cy="923330"/>
            <a:chOff x="7840528" y="3771900"/>
            <a:chExt cx="2983988" cy="923545"/>
          </a:xfrm>
        </p:grpSpPr>
        <p:sp>
          <p:nvSpPr>
            <p:cNvPr id="108" name="TextBox 36"/>
            <p:cNvSpPr txBox="1"/>
            <p:nvPr/>
          </p:nvSpPr>
          <p:spPr>
            <a:xfrm>
              <a:off x="8377011" y="3771900"/>
              <a:ext cx="2447505" cy="923545"/>
            </a:xfrm>
            <a:prstGeom prst="rect">
              <a:avLst/>
            </a:prstGeom>
            <a:noFill/>
          </p:spPr>
          <p:txBody>
            <a:bodyPr>
              <a:spAutoFit/>
            </a:bodyPr>
            <a:lstStyle/>
            <a:p>
              <a:pPr eaLnBrk="1" fontAlgn="auto" hangingPunct="1">
                <a:spcBef>
                  <a:spcPts val="0"/>
                </a:spcBef>
                <a:spcAft>
                  <a:spcPts val="0"/>
                </a:spcAft>
                <a:defRPr/>
              </a:pPr>
              <a:r>
                <a:rPr lang="zh-CN" altLang="en-US" sz="1400" dirty="0" smtClean="0">
                  <a:solidFill>
                    <a:schemeClr val="bg1"/>
                  </a:solidFill>
                  <a:latin typeface="Open Sans" pitchFamily="34" charset="0"/>
                  <a:ea typeface="Open Sans" pitchFamily="34" charset="0"/>
                  <a:cs typeface="Open Sans" pitchFamily="34" charset="0"/>
                </a:rPr>
                <a:t>点击输入标题</a:t>
              </a:r>
              <a:endParaRPr lang="en-US" sz="1000" dirty="0">
                <a:solidFill>
                  <a:schemeClr val="bg1"/>
                </a:solidFill>
                <a:latin typeface="Open Sans" pitchFamily="34" charset="0"/>
                <a:ea typeface="Open Sans" pitchFamily="34" charset="0"/>
                <a:cs typeface="Open Sans" pitchFamily="34" charset="0"/>
              </a:endParaRPr>
            </a:p>
            <a:p>
              <a:pPr eaLnBrk="1" fontAlgn="auto" hangingPunct="1">
                <a:spcBef>
                  <a:spcPts val="0"/>
                </a:spcBef>
                <a:spcAft>
                  <a:spcPts val="0"/>
                </a:spcAft>
                <a:defRPr/>
              </a:pPr>
              <a:r>
                <a:rPr lang="en-US" sz="1000" dirty="0">
                  <a:solidFill>
                    <a:schemeClr val="bg1"/>
                  </a:solidFill>
                  <a:latin typeface="Open Sans" pitchFamily="34" charset="0"/>
                  <a:ea typeface="Open Sans" pitchFamily="34" charset="0"/>
                  <a:cs typeface="Open Sans" pitchFamily="34" charset="0"/>
                </a:rPr>
                <a:t>Lid </a:t>
              </a:r>
              <a:r>
                <a:rPr lang="en-US" sz="1000" dirty="0" err="1">
                  <a:solidFill>
                    <a:schemeClr val="bg1"/>
                  </a:solidFill>
                  <a:latin typeface="Open Sans" pitchFamily="34" charset="0"/>
                  <a:ea typeface="Open Sans" pitchFamily="34" charset="0"/>
                  <a:cs typeface="Open Sans" pitchFamily="34" charset="0"/>
                </a:rPr>
                <a:t>est</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laborum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rumes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untras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Etharums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ser</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quidem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rerum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facilis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dolores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nemis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omnis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vitaes</a:t>
              </a:r>
              <a:r>
                <a:rPr lang="en-US" sz="1000" dirty="0">
                  <a:solidFill>
                    <a:schemeClr val="bg1"/>
                  </a:solidFill>
                  <a:latin typeface="Open Sans" pitchFamily="34" charset="0"/>
                  <a:ea typeface="Open Sans" pitchFamily="34" charset="0"/>
                  <a:cs typeface="Open Sans" pitchFamily="34" charset="0"/>
                </a:rPr>
                <a:t> nemo minima </a:t>
              </a:r>
              <a:r>
                <a:rPr lang="en-US" sz="1000" dirty="0" err="1">
                  <a:solidFill>
                    <a:schemeClr val="bg1"/>
                  </a:solidFill>
                  <a:latin typeface="Open Sans" pitchFamily="34" charset="0"/>
                  <a:ea typeface="Open Sans" pitchFamily="34" charset="0"/>
                  <a:cs typeface="Open Sans" pitchFamily="34" charset="0"/>
                </a:rPr>
                <a:t>rerums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unsers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sadips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amets</a:t>
              </a:r>
              <a:r>
                <a:rPr lang="en-US" sz="1000" dirty="0">
                  <a:solidFill>
                    <a:schemeClr val="bg1"/>
                  </a:solidFill>
                  <a:latin typeface="Open Sans" pitchFamily="34" charset="0"/>
                  <a:ea typeface="Open Sans" pitchFamily="34" charset="0"/>
                  <a:cs typeface="Open Sans" pitchFamily="34" charset="0"/>
                </a:rPr>
                <a:t>..</a:t>
              </a:r>
              <a:endParaRPr lang="en-US" sz="1000" dirty="0">
                <a:solidFill>
                  <a:schemeClr val="bg1"/>
                </a:solidFill>
                <a:latin typeface="Open Sans" pitchFamily="34" charset="0"/>
                <a:ea typeface="Open Sans" pitchFamily="34" charset="0"/>
                <a:cs typeface="Open Sans" pitchFamily="34" charset="0"/>
              </a:endParaRPr>
            </a:p>
          </p:txBody>
        </p:sp>
        <p:sp>
          <p:nvSpPr>
            <p:cNvPr id="109" name="Rectangle 37"/>
            <p:cNvSpPr/>
            <p:nvPr/>
          </p:nvSpPr>
          <p:spPr>
            <a:xfrm>
              <a:off x="7840528" y="3771900"/>
              <a:ext cx="536483" cy="584336"/>
            </a:xfrm>
            <a:prstGeom prst="rect">
              <a:avLst/>
            </a:prstGeom>
          </p:spPr>
          <p:txBody>
            <a:bodyPr wrap="none">
              <a:spAutoFit/>
            </a:bodyPr>
            <a:lstStyle/>
            <a:p>
              <a:pPr eaLnBrk="1" fontAlgn="auto" hangingPunct="1">
                <a:spcBef>
                  <a:spcPts val="0"/>
                </a:spcBef>
                <a:spcAft>
                  <a:spcPts val="0"/>
                </a:spcAft>
                <a:defRPr/>
              </a:pPr>
              <a:r>
                <a:rPr lang="en-US" sz="3200">
                  <a:solidFill>
                    <a:schemeClr val="tx1">
                      <a:lumMod val="75000"/>
                      <a:lumOff val="25000"/>
                    </a:schemeClr>
                  </a:solidFill>
                  <a:latin typeface="FontAwesome" pitchFamily="2" charset="0"/>
                </a:rPr>
                <a:t></a:t>
              </a:r>
              <a:endParaRPr lang="en-US" sz="3200">
                <a:solidFill>
                  <a:schemeClr val="accent2"/>
                </a:solidFill>
                <a:latin typeface="+mn-lt"/>
              </a:endParaRPr>
            </a:p>
          </p:txBody>
        </p:sp>
      </p:grpSp>
    </p:spTree>
  </p:cSld>
  <p:clrMapOvr>
    <a:masterClrMapping/>
  </p:clrMapOvr>
  <mc:AlternateContent xmlns:mc="http://schemas.openxmlformats.org/markup-compatibility/2006">
    <mc:Choice xmlns:p14="http://schemas.microsoft.com/office/powerpoint/2010/main" Requires="p14">
      <p:transition spd="slow" advClick="0" advTm="3000">
        <p14:flash/>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
        <p:nvSpPr>
          <p:cNvPr id="49" name="Rectangle 78"/>
          <p:cNvSpPr/>
          <p:nvPr/>
        </p:nvSpPr>
        <p:spPr>
          <a:xfrm>
            <a:off x="5677243" y="3584101"/>
            <a:ext cx="566934" cy="635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77"/>
          <p:cNvSpPr/>
          <p:nvPr/>
        </p:nvSpPr>
        <p:spPr>
          <a:xfrm>
            <a:off x="7286127" y="2865219"/>
            <a:ext cx="566934" cy="7188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70"/>
          <p:cNvSpPr/>
          <p:nvPr/>
        </p:nvSpPr>
        <p:spPr>
          <a:xfrm>
            <a:off x="1378352" y="3584101"/>
            <a:ext cx="566934" cy="6356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74"/>
          <p:cNvSpPr/>
          <p:nvPr/>
        </p:nvSpPr>
        <p:spPr>
          <a:xfrm>
            <a:off x="5111311" y="2865219"/>
            <a:ext cx="566934" cy="7188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Rectangle 72"/>
          <p:cNvSpPr/>
          <p:nvPr/>
        </p:nvSpPr>
        <p:spPr>
          <a:xfrm>
            <a:off x="3525287" y="3584101"/>
            <a:ext cx="566934" cy="63569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24"/>
          <p:cNvSpPr/>
          <p:nvPr/>
        </p:nvSpPr>
        <p:spPr>
          <a:xfrm>
            <a:off x="2973705" y="2865220"/>
            <a:ext cx="566934" cy="7188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91"/>
          <p:cNvSpPr/>
          <p:nvPr/>
        </p:nvSpPr>
        <p:spPr>
          <a:xfrm>
            <a:off x="7853775" y="3584101"/>
            <a:ext cx="566934" cy="635692"/>
          </a:xfrm>
          <a:prstGeom prst="rect">
            <a:avLst/>
          </a:prstGeom>
          <a:solidFill>
            <a:srgbClr val="A12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Rectangle 92"/>
          <p:cNvSpPr/>
          <p:nvPr/>
        </p:nvSpPr>
        <p:spPr>
          <a:xfrm>
            <a:off x="9462659" y="2865219"/>
            <a:ext cx="566934" cy="718881"/>
          </a:xfrm>
          <a:prstGeom prst="rect">
            <a:avLst/>
          </a:prstGeom>
          <a:solidFill>
            <a:srgbClr val="A12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4" name="Group 1"/>
          <p:cNvGrpSpPr/>
          <p:nvPr/>
        </p:nvGrpSpPr>
        <p:grpSpPr>
          <a:xfrm>
            <a:off x="484864" y="3051060"/>
            <a:ext cx="11107008" cy="1088571"/>
            <a:chOff x="94339" y="3043641"/>
            <a:chExt cx="11107008" cy="1088571"/>
          </a:xfrm>
        </p:grpSpPr>
        <p:cxnSp>
          <p:nvCxnSpPr>
            <p:cNvPr id="105" name="Straight Connector 16"/>
            <p:cNvCxnSpPr>
              <a:endCxn id="106" idx="3"/>
            </p:cNvCxnSpPr>
            <p:nvPr/>
          </p:nvCxnSpPr>
          <p:spPr>
            <a:xfrm>
              <a:off x="94339" y="3587923"/>
              <a:ext cx="10366780" cy="5"/>
            </a:xfrm>
            <a:prstGeom prst="line">
              <a:avLst/>
            </a:prstGeom>
            <a:ln w="196850" cap="sq">
              <a:solidFill>
                <a:srgbClr val="843C0C"/>
              </a:solidFill>
              <a:prstDash val="solid"/>
            </a:ln>
          </p:spPr>
          <p:style>
            <a:lnRef idx="1">
              <a:schemeClr val="accent1"/>
            </a:lnRef>
            <a:fillRef idx="0">
              <a:schemeClr val="accent1"/>
            </a:fillRef>
            <a:effectRef idx="0">
              <a:schemeClr val="accent1"/>
            </a:effectRef>
            <a:fontRef idx="minor">
              <a:schemeClr val="tx1"/>
            </a:fontRef>
          </p:style>
        </p:cxnSp>
        <p:sp>
          <p:nvSpPr>
            <p:cNvPr id="106" name="Isosceles Triangle 20"/>
            <p:cNvSpPr/>
            <p:nvPr/>
          </p:nvSpPr>
          <p:spPr>
            <a:xfrm rot="5400000">
              <a:off x="10286947" y="3217813"/>
              <a:ext cx="1088571" cy="740228"/>
            </a:xfrm>
            <a:prstGeom prst="triangle">
              <a:avLst/>
            </a:prstGeom>
            <a:solidFill>
              <a:schemeClr val="accent2">
                <a:lumMod val="50000"/>
              </a:schemeClr>
            </a:solidFill>
            <a:ln>
              <a:solidFill>
                <a:srgbClr val="8B0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7" name="Group 2"/>
          <p:cNvGrpSpPr/>
          <p:nvPr/>
        </p:nvGrpSpPr>
        <p:grpSpPr>
          <a:xfrm>
            <a:off x="1378464" y="2853973"/>
            <a:ext cx="2162175" cy="1367634"/>
            <a:chOff x="987939" y="2846554"/>
            <a:chExt cx="2162175" cy="1367634"/>
          </a:xfrm>
        </p:grpSpPr>
        <p:sp>
          <p:nvSpPr>
            <p:cNvPr id="108" name="Parallelogram 21"/>
            <p:cNvSpPr/>
            <p:nvPr/>
          </p:nvSpPr>
          <p:spPr>
            <a:xfrm>
              <a:off x="987939" y="2846554"/>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TextBox 93"/>
            <p:cNvSpPr txBox="1">
              <a:spLocks noChangeAspect="1"/>
            </p:cNvSpPr>
            <p:nvPr/>
          </p:nvSpPr>
          <p:spPr>
            <a:xfrm>
              <a:off x="1786970" y="3342698"/>
              <a:ext cx="467965" cy="467965"/>
            </a:xfrm>
            <a:prstGeom prst="rect">
              <a:avLst/>
            </a:prstGeom>
            <a:noFill/>
          </p:spPr>
          <p:txBody>
            <a:bodyPr wrap="none" lIns="0" tIns="0" rIns="0" bIns="0" rtlCol="0" anchor="ctr" anchorCtr="0">
              <a:no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0" name="Group 4"/>
          <p:cNvGrpSpPr/>
          <p:nvPr/>
        </p:nvGrpSpPr>
        <p:grpSpPr>
          <a:xfrm>
            <a:off x="3519775" y="2853973"/>
            <a:ext cx="2162175" cy="1367634"/>
            <a:chOff x="3129250" y="2846554"/>
            <a:chExt cx="2162175" cy="1367634"/>
          </a:xfrm>
        </p:grpSpPr>
        <p:sp>
          <p:nvSpPr>
            <p:cNvPr id="111" name="Parallelogram 21"/>
            <p:cNvSpPr/>
            <p:nvPr/>
          </p:nvSpPr>
          <p:spPr>
            <a:xfrm>
              <a:off x="3129250" y="2846554"/>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29"/>
            <p:cNvSpPr/>
            <p:nvPr/>
          </p:nvSpPr>
          <p:spPr>
            <a:xfrm>
              <a:off x="3815788" y="3295535"/>
              <a:ext cx="623890" cy="584775"/>
            </a:xfrm>
            <a:prstGeom prst="rect">
              <a:avLst/>
            </a:prstGeom>
          </p:spPr>
          <p:txBody>
            <a:bodyPr wrap="none">
              <a:sp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3" name="Group 7"/>
          <p:cNvGrpSpPr/>
          <p:nvPr/>
        </p:nvGrpSpPr>
        <p:grpSpPr>
          <a:xfrm>
            <a:off x="5687462" y="2852159"/>
            <a:ext cx="2162175" cy="1367634"/>
            <a:chOff x="5296937" y="2844740"/>
            <a:chExt cx="2162175" cy="1367634"/>
          </a:xfrm>
        </p:grpSpPr>
        <p:sp>
          <p:nvSpPr>
            <p:cNvPr id="114" name="Parallelogram 21"/>
            <p:cNvSpPr/>
            <p:nvPr/>
          </p:nvSpPr>
          <p:spPr>
            <a:xfrm>
              <a:off x="5296937" y="2844740"/>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TextBox 94"/>
            <p:cNvSpPr txBox="1">
              <a:spLocks noChangeAspect="1"/>
            </p:cNvSpPr>
            <p:nvPr/>
          </p:nvSpPr>
          <p:spPr>
            <a:xfrm>
              <a:off x="6095687" y="3342697"/>
              <a:ext cx="467965" cy="467965"/>
            </a:xfrm>
            <a:prstGeom prst="rect">
              <a:avLst/>
            </a:prstGeom>
            <a:noFill/>
          </p:spPr>
          <p:txBody>
            <a:bodyPr wrap="none" lIns="0" tIns="0" rIns="0" bIns="0" rtlCol="0" anchor="ctr" anchorCtr="0">
              <a:no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6" name="Group 8"/>
          <p:cNvGrpSpPr/>
          <p:nvPr/>
        </p:nvGrpSpPr>
        <p:grpSpPr>
          <a:xfrm>
            <a:off x="7849637" y="2852159"/>
            <a:ext cx="2162175" cy="1367634"/>
            <a:chOff x="7459112" y="2844740"/>
            <a:chExt cx="2162175" cy="1367634"/>
          </a:xfrm>
        </p:grpSpPr>
        <p:sp>
          <p:nvSpPr>
            <p:cNvPr id="117" name="Parallelogram 21"/>
            <p:cNvSpPr/>
            <p:nvPr/>
          </p:nvSpPr>
          <p:spPr>
            <a:xfrm>
              <a:off x="7459112" y="2844740"/>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Rectangle 30"/>
            <p:cNvSpPr/>
            <p:nvPr/>
          </p:nvSpPr>
          <p:spPr>
            <a:xfrm>
              <a:off x="8195344" y="3295535"/>
              <a:ext cx="595035" cy="584775"/>
            </a:xfrm>
            <a:prstGeom prst="rect">
              <a:avLst/>
            </a:prstGeom>
          </p:spPr>
          <p:txBody>
            <a:bodyPr wrap="none">
              <a:sp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9" name="Group 3"/>
          <p:cNvGrpSpPr/>
          <p:nvPr/>
        </p:nvGrpSpPr>
        <p:grpSpPr>
          <a:xfrm>
            <a:off x="1248910" y="4465018"/>
            <a:ext cx="2168779" cy="1391231"/>
            <a:chOff x="858385" y="4457599"/>
            <a:chExt cx="2168779" cy="1391231"/>
          </a:xfrm>
        </p:grpSpPr>
        <p:sp>
          <p:nvSpPr>
            <p:cNvPr id="120" name="TextBox 95"/>
            <p:cNvSpPr txBox="1"/>
            <p:nvPr/>
          </p:nvSpPr>
          <p:spPr>
            <a:xfrm>
              <a:off x="858385" y="4457599"/>
              <a:ext cx="2015531" cy="461665"/>
            </a:xfrm>
            <a:prstGeom prst="rect">
              <a:avLst/>
            </a:prstGeom>
            <a:noFill/>
          </p:spPr>
          <p:txBody>
            <a:bodyPr wrap="square" rtlCol="0">
              <a:spAutoFit/>
            </a:bodyPr>
            <a:lstStyle/>
            <a:p>
              <a:r>
                <a:rPr lang="zh-CN" altLang="en-US" sz="2400" dirty="0" smtClean="0">
                  <a:solidFill>
                    <a:srgbClr val="2A80B9"/>
                  </a:solidFill>
                  <a:latin typeface="Lato Black" panose="020F0A02020204030203" pitchFamily="34" charset="0"/>
                </a:rPr>
                <a:t>点击输入标题</a:t>
              </a:r>
              <a:endParaRPr lang="en-US" sz="2400" dirty="0">
                <a:solidFill>
                  <a:srgbClr val="2A80B9"/>
                </a:solidFill>
                <a:latin typeface="Lato Black" panose="020F0A02020204030203" pitchFamily="34" charset="0"/>
              </a:endParaRPr>
            </a:p>
          </p:txBody>
        </p:sp>
        <p:sp>
          <p:nvSpPr>
            <p:cNvPr id="121" name="TextBox 97"/>
            <p:cNvSpPr txBox="1"/>
            <p:nvPr/>
          </p:nvSpPr>
          <p:spPr>
            <a:xfrm>
              <a:off x="858386" y="4894723"/>
              <a:ext cx="2168778" cy="954107"/>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a:t>
              </a:r>
              <a:r>
                <a:rPr lang="en-US" sz="1400" dirty="0" smtClean="0">
                  <a:solidFill>
                    <a:schemeClr val="bg1"/>
                  </a:solidFill>
                  <a:latin typeface="Lato Light" panose="020F0302020204030203" pitchFamily="34" charset="0"/>
                </a:rPr>
                <a:t>content.</a:t>
              </a:r>
              <a:endParaRPr lang="en-US" sz="1400" dirty="0">
                <a:solidFill>
                  <a:schemeClr val="bg1"/>
                </a:solidFill>
                <a:latin typeface="Lato Light" panose="020F0302020204030203" pitchFamily="34" charset="0"/>
              </a:endParaRPr>
            </a:p>
          </p:txBody>
        </p:sp>
      </p:grpSp>
      <p:grpSp>
        <p:nvGrpSpPr>
          <p:cNvPr id="122" name="Group 9"/>
          <p:cNvGrpSpPr/>
          <p:nvPr/>
        </p:nvGrpSpPr>
        <p:grpSpPr>
          <a:xfrm>
            <a:off x="3463076" y="4465018"/>
            <a:ext cx="2224386" cy="1391231"/>
            <a:chOff x="3072551" y="4457599"/>
            <a:chExt cx="2224386" cy="1391231"/>
          </a:xfrm>
        </p:grpSpPr>
        <p:sp>
          <p:nvSpPr>
            <p:cNvPr id="123" name="TextBox 98"/>
            <p:cNvSpPr txBox="1"/>
            <p:nvPr/>
          </p:nvSpPr>
          <p:spPr>
            <a:xfrm>
              <a:off x="3072551" y="4457599"/>
              <a:ext cx="2076727" cy="461665"/>
            </a:xfrm>
            <a:prstGeom prst="rect">
              <a:avLst/>
            </a:prstGeom>
            <a:noFill/>
          </p:spPr>
          <p:txBody>
            <a:bodyPr wrap="square" rtlCol="0">
              <a:spAutoFit/>
            </a:bodyPr>
            <a:lstStyle/>
            <a:p>
              <a:r>
                <a:rPr lang="zh-CN" altLang="en-US" sz="2400" dirty="0" smtClean="0">
                  <a:solidFill>
                    <a:srgbClr val="FE8301"/>
                  </a:solidFill>
                  <a:latin typeface="Lato Black" panose="020F0A02020204030203" pitchFamily="34" charset="0"/>
                </a:rPr>
                <a:t>点击输入标题</a:t>
              </a:r>
              <a:endParaRPr lang="en-US" sz="2400" dirty="0">
                <a:solidFill>
                  <a:srgbClr val="FE8301"/>
                </a:solidFill>
                <a:latin typeface="Lato Black" panose="020F0A02020204030203" pitchFamily="34" charset="0"/>
              </a:endParaRPr>
            </a:p>
          </p:txBody>
        </p:sp>
        <p:sp>
          <p:nvSpPr>
            <p:cNvPr id="124" name="TextBox 99"/>
            <p:cNvSpPr txBox="1"/>
            <p:nvPr/>
          </p:nvSpPr>
          <p:spPr>
            <a:xfrm>
              <a:off x="3072552" y="4894723"/>
              <a:ext cx="2224385" cy="954107"/>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a:t>
              </a:r>
              <a:r>
                <a:rPr lang="en-US" sz="1400" dirty="0" smtClean="0">
                  <a:solidFill>
                    <a:schemeClr val="bg1"/>
                  </a:solidFill>
                  <a:latin typeface="Lato Light" panose="020F0302020204030203" pitchFamily="34" charset="0"/>
                </a:rPr>
                <a:t>content.</a:t>
              </a:r>
              <a:endParaRPr lang="en-US" sz="1400" dirty="0">
                <a:solidFill>
                  <a:schemeClr val="bg1"/>
                </a:solidFill>
                <a:latin typeface="Lato Light" panose="020F0302020204030203" pitchFamily="34" charset="0"/>
              </a:endParaRPr>
            </a:p>
          </p:txBody>
        </p:sp>
      </p:grpSp>
      <p:grpSp>
        <p:nvGrpSpPr>
          <p:cNvPr id="125" name="Group 10"/>
          <p:cNvGrpSpPr/>
          <p:nvPr/>
        </p:nvGrpSpPr>
        <p:grpSpPr>
          <a:xfrm>
            <a:off x="5626994" y="4465018"/>
            <a:ext cx="2436158" cy="1175788"/>
            <a:chOff x="5286718" y="4457599"/>
            <a:chExt cx="2436158" cy="1175788"/>
          </a:xfrm>
        </p:grpSpPr>
        <p:sp>
          <p:nvSpPr>
            <p:cNvPr id="126" name="TextBox 100"/>
            <p:cNvSpPr txBox="1"/>
            <p:nvPr/>
          </p:nvSpPr>
          <p:spPr>
            <a:xfrm>
              <a:off x="5286718" y="4457599"/>
              <a:ext cx="2076726" cy="461665"/>
            </a:xfrm>
            <a:prstGeom prst="rect">
              <a:avLst/>
            </a:prstGeom>
            <a:noFill/>
          </p:spPr>
          <p:txBody>
            <a:bodyPr wrap="square" rtlCol="0">
              <a:spAutoFit/>
            </a:bodyPr>
            <a:lstStyle/>
            <a:p>
              <a:r>
                <a:rPr lang="zh-CN" altLang="en-US" sz="2400" dirty="0" smtClean="0">
                  <a:solidFill>
                    <a:srgbClr val="A1BB22"/>
                  </a:solidFill>
                  <a:latin typeface="Lato Black" panose="020F0A02020204030203" pitchFamily="34" charset="0"/>
                </a:rPr>
                <a:t>点击输入标题</a:t>
              </a:r>
              <a:endParaRPr lang="en-US" sz="2400" dirty="0">
                <a:solidFill>
                  <a:srgbClr val="A1BB22"/>
                </a:solidFill>
                <a:latin typeface="Lato Black" panose="020F0A02020204030203" pitchFamily="34" charset="0"/>
              </a:endParaRPr>
            </a:p>
          </p:txBody>
        </p:sp>
        <p:sp>
          <p:nvSpPr>
            <p:cNvPr id="127" name="TextBox 101"/>
            <p:cNvSpPr txBox="1"/>
            <p:nvPr/>
          </p:nvSpPr>
          <p:spPr>
            <a:xfrm>
              <a:off x="5286718" y="4894723"/>
              <a:ext cx="2436158" cy="738664"/>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a:t>
              </a:r>
              <a:r>
                <a:rPr lang="en-US" sz="1400" dirty="0" smtClean="0">
                  <a:solidFill>
                    <a:schemeClr val="bg1"/>
                  </a:solidFill>
                  <a:latin typeface="Lato Light" panose="020F0302020204030203" pitchFamily="34" charset="0"/>
                </a:rPr>
                <a:t>content.</a:t>
              </a:r>
              <a:endParaRPr lang="en-US" sz="1400" dirty="0">
                <a:solidFill>
                  <a:schemeClr val="bg1"/>
                </a:solidFill>
                <a:latin typeface="Lato Light" panose="020F0302020204030203" pitchFamily="34" charset="0"/>
              </a:endParaRPr>
            </a:p>
          </p:txBody>
        </p:sp>
      </p:grpSp>
      <p:grpSp>
        <p:nvGrpSpPr>
          <p:cNvPr id="128" name="Group 11"/>
          <p:cNvGrpSpPr/>
          <p:nvPr/>
        </p:nvGrpSpPr>
        <p:grpSpPr>
          <a:xfrm>
            <a:off x="7962824" y="4465018"/>
            <a:ext cx="2436159" cy="1175788"/>
            <a:chOff x="7458613" y="4457599"/>
            <a:chExt cx="2436159" cy="1175788"/>
          </a:xfrm>
        </p:grpSpPr>
        <p:sp>
          <p:nvSpPr>
            <p:cNvPr id="129" name="TextBox 102"/>
            <p:cNvSpPr txBox="1"/>
            <p:nvPr/>
          </p:nvSpPr>
          <p:spPr>
            <a:xfrm>
              <a:off x="7458613" y="4457599"/>
              <a:ext cx="2048987" cy="461665"/>
            </a:xfrm>
            <a:prstGeom prst="rect">
              <a:avLst/>
            </a:prstGeom>
            <a:noFill/>
          </p:spPr>
          <p:txBody>
            <a:bodyPr wrap="square" rtlCol="0">
              <a:spAutoFit/>
            </a:bodyPr>
            <a:lstStyle/>
            <a:p>
              <a:r>
                <a:rPr lang="zh-CN" altLang="en-US" sz="2400" dirty="0" smtClean="0">
                  <a:solidFill>
                    <a:srgbClr val="A12F01"/>
                  </a:solidFill>
                  <a:latin typeface="Lato Black" panose="020F0A02020204030203" pitchFamily="34" charset="0"/>
                </a:rPr>
                <a:t>点击输入标题</a:t>
              </a:r>
              <a:endParaRPr lang="en-US" sz="2400" dirty="0">
                <a:solidFill>
                  <a:srgbClr val="A12F01"/>
                </a:solidFill>
                <a:latin typeface="Lato Black" panose="020F0A02020204030203" pitchFamily="34" charset="0"/>
              </a:endParaRPr>
            </a:p>
          </p:txBody>
        </p:sp>
        <p:sp>
          <p:nvSpPr>
            <p:cNvPr id="130" name="TextBox 103"/>
            <p:cNvSpPr txBox="1"/>
            <p:nvPr/>
          </p:nvSpPr>
          <p:spPr>
            <a:xfrm>
              <a:off x="7458614" y="4894723"/>
              <a:ext cx="2436158" cy="738664"/>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a:t>
              </a:r>
              <a:r>
                <a:rPr lang="en-US" sz="1400" dirty="0" smtClean="0">
                  <a:solidFill>
                    <a:schemeClr val="bg1"/>
                  </a:solidFill>
                  <a:latin typeface="Lato Light" panose="020F0302020204030203" pitchFamily="34" charset="0"/>
                </a:rPr>
                <a:t>content.</a:t>
              </a:r>
              <a:endParaRPr lang="en-US" sz="1400" dirty="0">
                <a:solidFill>
                  <a:schemeClr val="bg1"/>
                </a:solidFill>
                <a:latin typeface="Lato Light" panose="020F0302020204030203" pitchFamily="34" charset="0"/>
              </a:endParaRPr>
            </a:p>
          </p:txBody>
        </p:sp>
      </p:grpSp>
      <p:sp>
        <p:nvSpPr>
          <p:cNvPr id="131" name="TextBox 104"/>
          <p:cNvSpPr txBox="1"/>
          <p:nvPr/>
        </p:nvSpPr>
        <p:spPr>
          <a:xfrm>
            <a:off x="1270255" y="1864517"/>
            <a:ext cx="10431914" cy="738664"/>
          </a:xfrm>
          <a:prstGeom prst="rect">
            <a:avLst/>
          </a:prstGeom>
          <a:noFill/>
        </p:spPr>
        <p:txBody>
          <a:bodyPr wrap="square" rtlCol="0">
            <a:spAutoFit/>
          </a:bodyPr>
          <a:lstStyle/>
          <a:p>
            <a:pPr algn="ct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点击输入内容</a:t>
            </a:r>
            <a:endParaRPr lang="en-US" altLang="zh-CN" sz="1400" dirty="0">
              <a:solidFill>
                <a:schemeClr val="bg1"/>
              </a:solidFill>
              <a:latin typeface="Lato Light" panose="020F0302020204030203" pitchFamily="34" charset="0"/>
            </a:endParaRPr>
          </a:p>
          <a:p>
            <a:pPr algn="ctr"/>
            <a:endParaRPr lang="en-US" altLang="zh-CN" sz="1400" dirty="0">
              <a:solidFill>
                <a:schemeClr val="bg1"/>
              </a:solidFill>
              <a:latin typeface="Lato Light" panose="020F0302020204030203"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500"/>
                                        <p:tgtEl>
                                          <p:spTgt spid="131"/>
                                        </p:tgtEl>
                                      </p:cBhvr>
                                    </p:animEffect>
                                  </p:childTnLst>
                                </p:cTn>
                              </p:par>
                            </p:childTnLst>
                          </p:cTn>
                        </p:par>
                        <p:par>
                          <p:cTn id="19" fill="hold">
                            <p:stCondLst>
                              <p:cond delay="1799"/>
                            </p:stCondLst>
                            <p:childTnLst>
                              <p:par>
                                <p:cTn id="20" presetID="22" presetClass="entr" presetSubtype="8" fill="hold" nodeType="after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left)">
                                      <p:cBhvr>
                                        <p:cTn id="22" dur="500"/>
                                        <p:tgtEl>
                                          <p:spTgt spid="104"/>
                                        </p:tgtEl>
                                      </p:cBhvr>
                                    </p:animEffect>
                                  </p:childTnLst>
                                </p:cTn>
                              </p:par>
                            </p:childTnLst>
                          </p:cTn>
                        </p:par>
                        <p:par>
                          <p:cTn id="23" fill="hold">
                            <p:stCondLst>
                              <p:cond delay="2299"/>
                            </p:stCondLst>
                            <p:childTnLst>
                              <p:par>
                                <p:cTn id="24" presetID="22" presetClass="entr" presetSubtype="1"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up)">
                                      <p:cBhvr>
                                        <p:cTn id="26" dur="500"/>
                                        <p:tgtEl>
                                          <p:spTgt spid="98"/>
                                        </p:tgtEl>
                                      </p:cBhvr>
                                    </p:animEffect>
                                  </p:childTnLst>
                                </p:cTn>
                              </p:par>
                            </p:childTnLst>
                          </p:cTn>
                        </p:par>
                        <p:par>
                          <p:cTn id="27" fill="hold">
                            <p:stCondLst>
                              <p:cond delay="2799"/>
                            </p:stCondLst>
                            <p:childTnLst>
                              <p:par>
                                <p:cTn id="28" presetID="22" presetClass="entr" presetSubtype="4" fill="hold" nodeType="after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wipe(down)">
                                      <p:cBhvr>
                                        <p:cTn id="30" dur="5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childTnLst>
                          </p:cTn>
                        </p:par>
                        <p:par>
                          <p:cTn id="34" fill="hold">
                            <p:stCondLst>
                              <p:cond delay="3299"/>
                            </p:stCondLst>
                            <p:childTnLst>
                              <p:par>
                                <p:cTn id="35" presetID="22" presetClass="entr" presetSubtype="1" fill="hold" grpId="0" nodeType="after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up)">
                                      <p:cBhvr>
                                        <p:cTn id="37" dur="500"/>
                                        <p:tgtEl>
                                          <p:spTgt spid="101"/>
                                        </p:tgtEl>
                                      </p:cBhvr>
                                    </p:animEffect>
                                  </p:childTnLst>
                                </p:cTn>
                              </p:par>
                            </p:childTnLst>
                          </p:cTn>
                        </p:par>
                        <p:par>
                          <p:cTn id="38" fill="hold">
                            <p:stCondLst>
                              <p:cond delay="3799"/>
                            </p:stCondLst>
                            <p:childTnLst>
                              <p:par>
                                <p:cTn id="39" presetID="22" presetClass="entr" presetSubtype="1"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wipe(up)">
                                      <p:cBhvr>
                                        <p:cTn id="41" dur="500"/>
                                        <p:tgtEl>
                                          <p:spTgt spid="100"/>
                                        </p:tgtEl>
                                      </p:cBhvr>
                                    </p:animEffect>
                                  </p:childTnLst>
                                </p:cTn>
                              </p:par>
                            </p:childTnLst>
                          </p:cTn>
                        </p:par>
                        <p:par>
                          <p:cTn id="42" fill="hold">
                            <p:stCondLst>
                              <p:cond delay="4299"/>
                            </p:stCondLst>
                            <p:childTnLst>
                              <p:par>
                                <p:cTn id="43" presetID="22" presetClass="entr" presetSubtype="4" fill="hold"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down)">
                                      <p:cBhvr>
                                        <p:cTn id="45" dur="500"/>
                                        <p:tgtEl>
                                          <p:spTgt spid="110"/>
                                        </p:tgtEl>
                                      </p:cBhvr>
                                    </p:animEffect>
                                  </p:childTnLst>
                                </p:cTn>
                              </p:par>
                              <p:par>
                                <p:cTn id="46" presetID="10" presetClass="entr" presetSubtype="0" fill="hold" nodeType="with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500"/>
                                        <p:tgtEl>
                                          <p:spTgt spid="122"/>
                                        </p:tgtEl>
                                      </p:cBhvr>
                                    </p:animEffect>
                                  </p:childTnLst>
                                </p:cTn>
                              </p:par>
                            </p:childTnLst>
                          </p:cTn>
                        </p:par>
                        <p:par>
                          <p:cTn id="49" fill="hold">
                            <p:stCondLst>
                              <p:cond delay="4799"/>
                            </p:stCondLst>
                            <p:childTnLst>
                              <p:par>
                                <p:cTn id="50" presetID="22" presetClass="entr" presetSubtype="1" fill="hold" grpId="0"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up)">
                                      <p:cBhvr>
                                        <p:cTn id="52" dur="500"/>
                                        <p:tgtEl>
                                          <p:spTgt spid="99"/>
                                        </p:tgtEl>
                                      </p:cBhvr>
                                    </p:animEffect>
                                  </p:childTnLst>
                                </p:cTn>
                              </p:par>
                            </p:childTnLst>
                          </p:cTn>
                        </p:par>
                        <p:par>
                          <p:cTn id="53" fill="hold">
                            <p:stCondLst>
                              <p:cond delay="5299"/>
                            </p:stCondLst>
                            <p:childTnLst>
                              <p:par>
                                <p:cTn id="54" presetID="22" presetClass="entr" presetSubtype="1"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up)">
                                      <p:cBhvr>
                                        <p:cTn id="56" dur="500"/>
                                        <p:tgtEl>
                                          <p:spTgt spid="49"/>
                                        </p:tgtEl>
                                      </p:cBhvr>
                                    </p:animEffect>
                                  </p:childTnLst>
                                </p:cTn>
                              </p:par>
                            </p:childTnLst>
                          </p:cTn>
                        </p:par>
                        <p:par>
                          <p:cTn id="57" fill="hold">
                            <p:stCondLst>
                              <p:cond delay="5799"/>
                            </p:stCondLst>
                            <p:childTnLst>
                              <p:par>
                                <p:cTn id="58" presetID="22" presetClass="entr" presetSubtype="4" fill="hold" nodeType="after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wipe(down)">
                                      <p:cBhvr>
                                        <p:cTn id="60" dur="500"/>
                                        <p:tgtEl>
                                          <p:spTgt spid="113"/>
                                        </p:tgtEl>
                                      </p:cBhvr>
                                    </p:animEffect>
                                  </p:childTnLst>
                                </p:cTn>
                              </p:par>
                              <p:par>
                                <p:cTn id="61" presetID="10" presetClass="entr" presetSubtype="0" fill="hold" nodeType="with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fade">
                                      <p:cBhvr>
                                        <p:cTn id="63" dur="500"/>
                                        <p:tgtEl>
                                          <p:spTgt spid="125"/>
                                        </p:tgtEl>
                                      </p:cBhvr>
                                    </p:animEffect>
                                  </p:childTnLst>
                                </p:cTn>
                              </p:par>
                            </p:childTnLst>
                          </p:cTn>
                        </p:par>
                        <p:par>
                          <p:cTn id="64" fill="hold">
                            <p:stCondLst>
                              <p:cond delay="6299"/>
                            </p:stCondLst>
                            <p:childTnLst>
                              <p:par>
                                <p:cTn id="65" presetID="22" presetClass="entr" presetSubtype="1" fill="hold" grpId="0" nodeType="after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wipe(up)">
                                      <p:cBhvr>
                                        <p:cTn id="67" dur="500"/>
                                        <p:tgtEl>
                                          <p:spTgt spid="97"/>
                                        </p:tgtEl>
                                      </p:cBhvr>
                                    </p:animEffect>
                                  </p:childTnLst>
                                </p:cTn>
                              </p:par>
                            </p:childTnLst>
                          </p:cTn>
                        </p:par>
                        <p:par>
                          <p:cTn id="68" fill="hold">
                            <p:stCondLst>
                              <p:cond delay="6799"/>
                            </p:stCondLst>
                            <p:childTnLst>
                              <p:par>
                                <p:cTn id="69" presetID="22" presetClass="entr" presetSubtype="1" fill="hold" grpId="0" nodeType="after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wipe(up)">
                                      <p:cBhvr>
                                        <p:cTn id="71" dur="500"/>
                                        <p:tgtEl>
                                          <p:spTgt spid="102"/>
                                        </p:tgtEl>
                                      </p:cBhvr>
                                    </p:animEffect>
                                  </p:childTnLst>
                                </p:cTn>
                              </p:par>
                            </p:childTnLst>
                          </p:cTn>
                        </p:par>
                        <p:par>
                          <p:cTn id="72" fill="hold">
                            <p:stCondLst>
                              <p:cond delay="7299"/>
                            </p:stCondLst>
                            <p:childTnLst>
                              <p:par>
                                <p:cTn id="73" presetID="22" presetClass="entr" presetSubtype="4" fill="hold" nodeType="after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wipe(down)">
                                      <p:cBhvr>
                                        <p:cTn id="75" dur="500"/>
                                        <p:tgtEl>
                                          <p:spTgt spid="116"/>
                                        </p:tgtEl>
                                      </p:cBhvr>
                                    </p:animEffect>
                                  </p:childTnLst>
                                </p:cTn>
                              </p:par>
                              <p:par>
                                <p:cTn id="76" presetID="10" presetClass="entr" presetSubtype="0" fill="hold" nodeType="withEffect">
                                  <p:stCondLst>
                                    <p:cond delay="0"/>
                                  </p:stCondLst>
                                  <p:childTnLst>
                                    <p:set>
                                      <p:cBhvr>
                                        <p:cTn id="77" dur="1" fill="hold">
                                          <p:stCondLst>
                                            <p:cond delay="0"/>
                                          </p:stCondLst>
                                        </p:cTn>
                                        <p:tgtEl>
                                          <p:spTgt spid="128"/>
                                        </p:tgtEl>
                                        <p:attrNameLst>
                                          <p:attrName>style.visibility</p:attrName>
                                        </p:attrNameLst>
                                      </p:cBhvr>
                                      <p:to>
                                        <p:strVal val="visible"/>
                                      </p:to>
                                    </p:set>
                                    <p:animEffect transition="in" filter="fade">
                                      <p:cBhvr>
                                        <p:cTn id="78" dur="500"/>
                                        <p:tgtEl>
                                          <p:spTgt spid="128"/>
                                        </p:tgtEl>
                                      </p:cBhvr>
                                    </p:animEffect>
                                  </p:childTnLst>
                                </p:cTn>
                              </p:par>
                            </p:childTnLst>
                          </p:cTn>
                        </p:par>
                        <p:par>
                          <p:cTn id="79" fill="hold">
                            <p:stCondLst>
                              <p:cond delay="7799"/>
                            </p:stCondLst>
                            <p:childTnLst>
                              <p:par>
                                <p:cTn id="80" presetID="22" presetClass="entr" presetSubtype="1" fill="hold" grpId="0" nodeType="afterEffect">
                                  <p:stCondLst>
                                    <p:cond delay="0"/>
                                  </p:stCondLst>
                                  <p:childTnLst>
                                    <p:set>
                                      <p:cBhvr>
                                        <p:cTn id="81" dur="1" fill="hold">
                                          <p:stCondLst>
                                            <p:cond delay="0"/>
                                          </p:stCondLst>
                                        </p:cTn>
                                        <p:tgtEl>
                                          <p:spTgt spid="103"/>
                                        </p:tgtEl>
                                        <p:attrNameLst>
                                          <p:attrName>style.visibility</p:attrName>
                                        </p:attrNameLst>
                                      </p:cBhvr>
                                      <p:to>
                                        <p:strVal val="visible"/>
                                      </p:to>
                                    </p:set>
                                    <p:animEffect transition="in" filter="wipe(up)">
                                      <p:cBhvr>
                                        <p:cTn id="8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9" grpId="0" animBg="1"/>
      <p:bldP spid="97" grpId="0" animBg="1"/>
      <p:bldP spid="98" grpId="0" animBg="1"/>
      <p:bldP spid="99" grpId="0" animBg="1"/>
      <p:bldP spid="100" grpId="0" animBg="1"/>
      <p:bldP spid="101" grpId="0" animBg="1"/>
      <p:bldP spid="102" grpId="0" animBg="1"/>
      <p:bldP spid="103" grpId="0" animBg="1"/>
      <p:bldP spid="13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2" name="文本框 1"/>
          <p:cNvSpPr txBox="1"/>
          <p:nvPr/>
        </p:nvSpPr>
        <p:spPr>
          <a:xfrm>
            <a:off x="1494218" y="2223165"/>
            <a:ext cx="8424101" cy="2554545"/>
          </a:xfrm>
          <a:prstGeom prst="rect">
            <a:avLst/>
          </a:prstGeom>
          <a:noFill/>
        </p:spPr>
        <p:txBody>
          <a:bodyPr wrap="none" rtlCol="0">
            <a:spAutoFit/>
          </a:bodyPr>
          <a:lstStyle/>
          <a:p>
            <a:pPr algn="ctr"/>
            <a:r>
              <a:rPr lang="zh-CN" altLang="en-US" sz="16000" b="1" dirty="0" smtClean="0">
                <a:solidFill>
                  <a:srgbClr val="FFFF00"/>
                </a:solidFill>
                <a:effectLst>
                  <a:outerShdw blurRad="38100" dist="38100" dir="2700000" algn="tl">
                    <a:srgbClr val="000000">
                      <a:alpha val="43137"/>
                    </a:srgbClr>
                  </a:outerShdw>
                </a:effectLst>
                <a:latin typeface="方正静蕾简体" panose="02000000000000000000" pitchFamily="2" charset="-122"/>
                <a:ea typeface="方正静蕾简体" panose="02000000000000000000" pitchFamily="2" charset="-122"/>
              </a:rPr>
              <a:t>谢谢观看</a:t>
            </a:r>
            <a:endParaRPr lang="zh-CN" altLang="en-US" sz="16000" b="1" dirty="0">
              <a:solidFill>
                <a:srgbClr val="FFFF00"/>
              </a:solidFill>
              <a:effectLst>
                <a:outerShdw blurRad="38100" dist="38100" dir="2700000" algn="tl">
                  <a:srgbClr val="000000">
                    <a:alpha val="43137"/>
                  </a:srgbClr>
                </a:outerShdw>
              </a:effectLst>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3000">
        <p14:vortex dir="u"/>
      </p:transition>
    </mc:Choice>
    <mc:Fallback>
      <p:transition spd="slow" advClick="0" advTm="3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endParaRPr lang="zh-CN" altLang="en-US" sz="4400" b="1" dirty="0">
              <a:solidFill>
                <a:srgbClr val="FFFF00"/>
              </a:solidFill>
              <a:latin typeface="方正静蕾简体" panose="02000000000000000000" pitchFamily="2" charset="-122"/>
              <a:ea typeface="方正静蕾简体" panose="02000000000000000000" pitchFamily="2" charset="-122"/>
            </a:endParaRPr>
          </a:p>
        </p:txBody>
      </p:sp>
      <p:grpSp>
        <p:nvGrpSpPr>
          <p:cNvPr id="9" name="组合 8"/>
          <p:cNvGrpSpPr/>
          <p:nvPr/>
        </p:nvGrpSpPr>
        <p:grpSpPr>
          <a:xfrm>
            <a:off x="4866288" y="2251881"/>
            <a:ext cx="1595462" cy="1373853"/>
            <a:chOff x="3714744" y="1714494"/>
            <a:chExt cx="906467" cy="584200"/>
          </a:xfrm>
          <a:solidFill>
            <a:schemeClr val="tx1">
              <a:lumMod val="65000"/>
              <a:lumOff val="35000"/>
            </a:schemeClr>
          </a:solidFill>
        </p:grpSpPr>
        <p:sp>
          <p:nvSpPr>
            <p:cNvPr id="10" name="Freeform 35"/>
            <p:cNvSpPr>
              <a:spLocks noEditPoints="1"/>
            </p:cNvSpPr>
            <p:nvPr/>
          </p:nvSpPr>
          <p:spPr bwMode="auto">
            <a:xfrm>
              <a:off x="3714744" y="1714494"/>
              <a:ext cx="500063" cy="574675"/>
            </a:xfrm>
            <a:custGeom>
              <a:avLst/>
              <a:gdLst/>
              <a:ahLst/>
              <a:cxnLst>
                <a:cxn ang="0">
                  <a:pos x="246" y="13"/>
                </a:cxn>
                <a:cxn ang="0">
                  <a:pos x="96" y="19"/>
                </a:cxn>
                <a:cxn ang="0">
                  <a:pos x="31" y="63"/>
                </a:cxn>
                <a:cxn ang="0">
                  <a:pos x="4" y="227"/>
                </a:cxn>
                <a:cxn ang="0">
                  <a:pos x="46" y="332"/>
                </a:cxn>
                <a:cxn ang="0">
                  <a:pos x="218" y="349"/>
                </a:cxn>
                <a:cxn ang="0">
                  <a:pos x="307" y="225"/>
                </a:cxn>
                <a:cxn ang="0">
                  <a:pos x="79" y="42"/>
                </a:cxn>
                <a:cxn ang="0">
                  <a:pos x="52" y="63"/>
                </a:cxn>
                <a:cxn ang="0">
                  <a:pos x="61" y="93"/>
                </a:cxn>
                <a:cxn ang="0">
                  <a:pos x="31" y="110"/>
                </a:cxn>
                <a:cxn ang="0">
                  <a:pos x="60" y="114"/>
                </a:cxn>
                <a:cxn ang="0">
                  <a:pos x="21" y="187"/>
                </a:cxn>
                <a:cxn ang="0">
                  <a:pos x="48" y="141"/>
                </a:cxn>
                <a:cxn ang="0">
                  <a:pos x="23" y="149"/>
                </a:cxn>
                <a:cxn ang="0">
                  <a:pos x="46" y="290"/>
                </a:cxn>
                <a:cxn ang="0">
                  <a:pos x="50" y="198"/>
                </a:cxn>
                <a:cxn ang="0">
                  <a:pos x="33" y="192"/>
                </a:cxn>
                <a:cxn ang="0">
                  <a:pos x="50" y="227"/>
                </a:cxn>
                <a:cxn ang="0">
                  <a:pos x="46" y="211"/>
                </a:cxn>
                <a:cxn ang="0">
                  <a:pos x="14" y="221"/>
                </a:cxn>
                <a:cxn ang="0">
                  <a:pos x="21" y="234"/>
                </a:cxn>
                <a:cxn ang="0">
                  <a:pos x="21" y="255"/>
                </a:cxn>
                <a:cxn ang="0">
                  <a:pos x="40" y="263"/>
                </a:cxn>
                <a:cxn ang="0">
                  <a:pos x="31" y="288"/>
                </a:cxn>
                <a:cxn ang="0">
                  <a:pos x="31" y="288"/>
                </a:cxn>
                <a:cxn ang="0">
                  <a:pos x="54" y="295"/>
                </a:cxn>
                <a:cxn ang="0">
                  <a:pos x="63" y="330"/>
                </a:cxn>
                <a:cxn ang="0">
                  <a:pos x="71" y="333"/>
                </a:cxn>
                <a:cxn ang="0">
                  <a:pos x="73" y="299"/>
                </a:cxn>
                <a:cxn ang="0">
                  <a:pos x="81" y="339"/>
                </a:cxn>
                <a:cxn ang="0">
                  <a:pos x="96" y="343"/>
                </a:cxn>
                <a:cxn ang="0">
                  <a:pos x="82" y="324"/>
                </a:cxn>
                <a:cxn ang="0">
                  <a:pos x="210" y="335"/>
                </a:cxn>
                <a:cxn ang="0">
                  <a:pos x="82" y="299"/>
                </a:cxn>
                <a:cxn ang="0">
                  <a:pos x="67" y="112"/>
                </a:cxn>
                <a:cxn ang="0">
                  <a:pos x="111" y="17"/>
                </a:cxn>
                <a:cxn ang="0">
                  <a:pos x="248" y="27"/>
                </a:cxn>
                <a:cxn ang="0">
                  <a:pos x="302" y="124"/>
                </a:cxn>
                <a:cxn ang="0">
                  <a:pos x="180" y="72"/>
                </a:cxn>
                <a:cxn ang="0">
                  <a:pos x="107" y="162"/>
                </a:cxn>
                <a:cxn ang="0">
                  <a:pos x="138" y="265"/>
                </a:cxn>
                <a:cxn ang="0">
                  <a:pos x="235" y="242"/>
                </a:cxn>
                <a:cxn ang="0">
                  <a:pos x="252" y="141"/>
                </a:cxn>
                <a:cxn ang="0">
                  <a:pos x="244" y="170"/>
                </a:cxn>
                <a:cxn ang="0">
                  <a:pos x="244" y="162"/>
                </a:cxn>
                <a:cxn ang="0">
                  <a:pos x="227" y="139"/>
                </a:cxn>
                <a:cxn ang="0">
                  <a:pos x="229" y="122"/>
                </a:cxn>
                <a:cxn ang="0">
                  <a:pos x="229" y="116"/>
                </a:cxn>
                <a:cxn ang="0">
                  <a:pos x="214" y="164"/>
                </a:cxn>
                <a:cxn ang="0">
                  <a:pos x="185" y="91"/>
                </a:cxn>
                <a:cxn ang="0">
                  <a:pos x="195" y="267"/>
                </a:cxn>
                <a:cxn ang="0">
                  <a:pos x="197" y="265"/>
                </a:cxn>
                <a:cxn ang="0">
                  <a:pos x="170" y="269"/>
                </a:cxn>
                <a:cxn ang="0">
                  <a:pos x="119" y="221"/>
                </a:cxn>
                <a:cxn ang="0">
                  <a:pos x="147" y="88"/>
                </a:cxn>
                <a:cxn ang="0">
                  <a:pos x="195" y="122"/>
                </a:cxn>
                <a:cxn ang="0">
                  <a:pos x="214" y="204"/>
                </a:cxn>
                <a:cxn ang="0">
                  <a:pos x="210" y="221"/>
                </a:cxn>
                <a:cxn ang="0">
                  <a:pos x="223" y="189"/>
                </a:cxn>
                <a:cxn ang="0">
                  <a:pos x="231" y="215"/>
                </a:cxn>
                <a:cxn ang="0">
                  <a:pos x="244" y="192"/>
                </a:cxn>
              </a:cxnLst>
              <a:rect l="0" t="0" r="r" b="b"/>
              <a:pathLst>
                <a:path w="315" h="362">
                  <a:moveTo>
                    <a:pt x="307" y="95"/>
                  </a:moveTo>
                  <a:lnTo>
                    <a:pt x="307" y="95"/>
                  </a:lnTo>
                  <a:lnTo>
                    <a:pt x="298" y="70"/>
                  </a:lnTo>
                  <a:lnTo>
                    <a:pt x="283" y="48"/>
                  </a:lnTo>
                  <a:lnTo>
                    <a:pt x="275" y="38"/>
                  </a:lnTo>
                  <a:lnTo>
                    <a:pt x="265" y="29"/>
                  </a:lnTo>
                  <a:lnTo>
                    <a:pt x="256" y="21"/>
                  </a:lnTo>
                  <a:lnTo>
                    <a:pt x="246" y="13"/>
                  </a:lnTo>
                  <a:lnTo>
                    <a:pt x="246" y="13"/>
                  </a:lnTo>
                  <a:lnTo>
                    <a:pt x="229" y="8"/>
                  </a:lnTo>
                  <a:lnTo>
                    <a:pt x="206" y="4"/>
                  </a:lnTo>
                  <a:lnTo>
                    <a:pt x="182" y="0"/>
                  </a:lnTo>
                  <a:lnTo>
                    <a:pt x="161" y="0"/>
                  </a:lnTo>
                  <a:lnTo>
                    <a:pt x="161" y="0"/>
                  </a:lnTo>
                  <a:lnTo>
                    <a:pt x="142" y="2"/>
                  </a:lnTo>
                  <a:lnTo>
                    <a:pt x="124" y="6"/>
                  </a:lnTo>
                  <a:lnTo>
                    <a:pt x="111" y="11"/>
                  </a:lnTo>
                  <a:lnTo>
                    <a:pt x="96" y="19"/>
                  </a:lnTo>
                  <a:lnTo>
                    <a:pt x="96" y="19"/>
                  </a:lnTo>
                  <a:lnTo>
                    <a:pt x="82" y="25"/>
                  </a:lnTo>
                  <a:lnTo>
                    <a:pt x="69" y="30"/>
                  </a:lnTo>
                  <a:lnTo>
                    <a:pt x="69" y="30"/>
                  </a:lnTo>
                  <a:lnTo>
                    <a:pt x="60" y="36"/>
                  </a:lnTo>
                  <a:lnTo>
                    <a:pt x="48" y="46"/>
                  </a:lnTo>
                  <a:lnTo>
                    <a:pt x="37" y="55"/>
                  </a:lnTo>
                  <a:lnTo>
                    <a:pt x="31" y="63"/>
                  </a:lnTo>
                  <a:lnTo>
                    <a:pt x="31" y="63"/>
                  </a:lnTo>
                  <a:lnTo>
                    <a:pt x="27" y="72"/>
                  </a:lnTo>
                  <a:lnTo>
                    <a:pt x="21" y="86"/>
                  </a:lnTo>
                  <a:lnTo>
                    <a:pt x="14" y="116"/>
                  </a:lnTo>
                  <a:lnTo>
                    <a:pt x="14" y="116"/>
                  </a:lnTo>
                  <a:lnTo>
                    <a:pt x="8" y="141"/>
                  </a:lnTo>
                  <a:lnTo>
                    <a:pt x="2" y="168"/>
                  </a:lnTo>
                  <a:lnTo>
                    <a:pt x="0" y="196"/>
                  </a:lnTo>
                  <a:lnTo>
                    <a:pt x="2" y="211"/>
                  </a:lnTo>
                  <a:lnTo>
                    <a:pt x="4" y="227"/>
                  </a:lnTo>
                  <a:lnTo>
                    <a:pt x="4" y="227"/>
                  </a:lnTo>
                  <a:lnTo>
                    <a:pt x="8" y="253"/>
                  </a:lnTo>
                  <a:lnTo>
                    <a:pt x="14" y="276"/>
                  </a:lnTo>
                  <a:lnTo>
                    <a:pt x="14" y="276"/>
                  </a:lnTo>
                  <a:lnTo>
                    <a:pt x="20" y="290"/>
                  </a:lnTo>
                  <a:lnTo>
                    <a:pt x="29" y="305"/>
                  </a:lnTo>
                  <a:lnTo>
                    <a:pt x="39" y="320"/>
                  </a:lnTo>
                  <a:lnTo>
                    <a:pt x="46" y="332"/>
                  </a:lnTo>
                  <a:lnTo>
                    <a:pt x="46" y="332"/>
                  </a:lnTo>
                  <a:lnTo>
                    <a:pt x="61" y="341"/>
                  </a:lnTo>
                  <a:lnTo>
                    <a:pt x="81" y="349"/>
                  </a:lnTo>
                  <a:lnTo>
                    <a:pt x="103" y="356"/>
                  </a:lnTo>
                  <a:lnTo>
                    <a:pt x="126" y="360"/>
                  </a:lnTo>
                  <a:lnTo>
                    <a:pt x="151" y="362"/>
                  </a:lnTo>
                  <a:lnTo>
                    <a:pt x="174" y="360"/>
                  </a:lnTo>
                  <a:lnTo>
                    <a:pt x="197" y="356"/>
                  </a:lnTo>
                  <a:lnTo>
                    <a:pt x="218" y="349"/>
                  </a:lnTo>
                  <a:lnTo>
                    <a:pt x="218" y="349"/>
                  </a:lnTo>
                  <a:lnTo>
                    <a:pt x="227" y="345"/>
                  </a:lnTo>
                  <a:lnTo>
                    <a:pt x="235" y="339"/>
                  </a:lnTo>
                  <a:lnTo>
                    <a:pt x="254" y="324"/>
                  </a:lnTo>
                  <a:lnTo>
                    <a:pt x="269" y="307"/>
                  </a:lnTo>
                  <a:lnTo>
                    <a:pt x="281" y="292"/>
                  </a:lnTo>
                  <a:lnTo>
                    <a:pt x="281" y="292"/>
                  </a:lnTo>
                  <a:lnTo>
                    <a:pt x="292" y="272"/>
                  </a:lnTo>
                  <a:lnTo>
                    <a:pt x="300" y="250"/>
                  </a:lnTo>
                  <a:lnTo>
                    <a:pt x="307" y="225"/>
                  </a:lnTo>
                  <a:lnTo>
                    <a:pt x="313" y="198"/>
                  </a:lnTo>
                  <a:lnTo>
                    <a:pt x="315" y="170"/>
                  </a:lnTo>
                  <a:lnTo>
                    <a:pt x="315" y="143"/>
                  </a:lnTo>
                  <a:lnTo>
                    <a:pt x="313" y="118"/>
                  </a:lnTo>
                  <a:lnTo>
                    <a:pt x="307" y="95"/>
                  </a:lnTo>
                  <a:lnTo>
                    <a:pt x="307" y="95"/>
                  </a:lnTo>
                  <a:close/>
                  <a:moveTo>
                    <a:pt x="79" y="38"/>
                  </a:moveTo>
                  <a:lnTo>
                    <a:pt x="79" y="38"/>
                  </a:lnTo>
                  <a:lnTo>
                    <a:pt x="79" y="42"/>
                  </a:lnTo>
                  <a:lnTo>
                    <a:pt x="77" y="46"/>
                  </a:lnTo>
                  <a:lnTo>
                    <a:pt x="75" y="49"/>
                  </a:lnTo>
                  <a:lnTo>
                    <a:pt x="75" y="55"/>
                  </a:lnTo>
                  <a:lnTo>
                    <a:pt x="75" y="55"/>
                  </a:lnTo>
                  <a:lnTo>
                    <a:pt x="67" y="57"/>
                  </a:lnTo>
                  <a:lnTo>
                    <a:pt x="61" y="61"/>
                  </a:lnTo>
                  <a:lnTo>
                    <a:pt x="52" y="67"/>
                  </a:lnTo>
                  <a:lnTo>
                    <a:pt x="52" y="67"/>
                  </a:lnTo>
                  <a:lnTo>
                    <a:pt x="52" y="63"/>
                  </a:lnTo>
                  <a:lnTo>
                    <a:pt x="54" y="57"/>
                  </a:lnTo>
                  <a:lnTo>
                    <a:pt x="60" y="49"/>
                  </a:lnTo>
                  <a:lnTo>
                    <a:pt x="69" y="44"/>
                  </a:lnTo>
                  <a:lnTo>
                    <a:pt x="79" y="38"/>
                  </a:lnTo>
                  <a:lnTo>
                    <a:pt x="79" y="38"/>
                  </a:lnTo>
                  <a:close/>
                  <a:moveTo>
                    <a:pt x="63" y="76"/>
                  </a:moveTo>
                  <a:lnTo>
                    <a:pt x="63" y="76"/>
                  </a:lnTo>
                  <a:lnTo>
                    <a:pt x="63" y="84"/>
                  </a:lnTo>
                  <a:lnTo>
                    <a:pt x="61" y="93"/>
                  </a:lnTo>
                  <a:lnTo>
                    <a:pt x="58" y="101"/>
                  </a:lnTo>
                  <a:lnTo>
                    <a:pt x="52" y="107"/>
                  </a:lnTo>
                  <a:lnTo>
                    <a:pt x="44" y="112"/>
                  </a:lnTo>
                  <a:lnTo>
                    <a:pt x="37" y="118"/>
                  </a:lnTo>
                  <a:lnTo>
                    <a:pt x="29" y="122"/>
                  </a:lnTo>
                  <a:lnTo>
                    <a:pt x="21" y="124"/>
                  </a:lnTo>
                  <a:lnTo>
                    <a:pt x="21" y="124"/>
                  </a:lnTo>
                  <a:lnTo>
                    <a:pt x="25" y="116"/>
                  </a:lnTo>
                  <a:lnTo>
                    <a:pt x="31" y="110"/>
                  </a:lnTo>
                  <a:lnTo>
                    <a:pt x="42" y="99"/>
                  </a:lnTo>
                  <a:lnTo>
                    <a:pt x="54" y="90"/>
                  </a:lnTo>
                  <a:lnTo>
                    <a:pt x="60" y="84"/>
                  </a:lnTo>
                  <a:lnTo>
                    <a:pt x="63" y="76"/>
                  </a:lnTo>
                  <a:lnTo>
                    <a:pt x="63" y="76"/>
                  </a:lnTo>
                  <a:close/>
                  <a:moveTo>
                    <a:pt x="54" y="112"/>
                  </a:moveTo>
                  <a:lnTo>
                    <a:pt x="54" y="112"/>
                  </a:lnTo>
                  <a:lnTo>
                    <a:pt x="58" y="112"/>
                  </a:lnTo>
                  <a:lnTo>
                    <a:pt x="60" y="114"/>
                  </a:lnTo>
                  <a:lnTo>
                    <a:pt x="60" y="114"/>
                  </a:lnTo>
                  <a:lnTo>
                    <a:pt x="58" y="128"/>
                  </a:lnTo>
                  <a:lnTo>
                    <a:pt x="58" y="141"/>
                  </a:lnTo>
                  <a:lnTo>
                    <a:pt x="54" y="150"/>
                  </a:lnTo>
                  <a:lnTo>
                    <a:pt x="50" y="162"/>
                  </a:lnTo>
                  <a:lnTo>
                    <a:pt x="46" y="170"/>
                  </a:lnTo>
                  <a:lnTo>
                    <a:pt x="39" y="175"/>
                  </a:lnTo>
                  <a:lnTo>
                    <a:pt x="31" y="181"/>
                  </a:lnTo>
                  <a:lnTo>
                    <a:pt x="21" y="187"/>
                  </a:lnTo>
                  <a:lnTo>
                    <a:pt x="21" y="187"/>
                  </a:lnTo>
                  <a:lnTo>
                    <a:pt x="21" y="179"/>
                  </a:lnTo>
                  <a:lnTo>
                    <a:pt x="25" y="173"/>
                  </a:lnTo>
                  <a:lnTo>
                    <a:pt x="35" y="164"/>
                  </a:lnTo>
                  <a:lnTo>
                    <a:pt x="44" y="154"/>
                  </a:lnTo>
                  <a:lnTo>
                    <a:pt x="50" y="149"/>
                  </a:lnTo>
                  <a:lnTo>
                    <a:pt x="54" y="143"/>
                  </a:lnTo>
                  <a:lnTo>
                    <a:pt x="54" y="143"/>
                  </a:lnTo>
                  <a:lnTo>
                    <a:pt x="48" y="141"/>
                  </a:lnTo>
                  <a:lnTo>
                    <a:pt x="42" y="143"/>
                  </a:lnTo>
                  <a:lnTo>
                    <a:pt x="39" y="145"/>
                  </a:lnTo>
                  <a:lnTo>
                    <a:pt x="35" y="149"/>
                  </a:lnTo>
                  <a:lnTo>
                    <a:pt x="27" y="158"/>
                  </a:lnTo>
                  <a:lnTo>
                    <a:pt x="21" y="162"/>
                  </a:lnTo>
                  <a:lnTo>
                    <a:pt x="18" y="164"/>
                  </a:lnTo>
                  <a:lnTo>
                    <a:pt x="18" y="164"/>
                  </a:lnTo>
                  <a:lnTo>
                    <a:pt x="20" y="154"/>
                  </a:lnTo>
                  <a:lnTo>
                    <a:pt x="23" y="149"/>
                  </a:lnTo>
                  <a:lnTo>
                    <a:pt x="33" y="135"/>
                  </a:lnTo>
                  <a:lnTo>
                    <a:pt x="44" y="126"/>
                  </a:lnTo>
                  <a:lnTo>
                    <a:pt x="54" y="112"/>
                  </a:lnTo>
                  <a:lnTo>
                    <a:pt x="54" y="112"/>
                  </a:lnTo>
                  <a:close/>
                  <a:moveTo>
                    <a:pt x="61" y="284"/>
                  </a:moveTo>
                  <a:lnTo>
                    <a:pt x="61" y="284"/>
                  </a:lnTo>
                  <a:lnTo>
                    <a:pt x="54" y="286"/>
                  </a:lnTo>
                  <a:lnTo>
                    <a:pt x="46" y="290"/>
                  </a:lnTo>
                  <a:lnTo>
                    <a:pt x="46" y="290"/>
                  </a:lnTo>
                  <a:lnTo>
                    <a:pt x="46" y="284"/>
                  </a:lnTo>
                  <a:lnTo>
                    <a:pt x="48" y="278"/>
                  </a:lnTo>
                  <a:lnTo>
                    <a:pt x="56" y="271"/>
                  </a:lnTo>
                  <a:lnTo>
                    <a:pt x="56" y="271"/>
                  </a:lnTo>
                  <a:lnTo>
                    <a:pt x="60" y="272"/>
                  </a:lnTo>
                  <a:lnTo>
                    <a:pt x="60" y="274"/>
                  </a:lnTo>
                  <a:lnTo>
                    <a:pt x="61" y="284"/>
                  </a:lnTo>
                  <a:lnTo>
                    <a:pt x="61" y="284"/>
                  </a:lnTo>
                  <a:close/>
                  <a:moveTo>
                    <a:pt x="50" y="198"/>
                  </a:moveTo>
                  <a:lnTo>
                    <a:pt x="50" y="198"/>
                  </a:lnTo>
                  <a:lnTo>
                    <a:pt x="46" y="198"/>
                  </a:lnTo>
                  <a:lnTo>
                    <a:pt x="42" y="200"/>
                  </a:lnTo>
                  <a:lnTo>
                    <a:pt x="37" y="204"/>
                  </a:lnTo>
                  <a:lnTo>
                    <a:pt x="31" y="208"/>
                  </a:lnTo>
                  <a:lnTo>
                    <a:pt x="23" y="211"/>
                  </a:lnTo>
                  <a:lnTo>
                    <a:pt x="23" y="211"/>
                  </a:lnTo>
                  <a:lnTo>
                    <a:pt x="27" y="200"/>
                  </a:lnTo>
                  <a:lnTo>
                    <a:pt x="33" y="192"/>
                  </a:lnTo>
                  <a:lnTo>
                    <a:pt x="48" y="179"/>
                  </a:lnTo>
                  <a:lnTo>
                    <a:pt x="48" y="179"/>
                  </a:lnTo>
                  <a:lnTo>
                    <a:pt x="52" y="183"/>
                  </a:lnTo>
                  <a:lnTo>
                    <a:pt x="52" y="187"/>
                  </a:lnTo>
                  <a:lnTo>
                    <a:pt x="50" y="198"/>
                  </a:lnTo>
                  <a:lnTo>
                    <a:pt x="50" y="198"/>
                  </a:lnTo>
                  <a:close/>
                  <a:moveTo>
                    <a:pt x="50" y="213"/>
                  </a:moveTo>
                  <a:lnTo>
                    <a:pt x="50" y="227"/>
                  </a:lnTo>
                  <a:lnTo>
                    <a:pt x="50" y="227"/>
                  </a:lnTo>
                  <a:lnTo>
                    <a:pt x="44" y="229"/>
                  </a:lnTo>
                  <a:lnTo>
                    <a:pt x="40" y="232"/>
                  </a:lnTo>
                  <a:lnTo>
                    <a:pt x="37" y="236"/>
                  </a:lnTo>
                  <a:lnTo>
                    <a:pt x="29" y="236"/>
                  </a:lnTo>
                  <a:lnTo>
                    <a:pt x="29" y="236"/>
                  </a:lnTo>
                  <a:lnTo>
                    <a:pt x="31" y="229"/>
                  </a:lnTo>
                  <a:lnTo>
                    <a:pt x="37" y="223"/>
                  </a:lnTo>
                  <a:lnTo>
                    <a:pt x="40" y="217"/>
                  </a:lnTo>
                  <a:lnTo>
                    <a:pt x="46" y="211"/>
                  </a:lnTo>
                  <a:lnTo>
                    <a:pt x="46" y="211"/>
                  </a:lnTo>
                  <a:lnTo>
                    <a:pt x="50" y="213"/>
                  </a:lnTo>
                  <a:lnTo>
                    <a:pt x="50" y="213"/>
                  </a:lnTo>
                  <a:close/>
                  <a:moveTo>
                    <a:pt x="21" y="255"/>
                  </a:moveTo>
                  <a:lnTo>
                    <a:pt x="21" y="255"/>
                  </a:lnTo>
                  <a:lnTo>
                    <a:pt x="18" y="250"/>
                  </a:lnTo>
                  <a:lnTo>
                    <a:pt x="16" y="240"/>
                  </a:lnTo>
                  <a:lnTo>
                    <a:pt x="14" y="221"/>
                  </a:lnTo>
                  <a:lnTo>
                    <a:pt x="14" y="221"/>
                  </a:lnTo>
                  <a:lnTo>
                    <a:pt x="20" y="219"/>
                  </a:lnTo>
                  <a:lnTo>
                    <a:pt x="23" y="217"/>
                  </a:lnTo>
                  <a:lnTo>
                    <a:pt x="29" y="215"/>
                  </a:lnTo>
                  <a:lnTo>
                    <a:pt x="33" y="215"/>
                  </a:lnTo>
                  <a:lnTo>
                    <a:pt x="33" y="215"/>
                  </a:lnTo>
                  <a:lnTo>
                    <a:pt x="31" y="221"/>
                  </a:lnTo>
                  <a:lnTo>
                    <a:pt x="27" y="225"/>
                  </a:lnTo>
                  <a:lnTo>
                    <a:pt x="23" y="229"/>
                  </a:lnTo>
                  <a:lnTo>
                    <a:pt x="21" y="234"/>
                  </a:lnTo>
                  <a:lnTo>
                    <a:pt x="21" y="234"/>
                  </a:lnTo>
                  <a:lnTo>
                    <a:pt x="21" y="238"/>
                  </a:lnTo>
                  <a:lnTo>
                    <a:pt x="23" y="240"/>
                  </a:lnTo>
                  <a:lnTo>
                    <a:pt x="29" y="244"/>
                  </a:lnTo>
                  <a:lnTo>
                    <a:pt x="29" y="244"/>
                  </a:lnTo>
                  <a:lnTo>
                    <a:pt x="27" y="248"/>
                  </a:lnTo>
                  <a:lnTo>
                    <a:pt x="25" y="250"/>
                  </a:lnTo>
                  <a:lnTo>
                    <a:pt x="23" y="252"/>
                  </a:lnTo>
                  <a:lnTo>
                    <a:pt x="21" y="255"/>
                  </a:lnTo>
                  <a:lnTo>
                    <a:pt x="21" y="255"/>
                  </a:lnTo>
                  <a:close/>
                  <a:moveTo>
                    <a:pt x="48" y="236"/>
                  </a:moveTo>
                  <a:lnTo>
                    <a:pt x="48" y="236"/>
                  </a:lnTo>
                  <a:lnTo>
                    <a:pt x="52" y="240"/>
                  </a:lnTo>
                  <a:lnTo>
                    <a:pt x="52" y="246"/>
                  </a:lnTo>
                  <a:lnTo>
                    <a:pt x="54" y="259"/>
                  </a:lnTo>
                  <a:lnTo>
                    <a:pt x="54" y="259"/>
                  </a:lnTo>
                  <a:lnTo>
                    <a:pt x="46" y="261"/>
                  </a:lnTo>
                  <a:lnTo>
                    <a:pt x="40" y="263"/>
                  </a:lnTo>
                  <a:lnTo>
                    <a:pt x="35" y="265"/>
                  </a:lnTo>
                  <a:lnTo>
                    <a:pt x="27" y="267"/>
                  </a:lnTo>
                  <a:lnTo>
                    <a:pt x="27" y="267"/>
                  </a:lnTo>
                  <a:lnTo>
                    <a:pt x="29" y="257"/>
                  </a:lnTo>
                  <a:lnTo>
                    <a:pt x="35" y="250"/>
                  </a:lnTo>
                  <a:lnTo>
                    <a:pt x="48" y="236"/>
                  </a:lnTo>
                  <a:lnTo>
                    <a:pt x="48" y="236"/>
                  </a:lnTo>
                  <a:close/>
                  <a:moveTo>
                    <a:pt x="31" y="288"/>
                  </a:moveTo>
                  <a:lnTo>
                    <a:pt x="31" y="288"/>
                  </a:lnTo>
                  <a:lnTo>
                    <a:pt x="29" y="282"/>
                  </a:lnTo>
                  <a:lnTo>
                    <a:pt x="31" y="278"/>
                  </a:lnTo>
                  <a:lnTo>
                    <a:pt x="33" y="274"/>
                  </a:lnTo>
                  <a:lnTo>
                    <a:pt x="39" y="274"/>
                  </a:lnTo>
                  <a:lnTo>
                    <a:pt x="39" y="274"/>
                  </a:lnTo>
                  <a:lnTo>
                    <a:pt x="37" y="282"/>
                  </a:lnTo>
                  <a:lnTo>
                    <a:pt x="35" y="286"/>
                  </a:lnTo>
                  <a:lnTo>
                    <a:pt x="31" y="288"/>
                  </a:lnTo>
                  <a:lnTo>
                    <a:pt x="31" y="288"/>
                  </a:lnTo>
                  <a:close/>
                  <a:moveTo>
                    <a:pt x="46" y="312"/>
                  </a:moveTo>
                  <a:lnTo>
                    <a:pt x="46" y="312"/>
                  </a:lnTo>
                  <a:lnTo>
                    <a:pt x="44" y="311"/>
                  </a:lnTo>
                  <a:lnTo>
                    <a:pt x="40" y="307"/>
                  </a:lnTo>
                  <a:lnTo>
                    <a:pt x="39" y="299"/>
                  </a:lnTo>
                  <a:lnTo>
                    <a:pt x="39" y="299"/>
                  </a:lnTo>
                  <a:lnTo>
                    <a:pt x="44" y="297"/>
                  </a:lnTo>
                  <a:lnTo>
                    <a:pt x="54" y="295"/>
                  </a:lnTo>
                  <a:lnTo>
                    <a:pt x="54" y="295"/>
                  </a:lnTo>
                  <a:lnTo>
                    <a:pt x="52" y="301"/>
                  </a:lnTo>
                  <a:lnTo>
                    <a:pt x="50" y="305"/>
                  </a:lnTo>
                  <a:lnTo>
                    <a:pt x="48" y="309"/>
                  </a:lnTo>
                  <a:lnTo>
                    <a:pt x="46" y="312"/>
                  </a:lnTo>
                  <a:lnTo>
                    <a:pt x="46" y="312"/>
                  </a:lnTo>
                  <a:close/>
                  <a:moveTo>
                    <a:pt x="71" y="333"/>
                  </a:moveTo>
                  <a:lnTo>
                    <a:pt x="71" y="333"/>
                  </a:lnTo>
                  <a:lnTo>
                    <a:pt x="67" y="332"/>
                  </a:lnTo>
                  <a:lnTo>
                    <a:pt x="63" y="330"/>
                  </a:lnTo>
                  <a:lnTo>
                    <a:pt x="61" y="326"/>
                  </a:lnTo>
                  <a:lnTo>
                    <a:pt x="60" y="320"/>
                  </a:lnTo>
                  <a:lnTo>
                    <a:pt x="60" y="320"/>
                  </a:lnTo>
                  <a:lnTo>
                    <a:pt x="65" y="320"/>
                  </a:lnTo>
                  <a:lnTo>
                    <a:pt x="71" y="318"/>
                  </a:lnTo>
                  <a:lnTo>
                    <a:pt x="71" y="318"/>
                  </a:lnTo>
                  <a:lnTo>
                    <a:pt x="71" y="326"/>
                  </a:lnTo>
                  <a:lnTo>
                    <a:pt x="71" y="333"/>
                  </a:lnTo>
                  <a:lnTo>
                    <a:pt x="71" y="333"/>
                  </a:lnTo>
                  <a:close/>
                  <a:moveTo>
                    <a:pt x="58" y="311"/>
                  </a:moveTo>
                  <a:lnTo>
                    <a:pt x="58" y="311"/>
                  </a:lnTo>
                  <a:lnTo>
                    <a:pt x="58" y="305"/>
                  </a:lnTo>
                  <a:lnTo>
                    <a:pt x="61" y="303"/>
                  </a:lnTo>
                  <a:lnTo>
                    <a:pt x="65" y="301"/>
                  </a:lnTo>
                  <a:lnTo>
                    <a:pt x="67" y="295"/>
                  </a:lnTo>
                  <a:lnTo>
                    <a:pt x="67" y="295"/>
                  </a:lnTo>
                  <a:lnTo>
                    <a:pt x="71" y="297"/>
                  </a:lnTo>
                  <a:lnTo>
                    <a:pt x="73" y="299"/>
                  </a:lnTo>
                  <a:lnTo>
                    <a:pt x="75" y="307"/>
                  </a:lnTo>
                  <a:lnTo>
                    <a:pt x="75" y="307"/>
                  </a:lnTo>
                  <a:lnTo>
                    <a:pt x="67" y="311"/>
                  </a:lnTo>
                  <a:lnTo>
                    <a:pt x="58" y="311"/>
                  </a:lnTo>
                  <a:lnTo>
                    <a:pt x="58" y="311"/>
                  </a:lnTo>
                  <a:close/>
                  <a:moveTo>
                    <a:pt x="96" y="343"/>
                  </a:moveTo>
                  <a:lnTo>
                    <a:pt x="96" y="343"/>
                  </a:lnTo>
                  <a:lnTo>
                    <a:pt x="84" y="341"/>
                  </a:lnTo>
                  <a:lnTo>
                    <a:pt x="81" y="339"/>
                  </a:lnTo>
                  <a:lnTo>
                    <a:pt x="77" y="335"/>
                  </a:lnTo>
                  <a:lnTo>
                    <a:pt x="77" y="335"/>
                  </a:lnTo>
                  <a:lnTo>
                    <a:pt x="86" y="332"/>
                  </a:lnTo>
                  <a:lnTo>
                    <a:pt x="92" y="332"/>
                  </a:lnTo>
                  <a:lnTo>
                    <a:pt x="98" y="332"/>
                  </a:lnTo>
                  <a:lnTo>
                    <a:pt x="98" y="332"/>
                  </a:lnTo>
                  <a:lnTo>
                    <a:pt x="96" y="337"/>
                  </a:lnTo>
                  <a:lnTo>
                    <a:pt x="96" y="343"/>
                  </a:lnTo>
                  <a:lnTo>
                    <a:pt x="96" y="343"/>
                  </a:lnTo>
                  <a:close/>
                  <a:moveTo>
                    <a:pt x="82" y="324"/>
                  </a:moveTo>
                  <a:lnTo>
                    <a:pt x="82" y="324"/>
                  </a:lnTo>
                  <a:lnTo>
                    <a:pt x="86" y="318"/>
                  </a:lnTo>
                  <a:lnTo>
                    <a:pt x="86" y="318"/>
                  </a:lnTo>
                  <a:lnTo>
                    <a:pt x="90" y="318"/>
                  </a:lnTo>
                  <a:lnTo>
                    <a:pt x="92" y="320"/>
                  </a:lnTo>
                  <a:lnTo>
                    <a:pt x="92" y="320"/>
                  </a:lnTo>
                  <a:lnTo>
                    <a:pt x="90" y="324"/>
                  </a:lnTo>
                  <a:lnTo>
                    <a:pt x="82" y="324"/>
                  </a:lnTo>
                  <a:close/>
                  <a:moveTo>
                    <a:pt x="277" y="280"/>
                  </a:moveTo>
                  <a:lnTo>
                    <a:pt x="277" y="280"/>
                  </a:lnTo>
                  <a:lnTo>
                    <a:pt x="269" y="293"/>
                  </a:lnTo>
                  <a:lnTo>
                    <a:pt x="256" y="309"/>
                  </a:lnTo>
                  <a:lnTo>
                    <a:pt x="241" y="322"/>
                  </a:lnTo>
                  <a:lnTo>
                    <a:pt x="233" y="328"/>
                  </a:lnTo>
                  <a:lnTo>
                    <a:pt x="227" y="332"/>
                  </a:lnTo>
                  <a:lnTo>
                    <a:pt x="227" y="332"/>
                  </a:lnTo>
                  <a:lnTo>
                    <a:pt x="210" y="335"/>
                  </a:lnTo>
                  <a:lnTo>
                    <a:pt x="191" y="335"/>
                  </a:lnTo>
                  <a:lnTo>
                    <a:pt x="174" y="335"/>
                  </a:lnTo>
                  <a:lnTo>
                    <a:pt x="155" y="333"/>
                  </a:lnTo>
                  <a:lnTo>
                    <a:pt x="138" y="330"/>
                  </a:lnTo>
                  <a:lnTo>
                    <a:pt x="121" y="324"/>
                  </a:lnTo>
                  <a:lnTo>
                    <a:pt x="107" y="318"/>
                  </a:lnTo>
                  <a:lnTo>
                    <a:pt x="96" y="311"/>
                  </a:lnTo>
                  <a:lnTo>
                    <a:pt x="96" y="311"/>
                  </a:lnTo>
                  <a:lnTo>
                    <a:pt x="82" y="299"/>
                  </a:lnTo>
                  <a:lnTo>
                    <a:pt x="73" y="286"/>
                  </a:lnTo>
                  <a:lnTo>
                    <a:pt x="73" y="286"/>
                  </a:lnTo>
                  <a:lnTo>
                    <a:pt x="67" y="269"/>
                  </a:lnTo>
                  <a:lnTo>
                    <a:pt x="63" y="248"/>
                  </a:lnTo>
                  <a:lnTo>
                    <a:pt x="60" y="221"/>
                  </a:lnTo>
                  <a:lnTo>
                    <a:pt x="60" y="194"/>
                  </a:lnTo>
                  <a:lnTo>
                    <a:pt x="61" y="166"/>
                  </a:lnTo>
                  <a:lnTo>
                    <a:pt x="63" y="137"/>
                  </a:lnTo>
                  <a:lnTo>
                    <a:pt x="67" y="112"/>
                  </a:lnTo>
                  <a:lnTo>
                    <a:pt x="71" y="91"/>
                  </a:lnTo>
                  <a:lnTo>
                    <a:pt x="71" y="91"/>
                  </a:lnTo>
                  <a:lnTo>
                    <a:pt x="75" y="72"/>
                  </a:lnTo>
                  <a:lnTo>
                    <a:pt x="82" y="53"/>
                  </a:lnTo>
                  <a:lnTo>
                    <a:pt x="92" y="34"/>
                  </a:lnTo>
                  <a:lnTo>
                    <a:pt x="98" y="29"/>
                  </a:lnTo>
                  <a:lnTo>
                    <a:pt x="101" y="23"/>
                  </a:lnTo>
                  <a:lnTo>
                    <a:pt x="101" y="23"/>
                  </a:lnTo>
                  <a:lnTo>
                    <a:pt x="111" y="17"/>
                  </a:lnTo>
                  <a:lnTo>
                    <a:pt x="121" y="13"/>
                  </a:lnTo>
                  <a:lnTo>
                    <a:pt x="143" y="9"/>
                  </a:lnTo>
                  <a:lnTo>
                    <a:pt x="143" y="9"/>
                  </a:lnTo>
                  <a:lnTo>
                    <a:pt x="161" y="8"/>
                  </a:lnTo>
                  <a:lnTo>
                    <a:pt x="180" y="8"/>
                  </a:lnTo>
                  <a:lnTo>
                    <a:pt x="199" y="11"/>
                  </a:lnTo>
                  <a:lnTo>
                    <a:pt x="216" y="15"/>
                  </a:lnTo>
                  <a:lnTo>
                    <a:pt x="233" y="21"/>
                  </a:lnTo>
                  <a:lnTo>
                    <a:pt x="248" y="27"/>
                  </a:lnTo>
                  <a:lnTo>
                    <a:pt x="260" y="36"/>
                  </a:lnTo>
                  <a:lnTo>
                    <a:pt x="269" y="44"/>
                  </a:lnTo>
                  <a:lnTo>
                    <a:pt x="269" y="44"/>
                  </a:lnTo>
                  <a:lnTo>
                    <a:pt x="279" y="55"/>
                  </a:lnTo>
                  <a:lnTo>
                    <a:pt x="284" y="67"/>
                  </a:lnTo>
                  <a:lnTo>
                    <a:pt x="290" y="80"/>
                  </a:lnTo>
                  <a:lnTo>
                    <a:pt x="296" y="93"/>
                  </a:lnTo>
                  <a:lnTo>
                    <a:pt x="300" y="109"/>
                  </a:lnTo>
                  <a:lnTo>
                    <a:pt x="302" y="124"/>
                  </a:lnTo>
                  <a:lnTo>
                    <a:pt x="305" y="156"/>
                  </a:lnTo>
                  <a:lnTo>
                    <a:pt x="304" y="189"/>
                  </a:lnTo>
                  <a:lnTo>
                    <a:pt x="298" y="223"/>
                  </a:lnTo>
                  <a:lnTo>
                    <a:pt x="290" y="253"/>
                  </a:lnTo>
                  <a:lnTo>
                    <a:pt x="284" y="267"/>
                  </a:lnTo>
                  <a:lnTo>
                    <a:pt x="277" y="280"/>
                  </a:lnTo>
                  <a:lnTo>
                    <a:pt x="277" y="280"/>
                  </a:lnTo>
                  <a:close/>
                  <a:moveTo>
                    <a:pt x="180" y="72"/>
                  </a:moveTo>
                  <a:lnTo>
                    <a:pt x="180" y="72"/>
                  </a:lnTo>
                  <a:lnTo>
                    <a:pt x="164" y="72"/>
                  </a:lnTo>
                  <a:lnTo>
                    <a:pt x="153" y="76"/>
                  </a:lnTo>
                  <a:lnTo>
                    <a:pt x="142" y="84"/>
                  </a:lnTo>
                  <a:lnTo>
                    <a:pt x="132" y="91"/>
                  </a:lnTo>
                  <a:lnTo>
                    <a:pt x="124" y="103"/>
                  </a:lnTo>
                  <a:lnTo>
                    <a:pt x="119" y="116"/>
                  </a:lnTo>
                  <a:lnTo>
                    <a:pt x="113" y="130"/>
                  </a:lnTo>
                  <a:lnTo>
                    <a:pt x="109" y="145"/>
                  </a:lnTo>
                  <a:lnTo>
                    <a:pt x="107" y="162"/>
                  </a:lnTo>
                  <a:lnTo>
                    <a:pt x="105" y="177"/>
                  </a:lnTo>
                  <a:lnTo>
                    <a:pt x="107" y="192"/>
                  </a:lnTo>
                  <a:lnTo>
                    <a:pt x="107" y="208"/>
                  </a:lnTo>
                  <a:lnTo>
                    <a:pt x="111" y="223"/>
                  </a:lnTo>
                  <a:lnTo>
                    <a:pt x="115" y="236"/>
                  </a:lnTo>
                  <a:lnTo>
                    <a:pt x="121" y="246"/>
                  </a:lnTo>
                  <a:lnTo>
                    <a:pt x="126" y="255"/>
                  </a:lnTo>
                  <a:lnTo>
                    <a:pt x="126" y="255"/>
                  </a:lnTo>
                  <a:lnTo>
                    <a:pt x="138" y="265"/>
                  </a:lnTo>
                  <a:lnTo>
                    <a:pt x="149" y="274"/>
                  </a:lnTo>
                  <a:lnTo>
                    <a:pt x="162" y="280"/>
                  </a:lnTo>
                  <a:lnTo>
                    <a:pt x="180" y="282"/>
                  </a:lnTo>
                  <a:lnTo>
                    <a:pt x="180" y="282"/>
                  </a:lnTo>
                  <a:lnTo>
                    <a:pt x="193" y="280"/>
                  </a:lnTo>
                  <a:lnTo>
                    <a:pt x="204" y="274"/>
                  </a:lnTo>
                  <a:lnTo>
                    <a:pt x="216" y="267"/>
                  </a:lnTo>
                  <a:lnTo>
                    <a:pt x="225" y="255"/>
                  </a:lnTo>
                  <a:lnTo>
                    <a:pt x="235" y="242"/>
                  </a:lnTo>
                  <a:lnTo>
                    <a:pt x="243" y="229"/>
                  </a:lnTo>
                  <a:lnTo>
                    <a:pt x="248" y="213"/>
                  </a:lnTo>
                  <a:lnTo>
                    <a:pt x="252" y="200"/>
                  </a:lnTo>
                  <a:lnTo>
                    <a:pt x="252" y="200"/>
                  </a:lnTo>
                  <a:lnTo>
                    <a:pt x="256" y="183"/>
                  </a:lnTo>
                  <a:lnTo>
                    <a:pt x="258" y="168"/>
                  </a:lnTo>
                  <a:lnTo>
                    <a:pt x="256" y="154"/>
                  </a:lnTo>
                  <a:lnTo>
                    <a:pt x="252" y="141"/>
                  </a:lnTo>
                  <a:lnTo>
                    <a:pt x="252" y="141"/>
                  </a:lnTo>
                  <a:lnTo>
                    <a:pt x="243" y="116"/>
                  </a:lnTo>
                  <a:lnTo>
                    <a:pt x="233" y="99"/>
                  </a:lnTo>
                  <a:lnTo>
                    <a:pt x="223" y="88"/>
                  </a:lnTo>
                  <a:lnTo>
                    <a:pt x="214" y="80"/>
                  </a:lnTo>
                  <a:lnTo>
                    <a:pt x="204" y="76"/>
                  </a:lnTo>
                  <a:lnTo>
                    <a:pt x="195" y="74"/>
                  </a:lnTo>
                  <a:lnTo>
                    <a:pt x="180" y="72"/>
                  </a:lnTo>
                  <a:lnTo>
                    <a:pt x="180" y="72"/>
                  </a:lnTo>
                  <a:close/>
                  <a:moveTo>
                    <a:pt x="244" y="170"/>
                  </a:moveTo>
                  <a:lnTo>
                    <a:pt x="244" y="170"/>
                  </a:lnTo>
                  <a:lnTo>
                    <a:pt x="237" y="170"/>
                  </a:lnTo>
                  <a:lnTo>
                    <a:pt x="227" y="170"/>
                  </a:lnTo>
                  <a:lnTo>
                    <a:pt x="227" y="170"/>
                  </a:lnTo>
                  <a:lnTo>
                    <a:pt x="233" y="164"/>
                  </a:lnTo>
                  <a:lnTo>
                    <a:pt x="239" y="160"/>
                  </a:lnTo>
                  <a:lnTo>
                    <a:pt x="241" y="158"/>
                  </a:lnTo>
                  <a:lnTo>
                    <a:pt x="243" y="160"/>
                  </a:lnTo>
                  <a:lnTo>
                    <a:pt x="244" y="162"/>
                  </a:lnTo>
                  <a:lnTo>
                    <a:pt x="244" y="170"/>
                  </a:lnTo>
                  <a:lnTo>
                    <a:pt x="244" y="170"/>
                  </a:lnTo>
                  <a:close/>
                  <a:moveTo>
                    <a:pt x="237" y="143"/>
                  </a:moveTo>
                  <a:lnTo>
                    <a:pt x="237" y="143"/>
                  </a:lnTo>
                  <a:lnTo>
                    <a:pt x="231" y="145"/>
                  </a:lnTo>
                  <a:lnTo>
                    <a:pt x="225" y="145"/>
                  </a:lnTo>
                  <a:lnTo>
                    <a:pt x="225" y="145"/>
                  </a:lnTo>
                  <a:lnTo>
                    <a:pt x="225" y="141"/>
                  </a:lnTo>
                  <a:lnTo>
                    <a:pt x="227" y="139"/>
                  </a:lnTo>
                  <a:lnTo>
                    <a:pt x="231" y="135"/>
                  </a:lnTo>
                  <a:lnTo>
                    <a:pt x="231" y="133"/>
                  </a:lnTo>
                  <a:lnTo>
                    <a:pt x="231" y="133"/>
                  </a:lnTo>
                  <a:lnTo>
                    <a:pt x="235" y="133"/>
                  </a:lnTo>
                  <a:lnTo>
                    <a:pt x="237" y="135"/>
                  </a:lnTo>
                  <a:lnTo>
                    <a:pt x="237" y="143"/>
                  </a:lnTo>
                  <a:lnTo>
                    <a:pt x="237" y="143"/>
                  </a:lnTo>
                  <a:close/>
                  <a:moveTo>
                    <a:pt x="229" y="122"/>
                  </a:moveTo>
                  <a:lnTo>
                    <a:pt x="229" y="122"/>
                  </a:lnTo>
                  <a:lnTo>
                    <a:pt x="225" y="122"/>
                  </a:lnTo>
                  <a:lnTo>
                    <a:pt x="220" y="122"/>
                  </a:lnTo>
                  <a:lnTo>
                    <a:pt x="220" y="122"/>
                  </a:lnTo>
                  <a:lnTo>
                    <a:pt x="220" y="118"/>
                  </a:lnTo>
                  <a:lnTo>
                    <a:pt x="220" y="116"/>
                  </a:lnTo>
                  <a:lnTo>
                    <a:pt x="223" y="112"/>
                  </a:lnTo>
                  <a:lnTo>
                    <a:pt x="227" y="112"/>
                  </a:lnTo>
                  <a:lnTo>
                    <a:pt x="229" y="114"/>
                  </a:lnTo>
                  <a:lnTo>
                    <a:pt x="229" y="116"/>
                  </a:lnTo>
                  <a:lnTo>
                    <a:pt x="229" y="122"/>
                  </a:lnTo>
                  <a:lnTo>
                    <a:pt x="229" y="122"/>
                  </a:lnTo>
                  <a:close/>
                  <a:moveTo>
                    <a:pt x="216" y="160"/>
                  </a:moveTo>
                  <a:lnTo>
                    <a:pt x="220" y="160"/>
                  </a:lnTo>
                  <a:lnTo>
                    <a:pt x="220" y="160"/>
                  </a:lnTo>
                  <a:lnTo>
                    <a:pt x="218" y="166"/>
                  </a:lnTo>
                  <a:lnTo>
                    <a:pt x="214" y="168"/>
                  </a:lnTo>
                  <a:lnTo>
                    <a:pt x="214" y="168"/>
                  </a:lnTo>
                  <a:lnTo>
                    <a:pt x="214" y="164"/>
                  </a:lnTo>
                  <a:lnTo>
                    <a:pt x="216" y="160"/>
                  </a:lnTo>
                  <a:lnTo>
                    <a:pt x="216" y="160"/>
                  </a:lnTo>
                  <a:close/>
                  <a:moveTo>
                    <a:pt x="187" y="86"/>
                  </a:moveTo>
                  <a:lnTo>
                    <a:pt x="187" y="86"/>
                  </a:lnTo>
                  <a:lnTo>
                    <a:pt x="187" y="88"/>
                  </a:lnTo>
                  <a:lnTo>
                    <a:pt x="187" y="88"/>
                  </a:lnTo>
                  <a:lnTo>
                    <a:pt x="185" y="90"/>
                  </a:lnTo>
                  <a:lnTo>
                    <a:pt x="185" y="91"/>
                  </a:lnTo>
                  <a:lnTo>
                    <a:pt x="185" y="91"/>
                  </a:lnTo>
                  <a:lnTo>
                    <a:pt x="178" y="88"/>
                  </a:lnTo>
                  <a:lnTo>
                    <a:pt x="176" y="86"/>
                  </a:lnTo>
                  <a:lnTo>
                    <a:pt x="174" y="80"/>
                  </a:lnTo>
                  <a:lnTo>
                    <a:pt x="174" y="80"/>
                  </a:lnTo>
                  <a:lnTo>
                    <a:pt x="183" y="82"/>
                  </a:lnTo>
                  <a:lnTo>
                    <a:pt x="185" y="82"/>
                  </a:lnTo>
                  <a:lnTo>
                    <a:pt x="187" y="86"/>
                  </a:lnTo>
                  <a:lnTo>
                    <a:pt x="187" y="86"/>
                  </a:lnTo>
                  <a:close/>
                  <a:moveTo>
                    <a:pt x="195" y="267"/>
                  </a:moveTo>
                  <a:lnTo>
                    <a:pt x="195" y="267"/>
                  </a:lnTo>
                  <a:lnTo>
                    <a:pt x="193" y="265"/>
                  </a:lnTo>
                  <a:lnTo>
                    <a:pt x="193" y="263"/>
                  </a:lnTo>
                  <a:lnTo>
                    <a:pt x="197" y="257"/>
                  </a:lnTo>
                  <a:lnTo>
                    <a:pt x="197" y="257"/>
                  </a:lnTo>
                  <a:lnTo>
                    <a:pt x="199" y="259"/>
                  </a:lnTo>
                  <a:lnTo>
                    <a:pt x="199" y="265"/>
                  </a:lnTo>
                  <a:lnTo>
                    <a:pt x="199" y="265"/>
                  </a:lnTo>
                  <a:lnTo>
                    <a:pt x="197" y="265"/>
                  </a:lnTo>
                  <a:lnTo>
                    <a:pt x="195" y="267"/>
                  </a:lnTo>
                  <a:lnTo>
                    <a:pt x="195" y="267"/>
                  </a:lnTo>
                  <a:close/>
                  <a:moveTo>
                    <a:pt x="199" y="223"/>
                  </a:moveTo>
                  <a:lnTo>
                    <a:pt x="199" y="223"/>
                  </a:lnTo>
                  <a:lnTo>
                    <a:pt x="195" y="238"/>
                  </a:lnTo>
                  <a:lnTo>
                    <a:pt x="187" y="252"/>
                  </a:lnTo>
                  <a:lnTo>
                    <a:pt x="180" y="263"/>
                  </a:lnTo>
                  <a:lnTo>
                    <a:pt x="174" y="267"/>
                  </a:lnTo>
                  <a:lnTo>
                    <a:pt x="170" y="269"/>
                  </a:lnTo>
                  <a:lnTo>
                    <a:pt x="170" y="269"/>
                  </a:lnTo>
                  <a:lnTo>
                    <a:pt x="161" y="269"/>
                  </a:lnTo>
                  <a:lnTo>
                    <a:pt x="153" y="265"/>
                  </a:lnTo>
                  <a:lnTo>
                    <a:pt x="145" y="259"/>
                  </a:lnTo>
                  <a:lnTo>
                    <a:pt x="138" y="252"/>
                  </a:lnTo>
                  <a:lnTo>
                    <a:pt x="130" y="244"/>
                  </a:lnTo>
                  <a:lnTo>
                    <a:pt x="124" y="236"/>
                  </a:lnTo>
                  <a:lnTo>
                    <a:pt x="121" y="229"/>
                  </a:lnTo>
                  <a:lnTo>
                    <a:pt x="119" y="221"/>
                  </a:lnTo>
                  <a:lnTo>
                    <a:pt x="119" y="221"/>
                  </a:lnTo>
                  <a:lnTo>
                    <a:pt x="117" y="202"/>
                  </a:lnTo>
                  <a:lnTo>
                    <a:pt x="117" y="181"/>
                  </a:lnTo>
                  <a:lnTo>
                    <a:pt x="119" y="158"/>
                  </a:lnTo>
                  <a:lnTo>
                    <a:pt x="122" y="137"/>
                  </a:lnTo>
                  <a:lnTo>
                    <a:pt x="128" y="118"/>
                  </a:lnTo>
                  <a:lnTo>
                    <a:pt x="136" y="103"/>
                  </a:lnTo>
                  <a:lnTo>
                    <a:pt x="143" y="91"/>
                  </a:lnTo>
                  <a:lnTo>
                    <a:pt x="147" y="88"/>
                  </a:lnTo>
                  <a:lnTo>
                    <a:pt x="153" y="86"/>
                  </a:lnTo>
                  <a:lnTo>
                    <a:pt x="153" y="86"/>
                  </a:lnTo>
                  <a:lnTo>
                    <a:pt x="161" y="86"/>
                  </a:lnTo>
                  <a:lnTo>
                    <a:pt x="168" y="88"/>
                  </a:lnTo>
                  <a:lnTo>
                    <a:pt x="176" y="93"/>
                  </a:lnTo>
                  <a:lnTo>
                    <a:pt x="182" y="99"/>
                  </a:lnTo>
                  <a:lnTo>
                    <a:pt x="182" y="99"/>
                  </a:lnTo>
                  <a:lnTo>
                    <a:pt x="189" y="110"/>
                  </a:lnTo>
                  <a:lnTo>
                    <a:pt x="195" y="122"/>
                  </a:lnTo>
                  <a:lnTo>
                    <a:pt x="201" y="137"/>
                  </a:lnTo>
                  <a:lnTo>
                    <a:pt x="203" y="152"/>
                  </a:lnTo>
                  <a:lnTo>
                    <a:pt x="204" y="168"/>
                  </a:lnTo>
                  <a:lnTo>
                    <a:pt x="204" y="187"/>
                  </a:lnTo>
                  <a:lnTo>
                    <a:pt x="203" y="204"/>
                  </a:lnTo>
                  <a:lnTo>
                    <a:pt x="199" y="223"/>
                  </a:lnTo>
                  <a:lnTo>
                    <a:pt x="199" y="223"/>
                  </a:lnTo>
                  <a:close/>
                  <a:moveTo>
                    <a:pt x="214" y="204"/>
                  </a:moveTo>
                  <a:lnTo>
                    <a:pt x="214" y="204"/>
                  </a:lnTo>
                  <a:lnTo>
                    <a:pt x="214" y="206"/>
                  </a:lnTo>
                  <a:lnTo>
                    <a:pt x="216" y="208"/>
                  </a:lnTo>
                  <a:lnTo>
                    <a:pt x="218" y="211"/>
                  </a:lnTo>
                  <a:lnTo>
                    <a:pt x="218" y="211"/>
                  </a:lnTo>
                  <a:lnTo>
                    <a:pt x="218" y="215"/>
                  </a:lnTo>
                  <a:lnTo>
                    <a:pt x="216" y="219"/>
                  </a:lnTo>
                  <a:lnTo>
                    <a:pt x="212" y="221"/>
                  </a:lnTo>
                  <a:lnTo>
                    <a:pt x="210" y="221"/>
                  </a:lnTo>
                  <a:lnTo>
                    <a:pt x="210" y="221"/>
                  </a:lnTo>
                  <a:lnTo>
                    <a:pt x="212" y="187"/>
                  </a:lnTo>
                  <a:lnTo>
                    <a:pt x="212" y="187"/>
                  </a:lnTo>
                  <a:lnTo>
                    <a:pt x="214" y="185"/>
                  </a:lnTo>
                  <a:lnTo>
                    <a:pt x="218" y="185"/>
                  </a:lnTo>
                  <a:lnTo>
                    <a:pt x="222" y="185"/>
                  </a:lnTo>
                  <a:lnTo>
                    <a:pt x="223" y="183"/>
                  </a:lnTo>
                  <a:lnTo>
                    <a:pt x="223" y="183"/>
                  </a:lnTo>
                  <a:lnTo>
                    <a:pt x="223" y="187"/>
                  </a:lnTo>
                  <a:lnTo>
                    <a:pt x="223" y="189"/>
                  </a:lnTo>
                  <a:lnTo>
                    <a:pt x="220" y="192"/>
                  </a:lnTo>
                  <a:lnTo>
                    <a:pt x="216" y="198"/>
                  </a:lnTo>
                  <a:lnTo>
                    <a:pt x="214" y="200"/>
                  </a:lnTo>
                  <a:lnTo>
                    <a:pt x="214" y="204"/>
                  </a:lnTo>
                  <a:lnTo>
                    <a:pt x="214" y="204"/>
                  </a:lnTo>
                  <a:close/>
                  <a:moveTo>
                    <a:pt x="223" y="225"/>
                  </a:moveTo>
                  <a:lnTo>
                    <a:pt x="223" y="225"/>
                  </a:lnTo>
                  <a:lnTo>
                    <a:pt x="227" y="219"/>
                  </a:lnTo>
                  <a:lnTo>
                    <a:pt x="231" y="215"/>
                  </a:lnTo>
                  <a:lnTo>
                    <a:pt x="235" y="215"/>
                  </a:lnTo>
                  <a:lnTo>
                    <a:pt x="235" y="215"/>
                  </a:lnTo>
                  <a:lnTo>
                    <a:pt x="235" y="219"/>
                  </a:lnTo>
                  <a:lnTo>
                    <a:pt x="231" y="223"/>
                  </a:lnTo>
                  <a:lnTo>
                    <a:pt x="229" y="225"/>
                  </a:lnTo>
                  <a:lnTo>
                    <a:pt x="223" y="225"/>
                  </a:lnTo>
                  <a:lnTo>
                    <a:pt x="223" y="225"/>
                  </a:lnTo>
                  <a:close/>
                  <a:moveTo>
                    <a:pt x="244" y="192"/>
                  </a:moveTo>
                  <a:lnTo>
                    <a:pt x="244" y="192"/>
                  </a:lnTo>
                  <a:lnTo>
                    <a:pt x="239" y="196"/>
                  </a:lnTo>
                  <a:lnTo>
                    <a:pt x="231" y="198"/>
                  </a:lnTo>
                  <a:lnTo>
                    <a:pt x="231" y="198"/>
                  </a:lnTo>
                  <a:lnTo>
                    <a:pt x="233" y="192"/>
                  </a:lnTo>
                  <a:lnTo>
                    <a:pt x="237" y="191"/>
                  </a:lnTo>
                  <a:lnTo>
                    <a:pt x="244" y="187"/>
                  </a:lnTo>
                  <a:lnTo>
                    <a:pt x="244" y="192"/>
                  </a:lnTo>
                  <a:close/>
                </a:path>
              </a:pathLst>
            </a:custGeom>
            <a:grpFill/>
            <a:ln w="9525">
              <a:solidFill>
                <a:schemeClr val="bg1"/>
              </a:solidFill>
              <a:round/>
            </a:ln>
          </p:spPr>
          <p:txBody>
            <a:bodyPr/>
            <a:lstStyle/>
            <a:p>
              <a:pPr fontAlgn="auto"/>
              <a:endParaRPr lang="zh-CN" altLang="en-US" noProof="1"/>
            </a:p>
          </p:txBody>
        </p:sp>
        <p:sp>
          <p:nvSpPr>
            <p:cNvPr id="11" name="Freeform 47"/>
            <p:cNvSpPr>
              <a:spLocks noEditPoints="1"/>
            </p:cNvSpPr>
            <p:nvPr/>
          </p:nvSpPr>
          <p:spPr bwMode="auto">
            <a:xfrm>
              <a:off x="4286248" y="1714494"/>
              <a:ext cx="334963" cy="584200"/>
            </a:xfrm>
            <a:custGeom>
              <a:avLst/>
              <a:gdLst/>
              <a:ahLst/>
              <a:cxnLst>
                <a:cxn ang="0">
                  <a:pos x="114" y="6"/>
                </a:cxn>
                <a:cxn ang="0">
                  <a:pos x="53" y="57"/>
                </a:cxn>
                <a:cxn ang="0">
                  <a:pos x="13" y="139"/>
                </a:cxn>
                <a:cxn ang="0">
                  <a:pos x="61" y="193"/>
                </a:cxn>
                <a:cxn ang="0">
                  <a:pos x="74" y="296"/>
                </a:cxn>
                <a:cxn ang="0">
                  <a:pos x="120" y="368"/>
                </a:cxn>
                <a:cxn ang="0">
                  <a:pos x="177" y="362"/>
                </a:cxn>
                <a:cxn ang="0">
                  <a:pos x="205" y="166"/>
                </a:cxn>
                <a:cxn ang="0">
                  <a:pos x="95" y="40"/>
                </a:cxn>
                <a:cxn ang="0">
                  <a:pos x="114" y="31"/>
                </a:cxn>
                <a:cxn ang="0">
                  <a:pos x="78" y="65"/>
                </a:cxn>
                <a:cxn ang="0">
                  <a:pos x="102" y="50"/>
                </a:cxn>
                <a:cxn ang="0">
                  <a:pos x="80" y="86"/>
                </a:cxn>
                <a:cxn ang="0">
                  <a:pos x="85" y="73"/>
                </a:cxn>
                <a:cxn ang="0">
                  <a:pos x="64" y="103"/>
                </a:cxn>
                <a:cxn ang="0">
                  <a:pos x="68" y="107"/>
                </a:cxn>
                <a:cxn ang="0">
                  <a:pos x="41" y="132"/>
                </a:cxn>
                <a:cxn ang="0">
                  <a:pos x="38" y="101"/>
                </a:cxn>
                <a:cxn ang="0">
                  <a:pos x="38" y="107"/>
                </a:cxn>
                <a:cxn ang="0">
                  <a:pos x="38" y="172"/>
                </a:cxn>
                <a:cxn ang="0">
                  <a:pos x="28" y="176"/>
                </a:cxn>
                <a:cxn ang="0">
                  <a:pos x="17" y="168"/>
                </a:cxn>
                <a:cxn ang="0">
                  <a:pos x="20" y="170"/>
                </a:cxn>
                <a:cxn ang="0">
                  <a:pos x="62" y="166"/>
                </a:cxn>
                <a:cxn ang="0">
                  <a:pos x="51" y="179"/>
                </a:cxn>
                <a:cxn ang="0">
                  <a:pos x="121" y="294"/>
                </a:cxn>
                <a:cxn ang="0">
                  <a:pos x="104" y="290"/>
                </a:cxn>
                <a:cxn ang="0">
                  <a:pos x="112" y="252"/>
                </a:cxn>
                <a:cxn ang="0">
                  <a:pos x="108" y="275"/>
                </a:cxn>
                <a:cxn ang="0">
                  <a:pos x="118" y="235"/>
                </a:cxn>
                <a:cxn ang="0">
                  <a:pos x="101" y="238"/>
                </a:cxn>
                <a:cxn ang="0">
                  <a:pos x="121" y="229"/>
                </a:cxn>
                <a:cxn ang="0">
                  <a:pos x="116" y="198"/>
                </a:cxn>
                <a:cxn ang="0">
                  <a:pos x="125" y="202"/>
                </a:cxn>
                <a:cxn ang="0">
                  <a:pos x="112" y="174"/>
                </a:cxn>
                <a:cxn ang="0">
                  <a:pos x="123" y="156"/>
                </a:cxn>
                <a:cxn ang="0">
                  <a:pos x="116" y="183"/>
                </a:cxn>
                <a:cxn ang="0">
                  <a:pos x="91" y="210"/>
                </a:cxn>
                <a:cxn ang="0">
                  <a:pos x="114" y="183"/>
                </a:cxn>
                <a:cxn ang="0">
                  <a:pos x="95" y="185"/>
                </a:cxn>
                <a:cxn ang="0">
                  <a:pos x="95" y="229"/>
                </a:cxn>
                <a:cxn ang="0">
                  <a:pos x="91" y="227"/>
                </a:cxn>
                <a:cxn ang="0">
                  <a:pos x="85" y="269"/>
                </a:cxn>
                <a:cxn ang="0">
                  <a:pos x="120" y="299"/>
                </a:cxn>
                <a:cxn ang="0">
                  <a:pos x="110" y="318"/>
                </a:cxn>
                <a:cxn ang="0">
                  <a:pos x="112" y="309"/>
                </a:cxn>
                <a:cxn ang="0">
                  <a:pos x="93" y="357"/>
                </a:cxn>
                <a:cxn ang="0">
                  <a:pos x="116" y="345"/>
                </a:cxn>
                <a:cxn ang="0">
                  <a:pos x="131" y="338"/>
                </a:cxn>
                <a:cxn ang="0">
                  <a:pos x="146" y="338"/>
                </a:cxn>
                <a:cxn ang="0">
                  <a:pos x="160" y="338"/>
                </a:cxn>
                <a:cxn ang="0">
                  <a:pos x="162" y="343"/>
                </a:cxn>
                <a:cxn ang="0">
                  <a:pos x="148" y="322"/>
                </a:cxn>
                <a:cxn ang="0">
                  <a:pos x="135" y="179"/>
                </a:cxn>
                <a:cxn ang="0">
                  <a:pos x="106" y="158"/>
                </a:cxn>
                <a:cxn ang="0">
                  <a:pos x="59" y="134"/>
                </a:cxn>
                <a:cxn ang="0">
                  <a:pos x="182" y="12"/>
                </a:cxn>
              </a:cxnLst>
              <a:rect l="0" t="0" r="r" b="b"/>
              <a:pathLst>
                <a:path w="211" h="368">
                  <a:moveTo>
                    <a:pt x="207" y="4"/>
                  </a:moveTo>
                  <a:lnTo>
                    <a:pt x="207" y="4"/>
                  </a:lnTo>
                  <a:lnTo>
                    <a:pt x="182" y="2"/>
                  </a:lnTo>
                  <a:lnTo>
                    <a:pt x="158" y="0"/>
                  </a:lnTo>
                  <a:lnTo>
                    <a:pt x="135" y="2"/>
                  </a:lnTo>
                  <a:lnTo>
                    <a:pt x="123" y="4"/>
                  </a:lnTo>
                  <a:lnTo>
                    <a:pt x="114" y="6"/>
                  </a:lnTo>
                  <a:lnTo>
                    <a:pt x="114" y="6"/>
                  </a:lnTo>
                  <a:lnTo>
                    <a:pt x="101" y="14"/>
                  </a:lnTo>
                  <a:lnTo>
                    <a:pt x="85" y="23"/>
                  </a:lnTo>
                  <a:lnTo>
                    <a:pt x="70" y="34"/>
                  </a:lnTo>
                  <a:lnTo>
                    <a:pt x="61" y="42"/>
                  </a:lnTo>
                  <a:lnTo>
                    <a:pt x="61" y="42"/>
                  </a:lnTo>
                  <a:lnTo>
                    <a:pt x="53" y="57"/>
                  </a:lnTo>
                  <a:lnTo>
                    <a:pt x="45" y="75"/>
                  </a:lnTo>
                  <a:lnTo>
                    <a:pt x="45" y="75"/>
                  </a:lnTo>
                  <a:lnTo>
                    <a:pt x="38" y="92"/>
                  </a:lnTo>
                  <a:lnTo>
                    <a:pt x="30" y="107"/>
                  </a:lnTo>
                  <a:lnTo>
                    <a:pt x="30" y="107"/>
                  </a:lnTo>
                  <a:lnTo>
                    <a:pt x="22" y="124"/>
                  </a:lnTo>
                  <a:lnTo>
                    <a:pt x="13" y="139"/>
                  </a:lnTo>
                  <a:lnTo>
                    <a:pt x="5" y="156"/>
                  </a:lnTo>
                  <a:lnTo>
                    <a:pt x="0" y="174"/>
                  </a:lnTo>
                  <a:lnTo>
                    <a:pt x="0" y="174"/>
                  </a:lnTo>
                  <a:lnTo>
                    <a:pt x="17" y="181"/>
                  </a:lnTo>
                  <a:lnTo>
                    <a:pt x="38" y="189"/>
                  </a:lnTo>
                  <a:lnTo>
                    <a:pt x="49" y="191"/>
                  </a:lnTo>
                  <a:lnTo>
                    <a:pt x="61" y="193"/>
                  </a:lnTo>
                  <a:lnTo>
                    <a:pt x="70" y="191"/>
                  </a:lnTo>
                  <a:lnTo>
                    <a:pt x="80" y="189"/>
                  </a:lnTo>
                  <a:lnTo>
                    <a:pt x="80" y="189"/>
                  </a:lnTo>
                  <a:lnTo>
                    <a:pt x="80" y="210"/>
                  </a:lnTo>
                  <a:lnTo>
                    <a:pt x="80" y="231"/>
                  </a:lnTo>
                  <a:lnTo>
                    <a:pt x="76" y="275"/>
                  </a:lnTo>
                  <a:lnTo>
                    <a:pt x="74" y="296"/>
                  </a:lnTo>
                  <a:lnTo>
                    <a:pt x="74" y="317"/>
                  </a:lnTo>
                  <a:lnTo>
                    <a:pt x="76" y="338"/>
                  </a:lnTo>
                  <a:lnTo>
                    <a:pt x="80" y="357"/>
                  </a:lnTo>
                  <a:lnTo>
                    <a:pt x="80" y="357"/>
                  </a:lnTo>
                  <a:lnTo>
                    <a:pt x="89" y="362"/>
                  </a:lnTo>
                  <a:lnTo>
                    <a:pt x="99" y="364"/>
                  </a:lnTo>
                  <a:lnTo>
                    <a:pt x="120" y="368"/>
                  </a:lnTo>
                  <a:lnTo>
                    <a:pt x="120" y="368"/>
                  </a:lnTo>
                  <a:lnTo>
                    <a:pt x="141" y="368"/>
                  </a:lnTo>
                  <a:lnTo>
                    <a:pt x="152" y="368"/>
                  </a:lnTo>
                  <a:lnTo>
                    <a:pt x="162" y="368"/>
                  </a:lnTo>
                  <a:lnTo>
                    <a:pt x="162" y="368"/>
                  </a:lnTo>
                  <a:lnTo>
                    <a:pt x="169" y="366"/>
                  </a:lnTo>
                  <a:lnTo>
                    <a:pt x="177" y="362"/>
                  </a:lnTo>
                  <a:lnTo>
                    <a:pt x="190" y="351"/>
                  </a:lnTo>
                  <a:lnTo>
                    <a:pt x="202" y="339"/>
                  </a:lnTo>
                  <a:lnTo>
                    <a:pt x="211" y="330"/>
                  </a:lnTo>
                  <a:lnTo>
                    <a:pt x="211" y="330"/>
                  </a:lnTo>
                  <a:lnTo>
                    <a:pt x="207" y="290"/>
                  </a:lnTo>
                  <a:lnTo>
                    <a:pt x="205" y="250"/>
                  </a:lnTo>
                  <a:lnTo>
                    <a:pt x="205" y="166"/>
                  </a:lnTo>
                  <a:lnTo>
                    <a:pt x="207" y="84"/>
                  </a:lnTo>
                  <a:lnTo>
                    <a:pt x="207" y="4"/>
                  </a:lnTo>
                  <a:lnTo>
                    <a:pt x="207" y="4"/>
                  </a:lnTo>
                  <a:close/>
                  <a:moveTo>
                    <a:pt x="114" y="31"/>
                  </a:moveTo>
                  <a:lnTo>
                    <a:pt x="114" y="31"/>
                  </a:lnTo>
                  <a:lnTo>
                    <a:pt x="106" y="36"/>
                  </a:lnTo>
                  <a:lnTo>
                    <a:pt x="95" y="40"/>
                  </a:lnTo>
                  <a:lnTo>
                    <a:pt x="83" y="44"/>
                  </a:lnTo>
                  <a:lnTo>
                    <a:pt x="72" y="48"/>
                  </a:lnTo>
                  <a:lnTo>
                    <a:pt x="72" y="48"/>
                  </a:lnTo>
                  <a:lnTo>
                    <a:pt x="81" y="42"/>
                  </a:lnTo>
                  <a:lnTo>
                    <a:pt x="91" y="34"/>
                  </a:lnTo>
                  <a:lnTo>
                    <a:pt x="102" y="31"/>
                  </a:lnTo>
                  <a:lnTo>
                    <a:pt x="114" y="31"/>
                  </a:lnTo>
                  <a:lnTo>
                    <a:pt x="114" y="31"/>
                  </a:lnTo>
                  <a:close/>
                  <a:moveTo>
                    <a:pt x="102" y="50"/>
                  </a:moveTo>
                  <a:lnTo>
                    <a:pt x="102" y="50"/>
                  </a:lnTo>
                  <a:lnTo>
                    <a:pt x="99" y="55"/>
                  </a:lnTo>
                  <a:lnTo>
                    <a:pt x="97" y="57"/>
                  </a:lnTo>
                  <a:lnTo>
                    <a:pt x="87" y="63"/>
                  </a:lnTo>
                  <a:lnTo>
                    <a:pt x="78" y="65"/>
                  </a:lnTo>
                  <a:lnTo>
                    <a:pt x="66" y="69"/>
                  </a:lnTo>
                  <a:lnTo>
                    <a:pt x="66" y="69"/>
                  </a:lnTo>
                  <a:lnTo>
                    <a:pt x="70" y="65"/>
                  </a:lnTo>
                  <a:lnTo>
                    <a:pt x="74" y="61"/>
                  </a:lnTo>
                  <a:lnTo>
                    <a:pt x="81" y="55"/>
                  </a:lnTo>
                  <a:lnTo>
                    <a:pt x="93" y="52"/>
                  </a:lnTo>
                  <a:lnTo>
                    <a:pt x="102" y="50"/>
                  </a:lnTo>
                  <a:lnTo>
                    <a:pt x="102" y="50"/>
                  </a:lnTo>
                  <a:close/>
                  <a:moveTo>
                    <a:pt x="85" y="73"/>
                  </a:moveTo>
                  <a:lnTo>
                    <a:pt x="85" y="73"/>
                  </a:lnTo>
                  <a:lnTo>
                    <a:pt x="87" y="73"/>
                  </a:lnTo>
                  <a:lnTo>
                    <a:pt x="87" y="75"/>
                  </a:lnTo>
                  <a:lnTo>
                    <a:pt x="85" y="78"/>
                  </a:lnTo>
                  <a:lnTo>
                    <a:pt x="80" y="86"/>
                  </a:lnTo>
                  <a:lnTo>
                    <a:pt x="80" y="86"/>
                  </a:lnTo>
                  <a:lnTo>
                    <a:pt x="66" y="88"/>
                  </a:lnTo>
                  <a:lnTo>
                    <a:pt x="55" y="90"/>
                  </a:lnTo>
                  <a:lnTo>
                    <a:pt x="55" y="90"/>
                  </a:lnTo>
                  <a:lnTo>
                    <a:pt x="61" y="84"/>
                  </a:lnTo>
                  <a:lnTo>
                    <a:pt x="68" y="78"/>
                  </a:lnTo>
                  <a:lnTo>
                    <a:pt x="85" y="73"/>
                  </a:lnTo>
                  <a:lnTo>
                    <a:pt x="85" y="73"/>
                  </a:lnTo>
                  <a:close/>
                  <a:moveTo>
                    <a:pt x="68" y="107"/>
                  </a:moveTo>
                  <a:lnTo>
                    <a:pt x="68" y="107"/>
                  </a:lnTo>
                  <a:lnTo>
                    <a:pt x="61" y="107"/>
                  </a:lnTo>
                  <a:lnTo>
                    <a:pt x="61" y="107"/>
                  </a:lnTo>
                  <a:lnTo>
                    <a:pt x="62" y="103"/>
                  </a:lnTo>
                  <a:lnTo>
                    <a:pt x="64" y="103"/>
                  </a:lnTo>
                  <a:lnTo>
                    <a:pt x="68" y="101"/>
                  </a:lnTo>
                  <a:lnTo>
                    <a:pt x="70" y="99"/>
                  </a:lnTo>
                  <a:lnTo>
                    <a:pt x="70" y="99"/>
                  </a:lnTo>
                  <a:lnTo>
                    <a:pt x="72" y="101"/>
                  </a:lnTo>
                  <a:lnTo>
                    <a:pt x="70" y="103"/>
                  </a:lnTo>
                  <a:lnTo>
                    <a:pt x="68" y="103"/>
                  </a:lnTo>
                  <a:lnTo>
                    <a:pt x="68" y="107"/>
                  </a:lnTo>
                  <a:lnTo>
                    <a:pt x="68" y="107"/>
                  </a:lnTo>
                  <a:close/>
                  <a:moveTo>
                    <a:pt x="59" y="120"/>
                  </a:moveTo>
                  <a:lnTo>
                    <a:pt x="59" y="120"/>
                  </a:lnTo>
                  <a:lnTo>
                    <a:pt x="57" y="124"/>
                  </a:lnTo>
                  <a:lnTo>
                    <a:pt x="53" y="128"/>
                  </a:lnTo>
                  <a:lnTo>
                    <a:pt x="47" y="130"/>
                  </a:lnTo>
                  <a:lnTo>
                    <a:pt x="41" y="132"/>
                  </a:lnTo>
                  <a:lnTo>
                    <a:pt x="41" y="132"/>
                  </a:lnTo>
                  <a:lnTo>
                    <a:pt x="43" y="128"/>
                  </a:lnTo>
                  <a:lnTo>
                    <a:pt x="49" y="124"/>
                  </a:lnTo>
                  <a:lnTo>
                    <a:pt x="59" y="120"/>
                  </a:lnTo>
                  <a:lnTo>
                    <a:pt x="59" y="120"/>
                  </a:lnTo>
                  <a:close/>
                  <a:moveTo>
                    <a:pt x="38" y="101"/>
                  </a:moveTo>
                  <a:lnTo>
                    <a:pt x="38" y="101"/>
                  </a:lnTo>
                  <a:lnTo>
                    <a:pt x="41" y="101"/>
                  </a:lnTo>
                  <a:lnTo>
                    <a:pt x="47" y="101"/>
                  </a:lnTo>
                  <a:lnTo>
                    <a:pt x="47" y="101"/>
                  </a:lnTo>
                  <a:lnTo>
                    <a:pt x="43" y="105"/>
                  </a:lnTo>
                  <a:lnTo>
                    <a:pt x="41" y="107"/>
                  </a:lnTo>
                  <a:lnTo>
                    <a:pt x="38" y="107"/>
                  </a:lnTo>
                  <a:lnTo>
                    <a:pt x="38" y="107"/>
                  </a:lnTo>
                  <a:lnTo>
                    <a:pt x="38" y="101"/>
                  </a:lnTo>
                  <a:lnTo>
                    <a:pt x="38" y="101"/>
                  </a:lnTo>
                  <a:close/>
                  <a:moveTo>
                    <a:pt x="28" y="176"/>
                  </a:moveTo>
                  <a:lnTo>
                    <a:pt x="28" y="176"/>
                  </a:lnTo>
                  <a:lnTo>
                    <a:pt x="32" y="176"/>
                  </a:lnTo>
                  <a:lnTo>
                    <a:pt x="36" y="174"/>
                  </a:lnTo>
                  <a:lnTo>
                    <a:pt x="38" y="172"/>
                  </a:lnTo>
                  <a:lnTo>
                    <a:pt x="41" y="172"/>
                  </a:lnTo>
                  <a:lnTo>
                    <a:pt x="41" y="172"/>
                  </a:lnTo>
                  <a:lnTo>
                    <a:pt x="40" y="176"/>
                  </a:lnTo>
                  <a:lnTo>
                    <a:pt x="36" y="179"/>
                  </a:lnTo>
                  <a:lnTo>
                    <a:pt x="32" y="179"/>
                  </a:lnTo>
                  <a:lnTo>
                    <a:pt x="28" y="176"/>
                  </a:lnTo>
                  <a:lnTo>
                    <a:pt x="28" y="176"/>
                  </a:lnTo>
                  <a:close/>
                  <a:moveTo>
                    <a:pt x="15" y="176"/>
                  </a:moveTo>
                  <a:lnTo>
                    <a:pt x="15" y="176"/>
                  </a:lnTo>
                  <a:lnTo>
                    <a:pt x="15" y="174"/>
                  </a:lnTo>
                  <a:lnTo>
                    <a:pt x="13" y="174"/>
                  </a:lnTo>
                  <a:lnTo>
                    <a:pt x="13" y="174"/>
                  </a:lnTo>
                  <a:lnTo>
                    <a:pt x="15" y="170"/>
                  </a:lnTo>
                  <a:lnTo>
                    <a:pt x="17" y="168"/>
                  </a:lnTo>
                  <a:lnTo>
                    <a:pt x="24" y="164"/>
                  </a:lnTo>
                  <a:lnTo>
                    <a:pt x="34" y="162"/>
                  </a:lnTo>
                  <a:lnTo>
                    <a:pt x="41" y="160"/>
                  </a:lnTo>
                  <a:lnTo>
                    <a:pt x="41" y="160"/>
                  </a:lnTo>
                  <a:lnTo>
                    <a:pt x="36" y="164"/>
                  </a:lnTo>
                  <a:lnTo>
                    <a:pt x="28" y="168"/>
                  </a:lnTo>
                  <a:lnTo>
                    <a:pt x="20" y="170"/>
                  </a:lnTo>
                  <a:lnTo>
                    <a:pt x="15" y="176"/>
                  </a:lnTo>
                  <a:lnTo>
                    <a:pt x="15" y="176"/>
                  </a:lnTo>
                  <a:close/>
                  <a:moveTo>
                    <a:pt x="51" y="179"/>
                  </a:moveTo>
                  <a:lnTo>
                    <a:pt x="51" y="179"/>
                  </a:lnTo>
                  <a:lnTo>
                    <a:pt x="53" y="174"/>
                  </a:lnTo>
                  <a:lnTo>
                    <a:pt x="59" y="168"/>
                  </a:lnTo>
                  <a:lnTo>
                    <a:pt x="62" y="166"/>
                  </a:lnTo>
                  <a:lnTo>
                    <a:pt x="66" y="166"/>
                  </a:lnTo>
                  <a:lnTo>
                    <a:pt x="68" y="168"/>
                  </a:lnTo>
                  <a:lnTo>
                    <a:pt x="68" y="168"/>
                  </a:lnTo>
                  <a:lnTo>
                    <a:pt x="61" y="174"/>
                  </a:lnTo>
                  <a:lnTo>
                    <a:pt x="57" y="177"/>
                  </a:lnTo>
                  <a:lnTo>
                    <a:pt x="51" y="179"/>
                  </a:lnTo>
                  <a:lnTo>
                    <a:pt x="51" y="179"/>
                  </a:lnTo>
                  <a:close/>
                  <a:moveTo>
                    <a:pt x="120" y="275"/>
                  </a:moveTo>
                  <a:lnTo>
                    <a:pt x="120" y="275"/>
                  </a:lnTo>
                  <a:lnTo>
                    <a:pt x="121" y="275"/>
                  </a:lnTo>
                  <a:lnTo>
                    <a:pt x="121" y="277"/>
                  </a:lnTo>
                  <a:lnTo>
                    <a:pt x="121" y="284"/>
                  </a:lnTo>
                  <a:lnTo>
                    <a:pt x="121" y="294"/>
                  </a:lnTo>
                  <a:lnTo>
                    <a:pt x="121" y="294"/>
                  </a:lnTo>
                  <a:lnTo>
                    <a:pt x="118" y="294"/>
                  </a:lnTo>
                  <a:lnTo>
                    <a:pt x="114" y="296"/>
                  </a:lnTo>
                  <a:lnTo>
                    <a:pt x="106" y="299"/>
                  </a:lnTo>
                  <a:lnTo>
                    <a:pt x="99" y="305"/>
                  </a:lnTo>
                  <a:lnTo>
                    <a:pt x="91" y="309"/>
                  </a:lnTo>
                  <a:lnTo>
                    <a:pt x="91" y="309"/>
                  </a:lnTo>
                  <a:lnTo>
                    <a:pt x="104" y="290"/>
                  </a:lnTo>
                  <a:lnTo>
                    <a:pt x="120" y="275"/>
                  </a:lnTo>
                  <a:lnTo>
                    <a:pt x="120" y="275"/>
                  </a:lnTo>
                  <a:close/>
                  <a:moveTo>
                    <a:pt x="89" y="284"/>
                  </a:moveTo>
                  <a:lnTo>
                    <a:pt x="89" y="284"/>
                  </a:lnTo>
                  <a:lnTo>
                    <a:pt x="97" y="273"/>
                  </a:lnTo>
                  <a:lnTo>
                    <a:pt x="104" y="263"/>
                  </a:lnTo>
                  <a:lnTo>
                    <a:pt x="112" y="252"/>
                  </a:lnTo>
                  <a:lnTo>
                    <a:pt x="120" y="242"/>
                  </a:lnTo>
                  <a:lnTo>
                    <a:pt x="120" y="242"/>
                  </a:lnTo>
                  <a:lnTo>
                    <a:pt x="121" y="250"/>
                  </a:lnTo>
                  <a:lnTo>
                    <a:pt x="121" y="256"/>
                  </a:lnTo>
                  <a:lnTo>
                    <a:pt x="118" y="263"/>
                  </a:lnTo>
                  <a:lnTo>
                    <a:pt x="114" y="269"/>
                  </a:lnTo>
                  <a:lnTo>
                    <a:pt x="108" y="275"/>
                  </a:lnTo>
                  <a:lnTo>
                    <a:pt x="102" y="278"/>
                  </a:lnTo>
                  <a:lnTo>
                    <a:pt x="97" y="282"/>
                  </a:lnTo>
                  <a:lnTo>
                    <a:pt x="89" y="284"/>
                  </a:lnTo>
                  <a:lnTo>
                    <a:pt x="89" y="284"/>
                  </a:lnTo>
                  <a:close/>
                  <a:moveTo>
                    <a:pt x="121" y="237"/>
                  </a:moveTo>
                  <a:lnTo>
                    <a:pt x="121" y="237"/>
                  </a:lnTo>
                  <a:lnTo>
                    <a:pt x="118" y="235"/>
                  </a:lnTo>
                  <a:lnTo>
                    <a:pt x="114" y="237"/>
                  </a:lnTo>
                  <a:lnTo>
                    <a:pt x="106" y="240"/>
                  </a:lnTo>
                  <a:lnTo>
                    <a:pt x="101" y="246"/>
                  </a:lnTo>
                  <a:lnTo>
                    <a:pt x="97" y="248"/>
                  </a:lnTo>
                  <a:lnTo>
                    <a:pt x="95" y="248"/>
                  </a:lnTo>
                  <a:lnTo>
                    <a:pt x="95" y="248"/>
                  </a:lnTo>
                  <a:lnTo>
                    <a:pt x="101" y="238"/>
                  </a:lnTo>
                  <a:lnTo>
                    <a:pt x="108" y="229"/>
                  </a:lnTo>
                  <a:lnTo>
                    <a:pt x="116" y="221"/>
                  </a:lnTo>
                  <a:lnTo>
                    <a:pt x="121" y="212"/>
                  </a:lnTo>
                  <a:lnTo>
                    <a:pt x="121" y="212"/>
                  </a:lnTo>
                  <a:lnTo>
                    <a:pt x="123" y="217"/>
                  </a:lnTo>
                  <a:lnTo>
                    <a:pt x="123" y="223"/>
                  </a:lnTo>
                  <a:lnTo>
                    <a:pt x="121" y="229"/>
                  </a:lnTo>
                  <a:lnTo>
                    <a:pt x="121" y="237"/>
                  </a:lnTo>
                  <a:lnTo>
                    <a:pt x="121" y="237"/>
                  </a:lnTo>
                  <a:close/>
                  <a:moveTo>
                    <a:pt x="112" y="208"/>
                  </a:moveTo>
                  <a:lnTo>
                    <a:pt x="112" y="208"/>
                  </a:lnTo>
                  <a:lnTo>
                    <a:pt x="110" y="204"/>
                  </a:lnTo>
                  <a:lnTo>
                    <a:pt x="112" y="202"/>
                  </a:lnTo>
                  <a:lnTo>
                    <a:pt x="116" y="198"/>
                  </a:lnTo>
                  <a:lnTo>
                    <a:pt x="120" y="195"/>
                  </a:lnTo>
                  <a:lnTo>
                    <a:pt x="121" y="191"/>
                  </a:lnTo>
                  <a:lnTo>
                    <a:pt x="121" y="191"/>
                  </a:lnTo>
                  <a:lnTo>
                    <a:pt x="125" y="191"/>
                  </a:lnTo>
                  <a:lnTo>
                    <a:pt x="125" y="195"/>
                  </a:lnTo>
                  <a:lnTo>
                    <a:pt x="125" y="202"/>
                  </a:lnTo>
                  <a:lnTo>
                    <a:pt x="125" y="202"/>
                  </a:lnTo>
                  <a:lnTo>
                    <a:pt x="120" y="202"/>
                  </a:lnTo>
                  <a:lnTo>
                    <a:pt x="116" y="202"/>
                  </a:lnTo>
                  <a:lnTo>
                    <a:pt x="112" y="208"/>
                  </a:lnTo>
                  <a:lnTo>
                    <a:pt x="112" y="208"/>
                  </a:lnTo>
                  <a:close/>
                  <a:moveTo>
                    <a:pt x="121" y="174"/>
                  </a:moveTo>
                  <a:lnTo>
                    <a:pt x="121" y="174"/>
                  </a:lnTo>
                  <a:lnTo>
                    <a:pt x="112" y="174"/>
                  </a:lnTo>
                  <a:lnTo>
                    <a:pt x="112" y="174"/>
                  </a:lnTo>
                  <a:lnTo>
                    <a:pt x="114" y="168"/>
                  </a:lnTo>
                  <a:lnTo>
                    <a:pt x="116" y="164"/>
                  </a:lnTo>
                  <a:lnTo>
                    <a:pt x="120" y="155"/>
                  </a:lnTo>
                  <a:lnTo>
                    <a:pt x="120" y="155"/>
                  </a:lnTo>
                  <a:lnTo>
                    <a:pt x="121" y="155"/>
                  </a:lnTo>
                  <a:lnTo>
                    <a:pt x="123" y="156"/>
                  </a:lnTo>
                  <a:lnTo>
                    <a:pt x="123" y="162"/>
                  </a:lnTo>
                  <a:lnTo>
                    <a:pt x="121" y="168"/>
                  </a:lnTo>
                  <a:lnTo>
                    <a:pt x="121" y="174"/>
                  </a:lnTo>
                  <a:lnTo>
                    <a:pt x="121" y="174"/>
                  </a:lnTo>
                  <a:close/>
                  <a:moveTo>
                    <a:pt x="114" y="183"/>
                  </a:moveTo>
                  <a:lnTo>
                    <a:pt x="114" y="183"/>
                  </a:lnTo>
                  <a:lnTo>
                    <a:pt x="116" y="183"/>
                  </a:lnTo>
                  <a:lnTo>
                    <a:pt x="114" y="185"/>
                  </a:lnTo>
                  <a:lnTo>
                    <a:pt x="112" y="187"/>
                  </a:lnTo>
                  <a:lnTo>
                    <a:pt x="108" y="189"/>
                  </a:lnTo>
                  <a:lnTo>
                    <a:pt x="108" y="189"/>
                  </a:lnTo>
                  <a:lnTo>
                    <a:pt x="101" y="200"/>
                  </a:lnTo>
                  <a:lnTo>
                    <a:pt x="97" y="206"/>
                  </a:lnTo>
                  <a:lnTo>
                    <a:pt x="91" y="210"/>
                  </a:lnTo>
                  <a:lnTo>
                    <a:pt x="91" y="210"/>
                  </a:lnTo>
                  <a:lnTo>
                    <a:pt x="91" y="202"/>
                  </a:lnTo>
                  <a:lnTo>
                    <a:pt x="93" y="196"/>
                  </a:lnTo>
                  <a:lnTo>
                    <a:pt x="93" y="196"/>
                  </a:lnTo>
                  <a:lnTo>
                    <a:pt x="99" y="193"/>
                  </a:lnTo>
                  <a:lnTo>
                    <a:pt x="104" y="191"/>
                  </a:lnTo>
                  <a:lnTo>
                    <a:pt x="114" y="183"/>
                  </a:lnTo>
                  <a:lnTo>
                    <a:pt x="114" y="183"/>
                  </a:lnTo>
                  <a:close/>
                  <a:moveTo>
                    <a:pt x="91" y="191"/>
                  </a:moveTo>
                  <a:lnTo>
                    <a:pt x="91" y="191"/>
                  </a:lnTo>
                  <a:lnTo>
                    <a:pt x="91" y="187"/>
                  </a:lnTo>
                  <a:lnTo>
                    <a:pt x="89" y="185"/>
                  </a:lnTo>
                  <a:lnTo>
                    <a:pt x="89" y="185"/>
                  </a:lnTo>
                  <a:lnTo>
                    <a:pt x="95" y="185"/>
                  </a:lnTo>
                  <a:lnTo>
                    <a:pt x="95" y="185"/>
                  </a:lnTo>
                  <a:lnTo>
                    <a:pt x="93" y="187"/>
                  </a:lnTo>
                  <a:lnTo>
                    <a:pt x="91" y="191"/>
                  </a:lnTo>
                  <a:lnTo>
                    <a:pt x="91" y="191"/>
                  </a:lnTo>
                  <a:close/>
                  <a:moveTo>
                    <a:pt x="91" y="227"/>
                  </a:moveTo>
                  <a:lnTo>
                    <a:pt x="91" y="227"/>
                  </a:lnTo>
                  <a:lnTo>
                    <a:pt x="95" y="229"/>
                  </a:lnTo>
                  <a:lnTo>
                    <a:pt x="95" y="229"/>
                  </a:lnTo>
                  <a:lnTo>
                    <a:pt x="95" y="235"/>
                  </a:lnTo>
                  <a:lnTo>
                    <a:pt x="91" y="238"/>
                  </a:lnTo>
                  <a:lnTo>
                    <a:pt x="91" y="238"/>
                  </a:lnTo>
                  <a:lnTo>
                    <a:pt x="89" y="237"/>
                  </a:lnTo>
                  <a:lnTo>
                    <a:pt x="89" y="233"/>
                  </a:lnTo>
                  <a:lnTo>
                    <a:pt x="91" y="227"/>
                  </a:lnTo>
                  <a:lnTo>
                    <a:pt x="91" y="227"/>
                  </a:lnTo>
                  <a:close/>
                  <a:moveTo>
                    <a:pt x="91" y="263"/>
                  </a:moveTo>
                  <a:lnTo>
                    <a:pt x="91" y="263"/>
                  </a:lnTo>
                  <a:lnTo>
                    <a:pt x="89" y="267"/>
                  </a:lnTo>
                  <a:lnTo>
                    <a:pt x="89" y="269"/>
                  </a:lnTo>
                  <a:lnTo>
                    <a:pt x="85" y="269"/>
                  </a:lnTo>
                  <a:lnTo>
                    <a:pt x="85" y="269"/>
                  </a:lnTo>
                  <a:lnTo>
                    <a:pt x="87" y="267"/>
                  </a:lnTo>
                  <a:lnTo>
                    <a:pt x="87" y="263"/>
                  </a:lnTo>
                  <a:lnTo>
                    <a:pt x="87" y="263"/>
                  </a:lnTo>
                  <a:lnTo>
                    <a:pt x="91" y="263"/>
                  </a:lnTo>
                  <a:lnTo>
                    <a:pt x="91" y="263"/>
                  </a:lnTo>
                  <a:close/>
                  <a:moveTo>
                    <a:pt x="120" y="299"/>
                  </a:moveTo>
                  <a:lnTo>
                    <a:pt x="120" y="299"/>
                  </a:lnTo>
                  <a:lnTo>
                    <a:pt x="121" y="301"/>
                  </a:lnTo>
                  <a:lnTo>
                    <a:pt x="121" y="301"/>
                  </a:lnTo>
                  <a:lnTo>
                    <a:pt x="121" y="307"/>
                  </a:lnTo>
                  <a:lnTo>
                    <a:pt x="120" y="317"/>
                  </a:lnTo>
                  <a:lnTo>
                    <a:pt x="120" y="317"/>
                  </a:lnTo>
                  <a:lnTo>
                    <a:pt x="114" y="318"/>
                  </a:lnTo>
                  <a:lnTo>
                    <a:pt x="110" y="318"/>
                  </a:lnTo>
                  <a:lnTo>
                    <a:pt x="101" y="324"/>
                  </a:lnTo>
                  <a:lnTo>
                    <a:pt x="95" y="330"/>
                  </a:lnTo>
                  <a:lnTo>
                    <a:pt x="87" y="336"/>
                  </a:lnTo>
                  <a:lnTo>
                    <a:pt x="87" y="336"/>
                  </a:lnTo>
                  <a:lnTo>
                    <a:pt x="95" y="326"/>
                  </a:lnTo>
                  <a:lnTo>
                    <a:pt x="102" y="317"/>
                  </a:lnTo>
                  <a:lnTo>
                    <a:pt x="112" y="309"/>
                  </a:lnTo>
                  <a:lnTo>
                    <a:pt x="120" y="299"/>
                  </a:lnTo>
                  <a:lnTo>
                    <a:pt x="120" y="299"/>
                  </a:lnTo>
                  <a:close/>
                  <a:moveTo>
                    <a:pt x="106" y="358"/>
                  </a:moveTo>
                  <a:lnTo>
                    <a:pt x="106" y="358"/>
                  </a:lnTo>
                  <a:lnTo>
                    <a:pt x="99" y="358"/>
                  </a:lnTo>
                  <a:lnTo>
                    <a:pt x="97" y="357"/>
                  </a:lnTo>
                  <a:lnTo>
                    <a:pt x="93" y="357"/>
                  </a:lnTo>
                  <a:lnTo>
                    <a:pt x="93" y="357"/>
                  </a:lnTo>
                  <a:lnTo>
                    <a:pt x="99" y="349"/>
                  </a:lnTo>
                  <a:lnTo>
                    <a:pt x="106" y="341"/>
                  </a:lnTo>
                  <a:lnTo>
                    <a:pt x="116" y="336"/>
                  </a:lnTo>
                  <a:lnTo>
                    <a:pt x="127" y="332"/>
                  </a:lnTo>
                  <a:lnTo>
                    <a:pt x="127" y="332"/>
                  </a:lnTo>
                  <a:lnTo>
                    <a:pt x="116" y="345"/>
                  </a:lnTo>
                  <a:lnTo>
                    <a:pt x="106" y="358"/>
                  </a:lnTo>
                  <a:lnTo>
                    <a:pt x="106" y="358"/>
                  </a:lnTo>
                  <a:close/>
                  <a:moveTo>
                    <a:pt x="121" y="351"/>
                  </a:moveTo>
                  <a:lnTo>
                    <a:pt x="121" y="351"/>
                  </a:lnTo>
                  <a:lnTo>
                    <a:pt x="123" y="345"/>
                  </a:lnTo>
                  <a:lnTo>
                    <a:pt x="127" y="341"/>
                  </a:lnTo>
                  <a:lnTo>
                    <a:pt x="131" y="338"/>
                  </a:lnTo>
                  <a:lnTo>
                    <a:pt x="131" y="332"/>
                  </a:lnTo>
                  <a:lnTo>
                    <a:pt x="131" y="332"/>
                  </a:lnTo>
                  <a:lnTo>
                    <a:pt x="142" y="332"/>
                  </a:lnTo>
                  <a:lnTo>
                    <a:pt x="148" y="330"/>
                  </a:lnTo>
                  <a:lnTo>
                    <a:pt x="152" y="332"/>
                  </a:lnTo>
                  <a:lnTo>
                    <a:pt x="152" y="332"/>
                  </a:lnTo>
                  <a:lnTo>
                    <a:pt x="146" y="338"/>
                  </a:lnTo>
                  <a:lnTo>
                    <a:pt x="139" y="343"/>
                  </a:lnTo>
                  <a:lnTo>
                    <a:pt x="121" y="351"/>
                  </a:lnTo>
                  <a:lnTo>
                    <a:pt x="121" y="351"/>
                  </a:lnTo>
                  <a:close/>
                  <a:moveTo>
                    <a:pt x="148" y="351"/>
                  </a:moveTo>
                  <a:lnTo>
                    <a:pt x="148" y="351"/>
                  </a:lnTo>
                  <a:lnTo>
                    <a:pt x="154" y="343"/>
                  </a:lnTo>
                  <a:lnTo>
                    <a:pt x="160" y="338"/>
                  </a:lnTo>
                  <a:lnTo>
                    <a:pt x="162" y="334"/>
                  </a:lnTo>
                  <a:lnTo>
                    <a:pt x="162" y="334"/>
                  </a:lnTo>
                  <a:lnTo>
                    <a:pt x="169" y="334"/>
                  </a:lnTo>
                  <a:lnTo>
                    <a:pt x="173" y="334"/>
                  </a:lnTo>
                  <a:lnTo>
                    <a:pt x="173" y="334"/>
                  </a:lnTo>
                  <a:lnTo>
                    <a:pt x="167" y="339"/>
                  </a:lnTo>
                  <a:lnTo>
                    <a:pt x="162" y="343"/>
                  </a:lnTo>
                  <a:lnTo>
                    <a:pt x="148" y="351"/>
                  </a:lnTo>
                  <a:lnTo>
                    <a:pt x="148" y="351"/>
                  </a:lnTo>
                  <a:close/>
                  <a:moveTo>
                    <a:pt x="202" y="318"/>
                  </a:moveTo>
                  <a:lnTo>
                    <a:pt x="202" y="318"/>
                  </a:lnTo>
                  <a:lnTo>
                    <a:pt x="186" y="322"/>
                  </a:lnTo>
                  <a:lnTo>
                    <a:pt x="167" y="324"/>
                  </a:lnTo>
                  <a:lnTo>
                    <a:pt x="148" y="322"/>
                  </a:lnTo>
                  <a:lnTo>
                    <a:pt x="131" y="320"/>
                  </a:lnTo>
                  <a:lnTo>
                    <a:pt x="131" y="320"/>
                  </a:lnTo>
                  <a:lnTo>
                    <a:pt x="129" y="297"/>
                  </a:lnTo>
                  <a:lnTo>
                    <a:pt x="129" y="273"/>
                  </a:lnTo>
                  <a:lnTo>
                    <a:pt x="133" y="225"/>
                  </a:lnTo>
                  <a:lnTo>
                    <a:pt x="135" y="202"/>
                  </a:lnTo>
                  <a:lnTo>
                    <a:pt x="135" y="179"/>
                  </a:lnTo>
                  <a:lnTo>
                    <a:pt x="133" y="156"/>
                  </a:lnTo>
                  <a:lnTo>
                    <a:pt x="129" y="135"/>
                  </a:lnTo>
                  <a:lnTo>
                    <a:pt x="129" y="135"/>
                  </a:lnTo>
                  <a:lnTo>
                    <a:pt x="125" y="137"/>
                  </a:lnTo>
                  <a:lnTo>
                    <a:pt x="121" y="139"/>
                  </a:lnTo>
                  <a:lnTo>
                    <a:pt x="114" y="149"/>
                  </a:lnTo>
                  <a:lnTo>
                    <a:pt x="106" y="158"/>
                  </a:lnTo>
                  <a:lnTo>
                    <a:pt x="101" y="168"/>
                  </a:lnTo>
                  <a:lnTo>
                    <a:pt x="101" y="168"/>
                  </a:lnTo>
                  <a:lnTo>
                    <a:pt x="76" y="160"/>
                  </a:lnTo>
                  <a:lnTo>
                    <a:pt x="53" y="151"/>
                  </a:lnTo>
                  <a:lnTo>
                    <a:pt x="53" y="151"/>
                  </a:lnTo>
                  <a:lnTo>
                    <a:pt x="55" y="141"/>
                  </a:lnTo>
                  <a:lnTo>
                    <a:pt x="59" y="134"/>
                  </a:lnTo>
                  <a:lnTo>
                    <a:pt x="70" y="116"/>
                  </a:lnTo>
                  <a:lnTo>
                    <a:pt x="70" y="116"/>
                  </a:lnTo>
                  <a:lnTo>
                    <a:pt x="131" y="14"/>
                  </a:lnTo>
                  <a:lnTo>
                    <a:pt x="131" y="14"/>
                  </a:lnTo>
                  <a:lnTo>
                    <a:pt x="148" y="12"/>
                  </a:lnTo>
                  <a:lnTo>
                    <a:pt x="163" y="10"/>
                  </a:lnTo>
                  <a:lnTo>
                    <a:pt x="182" y="12"/>
                  </a:lnTo>
                  <a:lnTo>
                    <a:pt x="202" y="12"/>
                  </a:lnTo>
                  <a:lnTo>
                    <a:pt x="202" y="12"/>
                  </a:lnTo>
                  <a:lnTo>
                    <a:pt x="198" y="166"/>
                  </a:lnTo>
                  <a:lnTo>
                    <a:pt x="198" y="244"/>
                  </a:lnTo>
                  <a:lnTo>
                    <a:pt x="202" y="318"/>
                  </a:lnTo>
                  <a:lnTo>
                    <a:pt x="202" y="318"/>
                  </a:lnTo>
                  <a:close/>
                </a:path>
              </a:pathLst>
            </a:custGeom>
            <a:grpFill/>
            <a:ln w="9525">
              <a:solidFill>
                <a:schemeClr val="bg1"/>
              </a:solidFill>
              <a:round/>
            </a:ln>
          </p:spPr>
          <p:txBody>
            <a:bodyPr/>
            <a:lstStyle/>
            <a:p>
              <a:pPr fontAlgn="auto"/>
              <a:endParaRPr lang="zh-CN" altLang="en-US" noProof="1"/>
            </a:p>
          </p:txBody>
        </p:sp>
      </p:gr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advClick="0" advTm="3000">
        <p14:flash/>
      </p:transition>
    </mc:Choice>
    <mc:Fallback>
      <p:transition spd="slow"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148"/>
          <p:cNvGrpSpPr/>
          <p:nvPr/>
        </p:nvGrpSpPr>
        <p:grpSpPr>
          <a:xfrm>
            <a:off x="3721072" y="1978264"/>
            <a:ext cx="1887483" cy="1887483"/>
            <a:chOff x="-57150" y="-57150"/>
            <a:chExt cx="3774964" cy="3774964"/>
          </a:xfrm>
        </p:grpSpPr>
        <p:pic>
          <p:nvPicPr>
            <p:cNvPr id="27" name="Picture 144"/>
            <p:cNvPicPr/>
            <p:nvPr/>
          </p:nvPicPr>
          <p:blipFill>
            <a:blip r:embed="rId1" cstate="email"/>
            <a:stretch>
              <a:fillRect/>
            </a:stretch>
          </p:blipFill>
          <p:spPr>
            <a:xfrm>
              <a:off x="-57150" y="-57150"/>
              <a:ext cx="3774964" cy="3774964"/>
            </a:xfrm>
            <a:prstGeom prst="rect">
              <a:avLst/>
            </a:prstGeom>
            <a:effectLst/>
          </p:spPr>
        </p:pic>
        <p:sp>
          <p:nvSpPr>
            <p:cNvPr id="28" name="Shape 147"/>
            <p:cNvSpPr/>
            <p:nvPr/>
          </p:nvSpPr>
          <p:spPr>
            <a:xfrm>
              <a:off x="158124" y="1445611"/>
              <a:ext cx="3344416"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endParaRPr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29" name="Group 152"/>
          <p:cNvGrpSpPr/>
          <p:nvPr/>
        </p:nvGrpSpPr>
        <p:grpSpPr>
          <a:xfrm>
            <a:off x="5587637" y="1735850"/>
            <a:ext cx="1887483" cy="1887483"/>
            <a:chOff x="-57150" y="-57150"/>
            <a:chExt cx="3774964" cy="3774964"/>
          </a:xfrm>
        </p:grpSpPr>
        <p:pic>
          <p:nvPicPr>
            <p:cNvPr id="30" name="Picture 148"/>
            <p:cNvPicPr/>
            <p:nvPr/>
          </p:nvPicPr>
          <p:blipFill>
            <a:blip r:embed="rId2" cstate="email"/>
            <a:stretch>
              <a:fillRect/>
            </a:stretch>
          </p:blipFill>
          <p:spPr>
            <a:xfrm>
              <a:off x="-57150" y="-57150"/>
              <a:ext cx="3774964" cy="3774964"/>
            </a:xfrm>
            <a:prstGeom prst="rect">
              <a:avLst/>
            </a:prstGeom>
            <a:effectLst/>
          </p:spPr>
        </p:pic>
        <p:sp>
          <p:nvSpPr>
            <p:cNvPr id="31" name="Shape 151"/>
            <p:cNvSpPr/>
            <p:nvPr/>
          </p:nvSpPr>
          <p:spPr>
            <a:xfrm>
              <a:off x="131726" y="1445611"/>
              <a:ext cx="3397212"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lgn="ct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endParaRPr lang="zh-CN" altLang="en-US"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32" name="Group 156"/>
          <p:cNvGrpSpPr/>
          <p:nvPr/>
        </p:nvGrpSpPr>
        <p:grpSpPr>
          <a:xfrm>
            <a:off x="6375260" y="3455140"/>
            <a:ext cx="1887483" cy="1887483"/>
            <a:chOff x="-57150" y="-57150"/>
            <a:chExt cx="3774964" cy="3774964"/>
          </a:xfrm>
        </p:grpSpPr>
        <p:pic>
          <p:nvPicPr>
            <p:cNvPr id="33" name="Picture 152"/>
            <p:cNvPicPr/>
            <p:nvPr/>
          </p:nvPicPr>
          <p:blipFill>
            <a:blip r:embed="rId3" cstate="email"/>
            <a:stretch>
              <a:fillRect/>
            </a:stretch>
          </p:blipFill>
          <p:spPr>
            <a:xfrm>
              <a:off x="-57150" y="-57150"/>
              <a:ext cx="3774964" cy="3774964"/>
            </a:xfrm>
            <a:prstGeom prst="rect">
              <a:avLst/>
            </a:prstGeom>
            <a:effectLst/>
          </p:spPr>
        </p:pic>
        <p:sp>
          <p:nvSpPr>
            <p:cNvPr id="34" name="Shape 155"/>
            <p:cNvSpPr/>
            <p:nvPr/>
          </p:nvSpPr>
          <p:spPr>
            <a:xfrm>
              <a:off x="126410" y="1445611"/>
              <a:ext cx="3397212"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endParaRPr lang="zh-CN" altLang="en-US"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35" name="Group 160"/>
          <p:cNvGrpSpPr/>
          <p:nvPr/>
        </p:nvGrpSpPr>
        <p:grpSpPr>
          <a:xfrm>
            <a:off x="4497443" y="3705353"/>
            <a:ext cx="1887483" cy="1887483"/>
            <a:chOff x="-57150" y="-57150"/>
            <a:chExt cx="3774964" cy="3774964"/>
          </a:xfrm>
        </p:grpSpPr>
        <p:pic>
          <p:nvPicPr>
            <p:cNvPr id="36" name="Picture 156"/>
            <p:cNvPicPr/>
            <p:nvPr/>
          </p:nvPicPr>
          <p:blipFill>
            <a:blip r:embed="rId4" cstate="email"/>
            <a:stretch>
              <a:fillRect/>
            </a:stretch>
          </p:blipFill>
          <p:spPr>
            <a:xfrm>
              <a:off x="-57150" y="-57150"/>
              <a:ext cx="3774964" cy="3774964"/>
            </a:xfrm>
            <a:prstGeom prst="rect">
              <a:avLst/>
            </a:prstGeom>
            <a:effectLst/>
          </p:spPr>
        </p:pic>
        <p:sp>
          <p:nvSpPr>
            <p:cNvPr id="37" name="Shape 159"/>
            <p:cNvSpPr/>
            <p:nvPr/>
          </p:nvSpPr>
          <p:spPr>
            <a:xfrm>
              <a:off x="109116" y="1445611"/>
              <a:ext cx="3442432"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endParaRPr lang="zh-CN" altLang="en-US"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38" name="Group 163"/>
          <p:cNvGrpSpPr/>
          <p:nvPr/>
        </p:nvGrpSpPr>
        <p:grpSpPr>
          <a:xfrm>
            <a:off x="1014641" y="2106416"/>
            <a:ext cx="2312264" cy="1042964"/>
            <a:chOff x="0" y="-100991"/>
            <a:chExt cx="4624526" cy="2085923"/>
          </a:xfrm>
        </p:grpSpPr>
        <p:sp>
          <p:nvSpPr>
            <p:cNvPr id="39" name="Shape 161"/>
            <p:cNvSpPr/>
            <p:nvPr/>
          </p:nvSpPr>
          <p:spPr>
            <a:xfrm>
              <a:off x="0" y="599941"/>
              <a:ext cx="3898978" cy="1384991"/>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smtClean="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sp>
          <p:nvSpPr>
            <p:cNvPr id="40" name="Shape 162"/>
            <p:cNvSpPr/>
            <p:nvPr/>
          </p:nvSpPr>
          <p:spPr>
            <a:xfrm>
              <a:off x="192076" y="-100991"/>
              <a:ext cx="4432450" cy="769440"/>
            </a:xfrm>
            <a:prstGeom prst="rect">
              <a:avLst/>
            </a:prstGeom>
            <a:noFill/>
            <a:ln w="12700" cap="flat">
              <a:noFill/>
              <a:miter lim="400000"/>
            </a:ln>
            <a:effectLst/>
          </p:spPr>
          <p:txBody>
            <a:bodyPr wrap="square" lIns="0" tIns="0" rIns="0" bIns="0" numCol="1" anchor="ctr">
              <a:spAutoFit/>
            </a:bodyPr>
            <a:lstStyle>
              <a:lvl1pPr defTabSz="825500">
                <a:defRPr sz="2400">
                  <a:solidFill>
                    <a:srgbClr val="DBB73F"/>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endParaRPr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41" name="Group 166"/>
          <p:cNvGrpSpPr/>
          <p:nvPr/>
        </p:nvGrpSpPr>
        <p:grpSpPr>
          <a:xfrm>
            <a:off x="1014641" y="3983492"/>
            <a:ext cx="2141693" cy="1047671"/>
            <a:chOff x="0" y="-100990"/>
            <a:chExt cx="4283384" cy="2095339"/>
          </a:xfrm>
        </p:grpSpPr>
        <p:sp>
          <p:nvSpPr>
            <p:cNvPr id="42" name="Shape 164"/>
            <p:cNvSpPr/>
            <p:nvPr/>
          </p:nvSpPr>
          <p:spPr>
            <a:xfrm>
              <a:off x="192076" y="-100990"/>
              <a:ext cx="4091308" cy="769441"/>
            </a:xfrm>
            <a:prstGeom prst="rect">
              <a:avLst/>
            </a:prstGeom>
            <a:noFill/>
            <a:ln w="12700" cap="flat">
              <a:noFill/>
              <a:miter lim="400000"/>
            </a:ln>
            <a:effectLst/>
          </p:spPr>
          <p:txBody>
            <a:bodyPr wrap="square" lIns="0" tIns="0" rIns="0" bIns="0" numCol="1" anchor="ctr">
              <a:spAutoFit/>
            </a:bodyPr>
            <a:lstStyle>
              <a:lvl1pPr defTabSz="825500">
                <a:defRPr sz="2400">
                  <a:solidFill>
                    <a:srgbClr val="37A4C0"/>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endParaRPr lang="zh-CN" altLang="en-US" sz="2500" b="1" dirty="0">
                <a:solidFill>
                  <a:schemeClr val="bg1"/>
                </a:solidFill>
                <a:latin typeface="方正静蕾简体" panose="02000000000000000000" pitchFamily="2" charset="-122"/>
                <a:ea typeface="方正静蕾简体" panose="02000000000000000000" pitchFamily="2" charset="-122"/>
              </a:endParaRPr>
            </a:p>
          </p:txBody>
        </p:sp>
        <p:sp>
          <p:nvSpPr>
            <p:cNvPr id="43" name="Shape 165"/>
            <p:cNvSpPr/>
            <p:nvPr/>
          </p:nvSpPr>
          <p:spPr>
            <a:xfrm>
              <a:off x="0" y="609357"/>
              <a:ext cx="3898978" cy="1384992"/>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grpSp>
      <p:grpSp>
        <p:nvGrpSpPr>
          <p:cNvPr id="44" name="Group 169"/>
          <p:cNvGrpSpPr/>
          <p:nvPr/>
        </p:nvGrpSpPr>
        <p:grpSpPr>
          <a:xfrm>
            <a:off x="8823230" y="3831152"/>
            <a:ext cx="2197070" cy="1047671"/>
            <a:chOff x="0" y="-100990"/>
            <a:chExt cx="4394138" cy="2095339"/>
          </a:xfrm>
        </p:grpSpPr>
        <p:sp>
          <p:nvSpPr>
            <p:cNvPr id="45" name="Shape 167"/>
            <p:cNvSpPr/>
            <p:nvPr/>
          </p:nvSpPr>
          <p:spPr>
            <a:xfrm>
              <a:off x="182606" y="-100990"/>
              <a:ext cx="4211532" cy="769441"/>
            </a:xfrm>
            <a:prstGeom prst="rect">
              <a:avLst/>
            </a:prstGeom>
            <a:noFill/>
            <a:ln w="12700" cap="flat">
              <a:noFill/>
              <a:miter lim="400000"/>
            </a:ln>
            <a:effectLst/>
          </p:spPr>
          <p:txBody>
            <a:bodyPr wrap="square" lIns="0" tIns="0" rIns="0" bIns="0" numCol="1" anchor="ctr">
              <a:spAutoFit/>
            </a:bodyPr>
            <a:lstStyle>
              <a:lvl1pPr defTabSz="825500">
                <a:defRPr sz="2400">
                  <a:solidFill>
                    <a:srgbClr val="CD6126"/>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endParaRPr lang="zh-CN" altLang="en-US" sz="2500" b="1" dirty="0">
                <a:solidFill>
                  <a:schemeClr val="bg1"/>
                </a:solidFill>
                <a:latin typeface="方正静蕾简体" panose="02000000000000000000" pitchFamily="2" charset="-122"/>
                <a:ea typeface="方正静蕾简体" panose="02000000000000000000" pitchFamily="2" charset="-122"/>
              </a:endParaRPr>
            </a:p>
          </p:txBody>
        </p:sp>
        <p:sp>
          <p:nvSpPr>
            <p:cNvPr id="46" name="Shape 168"/>
            <p:cNvSpPr/>
            <p:nvPr/>
          </p:nvSpPr>
          <p:spPr>
            <a:xfrm>
              <a:off x="0" y="609357"/>
              <a:ext cx="3898978" cy="1384992"/>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a:t>
              </a:r>
              <a:r>
                <a:rPr lang="zh-CN" altLang="en-US" sz="1500" dirty="0" smtClean="0">
                  <a:solidFill>
                    <a:schemeClr val="bg1"/>
                  </a:solidFill>
                  <a:latin typeface="方正静蕾简体" panose="02000000000000000000" pitchFamily="2" charset="-122"/>
                  <a:ea typeface="方正静蕾简体" panose="02000000000000000000" pitchFamily="2" charset="-122"/>
                </a:rPr>
                <a:t>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grpSp>
      <p:grpSp>
        <p:nvGrpSpPr>
          <p:cNvPr id="47" name="Group 172"/>
          <p:cNvGrpSpPr/>
          <p:nvPr/>
        </p:nvGrpSpPr>
        <p:grpSpPr>
          <a:xfrm>
            <a:off x="8819562" y="1864004"/>
            <a:ext cx="2081986" cy="1042963"/>
            <a:chOff x="0" y="-100990"/>
            <a:chExt cx="4163970" cy="2085926"/>
          </a:xfrm>
        </p:grpSpPr>
        <p:sp>
          <p:nvSpPr>
            <p:cNvPr id="48" name="Shape 170"/>
            <p:cNvSpPr/>
            <p:nvPr/>
          </p:nvSpPr>
          <p:spPr>
            <a:xfrm>
              <a:off x="0" y="-100990"/>
              <a:ext cx="4163970" cy="769442"/>
            </a:xfrm>
            <a:prstGeom prst="rect">
              <a:avLst/>
            </a:prstGeom>
            <a:noFill/>
            <a:ln w="12700" cap="flat">
              <a:noFill/>
              <a:miter lim="400000"/>
            </a:ln>
            <a:effectLst/>
          </p:spPr>
          <p:txBody>
            <a:bodyPr wrap="square" lIns="0" tIns="0" rIns="0" bIns="0" numCol="1" anchor="ctr">
              <a:spAutoFit/>
            </a:bodyPr>
            <a:lstStyle>
              <a:lvl1pPr defTabSz="825500">
                <a:defRPr sz="2400">
                  <a:solidFill>
                    <a:srgbClr val="47AD93"/>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endParaRPr lang="zh-CN" altLang="en-US" sz="2500" b="1" dirty="0">
                <a:solidFill>
                  <a:schemeClr val="bg1"/>
                </a:solidFill>
                <a:latin typeface="方正静蕾简体" panose="02000000000000000000" pitchFamily="2" charset="-122"/>
                <a:ea typeface="方正静蕾简体" panose="02000000000000000000" pitchFamily="2" charset="-122"/>
              </a:endParaRPr>
            </a:p>
          </p:txBody>
        </p:sp>
        <p:sp>
          <p:nvSpPr>
            <p:cNvPr id="49" name="Shape 171"/>
            <p:cNvSpPr/>
            <p:nvPr/>
          </p:nvSpPr>
          <p:spPr>
            <a:xfrm>
              <a:off x="7334" y="599942"/>
              <a:ext cx="3898978" cy="1384994"/>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grpSp>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p:transition advClick="0" advTm="3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childTnLst>
                                </p:cTn>
                              </p:par>
                              <p:par>
                                <p:cTn id="9" presetID="23" presetClass="entr" presetSubtype="32" fill="hold" grpId="0" nodeType="withEffect">
                                  <p:stCondLst>
                                    <p:cond delay="500"/>
                                  </p:stCondLst>
                                  <p:childTnLst>
                                    <p:set>
                                      <p:cBhvr>
                                        <p:cTn id="10" dur="indefinite" fill="hold"/>
                                        <p:tgtEl>
                                          <p:spTgt spid="29"/>
                                        </p:tgtEl>
                                        <p:attrNameLst>
                                          <p:attrName>style.visibility</p:attrName>
                                        </p:attrNameLst>
                                      </p:cBhvr>
                                      <p:to>
                                        <p:strVal val="visible"/>
                                      </p:to>
                                    </p:set>
                                    <p:anim calcmode="lin" valueType="num">
                                      <p:cBhvr>
                                        <p:cTn id="11" dur="1000" fill="hold"/>
                                        <p:tgtEl>
                                          <p:spTgt spid="29"/>
                                        </p:tgtEl>
                                        <p:attrNameLst>
                                          <p:attrName>ppt_w</p:attrName>
                                        </p:attrNameLst>
                                      </p:cBhvr>
                                      <p:tavLst>
                                        <p:tav tm="0">
                                          <p:val>
                                            <p:fltVal val="0"/>
                                          </p:val>
                                        </p:tav>
                                        <p:tav tm="100000">
                                          <p:val>
                                            <p:strVal val="#ppt_w"/>
                                          </p:val>
                                        </p:tav>
                                      </p:tavLst>
                                    </p:anim>
                                    <p:anim calcmode="lin" valueType="num">
                                      <p:cBhvr>
                                        <p:cTn id="12" dur="1000" fill="hold"/>
                                        <p:tgtEl>
                                          <p:spTgt spid="29"/>
                                        </p:tgtEl>
                                        <p:attrNameLst>
                                          <p:attrName>ppt_h</p:attrName>
                                        </p:attrNameLst>
                                      </p:cBhvr>
                                      <p:tavLst>
                                        <p:tav tm="0">
                                          <p:val>
                                            <p:fltVal val="0"/>
                                          </p:val>
                                        </p:tav>
                                        <p:tav tm="100000">
                                          <p:val>
                                            <p:strVal val="#ppt_h"/>
                                          </p:val>
                                        </p:tav>
                                      </p:tavLst>
                                    </p:anim>
                                  </p:childTnLst>
                                </p:cTn>
                              </p:par>
                              <p:par>
                                <p:cTn id="13" presetID="23" presetClass="entr" presetSubtype="32" fill="hold" grpId="0" nodeType="withEffect">
                                  <p:stCondLst>
                                    <p:cond delay="1000"/>
                                  </p:stCondLst>
                                  <p:childTnLst>
                                    <p:set>
                                      <p:cBhvr>
                                        <p:cTn id="14" dur="indefinite" fill="hold"/>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childTnLst>
                                </p:cTn>
                              </p:par>
                              <p:par>
                                <p:cTn id="17" presetID="23" presetClass="entr" presetSubtype="32" fill="hold" grpId="0" nodeType="withEffect">
                                  <p:stCondLst>
                                    <p:cond delay="1500"/>
                                  </p:stCondLst>
                                  <p:childTnLst>
                                    <p:set>
                                      <p:cBhvr>
                                        <p:cTn id="18" dur="indefinite" fill="hold"/>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fltVal val="0"/>
                                          </p:val>
                                        </p:tav>
                                        <p:tav tm="100000">
                                          <p:val>
                                            <p:strVal val="#ppt_w"/>
                                          </p:val>
                                        </p:tav>
                                      </p:tavLst>
                                    </p:anim>
                                    <p:anim calcmode="lin" valueType="num">
                                      <p:cBhvr>
                                        <p:cTn id="20" dur="10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indefinite" fill="hold"/>
                                        <p:tgtEl>
                                          <p:spTgt spid="38"/>
                                        </p:tgtEl>
                                        <p:attrNameLst>
                                          <p:attrName>style.visibility</p:attrName>
                                        </p:attrNameLst>
                                      </p:cBhvr>
                                      <p:to>
                                        <p:strVal val="visible"/>
                                      </p:to>
                                    </p:set>
                                    <p:anim calcmode="lin" valueType="num">
                                      <p:cBhvr>
                                        <p:cTn id="25" dur="1000" fill="hold"/>
                                        <p:tgtEl>
                                          <p:spTgt spid="38"/>
                                        </p:tgtEl>
                                        <p:attrNameLst>
                                          <p:attrName>ppt_x</p:attrName>
                                        </p:attrNameLst>
                                      </p:cBhvr>
                                      <p:tavLst>
                                        <p:tav tm="0">
                                          <p:val>
                                            <p:strVal val="0-#ppt_w/2"/>
                                          </p:val>
                                        </p:tav>
                                        <p:tav tm="100000">
                                          <p:val>
                                            <p:strVal val="#ppt_x"/>
                                          </p:val>
                                        </p:tav>
                                      </p:tavLst>
                                    </p:anim>
                                    <p:anim calcmode="lin" valueType="num">
                                      <p:cBhvr>
                                        <p:cTn id="26" dur="10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500"/>
                                  </p:stCondLst>
                                  <p:childTnLst>
                                    <p:set>
                                      <p:cBhvr>
                                        <p:cTn id="28" dur="indefinite" fill="hold"/>
                                        <p:tgtEl>
                                          <p:spTgt spid="47"/>
                                        </p:tgtEl>
                                        <p:attrNameLst>
                                          <p:attrName>style.visibility</p:attrName>
                                        </p:attrNameLst>
                                      </p:cBhvr>
                                      <p:to>
                                        <p:strVal val="visible"/>
                                      </p:to>
                                    </p:set>
                                    <p:anim calcmode="lin" valueType="num">
                                      <p:cBhvr>
                                        <p:cTn id="29" dur="1000" fill="hold"/>
                                        <p:tgtEl>
                                          <p:spTgt spid="47"/>
                                        </p:tgtEl>
                                        <p:attrNameLst>
                                          <p:attrName>ppt_x</p:attrName>
                                        </p:attrNameLst>
                                      </p:cBhvr>
                                      <p:tavLst>
                                        <p:tav tm="0">
                                          <p:val>
                                            <p:strVal val="1+#ppt_w/2"/>
                                          </p:val>
                                        </p:tav>
                                        <p:tav tm="100000">
                                          <p:val>
                                            <p:strVal val="#ppt_x"/>
                                          </p:val>
                                        </p:tav>
                                      </p:tavLst>
                                    </p:anim>
                                    <p:anim calcmode="lin" valueType="num">
                                      <p:cBhvr>
                                        <p:cTn id="30" dur="1000" fill="hold"/>
                                        <p:tgtEl>
                                          <p:spTgt spid="4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000"/>
                                  </p:stCondLst>
                                  <p:childTnLst>
                                    <p:set>
                                      <p:cBhvr>
                                        <p:cTn id="32" dur="indefinite" fill="hold"/>
                                        <p:tgtEl>
                                          <p:spTgt spid="41"/>
                                        </p:tgtEl>
                                        <p:attrNameLst>
                                          <p:attrName>style.visibility</p:attrName>
                                        </p:attrNameLst>
                                      </p:cBhvr>
                                      <p:to>
                                        <p:strVal val="visible"/>
                                      </p:to>
                                    </p:set>
                                    <p:anim calcmode="lin" valueType="num">
                                      <p:cBhvr>
                                        <p:cTn id="33" dur="1000" fill="hold"/>
                                        <p:tgtEl>
                                          <p:spTgt spid="41"/>
                                        </p:tgtEl>
                                        <p:attrNameLst>
                                          <p:attrName>ppt_x</p:attrName>
                                        </p:attrNameLst>
                                      </p:cBhvr>
                                      <p:tavLst>
                                        <p:tav tm="0">
                                          <p:val>
                                            <p:strVal val="0-#ppt_w/2"/>
                                          </p:val>
                                        </p:tav>
                                        <p:tav tm="100000">
                                          <p:val>
                                            <p:strVal val="#ppt_x"/>
                                          </p:val>
                                        </p:tav>
                                      </p:tavLst>
                                    </p:anim>
                                    <p:anim calcmode="lin" valueType="num">
                                      <p:cBhvr>
                                        <p:cTn id="34" dur="1000" fill="hold"/>
                                        <p:tgtEl>
                                          <p:spTgt spid="4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500"/>
                                  </p:stCondLst>
                                  <p:childTnLst>
                                    <p:set>
                                      <p:cBhvr>
                                        <p:cTn id="36" dur="indefinite" fill="hold"/>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1+#ppt_w/2"/>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9" grpId="0" animBg="1" advAuto="0"/>
      <p:bldP spid="32" grpId="0" animBg="1" advAuto="0"/>
      <p:bldP spid="35" grpId="0" animBg="1" advAuto="0"/>
      <p:bldP spid="38" grpId="0" animBg="1" advAuto="0"/>
      <p:bldP spid="41" grpId="0" animBg="1" advAuto="0"/>
      <p:bldP spid="44" grpId="0" animBg="1" advAuto="0"/>
      <p:bldP spid="4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grpSp>
        <p:nvGrpSpPr>
          <p:cNvPr id="97" name="Group 413"/>
          <p:cNvGrpSpPr/>
          <p:nvPr/>
        </p:nvGrpSpPr>
        <p:grpSpPr>
          <a:xfrm>
            <a:off x="5638002" y="1572878"/>
            <a:ext cx="6734666" cy="2330652"/>
            <a:chOff x="-1014123" y="-1283791"/>
            <a:chExt cx="13469329" cy="4661301"/>
          </a:xfrm>
        </p:grpSpPr>
        <p:pic>
          <p:nvPicPr>
            <p:cNvPr id="98" name="Picture 408"/>
            <p:cNvPicPr/>
            <p:nvPr/>
          </p:nvPicPr>
          <p:blipFill>
            <a:blip r:embed="rId1" cstate="email"/>
            <a:stretch>
              <a:fillRect/>
            </a:stretch>
          </p:blipFill>
          <p:spPr>
            <a:xfrm rot="8747061">
              <a:off x="-638159" y="-291629"/>
              <a:ext cx="4352835" cy="2676976"/>
            </a:xfrm>
            <a:prstGeom prst="rect">
              <a:avLst/>
            </a:prstGeom>
            <a:effectLst/>
          </p:spPr>
        </p:pic>
        <p:pic>
          <p:nvPicPr>
            <p:cNvPr id="99" name="Picture 410"/>
            <p:cNvPicPr/>
            <p:nvPr/>
          </p:nvPicPr>
          <p:blipFill>
            <a:blip r:embed="rId2" cstate="email"/>
            <a:stretch>
              <a:fillRect/>
            </a:stretch>
          </p:blipFill>
          <p:spPr>
            <a:xfrm>
              <a:off x="2301358" y="-274944"/>
              <a:ext cx="10153848" cy="635001"/>
            </a:xfrm>
            <a:prstGeom prst="rect">
              <a:avLst/>
            </a:prstGeom>
            <a:effectLst/>
          </p:spPr>
        </p:pic>
      </p:grpSp>
      <p:grpSp>
        <p:nvGrpSpPr>
          <p:cNvPr id="100" name="Group 418"/>
          <p:cNvGrpSpPr/>
          <p:nvPr/>
        </p:nvGrpSpPr>
        <p:grpSpPr>
          <a:xfrm>
            <a:off x="5641013" y="2906102"/>
            <a:ext cx="6821194" cy="2330652"/>
            <a:chOff x="-1016263" y="-1283791"/>
            <a:chExt cx="13642386" cy="4661301"/>
          </a:xfrm>
        </p:grpSpPr>
        <p:pic>
          <p:nvPicPr>
            <p:cNvPr id="101" name="Picture 413"/>
            <p:cNvPicPr/>
            <p:nvPr/>
          </p:nvPicPr>
          <p:blipFill>
            <a:blip r:embed="rId3" cstate="email"/>
            <a:stretch>
              <a:fillRect/>
            </a:stretch>
          </p:blipFill>
          <p:spPr>
            <a:xfrm rot="12852939">
              <a:off x="-640299" y="-291629"/>
              <a:ext cx="4352836" cy="2676976"/>
            </a:xfrm>
            <a:prstGeom prst="rect">
              <a:avLst/>
            </a:prstGeom>
            <a:effectLst/>
          </p:spPr>
        </p:pic>
        <p:pic>
          <p:nvPicPr>
            <p:cNvPr id="102" name="Picture 415"/>
            <p:cNvPicPr/>
            <p:nvPr/>
          </p:nvPicPr>
          <p:blipFill>
            <a:blip r:embed="rId4" cstate="email"/>
            <a:stretch>
              <a:fillRect/>
            </a:stretch>
          </p:blipFill>
          <p:spPr>
            <a:xfrm>
              <a:off x="2472276" y="1605901"/>
              <a:ext cx="10153847" cy="635001"/>
            </a:xfrm>
            <a:prstGeom prst="rect">
              <a:avLst/>
            </a:prstGeom>
            <a:effectLst/>
          </p:spPr>
        </p:pic>
      </p:grpSp>
      <p:grpSp>
        <p:nvGrpSpPr>
          <p:cNvPr id="103" name="Group 423"/>
          <p:cNvGrpSpPr/>
          <p:nvPr/>
        </p:nvGrpSpPr>
        <p:grpSpPr>
          <a:xfrm>
            <a:off x="-271087" y="2899900"/>
            <a:ext cx="6782112" cy="2330652"/>
            <a:chOff x="-317500" y="-1286937"/>
            <a:chExt cx="13564221" cy="4661301"/>
          </a:xfrm>
        </p:grpSpPr>
        <p:pic>
          <p:nvPicPr>
            <p:cNvPr id="104" name="Picture 418"/>
            <p:cNvPicPr/>
            <p:nvPr/>
          </p:nvPicPr>
          <p:blipFill>
            <a:blip r:embed="rId5" cstate="email"/>
            <a:stretch>
              <a:fillRect/>
            </a:stretch>
          </p:blipFill>
          <p:spPr>
            <a:xfrm rot="19547062">
              <a:off x="8517922" y="-294775"/>
              <a:ext cx="4352835" cy="2676976"/>
            </a:xfrm>
            <a:prstGeom prst="rect">
              <a:avLst/>
            </a:prstGeom>
            <a:effectLst/>
          </p:spPr>
        </p:pic>
        <p:pic>
          <p:nvPicPr>
            <p:cNvPr id="105" name="Picture 420"/>
            <p:cNvPicPr/>
            <p:nvPr/>
          </p:nvPicPr>
          <p:blipFill>
            <a:blip r:embed="rId6" cstate="email"/>
            <a:stretch>
              <a:fillRect/>
            </a:stretch>
          </p:blipFill>
          <p:spPr>
            <a:xfrm>
              <a:off x="-317500" y="1665959"/>
              <a:ext cx="10153847" cy="635001"/>
            </a:xfrm>
            <a:prstGeom prst="rect">
              <a:avLst/>
            </a:prstGeom>
            <a:effectLst/>
          </p:spPr>
        </p:pic>
      </p:grpSp>
      <p:grpSp>
        <p:nvGrpSpPr>
          <p:cNvPr id="106" name="Group 428"/>
          <p:cNvGrpSpPr/>
          <p:nvPr/>
        </p:nvGrpSpPr>
        <p:grpSpPr>
          <a:xfrm>
            <a:off x="-271087" y="1566676"/>
            <a:ext cx="6779101" cy="2330652"/>
            <a:chOff x="-317500" y="-1286937"/>
            <a:chExt cx="13558200" cy="4661301"/>
          </a:xfrm>
        </p:grpSpPr>
        <p:pic>
          <p:nvPicPr>
            <p:cNvPr id="107" name="Picture 423"/>
            <p:cNvPicPr/>
            <p:nvPr/>
          </p:nvPicPr>
          <p:blipFill>
            <a:blip r:embed="rId7" cstate="email"/>
            <a:stretch>
              <a:fillRect/>
            </a:stretch>
          </p:blipFill>
          <p:spPr>
            <a:xfrm rot="2052938">
              <a:off x="8511901" y="-294775"/>
              <a:ext cx="4352835" cy="2676976"/>
            </a:xfrm>
            <a:prstGeom prst="rect">
              <a:avLst/>
            </a:prstGeom>
            <a:effectLst/>
          </p:spPr>
        </p:pic>
        <p:pic>
          <p:nvPicPr>
            <p:cNvPr id="108" name="Picture 425"/>
            <p:cNvPicPr/>
            <p:nvPr/>
          </p:nvPicPr>
          <p:blipFill>
            <a:blip r:embed="rId8" cstate="email"/>
            <a:stretch>
              <a:fillRect/>
            </a:stretch>
          </p:blipFill>
          <p:spPr>
            <a:xfrm>
              <a:off x="-317500" y="-196963"/>
              <a:ext cx="10153847" cy="635001"/>
            </a:xfrm>
            <a:prstGeom prst="rect">
              <a:avLst/>
            </a:prstGeom>
            <a:effectLst/>
          </p:spPr>
        </p:pic>
      </p:grpSp>
      <p:sp>
        <p:nvSpPr>
          <p:cNvPr id="109" name="Shape 429"/>
          <p:cNvSpPr/>
          <p:nvPr/>
        </p:nvSpPr>
        <p:spPr>
          <a:xfrm>
            <a:off x="552002" y="2912086"/>
            <a:ext cx="3933477" cy="974626"/>
          </a:xfrm>
          <a:prstGeom prst="rect">
            <a:avLst/>
          </a:prstGeom>
          <a:ln w="12700">
            <a:miter lim="400000"/>
          </a:ln>
        </p:spPr>
        <p:txBody>
          <a:bodyPr lIns="25400" tIns="25400" rIns="25400" bIns="25400" anchor="ctr">
            <a:spAutoFit/>
          </a:bodyPr>
          <a:lstStyle>
            <a:lvl1pPr algn="l" defTabSz="825500">
              <a:defRPr sz="2400"/>
            </a:lvl1pPr>
          </a:lstStyle>
          <a:p>
            <a:pPr algn="ctr"/>
            <a:r>
              <a:rPr lang="zh-CN" altLang="en-US" sz="20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a:t>
            </a:r>
            <a:r>
              <a:rPr lang="zh-CN" altLang="en-US" sz="2000" dirty="0" smtClean="0">
                <a:solidFill>
                  <a:schemeClr val="bg1"/>
                </a:solidFill>
                <a:latin typeface="方正静蕾简体" panose="02000000000000000000" pitchFamily="2" charset="-122"/>
                <a:ea typeface="方正静蕾简体" panose="02000000000000000000" pitchFamily="2" charset="-122"/>
              </a:rPr>
              <a:t>输入</a:t>
            </a:r>
            <a:r>
              <a:rPr lang="zh-CN" altLang="en-US" sz="2000" dirty="0">
                <a:solidFill>
                  <a:schemeClr val="bg1"/>
                </a:solidFill>
                <a:latin typeface="方正静蕾简体" panose="02000000000000000000" pitchFamily="2" charset="-122"/>
                <a:ea typeface="方正静蕾简体" panose="02000000000000000000" pitchFamily="2" charset="-122"/>
              </a:rPr>
              <a:t>输入您的文字输入您的文字输入您的</a:t>
            </a:r>
            <a:r>
              <a:rPr lang="zh-CN" altLang="en-US" sz="2000" dirty="0" smtClean="0">
                <a:solidFill>
                  <a:schemeClr val="bg1"/>
                </a:solidFill>
                <a:latin typeface="方正静蕾简体" panose="02000000000000000000" pitchFamily="2" charset="-122"/>
                <a:ea typeface="方正静蕾简体" panose="02000000000000000000" pitchFamily="2" charset="-122"/>
              </a:rPr>
              <a:t>文字</a:t>
            </a:r>
            <a:endParaRPr lang="en-US" altLang="zh-CN" sz="2000" dirty="0">
              <a:solidFill>
                <a:schemeClr val="bg1"/>
              </a:solidFill>
              <a:latin typeface="方正静蕾简体" panose="02000000000000000000" pitchFamily="2" charset="-122"/>
              <a:ea typeface="方正静蕾简体" panose="02000000000000000000" pitchFamily="2" charset="-122"/>
            </a:endParaRPr>
          </a:p>
        </p:txBody>
      </p:sp>
      <p:sp>
        <p:nvSpPr>
          <p:cNvPr id="110" name="Shape 430"/>
          <p:cNvSpPr/>
          <p:nvPr/>
        </p:nvSpPr>
        <p:spPr>
          <a:xfrm>
            <a:off x="7734366" y="2912087"/>
            <a:ext cx="3933477" cy="974626"/>
          </a:xfrm>
          <a:prstGeom prst="rect">
            <a:avLst/>
          </a:prstGeom>
          <a:ln w="12700">
            <a:miter lim="400000"/>
          </a:ln>
        </p:spPr>
        <p:txBody>
          <a:bodyPr lIns="25400" tIns="25400" rIns="25400" bIns="25400" anchor="ctr">
            <a:spAutoFit/>
          </a:bodyPr>
          <a:lstStyle>
            <a:lvl1pPr algn="r" defTabSz="825500">
              <a:defRPr sz="2400"/>
            </a:lvl1pPr>
          </a:lstStyle>
          <a:p>
            <a:pPr algn="ctr"/>
            <a:r>
              <a:rPr lang="zh-CN" altLang="en-US" sz="20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a:t>
            </a:r>
            <a:endParaRPr lang="en-US" altLang="zh-CN" sz="2000" dirty="0">
              <a:solidFill>
                <a:schemeClr val="bg1"/>
              </a:solidFill>
              <a:latin typeface="方正静蕾简体" panose="02000000000000000000" pitchFamily="2" charset="-122"/>
              <a:ea typeface="方正静蕾简体" panose="02000000000000000000" pitchFamily="2" charset="-122"/>
            </a:endParaRPr>
          </a:p>
        </p:txBody>
      </p:sp>
      <p:sp>
        <p:nvSpPr>
          <p:cNvPr id="112" name="Shape 432"/>
          <p:cNvSpPr/>
          <p:nvPr/>
        </p:nvSpPr>
        <p:spPr>
          <a:xfrm>
            <a:off x="1218793" y="5256701"/>
            <a:ext cx="9753534" cy="882293"/>
          </a:xfrm>
          <a:prstGeom prst="rect">
            <a:avLst/>
          </a:prstGeom>
          <a:ln w="12700">
            <a:miter lim="400000"/>
          </a:ln>
        </p:spPr>
        <p:txBody>
          <a:bodyPr lIns="25400" tIns="25400" rIns="25400" bIns="25400" anchor="ctr">
            <a:spAutoFit/>
          </a:bodyPr>
          <a:lstStyle>
            <a:lvl1pPr algn="l" defTabSz="825500">
              <a:defRPr sz="2000"/>
            </a:lvl1pPr>
          </a:lstStyle>
          <a:p>
            <a:pPr algn="ctr"/>
            <a:r>
              <a:rPr lang="zh-CN" altLang="en-US" sz="18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a:t>
            </a:r>
            <a:r>
              <a:rPr lang="zh-CN" altLang="en-US" sz="1800" dirty="0" smtClean="0">
                <a:solidFill>
                  <a:schemeClr val="bg1"/>
                </a:solidFill>
                <a:latin typeface="方正静蕾简体" panose="02000000000000000000" pitchFamily="2" charset="-122"/>
                <a:ea typeface="方正静蕾简体" panose="02000000000000000000" pitchFamily="2" charset="-122"/>
              </a:rPr>
              <a:t>文字</a:t>
            </a:r>
            <a:r>
              <a:rPr lang="zh-CN" altLang="en-US" sz="18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a:t>
            </a:r>
            <a:r>
              <a:rPr lang="zh-CN" altLang="en-US" sz="1800" dirty="0" smtClean="0">
                <a:solidFill>
                  <a:schemeClr val="bg1"/>
                </a:solidFill>
                <a:latin typeface="方正静蕾简体" panose="02000000000000000000" pitchFamily="2" charset="-122"/>
                <a:ea typeface="方正静蕾简体" panose="02000000000000000000" pitchFamily="2" charset="-122"/>
              </a:rPr>
              <a:t>文字</a:t>
            </a:r>
            <a:r>
              <a:rPr lang="zh-CN" altLang="en-US" sz="18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a:t>
            </a:r>
            <a:r>
              <a:rPr lang="zh-CN" altLang="en-US" sz="1800" dirty="0" smtClean="0">
                <a:solidFill>
                  <a:schemeClr val="bg1"/>
                </a:solidFill>
                <a:latin typeface="方正静蕾简体" panose="02000000000000000000" pitchFamily="2" charset="-122"/>
                <a:ea typeface="方正静蕾简体" panose="02000000000000000000" pitchFamily="2" charset="-122"/>
              </a:rPr>
              <a:t>文字</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split/>
      </p:transition>
    </mc:Choice>
    <mc:Fallback>
      <p:transition spd="slow" advClick="0" advTm="3000">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indefinite" fill="hold"/>
                                        <p:tgtEl>
                                          <p:spTgt spid="106"/>
                                        </p:tgtEl>
                                        <p:attrNameLst>
                                          <p:attrName>style.visibility</p:attrName>
                                        </p:attrNameLst>
                                      </p:cBhvr>
                                      <p:to>
                                        <p:strVal val="visible"/>
                                      </p:to>
                                    </p:set>
                                    <p:animEffect transition="in" filter="wipe(left)">
                                      <p:cBhvr>
                                        <p:cTn id="7" dur="1000"/>
                                        <p:tgtEl>
                                          <p:spTgt spid="106"/>
                                        </p:tgtEl>
                                      </p:cBhvr>
                                    </p:animEffect>
                                  </p:childTnLst>
                                </p:cTn>
                              </p:par>
                              <p:par>
                                <p:cTn id="8" presetID="22" presetClass="entr" presetSubtype="2" fill="hold" grpId="0" nodeType="withEffect">
                                  <p:stCondLst>
                                    <p:cond delay="0"/>
                                  </p:stCondLst>
                                  <p:childTnLst>
                                    <p:set>
                                      <p:cBhvr>
                                        <p:cTn id="9" dur="indefinite" fill="hold"/>
                                        <p:tgtEl>
                                          <p:spTgt spid="97"/>
                                        </p:tgtEl>
                                        <p:attrNameLst>
                                          <p:attrName>style.visibility</p:attrName>
                                        </p:attrNameLst>
                                      </p:cBhvr>
                                      <p:to>
                                        <p:strVal val="visible"/>
                                      </p:to>
                                    </p:set>
                                    <p:animEffect transition="in" filter="wipe(right)">
                                      <p:cBhvr>
                                        <p:cTn id="10" dur="1000"/>
                                        <p:tgtEl>
                                          <p:spTgt spid="97"/>
                                        </p:tgtEl>
                                      </p:cBhvr>
                                    </p:animEffect>
                                  </p:childTnLst>
                                </p:cTn>
                              </p:par>
                              <p:par>
                                <p:cTn id="11" presetID="22" presetClass="entr" presetSubtype="8" fill="hold" grpId="0" nodeType="withEffect">
                                  <p:stCondLst>
                                    <p:cond delay="0"/>
                                  </p:stCondLst>
                                  <p:childTnLst>
                                    <p:set>
                                      <p:cBhvr>
                                        <p:cTn id="12" dur="indefinite" fill="hold"/>
                                        <p:tgtEl>
                                          <p:spTgt spid="103"/>
                                        </p:tgtEl>
                                        <p:attrNameLst>
                                          <p:attrName>style.visibility</p:attrName>
                                        </p:attrNameLst>
                                      </p:cBhvr>
                                      <p:to>
                                        <p:strVal val="visible"/>
                                      </p:to>
                                    </p:set>
                                    <p:animEffect transition="in" filter="wipe(left)">
                                      <p:cBhvr>
                                        <p:cTn id="13" dur="1000"/>
                                        <p:tgtEl>
                                          <p:spTgt spid="103"/>
                                        </p:tgtEl>
                                      </p:cBhvr>
                                    </p:animEffect>
                                  </p:childTnLst>
                                </p:cTn>
                              </p:par>
                              <p:par>
                                <p:cTn id="14" presetID="22" presetClass="entr" presetSubtype="2" fill="hold" grpId="0" nodeType="withEffect">
                                  <p:stCondLst>
                                    <p:cond delay="0"/>
                                  </p:stCondLst>
                                  <p:childTnLst>
                                    <p:set>
                                      <p:cBhvr>
                                        <p:cTn id="15" dur="indefinite" fill="hold"/>
                                        <p:tgtEl>
                                          <p:spTgt spid="100"/>
                                        </p:tgtEl>
                                        <p:attrNameLst>
                                          <p:attrName>style.visibility</p:attrName>
                                        </p:attrNameLst>
                                      </p:cBhvr>
                                      <p:to>
                                        <p:strVal val="visible"/>
                                      </p:to>
                                    </p:set>
                                    <p:animEffect transition="in" filter="wipe(right)">
                                      <p:cBhvr>
                                        <p:cTn id="16" dur="1000"/>
                                        <p:tgtEl>
                                          <p:spTgt spid="100"/>
                                        </p:tgtEl>
                                      </p:cBhvr>
                                    </p:animEffect>
                                  </p:childTnLst>
                                </p:cTn>
                              </p:par>
                              <p:par>
                                <p:cTn id="17" presetID="9" presetClass="entr" presetSubtype="0" fill="hold" grpId="0" nodeType="withEffect">
                                  <p:stCondLst>
                                    <p:cond delay="500"/>
                                  </p:stCondLst>
                                  <p:childTnLst>
                                    <p:set>
                                      <p:cBhvr>
                                        <p:cTn id="18" dur="indefinite" fill="hold"/>
                                        <p:tgtEl>
                                          <p:spTgt spid="109"/>
                                        </p:tgtEl>
                                        <p:attrNameLst>
                                          <p:attrName>style.visibility</p:attrName>
                                        </p:attrNameLst>
                                      </p:cBhvr>
                                      <p:to>
                                        <p:strVal val="visible"/>
                                      </p:to>
                                    </p:set>
                                    <p:animEffect transition="in" filter="dissolve">
                                      <p:cBhvr>
                                        <p:cTn id="19" dur="1000"/>
                                        <p:tgtEl>
                                          <p:spTgt spid="109"/>
                                        </p:tgtEl>
                                      </p:cBhvr>
                                    </p:animEffect>
                                  </p:childTnLst>
                                </p:cTn>
                              </p:par>
                              <p:par>
                                <p:cTn id="20" presetID="9" presetClass="entr" presetSubtype="0" fill="hold" grpId="0" nodeType="withEffect">
                                  <p:stCondLst>
                                    <p:cond delay="1000"/>
                                  </p:stCondLst>
                                  <p:childTnLst>
                                    <p:set>
                                      <p:cBhvr>
                                        <p:cTn id="21" dur="indefinite" fill="hold"/>
                                        <p:tgtEl>
                                          <p:spTgt spid="110"/>
                                        </p:tgtEl>
                                        <p:attrNameLst>
                                          <p:attrName>style.visibility</p:attrName>
                                        </p:attrNameLst>
                                      </p:cBhvr>
                                      <p:to>
                                        <p:strVal val="visible"/>
                                      </p:to>
                                    </p:set>
                                    <p:animEffect transition="in" filter="dissolve">
                                      <p:cBhvr>
                                        <p:cTn id="22" dur="1000"/>
                                        <p:tgtEl>
                                          <p:spTgt spid="110"/>
                                        </p:tgtEl>
                                      </p:cBhvr>
                                    </p:animEffect>
                                  </p:childTnLst>
                                </p:cTn>
                              </p:par>
                              <p:par>
                                <p:cTn id="23" presetID="9" presetClass="entr" presetSubtype="0" fill="hold" grpId="0" nodeType="withEffect">
                                  <p:stCondLst>
                                    <p:cond delay="1500"/>
                                  </p:stCondLst>
                                  <p:childTnLst>
                                    <p:set>
                                      <p:cBhvr>
                                        <p:cTn id="24" dur="indefinite" fill="hold"/>
                                        <p:tgtEl>
                                          <p:spTgt spid="112"/>
                                        </p:tgtEl>
                                        <p:attrNameLst>
                                          <p:attrName>style.visibility</p:attrName>
                                        </p:attrNameLst>
                                      </p:cBhvr>
                                      <p:to>
                                        <p:strVal val="visible"/>
                                      </p:to>
                                    </p:set>
                                    <p:animEffect transition="in" filter="dissolve">
                                      <p:cBhvr>
                                        <p:cTn id="25"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advAuto="0"/>
      <p:bldP spid="100" grpId="0" animBg="1" advAuto="0"/>
      <p:bldP spid="103" grpId="0" animBg="1" advAuto="0"/>
      <p:bldP spid="106" grpId="0" animBg="1" advAuto="0"/>
      <p:bldP spid="109" grpId="0" animBg="1" advAuto="0"/>
      <p:bldP spid="110" grpId="0" animBg="1" advAuto="0"/>
      <p:bldP spid="11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grpSp>
        <p:nvGrpSpPr>
          <p:cNvPr id="111" name="组合 110"/>
          <p:cNvGrpSpPr/>
          <p:nvPr/>
        </p:nvGrpSpPr>
        <p:grpSpPr>
          <a:xfrm>
            <a:off x="1233202" y="1702956"/>
            <a:ext cx="9020746" cy="4743508"/>
            <a:chOff x="2701925" y="1889125"/>
            <a:chExt cx="6910388" cy="3633788"/>
          </a:xfrm>
        </p:grpSpPr>
        <p:sp>
          <p:nvSpPr>
            <p:cNvPr id="113" name="椭圆 31"/>
            <p:cNvSpPr/>
            <p:nvPr/>
          </p:nvSpPr>
          <p:spPr>
            <a:xfrm rot="5400000">
              <a:off x="4446587" y="357188"/>
              <a:ext cx="3421063" cy="691038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A0CAEF"/>
            </a:solidFill>
            <a:ln w="25400" cap="rnd">
              <a:solidFill>
                <a:srgbClr val="60544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4" name="椭圆 31"/>
            <p:cNvSpPr/>
            <p:nvPr/>
          </p:nvSpPr>
          <p:spPr>
            <a:xfrm rot="16200000" flipH="1">
              <a:off x="6004719" y="1916906"/>
              <a:ext cx="3489325" cy="34337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5" name="椭圆 31"/>
            <p:cNvSpPr/>
            <p:nvPr/>
          </p:nvSpPr>
          <p:spPr>
            <a:xfrm rot="5400000">
              <a:off x="2806700" y="1946275"/>
              <a:ext cx="3489325" cy="33750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6" name="文本框 73"/>
            <p:cNvSpPr txBox="1">
              <a:spLocks noChangeArrowheads="1"/>
            </p:cNvSpPr>
            <p:nvPr/>
          </p:nvSpPr>
          <p:spPr bwMode="auto">
            <a:xfrm>
              <a:off x="3243263" y="3962400"/>
              <a:ext cx="2789237" cy="44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方正静蕾简体" panose="02000000000000000000" pitchFamily="2" charset="-122"/>
                  <a:ea typeface="方正静蕾简体" panose="02000000000000000000" pitchFamily="2" charset="-122"/>
                </a:rPr>
                <a:t>输入您的文字输入您的文字输入您的文字输入你的文字输入输入您的文字</a:t>
              </a:r>
              <a:r>
                <a:rPr lang="zh-CN" altLang="en-US" sz="1600" dirty="0" smtClean="0">
                  <a:latin typeface="方正静蕾简体" panose="02000000000000000000" pitchFamily="2" charset="-122"/>
                  <a:ea typeface="方正静蕾简体" panose="02000000000000000000" pitchFamily="2" charset="-122"/>
                </a:rPr>
                <a:t>输入</a:t>
              </a:r>
              <a:endParaRPr lang="en-US" altLang="zh-CN" sz="1600" dirty="0">
                <a:latin typeface="方正静蕾简体" panose="02000000000000000000" pitchFamily="2" charset="-122"/>
                <a:ea typeface="方正静蕾简体" panose="02000000000000000000" pitchFamily="2" charset="-122"/>
              </a:endParaRPr>
            </a:p>
          </p:txBody>
        </p:sp>
        <p:sp>
          <p:nvSpPr>
            <p:cNvPr id="117" name="文本框 74"/>
            <p:cNvSpPr txBox="1">
              <a:spLocks noChangeArrowheads="1"/>
            </p:cNvSpPr>
            <p:nvPr/>
          </p:nvSpPr>
          <p:spPr bwMode="auto">
            <a:xfrm>
              <a:off x="3975100" y="2049463"/>
              <a:ext cx="1195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595959"/>
                  </a:solidFill>
                  <a:latin typeface="方正静蕾简体" panose="02000000000000000000" pitchFamily="2" charset="-122"/>
                  <a:ea typeface="方正静蕾简体" panose="02000000000000000000" pitchFamily="2" charset="-122"/>
                </a:rPr>
                <a:t>Plan A</a:t>
              </a:r>
              <a:endParaRPr lang="zh-CN" altLang="en-US" sz="4000" b="1">
                <a:solidFill>
                  <a:srgbClr val="595959"/>
                </a:solidFill>
                <a:latin typeface="方正静蕾简体" panose="02000000000000000000" pitchFamily="2" charset="-122"/>
                <a:ea typeface="方正静蕾简体" panose="02000000000000000000" pitchFamily="2" charset="-122"/>
              </a:endParaRPr>
            </a:p>
          </p:txBody>
        </p:sp>
        <p:sp>
          <p:nvSpPr>
            <p:cNvPr id="118" name="文本框 75"/>
            <p:cNvSpPr txBox="1">
              <a:spLocks noChangeArrowheads="1"/>
            </p:cNvSpPr>
            <p:nvPr/>
          </p:nvSpPr>
          <p:spPr bwMode="auto">
            <a:xfrm>
              <a:off x="3243263" y="2789238"/>
              <a:ext cx="2789237" cy="63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a:t>
              </a:r>
              <a:endParaRPr lang="en-US" altLang="zh-CN" sz="1600" dirty="0">
                <a:latin typeface="方正静蕾简体" panose="02000000000000000000" pitchFamily="2" charset="-122"/>
                <a:ea typeface="方正静蕾简体" panose="02000000000000000000" pitchFamily="2" charset="-122"/>
              </a:endParaRPr>
            </a:p>
          </p:txBody>
        </p:sp>
        <p:sp>
          <p:nvSpPr>
            <p:cNvPr id="119" name="文本框 76"/>
            <p:cNvSpPr txBox="1">
              <a:spLocks noChangeArrowheads="1"/>
            </p:cNvSpPr>
            <p:nvPr/>
          </p:nvSpPr>
          <p:spPr bwMode="auto">
            <a:xfrm>
              <a:off x="7102475" y="2049463"/>
              <a:ext cx="1195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595959"/>
                  </a:solidFill>
                  <a:latin typeface="方正静蕾简体" panose="02000000000000000000" pitchFamily="2" charset="-122"/>
                  <a:ea typeface="方正静蕾简体" panose="02000000000000000000" pitchFamily="2" charset="-122"/>
                </a:rPr>
                <a:t>Plan B</a:t>
              </a:r>
              <a:endParaRPr lang="zh-CN" altLang="en-US" sz="4000" b="1">
                <a:solidFill>
                  <a:srgbClr val="595959"/>
                </a:solidFill>
                <a:latin typeface="方正静蕾简体" panose="02000000000000000000" pitchFamily="2" charset="-122"/>
                <a:ea typeface="方正静蕾简体" panose="02000000000000000000" pitchFamily="2" charset="-122"/>
              </a:endParaRPr>
            </a:p>
          </p:txBody>
        </p:sp>
        <p:sp>
          <p:nvSpPr>
            <p:cNvPr id="120" name="文本框 77"/>
            <p:cNvSpPr txBox="1">
              <a:spLocks noChangeArrowheads="1"/>
            </p:cNvSpPr>
            <p:nvPr/>
          </p:nvSpPr>
          <p:spPr bwMode="auto">
            <a:xfrm>
              <a:off x="6462713" y="3929063"/>
              <a:ext cx="2789237" cy="44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方正静蕾简体" panose="02000000000000000000" pitchFamily="2" charset="-122"/>
                  <a:ea typeface="方正静蕾简体" panose="02000000000000000000" pitchFamily="2" charset="-122"/>
                </a:rPr>
                <a:t>输入您的文字输入您的文字输入您的文字输入你的文字输入输入您的文字输入</a:t>
              </a:r>
              <a:endParaRPr lang="en-US" altLang="zh-CN" sz="1600" dirty="0">
                <a:latin typeface="方正静蕾简体" panose="02000000000000000000" pitchFamily="2" charset="-122"/>
                <a:ea typeface="方正静蕾简体" panose="02000000000000000000" pitchFamily="2" charset="-122"/>
              </a:endParaRPr>
            </a:p>
          </p:txBody>
        </p:sp>
        <p:sp>
          <p:nvSpPr>
            <p:cNvPr id="121" name="文本框 78"/>
            <p:cNvSpPr txBox="1">
              <a:spLocks noChangeArrowheads="1"/>
            </p:cNvSpPr>
            <p:nvPr/>
          </p:nvSpPr>
          <p:spPr bwMode="auto">
            <a:xfrm>
              <a:off x="6462713" y="2755900"/>
              <a:ext cx="2789237" cy="63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a:t>
              </a:r>
              <a:endParaRPr lang="en-US" altLang="zh-CN" sz="1600" dirty="0">
                <a:latin typeface="方正静蕾简体" panose="02000000000000000000" pitchFamily="2" charset="-122"/>
                <a:ea typeface="方正静蕾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split/>
      </p:transition>
    </mc:Choice>
    <mc:Fallback>
      <p:transition spd="slow" advClick="0" advTm="3000">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endParaRPr lang="zh-CN" altLang="en-US" sz="4400" b="1" dirty="0">
              <a:solidFill>
                <a:srgbClr val="FFFF00"/>
              </a:solidFill>
              <a:latin typeface="方正静蕾简体" panose="02000000000000000000" pitchFamily="2" charset="-122"/>
              <a:ea typeface="方正静蕾简体" panose="02000000000000000000" pitchFamily="2" charset="-122"/>
            </a:endParaRP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228495" cy="3170099"/>
          </a:xfrm>
          <a:prstGeom prst="rect">
            <a:avLst/>
          </a:prstGeom>
          <a:noFill/>
        </p:spPr>
        <p:txBody>
          <a:bodyPr wrap="none" rtlCol="0">
            <a:spAutoFit/>
          </a:bodyPr>
          <a:lstStyle/>
          <a:p>
            <a:r>
              <a:rPr lang="en-US" altLang="zh-CN" sz="20000" b="1" dirty="0" smtClean="0">
                <a:solidFill>
                  <a:schemeClr val="bg1"/>
                </a:solidFill>
                <a:latin typeface="方正静蕾简体" panose="02000000000000000000" pitchFamily="2" charset="-122"/>
                <a:ea typeface="方正静蕾简体" panose="02000000000000000000" pitchFamily="2" charset="-122"/>
              </a:rPr>
              <a:t>02</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advClick="0" advTm="3000">
        <p14:flash/>
      </p:transition>
    </mc:Choice>
    <mc:Fallback>
      <p:transition spd="slow" advClick="0"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grpSp>
        <p:nvGrpSpPr>
          <p:cNvPr id="122" name="组合 121"/>
          <p:cNvGrpSpPr/>
          <p:nvPr/>
        </p:nvGrpSpPr>
        <p:grpSpPr>
          <a:xfrm>
            <a:off x="2416331" y="3677859"/>
            <a:ext cx="7235021" cy="742382"/>
            <a:chOff x="1820064" y="2883425"/>
            <a:chExt cx="5426265" cy="556787"/>
          </a:xfrm>
        </p:grpSpPr>
        <p:sp>
          <p:nvSpPr>
            <p:cNvPr id="123" name="MH_Other_1"/>
            <p:cNvSpPr/>
            <p:nvPr>
              <p:custDataLst>
                <p:tags r:id="rId1"/>
              </p:custDataLst>
            </p:nvPr>
          </p:nvSpPr>
          <p:spPr>
            <a:xfrm>
              <a:off x="1820064" y="2883425"/>
              <a:ext cx="776815"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sp>
          <p:nvSpPr>
            <p:cNvPr id="125" name="MH_Other_3"/>
            <p:cNvSpPr/>
            <p:nvPr>
              <p:custDataLst>
                <p:tags r:id="rId3"/>
              </p:custDataLst>
            </p:nvPr>
          </p:nvSpPr>
          <p:spPr>
            <a:xfrm>
              <a:off x="3495801" y="2883425"/>
              <a:ext cx="621659"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sp>
          <p:nvSpPr>
            <p:cNvPr id="127" name="MH_Other_5"/>
            <p:cNvSpPr/>
            <p:nvPr>
              <p:custDataLst>
                <p:tags r:id="rId4"/>
              </p:custDataLst>
            </p:nvPr>
          </p:nvSpPr>
          <p:spPr>
            <a:xfrm>
              <a:off x="4947327" y="2883425"/>
              <a:ext cx="660765"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sp>
          <p:nvSpPr>
            <p:cNvPr id="129" name="MH_Other_7"/>
            <p:cNvSpPr/>
            <p:nvPr>
              <p:custDataLst>
                <p:tags r:id="rId5"/>
              </p:custDataLst>
            </p:nvPr>
          </p:nvSpPr>
          <p:spPr>
            <a:xfrm>
              <a:off x="6590545" y="2883425"/>
              <a:ext cx="655784"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grpSp>
      <p:sp>
        <p:nvSpPr>
          <p:cNvPr id="132" name="Text Box 10"/>
          <p:cNvSpPr txBox="1">
            <a:spLocks noChangeArrowheads="1"/>
          </p:cNvSpPr>
          <p:nvPr/>
        </p:nvSpPr>
        <p:spPr bwMode="auto">
          <a:xfrm>
            <a:off x="960753" y="4968940"/>
            <a:ext cx="2730118" cy="1631216"/>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a:t>
            </a:r>
            <a:r>
              <a:rPr lang="zh-CN" altLang="en-US" sz="2000" dirty="0" smtClean="0">
                <a:solidFill>
                  <a:schemeClr val="bg1"/>
                </a:solidFill>
                <a:latin typeface="方正静蕾简体" panose="02000000000000000000" pitchFamily="2" charset="-122"/>
                <a:ea typeface="方正静蕾简体" panose="02000000000000000000" pitchFamily="2" charset="-122"/>
              </a:rPr>
              <a:t>粘贴</a:t>
            </a: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sp>
        <p:nvSpPr>
          <p:cNvPr id="133" name="Text Box 10"/>
          <p:cNvSpPr txBox="1">
            <a:spLocks noChangeArrowheads="1"/>
          </p:cNvSpPr>
          <p:nvPr/>
        </p:nvSpPr>
        <p:spPr bwMode="auto">
          <a:xfrm>
            <a:off x="3023829" y="1777784"/>
            <a:ext cx="2311846"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1600" dirty="0">
              <a:solidFill>
                <a:schemeClr val="bg1"/>
              </a:solidFill>
              <a:latin typeface="方正静蕾简体" panose="02000000000000000000" pitchFamily="2" charset="-122"/>
              <a:ea typeface="方正静蕾简体" panose="02000000000000000000" pitchFamily="2" charset="-122"/>
            </a:endParaRPr>
          </a:p>
        </p:txBody>
      </p:sp>
      <p:sp>
        <p:nvSpPr>
          <p:cNvPr id="134" name="Text Box 10"/>
          <p:cNvSpPr txBox="1">
            <a:spLocks noChangeArrowheads="1"/>
          </p:cNvSpPr>
          <p:nvPr/>
        </p:nvSpPr>
        <p:spPr bwMode="auto">
          <a:xfrm>
            <a:off x="5043640" y="4968940"/>
            <a:ext cx="2281607"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1600" dirty="0">
              <a:solidFill>
                <a:schemeClr val="bg1"/>
              </a:solidFill>
              <a:latin typeface="方正静蕾简体" panose="02000000000000000000" pitchFamily="2" charset="-122"/>
              <a:ea typeface="方正静蕾简体" panose="02000000000000000000" pitchFamily="2" charset="-122"/>
            </a:endParaRPr>
          </a:p>
        </p:txBody>
      </p:sp>
      <p:sp>
        <p:nvSpPr>
          <p:cNvPr id="135" name="Text Box 10"/>
          <p:cNvSpPr txBox="1">
            <a:spLocks noChangeArrowheads="1"/>
          </p:cNvSpPr>
          <p:nvPr/>
        </p:nvSpPr>
        <p:spPr bwMode="auto">
          <a:xfrm>
            <a:off x="6939226" y="1777784"/>
            <a:ext cx="2325354"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1600" dirty="0">
              <a:solidFill>
                <a:schemeClr val="bg1"/>
              </a:solidFill>
              <a:latin typeface="方正静蕾简体" panose="02000000000000000000" pitchFamily="2" charset="-122"/>
              <a:ea typeface="方正静蕾简体" panose="02000000000000000000" pitchFamily="2" charset="-122"/>
            </a:endParaRPr>
          </a:p>
        </p:txBody>
      </p:sp>
      <p:sp>
        <p:nvSpPr>
          <p:cNvPr id="136" name="Text Box 10"/>
          <p:cNvSpPr txBox="1">
            <a:spLocks noChangeArrowheads="1"/>
          </p:cNvSpPr>
          <p:nvPr/>
        </p:nvSpPr>
        <p:spPr bwMode="auto">
          <a:xfrm>
            <a:off x="8921273" y="4968940"/>
            <a:ext cx="2303900"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sz="1600" dirty="0">
              <a:solidFill>
                <a:schemeClr val="bg1"/>
              </a:solidFill>
              <a:latin typeface="方正静蕾简体" panose="02000000000000000000" pitchFamily="2" charset="-122"/>
              <a:ea typeface="方正静蕾简体" panose="02000000000000000000" pitchFamily="2" charset="-122"/>
            </a:endParaRPr>
          </a:p>
        </p:txBody>
      </p:sp>
      <p:grpSp>
        <p:nvGrpSpPr>
          <p:cNvPr id="137" name="组合 136"/>
          <p:cNvGrpSpPr/>
          <p:nvPr/>
        </p:nvGrpSpPr>
        <p:grpSpPr>
          <a:xfrm>
            <a:off x="1018602" y="3465513"/>
            <a:ext cx="1430847" cy="1083814"/>
            <a:chOff x="2789238" y="7643812"/>
            <a:chExt cx="1276350" cy="966788"/>
          </a:xfrm>
          <a:solidFill>
            <a:srgbClr val="FFFF00"/>
          </a:solidFill>
        </p:grpSpPr>
        <p:sp>
          <p:nvSpPr>
            <p:cNvPr id="138" name="Freeform 5"/>
            <p:cNvSpPr>
              <a:spLocks noEditPoints="1"/>
            </p:cNvSpPr>
            <p:nvPr/>
          </p:nvSpPr>
          <p:spPr bwMode="auto">
            <a:xfrm>
              <a:off x="2789238" y="7643812"/>
              <a:ext cx="1276350" cy="966788"/>
            </a:xfrm>
            <a:custGeom>
              <a:avLst/>
              <a:gdLst>
                <a:gd name="T0" fmla="*/ 197 w 400"/>
                <a:gd name="T1" fmla="*/ 7 h 300"/>
                <a:gd name="T2" fmla="*/ 5 w 400"/>
                <a:gd name="T3" fmla="*/ 164 h 300"/>
                <a:gd name="T4" fmla="*/ 186 w 400"/>
                <a:gd name="T5" fmla="*/ 299 h 300"/>
                <a:gd name="T6" fmla="*/ 348 w 400"/>
                <a:gd name="T7" fmla="*/ 163 h 300"/>
                <a:gd name="T8" fmla="*/ 384 w 400"/>
                <a:gd name="T9" fmla="*/ 150 h 300"/>
                <a:gd name="T10" fmla="*/ 43 w 400"/>
                <a:gd name="T11" fmla="*/ 178 h 300"/>
                <a:gd name="T12" fmla="*/ 104 w 400"/>
                <a:gd name="T13" fmla="*/ 273 h 300"/>
                <a:gd name="T14" fmla="*/ 273 w 400"/>
                <a:gd name="T15" fmla="*/ 280 h 300"/>
                <a:gd name="T16" fmla="*/ 107 w 400"/>
                <a:gd name="T17" fmla="*/ 275 h 300"/>
                <a:gd name="T18" fmla="*/ 63 w 400"/>
                <a:gd name="T19" fmla="*/ 201 h 300"/>
                <a:gd name="T20" fmla="*/ 120 w 400"/>
                <a:gd name="T21" fmla="*/ 276 h 300"/>
                <a:gd name="T22" fmla="*/ 136 w 400"/>
                <a:gd name="T23" fmla="*/ 283 h 300"/>
                <a:gd name="T24" fmla="*/ 97 w 400"/>
                <a:gd name="T25" fmla="*/ 193 h 300"/>
                <a:gd name="T26" fmla="*/ 102 w 400"/>
                <a:gd name="T27" fmla="*/ 199 h 300"/>
                <a:gd name="T28" fmla="*/ 155 w 400"/>
                <a:gd name="T29" fmla="*/ 280 h 300"/>
                <a:gd name="T30" fmla="*/ 163 w 400"/>
                <a:gd name="T31" fmla="*/ 287 h 300"/>
                <a:gd name="T32" fmla="*/ 155 w 400"/>
                <a:gd name="T33" fmla="*/ 211 h 300"/>
                <a:gd name="T34" fmla="*/ 156 w 400"/>
                <a:gd name="T35" fmla="*/ 210 h 300"/>
                <a:gd name="T36" fmla="*/ 185 w 400"/>
                <a:gd name="T37" fmla="*/ 286 h 300"/>
                <a:gd name="T38" fmla="*/ 192 w 400"/>
                <a:gd name="T39" fmla="*/ 286 h 300"/>
                <a:gd name="T40" fmla="*/ 202 w 400"/>
                <a:gd name="T41" fmla="*/ 217 h 300"/>
                <a:gd name="T42" fmla="*/ 204 w 400"/>
                <a:gd name="T43" fmla="*/ 218 h 300"/>
                <a:gd name="T44" fmla="*/ 210 w 400"/>
                <a:gd name="T45" fmla="*/ 281 h 300"/>
                <a:gd name="T46" fmla="*/ 228 w 400"/>
                <a:gd name="T47" fmla="*/ 212 h 300"/>
                <a:gd name="T48" fmla="*/ 230 w 400"/>
                <a:gd name="T49" fmla="*/ 210 h 300"/>
                <a:gd name="T50" fmla="*/ 249 w 400"/>
                <a:gd name="T51" fmla="*/ 273 h 300"/>
                <a:gd name="T52" fmla="*/ 271 w 400"/>
                <a:gd name="T53" fmla="*/ 201 h 300"/>
                <a:gd name="T54" fmla="*/ 273 w 400"/>
                <a:gd name="T55" fmla="*/ 201 h 300"/>
                <a:gd name="T56" fmla="*/ 289 w 400"/>
                <a:gd name="T57" fmla="*/ 196 h 300"/>
                <a:gd name="T58" fmla="*/ 291 w 400"/>
                <a:gd name="T59" fmla="*/ 194 h 300"/>
                <a:gd name="T60" fmla="*/ 311 w 400"/>
                <a:gd name="T61" fmla="*/ 166 h 300"/>
                <a:gd name="T62" fmla="*/ 313 w 400"/>
                <a:gd name="T63" fmla="*/ 167 h 300"/>
                <a:gd name="T64" fmla="*/ 307 w 400"/>
                <a:gd name="T65" fmla="*/ 242 h 300"/>
                <a:gd name="T66" fmla="*/ 343 w 400"/>
                <a:gd name="T67" fmla="*/ 169 h 300"/>
                <a:gd name="T68" fmla="*/ 99 w 400"/>
                <a:gd name="T69" fmla="*/ 191 h 300"/>
                <a:gd name="T70" fmla="*/ 379 w 400"/>
                <a:gd name="T71" fmla="*/ 147 h 300"/>
                <a:gd name="T72" fmla="*/ 348 w 400"/>
                <a:gd name="T73" fmla="*/ 148 h 300"/>
                <a:gd name="T74" fmla="*/ 310 w 400"/>
                <a:gd name="T75" fmla="*/ 156 h 300"/>
                <a:gd name="T76" fmla="*/ 257 w 400"/>
                <a:gd name="T77" fmla="*/ 194 h 300"/>
                <a:gd name="T78" fmla="*/ 242 w 400"/>
                <a:gd name="T79" fmla="*/ 182 h 300"/>
                <a:gd name="T80" fmla="*/ 202 w 400"/>
                <a:gd name="T81" fmla="*/ 212 h 300"/>
                <a:gd name="T82" fmla="*/ 167 w 400"/>
                <a:gd name="T83" fmla="*/ 193 h 300"/>
                <a:gd name="T84" fmla="*/ 103 w 400"/>
                <a:gd name="T85" fmla="*/ 186 h 300"/>
                <a:gd name="T86" fmla="*/ 101 w 400"/>
                <a:gd name="T87" fmla="*/ 181 h 300"/>
                <a:gd name="T88" fmla="*/ 49 w 400"/>
                <a:gd name="T89" fmla="*/ 172 h 300"/>
                <a:gd name="T90" fmla="*/ 48 w 400"/>
                <a:gd name="T91" fmla="*/ 168 h 300"/>
                <a:gd name="T92" fmla="*/ 45 w 400"/>
                <a:gd name="T93" fmla="*/ 126 h 300"/>
                <a:gd name="T94" fmla="*/ 101 w 400"/>
                <a:gd name="T95" fmla="*/ 41 h 300"/>
                <a:gd name="T96" fmla="*/ 337 w 400"/>
                <a:gd name="T97" fmla="*/ 109 h 300"/>
                <a:gd name="T98" fmla="*/ 379 w 400"/>
                <a:gd name="T99" fmla="*/ 1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300">
                  <a:moveTo>
                    <a:pt x="397" y="122"/>
                  </a:moveTo>
                  <a:cubicBezTo>
                    <a:pt x="391" y="102"/>
                    <a:pt x="357" y="93"/>
                    <a:pt x="340" y="105"/>
                  </a:cubicBezTo>
                  <a:cubicBezTo>
                    <a:pt x="343" y="31"/>
                    <a:pt x="258" y="0"/>
                    <a:pt x="197" y="7"/>
                  </a:cubicBezTo>
                  <a:cubicBezTo>
                    <a:pt x="161" y="11"/>
                    <a:pt x="118" y="21"/>
                    <a:pt x="89" y="43"/>
                  </a:cubicBezTo>
                  <a:cubicBezTo>
                    <a:pt x="66" y="61"/>
                    <a:pt x="38" y="90"/>
                    <a:pt x="43" y="123"/>
                  </a:cubicBezTo>
                  <a:cubicBezTo>
                    <a:pt x="22" y="118"/>
                    <a:pt x="0" y="143"/>
                    <a:pt x="5" y="164"/>
                  </a:cubicBezTo>
                  <a:cubicBezTo>
                    <a:pt x="9" y="182"/>
                    <a:pt x="27" y="186"/>
                    <a:pt x="41" y="179"/>
                  </a:cubicBezTo>
                  <a:cubicBezTo>
                    <a:pt x="46" y="212"/>
                    <a:pt x="63" y="245"/>
                    <a:pt x="88" y="267"/>
                  </a:cubicBezTo>
                  <a:cubicBezTo>
                    <a:pt x="115" y="292"/>
                    <a:pt x="150" y="300"/>
                    <a:pt x="186" y="299"/>
                  </a:cubicBezTo>
                  <a:cubicBezTo>
                    <a:pt x="207" y="298"/>
                    <a:pt x="227" y="295"/>
                    <a:pt x="247" y="291"/>
                  </a:cubicBezTo>
                  <a:cubicBezTo>
                    <a:pt x="267" y="288"/>
                    <a:pt x="281" y="284"/>
                    <a:pt x="295" y="269"/>
                  </a:cubicBezTo>
                  <a:cubicBezTo>
                    <a:pt x="320" y="240"/>
                    <a:pt x="341" y="202"/>
                    <a:pt x="348" y="163"/>
                  </a:cubicBezTo>
                  <a:cubicBezTo>
                    <a:pt x="348" y="163"/>
                    <a:pt x="348" y="163"/>
                    <a:pt x="348" y="163"/>
                  </a:cubicBezTo>
                  <a:cubicBezTo>
                    <a:pt x="351" y="159"/>
                    <a:pt x="352" y="154"/>
                    <a:pt x="351" y="149"/>
                  </a:cubicBezTo>
                  <a:cubicBezTo>
                    <a:pt x="361" y="155"/>
                    <a:pt x="374" y="156"/>
                    <a:pt x="384" y="150"/>
                  </a:cubicBezTo>
                  <a:cubicBezTo>
                    <a:pt x="394" y="145"/>
                    <a:pt x="400" y="133"/>
                    <a:pt x="397" y="122"/>
                  </a:cubicBezTo>
                  <a:close/>
                  <a:moveTo>
                    <a:pt x="88" y="260"/>
                  </a:moveTo>
                  <a:cubicBezTo>
                    <a:pt x="65" y="238"/>
                    <a:pt x="52" y="208"/>
                    <a:pt x="43" y="178"/>
                  </a:cubicBezTo>
                  <a:cubicBezTo>
                    <a:pt x="44" y="177"/>
                    <a:pt x="44" y="177"/>
                    <a:pt x="45" y="176"/>
                  </a:cubicBezTo>
                  <a:cubicBezTo>
                    <a:pt x="44" y="185"/>
                    <a:pt x="50" y="194"/>
                    <a:pt x="58" y="199"/>
                  </a:cubicBezTo>
                  <a:cubicBezTo>
                    <a:pt x="68" y="227"/>
                    <a:pt x="83" y="252"/>
                    <a:pt x="104" y="273"/>
                  </a:cubicBezTo>
                  <a:cubicBezTo>
                    <a:pt x="98" y="270"/>
                    <a:pt x="93" y="265"/>
                    <a:pt x="88" y="260"/>
                  </a:cubicBezTo>
                  <a:close/>
                  <a:moveTo>
                    <a:pt x="296" y="259"/>
                  </a:moveTo>
                  <a:cubicBezTo>
                    <a:pt x="289" y="268"/>
                    <a:pt x="283" y="275"/>
                    <a:pt x="273" y="280"/>
                  </a:cubicBezTo>
                  <a:cubicBezTo>
                    <a:pt x="264" y="283"/>
                    <a:pt x="255" y="284"/>
                    <a:pt x="246" y="286"/>
                  </a:cubicBezTo>
                  <a:cubicBezTo>
                    <a:pt x="226" y="289"/>
                    <a:pt x="206" y="292"/>
                    <a:pt x="186" y="293"/>
                  </a:cubicBezTo>
                  <a:cubicBezTo>
                    <a:pt x="158" y="295"/>
                    <a:pt x="130" y="290"/>
                    <a:pt x="107" y="275"/>
                  </a:cubicBezTo>
                  <a:cubicBezTo>
                    <a:pt x="107" y="275"/>
                    <a:pt x="108" y="274"/>
                    <a:pt x="107" y="273"/>
                  </a:cubicBezTo>
                  <a:cubicBezTo>
                    <a:pt x="87" y="252"/>
                    <a:pt x="70" y="227"/>
                    <a:pt x="59" y="200"/>
                  </a:cubicBezTo>
                  <a:cubicBezTo>
                    <a:pt x="61" y="200"/>
                    <a:pt x="62" y="201"/>
                    <a:pt x="63" y="201"/>
                  </a:cubicBezTo>
                  <a:cubicBezTo>
                    <a:pt x="65" y="202"/>
                    <a:pt x="68" y="202"/>
                    <a:pt x="70" y="202"/>
                  </a:cubicBezTo>
                  <a:cubicBezTo>
                    <a:pt x="81" y="230"/>
                    <a:pt x="97" y="257"/>
                    <a:pt x="119" y="277"/>
                  </a:cubicBezTo>
                  <a:cubicBezTo>
                    <a:pt x="120" y="278"/>
                    <a:pt x="121" y="277"/>
                    <a:pt x="120" y="276"/>
                  </a:cubicBezTo>
                  <a:cubicBezTo>
                    <a:pt x="101" y="253"/>
                    <a:pt x="84" y="230"/>
                    <a:pt x="72" y="202"/>
                  </a:cubicBezTo>
                  <a:cubicBezTo>
                    <a:pt x="76" y="203"/>
                    <a:pt x="79" y="202"/>
                    <a:pt x="82" y="201"/>
                  </a:cubicBezTo>
                  <a:cubicBezTo>
                    <a:pt x="95" y="231"/>
                    <a:pt x="114" y="259"/>
                    <a:pt x="136" y="283"/>
                  </a:cubicBezTo>
                  <a:cubicBezTo>
                    <a:pt x="137" y="284"/>
                    <a:pt x="139" y="282"/>
                    <a:pt x="138" y="281"/>
                  </a:cubicBezTo>
                  <a:cubicBezTo>
                    <a:pt x="117" y="255"/>
                    <a:pt x="100" y="229"/>
                    <a:pt x="84" y="200"/>
                  </a:cubicBezTo>
                  <a:cubicBezTo>
                    <a:pt x="89" y="199"/>
                    <a:pt x="93" y="196"/>
                    <a:pt x="97" y="193"/>
                  </a:cubicBezTo>
                  <a:cubicBezTo>
                    <a:pt x="109" y="224"/>
                    <a:pt x="125" y="255"/>
                    <a:pt x="144" y="283"/>
                  </a:cubicBezTo>
                  <a:cubicBezTo>
                    <a:pt x="145" y="285"/>
                    <a:pt x="148" y="284"/>
                    <a:pt x="147" y="282"/>
                  </a:cubicBezTo>
                  <a:cubicBezTo>
                    <a:pt x="130" y="255"/>
                    <a:pt x="115" y="227"/>
                    <a:pt x="102" y="199"/>
                  </a:cubicBezTo>
                  <a:cubicBezTo>
                    <a:pt x="106" y="207"/>
                    <a:pt x="115" y="213"/>
                    <a:pt x="124" y="215"/>
                  </a:cubicBezTo>
                  <a:cubicBezTo>
                    <a:pt x="131" y="237"/>
                    <a:pt x="140" y="262"/>
                    <a:pt x="153" y="281"/>
                  </a:cubicBezTo>
                  <a:cubicBezTo>
                    <a:pt x="154" y="282"/>
                    <a:pt x="156" y="282"/>
                    <a:pt x="155" y="280"/>
                  </a:cubicBezTo>
                  <a:cubicBezTo>
                    <a:pt x="147" y="258"/>
                    <a:pt x="136" y="237"/>
                    <a:pt x="126" y="216"/>
                  </a:cubicBezTo>
                  <a:cubicBezTo>
                    <a:pt x="131" y="216"/>
                    <a:pt x="135" y="216"/>
                    <a:pt x="140" y="216"/>
                  </a:cubicBezTo>
                  <a:cubicBezTo>
                    <a:pt x="147" y="239"/>
                    <a:pt x="153" y="265"/>
                    <a:pt x="163" y="287"/>
                  </a:cubicBezTo>
                  <a:cubicBezTo>
                    <a:pt x="164" y="288"/>
                    <a:pt x="166" y="287"/>
                    <a:pt x="165" y="286"/>
                  </a:cubicBezTo>
                  <a:cubicBezTo>
                    <a:pt x="160" y="262"/>
                    <a:pt x="151" y="238"/>
                    <a:pt x="142" y="216"/>
                  </a:cubicBezTo>
                  <a:cubicBezTo>
                    <a:pt x="146" y="215"/>
                    <a:pt x="151" y="213"/>
                    <a:pt x="155" y="211"/>
                  </a:cubicBezTo>
                  <a:cubicBezTo>
                    <a:pt x="161" y="235"/>
                    <a:pt x="166" y="260"/>
                    <a:pt x="174" y="283"/>
                  </a:cubicBezTo>
                  <a:cubicBezTo>
                    <a:pt x="175" y="285"/>
                    <a:pt x="177" y="284"/>
                    <a:pt x="177" y="282"/>
                  </a:cubicBezTo>
                  <a:cubicBezTo>
                    <a:pt x="173" y="258"/>
                    <a:pt x="165" y="233"/>
                    <a:pt x="156" y="210"/>
                  </a:cubicBezTo>
                  <a:cubicBezTo>
                    <a:pt x="161" y="207"/>
                    <a:pt x="165" y="203"/>
                    <a:pt x="168" y="198"/>
                  </a:cubicBezTo>
                  <a:cubicBezTo>
                    <a:pt x="172" y="228"/>
                    <a:pt x="176" y="257"/>
                    <a:pt x="182" y="286"/>
                  </a:cubicBezTo>
                  <a:cubicBezTo>
                    <a:pt x="183" y="288"/>
                    <a:pt x="185" y="288"/>
                    <a:pt x="185" y="286"/>
                  </a:cubicBezTo>
                  <a:cubicBezTo>
                    <a:pt x="182" y="257"/>
                    <a:pt x="176" y="229"/>
                    <a:pt x="170" y="200"/>
                  </a:cubicBezTo>
                  <a:cubicBezTo>
                    <a:pt x="174" y="206"/>
                    <a:pt x="179" y="210"/>
                    <a:pt x="186" y="213"/>
                  </a:cubicBezTo>
                  <a:cubicBezTo>
                    <a:pt x="186" y="237"/>
                    <a:pt x="188" y="262"/>
                    <a:pt x="192" y="286"/>
                  </a:cubicBezTo>
                  <a:cubicBezTo>
                    <a:pt x="193" y="288"/>
                    <a:pt x="195" y="287"/>
                    <a:pt x="195" y="286"/>
                  </a:cubicBezTo>
                  <a:cubicBezTo>
                    <a:pt x="193" y="262"/>
                    <a:pt x="190" y="238"/>
                    <a:pt x="187" y="214"/>
                  </a:cubicBezTo>
                  <a:cubicBezTo>
                    <a:pt x="192" y="215"/>
                    <a:pt x="197" y="217"/>
                    <a:pt x="202" y="217"/>
                  </a:cubicBezTo>
                  <a:cubicBezTo>
                    <a:pt x="202" y="239"/>
                    <a:pt x="202" y="261"/>
                    <a:pt x="203" y="283"/>
                  </a:cubicBezTo>
                  <a:cubicBezTo>
                    <a:pt x="203" y="285"/>
                    <a:pt x="206" y="285"/>
                    <a:pt x="206" y="283"/>
                  </a:cubicBezTo>
                  <a:cubicBezTo>
                    <a:pt x="206" y="261"/>
                    <a:pt x="206" y="239"/>
                    <a:pt x="204" y="218"/>
                  </a:cubicBezTo>
                  <a:cubicBezTo>
                    <a:pt x="205" y="218"/>
                    <a:pt x="205" y="218"/>
                    <a:pt x="206" y="218"/>
                  </a:cubicBezTo>
                  <a:cubicBezTo>
                    <a:pt x="209" y="218"/>
                    <a:pt x="213" y="218"/>
                    <a:pt x="216" y="217"/>
                  </a:cubicBezTo>
                  <a:cubicBezTo>
                    <a:pt x="212" y="238"/>
                    <a:pt x="210" y="260"/>
                    <a:pt x="210" y="281"/>
                  </a:cubicBezTo>
                  <a:cubicBezTo>
                    <a:pt x="210" y="283"/>
                    <a:pt x="213" y="283"/>
                    <a:pt x="213" y="281"/>
                  </a:cubicBezTo>
                  <a:cubicBezTo>
                    <a:pt x="215" y="260"/>
                    <a:pt x="216" y="238"/>
                    <a:pt x="218" y="217"/>
                  </a:cubicBezTo>
                  <a:cubicBezTo>
                    <a:pt x="222" y="216"/>
                    <a:pt x="225" y="214"/>
                    <a:pt x="228" y="212"/>
                  </a:cubicBezTo>
                  <a:cubicBezTo>
                    <a:pt x="226" y="232"/>
                    <a:pt x="223" y="252"/>
                    <a:pt x="223" y="272"/>
                  </a:cubicBezTo>
                  <a:cubicBezTo>
                    <a:pt x="223" y="273"/>
                    <a:pt x="225" y="274"/>
                    <a:pt x="226" y="272"/>
                  </a:cubicBezTo>
                  <a:cubicBezTo>
                    <a:pt x="230" y="252"/>
                    <a:pt x="230" y="231"/>
                    <a:pt x="230" y="210"/>
                  </a:cubicBezTo>
                  <a:cubicBezTo>
                    <a:pt x="236" y="205"/>
                    <a:pt x="240" y="197"/>
                    <a:pt x="242" y="188"/>
                  </a:cubicBezTo>
                  <a:cubicBezTo>
                    <a:pt x="246" y="193"/>
                    <a:pt x="250" y="196"/>
                    <a:pt x="255" y="199"/>
                  </a:cubicBezTo>
                  <a:cubicBezTo>
                    <a:pt x="252" y="223"/>
                    <a:pt x="249" y="248"/>
                    <a:pt x="249" y="273"/>
                  </a:cubicBezTo>
                  <a:cubicBezTo>
                    <a:pt x="249" y="274"/>
                    <a:pt x="251" y="275"/>
                    <a:pt x="252" y="273"/>
                  </a:cubicBezTo>
                  <a:cubicBezTo>
                    <a:pt x="255" y="249"/>
                    <a:pt x="256" y="224"/>
                    <a:pt x="257" y="200"/>
                  </a:cubicBezTo>
                  <a:cubicBezTo>
                    <a:pt x="261" y="201"/>
                    <a:pt x="266" y="202"/>
                    <a:pt x="271" y="201"/>
                  </a:cubicBezTo>
                  <a:cubicBezTo>
                    <a:pt x="267" y="224"/>
                    <a:pt x="264" y="248"/>
                    <a:pt x="262" y="271"/>
                  </a:cubicBezTo>
                  <a:cubicBezTo>
                    <a:pt x="262" y="272"/>
                    <a:pt x="265" y="273"/>
                    <a:pt x="265" y="271"/>
                  </a:cubicBezTo>
                  <a:cubicBezTo>
                    <a:pt x="269" y="249"/>
                    <a:pt x="273" y="224"/>
                    <a:pt x="273" y="201"/>
                  </a:cubicBezTo>
                  <a:cubicBezTo>
                    <a:pt x="273" y="201"/>
                    <a:pt x="273" y="201"/>
                    <a:pt x="273" y="201"/>
                  </a:cubicBezTo>
                  <a:cubicBezTo>
                    <a:pt x="276" y="201"/>
                    <a:pt x="279" y="200"/>
                    <a:pt x="283" y="198"/>
                  </a:cubicBezTo>
                  <a:cubicBezTo>
                    <a:pt x="285" y="198"/>
                    <a:pt x="287" y="197"/>
                    <a:pt x="289" y="196"/>
                  </a:cubicBezTo>
                  <a:cubicBezTo>
                    <a:pt x="282" y="218"/>
                    <a:pt x="275" y="241"/>
                    <a:pt x="272" y="264"/>
                  </a:cubicBezTo>
                  <a:cubicBezTo>
                    <a:pt x="272" y="266"/>
                    <a:pt x="274" y="266"/>
                    <a:pt x="275" y="265"/>
                  </a:cubicBezTo>
                  <a:cubicBezTo>
                    <a:pt x="282" y="242"/>
                    <a:pt x="286" y="217"/>
                    <a:pt x="291" y="194"/>
                  </a:cubicBezTo>
                  <a:cubicBezTo>
                    <a:pt x="291" y="194"/>
                    <a:pt x="291" y="194"/>
                    <a:pt x="291" y="194"/>
                  </a:cubicBezTo>
                  <a:cubicBezTo>
                    <a:pt x="302" y="187"/>
                    <a:pt x="309" y="177"/>
                    <a:pt x="310" y="164"/>
                  </a:cubicBezTo>
                  <a:cubicBezTo>
                    <a:pt x="311" y="165"/>
                    <a:pt x="311" y="165"/>
                    <a:pt x="311" y="166"/>
                  </a:cubicBezTo>
                  <a:cubicBezTo>
                    <a:pt x="303" y="198"/>
                    <a:pt x="294" y="229"/>
                    <a:pt x="284" y="261"/>
                  </a:cubicBezTo>
                  <a:cubicBezTo>
                    <a:pt x="284" y="263"/>
                    <a:pt x="286" y="263"/>
                    <a:pt x="287" y="261"/>
                  </a:cubicBezTo>
                  <a:cubicBezTo>
                    <a:pt x="299" y="231"/>
                    <a:pt x="307" y="199"/>
                    <a:pt x="313" y="167"/>
                  </a:cubicBezTo>
                  <a:cubicBezTo>
                    <a:pt x="317" y="172"/>
                    <a:pt x="324" y="174"/>
                    <a:pt x="330" y="173"/>
                  </a:cubicBezTo>
                  <a:cubicBezTo>
                    <a:pt x="321" y="195"/>
                    <a:pt x="312" y="218"/>
                    <a:pt x="304" y="241"/>
                  </a:cubicBezTo>
                  <a:cubicBezTo>
                    <a:pt x="304" y="242"/>
                    <a:pt x="306" y="243"/>
                    <a:pt x="307" y="242"/>
                  </a:cubicBezTo>
                  <a:cubicBezTo>
                    <a:pt x="317" y="220"/>
                    <a:pt x="325" y="196"/>
                    <a:pt x="333" y="173"/>
                  </a:cubicBezTo>
                  <a:cubicBezTo>
                    <a:pt x="333" y="173"/>
                    <a:pt x="334" y="173"/>
                    <a:pt x="335" y="173"/>
                  </a:cubicBezTo>
                  <a:cubicBezTo>
                    <a:pt x="338" y="172"/>
                    <a:pt x="340" y="170"/>
                    <a:pt x="343" y="169"/>
                  </a:cubicBezTo>
                  <a:cubicBezTo>
                    <a:pt x="332" y="202"/>
                    <a:pt x="318" y="232"/>
                    <a:pt x="296" y="259"/>
                  </a:cubicBezTo>
                  <a:close/>
                  <a:moveTo>
                    <a:pt x="98" y="192"/>
                  </a:moveTo>
                  <a:cubicBezTo>
                    <a:pt x="98" y="191"/>
                    <a:pt x="99" y="191"/>
                    <a:pt x="99" y="191"/>
                  </a:cubicBezTo>
                  <a:cubicBezTo>
                    <a:pt x="99" y="193"/>
                    <a:pt x="100" y="195"/>
                    <a:pt x="101" y="197"/>
                  </a:cubicBezTo>
                  <a:cubicBezTo>
                    <a:pt x="100" y="195"/>
                    <a:pt x="99" y="193"/>
                    <a:pt x="98" y="192"/>
                  </a:cubicBezTo>
                  <a:close/>
                  <a:moveTo>
                    <a:pt x="379" y="147"/>
                  </a:moveTo>
                  <a:cubicBezTo>
                    <a:pt x="370" y="151"/>
                    <a:pt x="360" y="149"/>
                    <a:pt x="350" y="146"/>
                  </a:cubicBezTo>
                  <a:cubicBezTo>
                    <a:pt x="349" y="146"/>
                    <a:pt x="349" y="147"/>
                    <a:pt x="349" y="147"/>
                  </a:cubicBezTo>
                  <a:cubicBezTo>
                    <a:pt x="348" y="147"/>
                    <a:pt x="348" y="148"/>
                    <a:pt x="348" y="148"/>
                  </a:cubicBezTo>
                  <a:cubicBezTo>
                    <a:pt x="346" y="157"/>
                    <a:pt x="343" y="165"/>
                    <a:pt x="334" y="168"/>
                  </a:cubicBezTo>
                  <a:cubicBezTo>
                    <a:pt x="325" y="171"/>
                    <a:pt x="315" y="166"/>
                    <a:pt x="310" y="158"/>
                  </a:cubicBezTo>
                  <a:cubicBezTo>
                    <a:pt x="310" y="157"/>
                    <a:pt x="310" y="157"/>
                    <a:pt x="310" y="156"/>
                  </a:cubicBezTo>
                  <a:cubicBezTo>
                    <a:pt x="309" y="153"/>
                    <a:pt x="305" y="154"/>
                    <a:pt x="306" y="156"/>
                  </a:cubicBezTo>
                  <a:cubicBezTo>
                    <a:pt x="307" y="174"/>
                    <a:pt x="297" y="187"/>
                    <a:pt x="281" y="194"/>
                  </a:cubicBezTo>
                  <a:cubicBezTo>
                    <a:pt x="272" y="198"/>
                    <a:pt x="264" y="197"/>
                    <a:pt x="257" y="194"/>
                  </a:cubicBezTo>
                  <a:cubicBezTo>
                    <a:pt x="257" y="194"/>
                    <a:pt x="257" y="194"/>
                    <a:pt x="257" y="194"/>
                  </a:cubicBezTo>
                  <a:cubicBezTo>
                    <a:pt x="257" y="193"/>
                    <a:pt x="256" y="192"/>
                    <a:pt x="255" y="193"/>
                  </a:cubicBezTo>
                  <a:cubicBezTo>
                    <a:pt x="251" y="191"/>
                    <a:pt x="246" y="187"/>
                    <a:pt x="242" y="182"/>
                  </a:cubicBezTo>
                  <a:cubicBezTo>
                    <a:pt x="241" y="181"/>
                    <a:pt x="240" y="182"/>
                    <a:pt x="240" y="182"/>
                  </a:cubicBezTo>
                  <a:cubicBezTo>
                    <a:pt x="239" y="182"/>
                    <a:pt x="238" y="183"/>
                    <a:pt x="238" y="184"/>
                  </a:cubicBezTo>
                  <a:cubicBezTo>
                    <a:pt x="231" y="202"/>
                    <a:pt x="224" y="215"/>
                    <a:pt x="202" y="212"/>
                  </a:cubicBezTo>
                  <a:cubicBezTo>
                    <a:pt x="188" y="210"/>
                    <a:pt x="176" y="204"/>
                    <a:pt x="170" y="192"/>
                  </a:cubicBezTo>
                  <a:cubicBezTo>
                    <a:pt x="169" y="190"/>
                    <a:pt x="166" y="191"/>
                    <a:pt x="167" y="193"/>
                  </a:cubicBezTo>
                  <a:cubicBezTo>
                    <a:pt x="167" y="193"/>
                    <a:pt x="167" y="193"/>
                    <a:pt x="167" y="193"/>
                  </a:cubicBezTo>
                  <a:cubicBezTo>
                    <a:pt x="166" y="193"/>
                    <a:pt x="166" y="193"/>
                    <a:pt x="166" y="194"/>
                  </a:cubicBezTo>
                  <a:cubicBezTo>
                    <a:pt x="158" y="203"/>
                    <a:pt x="150" y="210"/>
                    <a:pt x="138" y="211"/>
                  </a:cubicBezTo>
                  <a:cubicBezTo>
                    <a:pt x="123" y="212"/>
                    <a:pt x="102" y="204"/>
                    <a:pt x="103" y="186"/>
                  </a:cubicBezTo>
                  <a:cubicBezTo>
                    <a:pt x="104" y="185"/>
                    <a:pt x="104" y="184"/>
                    <a:pt x="105" y="184"/>
                  </a:cubicBezTo>
                  <a:cubicBezTo>
                    <a:pt x="106" y="182"/>
                    <a:pt x="103" y="179"/>
                    <a:pt x="101" y="181"/>
                  </a:cubicBezTo>
                  <a:cubicBezTo>
                    <a:pt x="101" y="181"/>
                    <a:pt x="101" y="181"/>
                    <a:pt x="101" y="181"/>
                  </a:cubicBezTo>
                  <a:cubicBezTo>
                    <a:pt x="100" y="182"/>
                    <a:pt x="100" y="182"/>
                    <a:pt x="100" y="182"/>
                  </a:cubicBezTo>
                  <a:cubicBezTo>
                    <a:pt x="93" y="190"/>
                    <a:pt x="85" y="197"/>
                    <a:pt x="73" y="198"/>
                  </a:cubicBezTo>
                  <a:cubicBezTo>
                    <a:pt x="58" y="198"/>
                    <a:pt x="48" y="186"/>
                    <a:pt x="49" y="172"/>
                  </a:cubicBezTo>
                  <a:cubicBezTo>
                    <a:pt x="50" y="172"/>
                    <a:pt x="50" y="171"/>
                    <a:pt x="51" y="171"/>
                  </a:cubicBezTo>
                  <a:cubicBezTo>
                    <a:pt x="51" y="170"/>
                    <a:pt x="51" y="169"/>
                    <a:pt x="50" y="168"/>
                  </a:cubicBezTo>
                  <a:cubicBezTo>
                    <a:pt x="50" y="167"/>
                    <a:pt x="49" y="167"/>
                    <a:pt x="48" y="168"/>
                  </a:cubicBezTo>
                  <a:cubicBezTo>
                    <a:pt x="48" y="168"/>
                    <a:pt x="47" y="168"/>
                    <a:pt x="47" y="168"/>
                  </a:cubicBezTo>
                  <a:cubicBezTo>
                    <a:pt x="34" y="184"/>
                    <a:pt x="6" y="179"/>
                    <a:pt x="9" y="155"/>
                  </a:cubicBezTo>
                  <a:cubicBezTo>
                    <a:pt x="12" y="138"/>
                    <a:pt x="28" y="125"/>
                    <a:pt x="45" y="126"/>
                  </a:cubicBezTo>
                  <a:cubicBezTo>
                    <a:pt x="46" y="126"/>
                    <a:pt x="46" y="125"/>
                    <a:pt x="46" y="125"/>
                  </a:cubicBezTo>
                  <a:cubicBezTo>
                    <a:pt x="46" y="125"/>
                    <a:pt x="46" y="125"/>
                    <a:pt x="46" y="124"/>
                  </a:cubicBezTo>
                  <a:cubicBezTo>
                    <a:pt x="43" y="90"/>
                    <a:pt x="73" y="58"/>
                    <a:pt x="101" y="41"/>
                  </a:cubicBezTo>
                  <a:cubicBezTo>
                    <a:pt x="129" y="24"/>
                    <a:pt x="167" y="15"/>
                    <a:pt x="200" y="12"/>
                  </a:cubicBezTo>
                  <a:cubicBezTo>
                    <a:pt x="263" y="6"/>
                    <a:pt x="331" y="37"/>
                    <a:pt x="336" y="107"/>
                  </a:cubicBezTo>
                  <a:cubicBezTo>
                    <a:pt x="336" y="108"/>
                    <a:pt x="336" y="108"/>
                    <a:pt x="337" y="109"/>
                  </a:cubicBezTo>
                  <a:cubicBezTo>
                    <a:pt x="337" y="110"/>
                    <a:pt x="339" y="111"/>
                    <a:pt x="340" y="110"/>
                  </a:cubicBezTo>
                  <a:cubicBezTo>
                    <a:pt x="356" y="104"/>
                    <a:pt x="377" y="102"/>
                    <a:pt x="389" y="118"/>
                  </a:cubicBezTo>
                  <a:cubicBezTo>
                    <a:pt x="396" y="129"/>
                    <a:pt x="390" y="142"/>
                    <a:pt x="379" y="14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39" name="Freeform 6"/>
            <p:cNvSpPr/>
            <p:nvPr/>
          </p:nvSpPr>
          <p:spPr bwMode="auto">
            <a:xfrm>
              <a:off x="3533775" y="8253412"/>
              <a:ext cx="34925" cy="290513"/>
            </a:xfrm>
            <a:custGeom>
              <a:avLst/>
              <a:gdLst>
                <a:gd name="T0" fmla="*/ 10 w 11"/>
                <a:gd name="T1" fmla="*/ 0 h 90"/>
                <a:gd name="T2" fmla="*/ 9 w 11"/>
                <a:gd name="T3" fmla="*/ 0 h 90"/>
                <a:gd name="T4" fmla="*/ 0 w 11"/>
                <a:gd name="T5" fmla="*/ 88 h 90"/>
                <a:gd name="T6" fmla="*/ 3 w 11"/>
                <a:gd name="T7" fmla="*/ 89 h 90"/>
                <a:gd name="T8" fmla="*/ 10 w 11"/>
                <a:gd name="T9" fmla="*/ 0 h 90"/>
              </a:gdLst>
              <a:ahLst/>
              <a:cxnLst>
                <a:cxn ang="0">
                  <a:pos x="T0" y="T1"/>
                </a:cxn>
                <a:cxn ang="0">
                  <a:pos x="T2" y="T3"/>
                </a:cxn>
                <a:cxn ang="0">
                  <a:pos x="T4" y="T5"/>
                </a:cxn>
                <a:cxn ang="0">
                  <a:pos x="T6" y="T7"/>
                </a:cxn>
                <a:cxn ang="0">
                  <a:pos x="T8" y="T9"/>
                </a:cxn>
              </a:cxnLst>
              <a:rect l="0" t="0" r="r" b="b"/>
              <a:pathLst>
                <a:path w="11" h="90">
                  <a:moveTo>
                    <a:pt x="10" y="0"/>
                  </a:moveTo>
                  <a:cubicBezTo>
                    <a:pt x="10" y="0"/>
                    <a:pt x="9" y="0"/>
                    <a:pt x="9" y="0"/>
                  </a:cubicBezTo>
                  <a:cubicBezTo>
                    <a:pt x="6" y="30"/>
                    <a:pt x="4" y="59"/>
                    <a:pt x="0" y="88"/>
                  </a:cubicBezTo>
                  <a:cubicBezTo>
                    <a:pt x="0" y="90"/>
                    <a:pt x="3" y="90"/>
                    <a:pt x="3" y="89"/>
                  </a:cubicBezTo>
                  <a:cubicBezTo>
                    <a:pt x="8" y="60"/>
                    <a:pt x="11" y="30"/>
                    <a:pt x="10" y="0"/>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0" name="Freeform 7"/>
            <p:cNvSpPr>
              <a:spLocks noEditPoints="1"/>
            </p:cNvSpPr>
            <p:nvPr/>
          </p:nvSpPr>
          <p:spPr bwMode="auto">
            <a:xfrm>
              <a:off x="2978150" y="7900987"/>
              <a:ext cx="127000" cy="115888"/>
            </a:xfrm>
            <a:custGeom>
              <a:avLst/>
              <a:gdLst>
                <a:gd name="T0" fmla="*/ 33 w 40"/>
                <a:gd name="T1" fmla="*/ 5 h 36"/>
                <a:gd name="T2" fmla="*/ 21 w 40"/>
                <a:gd name="T3" fmla="*/ 3 h 36"/>
                <a:gd name="T4" fmla="*/ 17 w 40"/>
                <a:gd name="T5" fmla="*/ 13 h 36"/>
                <a:gd name="T6" fmla="*/ 14 w 40"/>
                <a:gd name="T7" fmla="*/ 11 h 36"/>
                <a:gd name="T8" fmla="*/ 3 w 40"/>
                <a:gd name="T9" fmla="*/ 19 h 36"/>
                <a:gd name="T10" fmla="*/ 25 w 40"/>
                <a:gd name="T11" fmla="*/ 32 h 36"/>
                <a:gd name="T12" fmla="*/ 33 w 40"/>
                <a:gd name="T13" fmla="*/ 5 h 36"/>
                <a:gd name="T14" fmla="*/ 25 w 40"/>
                <a:gd name="T15" fmla="*/ 27 h 36"/>
                <a:gd name="T16" fmla="*/ 8 w 40"/>
                <a:gd name="T17" fmla="*/ 24 h 36"/>
                <a:gd name="T18" fmla="*/ 13 w 40"/>
                <a:gd name="T19" fmla="*/ 16 h 36"/>
                <a:gd name="T20" fmla="*/ 20 w 40"/>
                <a:gd name="T21" fmla="*/ 20 h 36"/>
                <a:gd name="T22" fmla="*/ 21 w 40"/>
                <a:gd name="T23" fmla="*/ 20 h 36"/>
                <a:gd name="T24" fmla="*/ 20 w 40"/>
                <a:gd name="T25" fmla="*/ 16 h 36"/>
                <a:gd name="T26" fmla="*/ 21 w 40"/>
                <a:gd name="T27" fmla="*/ 15 h 36"/>
                <a:gd name="T28" fmla="*/ 23 w 40"/>
                <a:gd name="T29" fmla="*/ 7 h 36"/>
                <a:gd name="T30" fmla="*/ 31 w 40"/>
                <a:gd name="T31" fmla="*/ 12 h 36"/>
                <a:gd name="T32" fmla="*/ 25 w 40"/>
                <a:gd name="T3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6">
                  <a:moveTo>
                    <a:pt x="33" y="5"/>
                  </a:moveTo>
                  <a:cubicBezTo>
                    <a:pt x="30" y="2"/>
                    <a:pt x="25" y="0"/>
                    <a:pt x="21" y="3"/>
                  </a:cubicBezTo>
                  <a:cubicBezTo>
                    <a:pt x="18" y="5"/>
                    <a:pt x="17" y="9"/>
                    <a:pt x="17" y="13"/>
                  </a:cubicBezTo>
                  <a:cubicBezTo>
                    <a:pt x="16" y="12"/>
                    <a:pt x="15" y="12"/>
                    <a:pt x="14" y="11"/>
                  </a:cubicBezTo>
                  <a:cubicBezTo>
                    <a:pt x="9" y="11"/>
                    <a:pt x="5" y="14"/>
                    <a:pt x="3" y="19"/>
                  </a:cubicBezTo>
                  <a:cubicBezTo>
                    <a:pt x="0" y="31"/>
                    <a:pt x="16" y="36"/>
                    <a:pt x="25" y="32"/>
                  </a:cubicBezTo>
                  <a:cubicBezTo>
                    <a:pt x="35" y="28"/>
                    <a:pt x="40" y="14"/>
                    <a:pt x="33" y="5"/>
                  </a:cubicBezTo>
                  <a:close/>
                  <a:moveTo>
                    <a:pt x="25" y="27"/>
                  </a:moveTo>
                  <a:cubicBezTo>
                    <a:pt x="20" y="30"/>
                    <a:pt x="12" y="30"/>
                    <a:pt x="8" y="24"/>
                  </a:cubicBezTo>
                  <a:cubicBezTo>
                    <a:pt x="7" y="21"/>
                    <a:pt x="9" y="16"/>
                    <a:pt x="13" y="16"/>
                  </a:cubicBezTo>
                  <a:cubicBezTo>
                    <a:pt x="16" y="16"/>
                    <a:pt x="18" y="18"/>
                    <a:pt x="20" y="20"/>
                  </a:cubicBezTo>
                  <a:cubicBezTo>
                    <a:pt x="20" y="20"/>
                    <a:pt x="21" y="20"/>
                    <a:pt x="21" y="20"/>
                  </a:cubicBezTo>
                  <a:cubicBezTo>
                    <a:pt x="21" y="19"/>
                    <a:pt x="21" y="17"/>
                    <a:pt x="20" y="16"/>
                  </a:cubicBezTo>
                  <a:cubicBezTo>
                    <a:pt x="21" y="16"/>
                    <a:pt x="21" y="15"/>
                    <a:pt x="21" y="15"/>
                  </a:cubicBezTo>
                  <a:cubicBezTo>
                    <a:pt x="21" y="12"/>
                    <a:pt x="21" y="8"/>
                    <a:pt x="23" y="7"/>
                  </a:cubicBezTo>
                  <a:cubicBezTo>
                    <a:pt x="27" y="3"/>
                    <a:pt x="30" y="9"/>
                    <a:pt x="31" y="12"/>
                  </a:cubicBezTo>
                  <a:cubicBezTo>
                    <a:pt x="32" y="18"/>
                    <a:pt x="30" y="25"/>
                    <a:pt x="25" y="2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1" name="Freeform 8"/>
            <p:cNvSpPr>
              <a:spLocks noEditPoints="1"/>
            </p:cNvSpPr>
            <p:nvPr/>
          </p:nvSpPr>
          <p:spPr bwMode="auto">
            <a:xfrm>
              <a:off x="2955925" y="8078787"/>
              <a:ext cx="130175" cy="100013"/>
            </a:xfrm>
            <a:custGeom>
              <a:avLst/>
              <a:gdLst>
                <a:gd name="T0" fmla="*/ 22 w 41"/>
                <a:gd name="T1" fmla="*/ 1 h 31"/>
                <a:gd name="T2" fmla="*/ 4 w 41"/>
                <a:gd name="T3" fmla="*/ 22 h 31"/>
                <a:gd name="T4" fmla="*/ 14 w 41"/>
                <a:gd name="T5" fmla="*/ 28 h 31"/>
                <a:gd name="T6" fmla="*/ 20 w 41"/>
                <a:gd name="T7" fmla="*/ 24 h 31"/>
                <a:gd name="T8" fmla="*/ 34 w 41"/>
                <a:gd name="T9" fmla="*/ 26 h 31"/>
                <a:gd name="T10" fmla="*/ 22 w 41"/>
                <a:gd name="T11" fmla="*/ 1 h 31"/>
                <a:gd name="T12" fmla="*/ 32 w 41"/>
                <a:gd name="T13" fmla="*/ 22 h 31"/>
                <a:gd name="T14" fmla="*/ 24 w 41"/>
                <a:gd name="T15" fmla="*/ 20 h 31"/>
                <a:gd name="T16" fmla="*/ 20 w 41"/>
                <a:gd name="T17" fmla="*/ 19 h 31"/>
                <a:gd name="T18" fmla="*/ 20 w 41"/>
                <a:gd name="T19" fmla="*/ 19 h 31"/>
                <a:gd name="T20" fmla="*/ 18 w 41"/>
                <a:gd name="T21" fmla="*/ 19 h 31"/>
                <a:gd name="T22" fmla="*/ 9 w 41"/>
                <a:gd name="T23" fmla="*/ 21 h 31"/>
                <a:gd name="T24" fmla="*/ 9 w 41"/>
                <a:gd name="T25" fmla="*/ 13 h 31"/>
                <a:gd name="T26" fmla="*/ 21 w 41"/>
                <a:gd name="T27" fmla="*/ 5 h 31"/>
                <a:gd name="T28" fmla="*/ 32 w 41"/>
                <a:gd name="T29" fmla="*/ 14 h 31"/>
                <a:gd name="T30" fmla="*/ 32 w 41"/>
                <a:gd name="T31"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31">
                  <a:moveTo>
                    <a:pt x="22" y="1"/>
                  </a:moveTo>
                  <a:cubicBezTo>
                    <a:pt x="12" y="0"/>
                    <a:pt x="0" y="11"/>
                    <a:pt x="4" y="22"/>
                  </a:cubicBezTo>
                  <a:cubicBezTo>
                    <a:pt x="6" y="25"/>
                    <a:pt x="9" y="28"/>
                    <a:pt x="14" y="28"/>
                  </a:cubicBezTo>
                  <a:cubicBezTo>
                    <a:pt x="16" y="28"/>
                    <a:pt x="19" y="26"/>
                    <a:pt x="20" y="24"/>
                  </a:cubicBezTo>
                  <a:cubicBezTo>
                    <a:pt x="21" y="29"/>
                    <a:pt x="30" y="31"/>
                    <a:pt x="34" y="26"/>
                  </a:cubicBezTo>
                  <a:cubicBezTo>
                    <a:pt x="41" y="17"/>
                    <a:pt x="32" y="2"/>
                    <a:pt x="22" y="1"/>
                  </a:cubicBezTo>
                  <a:close/>
                  <a:moveTo>
                    <a:pt x="32" y="22"/>
                  </a:moveTo>
                  <a:cubicBezTo>
                    <a:pt x="30" y="26"/>
                    <a:pt x="22" y="26"/>
                    <a:pt x="24" y="20"/>
                  </a:cubicBezTo>
                  <a:cubicBezTo>
                    <a:pt x="24" y="18"/>
                    <a:pt x="21" y="17"/>
                    <a:pt x="20" y="19"/>
                  </a:cubicBezTo>
                  <a:cubicBezTo>
                    <a:pt x="20" y="19"/>
                    <a:pt x="20" y="19"/>
                    <a:pt x="20" y="19"/>
                  </a:cubicBezTo>
                  <a:cubicBezTo>
                    <a:pt x="20" y="18"/>
                    <a:pt x="19" y="18"/>
                    <a:pt x="18" y="19"/>
                  </a:cubicBezTo>
                  <a:cubicBezTo>
                    <a:pt x="18" y="24"/>
                    <a:pt x="12" y="25"/>
                    <a:pt x="9" y="21"/>
                  </a:cubicBezTo>
                  <a:cubicBezTo>
                    <a:pt x="7" y="19"/>
                    <a:pt x="8" y="15"/>
                    <a:pt x="9" y="13"/>
                  </a:cubicBezTo>
                  <a:cubicBezTo>
                    <a:pt x="11" y="8"/>
                    <a:pt x="16" y="5"/>
                    <a:pt x="21" y="5"/>
                  </a:cubicBezTo>
                  <a:cubicBezTo>
                    <a:pt x="26" y="5"/>
                    <a:pt x="30" y="9"/>
                    <a:pt x="32" y="14"/>
                  </a:cubicBezTo>
                  <a:cubicBezTo>
                    <a:pt x="33" y="17"/>
                    <a:pt x="33" y="20"/>
                    <a:pt x="32" y="2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2" name="Freeform 9"/>
            <p:cNvSpPr>
              <a:spLocks noEditPoints="1"/>
            </p:cNvSpPr>
            <p:nvPr/>
          </p:nvSpPr>
          <p:spPr bwMode="auto">
            <a:xfrm>
              <a:off x="3217863" y="7759700"/>
              <a:ext cx="123825" cy="103188"/>
            </a:xfrm>
            <a:custGeom>
              <a:avLst/>
              <a:gdLst>
                <a:gd name="T0" fmla="*/ 37 w 39"/>
                <a:gd name="T1" fmla="*/ 12 h 32"/>
                <a:gd name="T2" fmla="*/ 20 w 39"/>
                <a:gd name="T3" fmla="*/ 6 h 32"/>
                <a:gd name="T4" fmla="*/ 17 w 39"/>
                <a:gd name="T5" fmla="*/ 2 h 32"/>
                <a:gd name="T6" fmla="*/ 6 w 39"/>
                <a:gd name="T7" fmla="*/ 7 h 32"/>
                <a:gd name="T8" fmla="*/ 17 w 39"/>
                <a:gd name="T9" fmla="*/ 31 h 32"/>
                <a:gd name="T10" fmla="*/ 37 w 39"/>
                <a:gd name="T11" fmla="*/ 12 h 32"/>
                <a:gd name="T12" fmla="*/ 33 w 39"/>
                <a:gd name="T13" fmla="*/ 17 h 32"/>
                <a:gd name="T14" fmla="*/ 22 w 39"/>
                <a:gd name="T15" fmla="*/ 27 h 32"/>
                <a:gd name="T16" fmla="*/ 9 w 39"/>
                <a:gd name="T17" fmla="*/ 21 h 32"/>
                <a:gd name="T18" fmla="*/ 7 w 39"/>
                <a:gd name="T19" fmla="*/ 14 h 32"/>
                <a:gd name="T20" fmla="*/ 9 w 39"/>
                <a:gd name="T21" fmla="*/ 9 h 32"/>
                <a:gd name="T22" fmla="*/ 17 w 39"/>
                <a:gd name="T23" fmla="*/ 9 h 32"/>
                <a:gd name="T24" fmla="*/ 18 w 39"/>
                <a:gd name="T25" fmla="*/ 11 h 32"/>
                <a:gd name="T26" fmla="*/ 21 w 39"/>
                <a:gd name="T27" fmla="*/ 12 h 32"/>
                <a:gd name="T28" fmla="*/ 31 w 39"/>
                <a:gd name="T29" fmla="*/ 9 h 32"/>
                <a:gd name="T30" fmla="*/ 33 w 39"/>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2">
                  <a:moveTo>
                    <a:pt x="37" y="12"/>
                  </a:moveTo>
                  <a:cubicBezTo>
                    <a:pt x="35" y="4"/>
                    <a:pt x="25" y="1"/>
                    <a:pt x="20" y="6"/>
                  </a:cubicBezTo>
                  <a:cubicBezTo>
                    <a:pt x="20" y="4"/>
                    <a:pt x="19" y="3"/>
                    <a:pt x="17" y="2"/>
                  </a:cubicBezTo>
                  <a:cubicBezTo>
                    <a:pt x="12" y="0"/>
                    <a:pt x="8" y="3"/>
                    <a:pt x="6" y="7"/>
                  </a:cubicBezTo>
                  <a:cubicBezTo>
                    <a:pt x="0" y="17"/>
                    <a:pt x="6" y="29"/>
                    <a:pt x="17" y="31"/>
                  </a:cubicBezTo>
                  <a:cubicBezTo>
                    <a:pt x="27" y="32"/>
                    <a:pt x="39" y="22"/>
                    <a:pt x="37" y="12"/>
                  </a:cubicBezTo>
                  <a:close/>
                  <a:moveTo>
                    <a:pt x="33" y="17"/>
                  </a:moveTo>
                  <a:cubicBezTo>
                    <a:pt x="32" y="22"/>
                    <a:pt x="27" y="26"/>
                    <a:pt x="22" y="27"/>
                  </a:cubicBezTo>
                  <a:cubicBezTo>
                    <a:pt x="17" y="28"/>
                    <a:pt x="11" y="25"/>
                    <a:pt x="9" y="21"/>
                  </a:cubicBezTo>
                  <a:cubicBezTo>
                    <a:pt x="7" y="19"/>
                    <a:pt x="7" y="16"/>
                    <a:pt x="7" y="14"/>
                  </a:cubicBezTo>
                  <a:cubicBezTo>
                    <a:pt x="7" y="12"/>
                    <a:pt x="8" y="11"/>
                    <a:pt x="9" y="9"/>
                  </a:cubicBezTo>
                  <a:cubicBezTo>
                    <a:pt x="11" y="5"/>
                    <a:pt x="13" y="5"/>
                    <a:pt x="17" y="9"/>
                  </a:cubicBezTo>
                  <a:cubicBezTo>
                    <a:pt x="17" y="10"/>
                    <a:pt x="17" y="11"/>
                    <a:pt x="18" y="11"/>
                  </a:cubicBezTo>
                  <a:cubicBezTo>
                    <a:pt x="18" y="13"/>
                    <a:pt x="21" y="14"/>
                    <a:pt x="21" y="12"/>
                  </a:cubicBezTo>
                  <a:cubicBezTo>
                    <a:pt x="22" y="7"/>
                    <a:pt x="27" y="6"/>
                    <a:pt x="31" y="9"/>
                  </a:cubicBezTo>
                  <a:cubicBezTo>
                    <a:pt x="33" y="11"/>
                    <a:pt x="34" y="14"/>
                    <a:pt x="33"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3" name="Freeform 10"/>
            <p:cNvSpPr>
              <a:spLocks noEditPoints="1"/>
            </p:cNvSpPr>
            <p:nvPr/>
          </p:nvSpPr>
          <p:spPr bwMode="auto">
            <a:xfrm>
              <a:off x="3201988" y="8075612"/>
              <a:ext cx="127000" cy="103188"/>
            </a:xfrm>
            <a:custGeom>
              <a:avLst/>
              <a:gdLst>
                <a:gd name="T0" fmla="*/ 33 w 40"/>
                <a:gd name="T1" fmla="*/ 6 h 32"/>
                <a:gd name="T2" fmla="*/ 21 w 40"/>
                <a:gd name="T3" fmla="*/ 2 h 32"/>
                <a:gd name="T4" fmla="*/ 17 w 40"/>
                <a:gd name="T5" fmla="*/ 8 h 32"/>
                <a:gd name="T6" fmla="*/ 3 w 40"/>
                <a:gd name="T7" fmla="*/ 13 h 32"/>
                <a:gd name="T8" fmla="*/ 23 w 40"/>
                <a:gd name="T9" fmla="*/ 30 h 32"/>
                <a:gd name="T10" fmla="*/ 33 w 40"/>
                <a:gd name="T11" fmla="*/ 6 h 32"/>
                <a:gd name="T12" fmla="*/ 32 w 40"/>
                <a:gd name="T13" fmla="*/ 17 h 32"/>
                <a:gd name="T14" fmla="*/ 22 w 40"/>
                <a:gd name="T15" fmla="*/ 26 h 32"/>
                <a:gd name="T16" fmla="*/ 8 w 40"/>
                <a:gd name="T17" fmla="*/ 20 h 32"/>
                <a:gd name="T18" fmla="*/ 8 w 40"/>
                <a:gd name="T19" fmla="*/ 11 h 32"/>
                <a:gd name="T20" fmla="*/ 18 w 40"/>
                <a:gd name="T21" fmla="*/ 14 h 32"/>
                <a:gd name="T22" fmla="*/ 20 w 40"/>
                <a:gd name="T23" fmla="*/ 14 h 32"/>
                <a:gd name="T24" fmla="*/ 20 w 40"/>
                <a:gd name="T25" fmla="*/ 12 h 32"/>
                <a:gd name="T26" fmla="*/ 20 w 40"/>
                <a:gd name="T27" fmla="*/ 11 h 32"/>
                <a:gd name="T28" fmla="*/ 30 w 40"/>
                <a:gd name="T29" fmla="*/ 9 h 32"/>
                <a:gd name="T30" fmla="*/ 32 w 40"/>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2">
                  <a:moveTo>
                    <a:pt x="33" y="6"/>
                  </a:moveTo>
                  <a:cubicBezTo>
                    <a:pt x="30" y="3"/>
                    <a:pt x="25" y="0"/>
                    <a:pt x="21" y="2"/>
                  </a:cubicBezTo>
                  <a:cubicBezTo>
                    <a:pt x="19" y="3"/>
                    <a:pt x="18" y="5"/>
                    <a:pt x="17" y="8"/>
                  </a:cubicBezTo>
                  <a:cubicBezTo>
                    <a:pt x="13" y="4"/>
                    <a:pt x="5" y="6"/>
                    <a:pt x="3" y="13"/>
                  </a:cubicBezTo>
                  <a:cubicBezTo>
                    <a:pt x="0" y="24"/>
                    <a:pt x="13" y="32"/>
                    <a:pt x="23" y="30"/>
                  </a:cubicBezTo>
                  <a:cubicBezTo>
                    <a:pt x="33" y="28"/>
                    <a:pt x="40" y="15"/>
                    <a:pt x="33" y="6"/>
                  </a:cubicBezTo>
                  <a:close/>
                  <a:moveTo>
                    <a:pt x="32" y="17"/>
                  </a:moveTo>
                  <a:cubicBezTo>
                    <a:pt x="31" y="22"/>
                    <a:pt x="27" y="26"/>
                    <a:pt x="22" y="26"/>
                  </a:cubicBezTo>
                  <a:cubicBezTo>
                    <a:pt x="17" y="27"/>
                    <a:pt x="10" y="25"/>
                    <a:pt x="8" y="20"/>
                  </a:cubicBezTo>
                  <a:cubicBezTo>
                    <a:pt x="6" y="17"/>
                    <a:pt x="6" y="13"/>
                    <a:pt x="8" y="11"/>
                  </a:cubicBezTo>
                  <a:cubicBezTo>
                    <a:pt x="12" y="7"/>
                    <a:pt x="17" y="9"/>
                    <a:pt x="18" y="14"/>
                  </a:cubicBezTo>
                  <a:cubicBezTo>
                    <a:pt x="18" y="15"/>
                    <a:pt x="20" y="15"/>
                    <a:pt x="20" y="14"/>
                  </a:cubicBezTo>
                  <a:cubicBezTo>
                    <a:pt x="20" y="13"/>
                    <a:pt x="20" y="13"/>
                    <a:pt x="20" y="12"/>
                  </a:cubicBezTo>
                  <a:cubicBezTo>
                    <a:pt x="20" y="12"/>
                    <a:pt x="20" y="12"/>
                    <a:pt x="20" y="11"/>
                  </a:cubicBezTo>
                  <a:cubicBezTo>
                    <a:pt x="18" y="4"/>
                    <a:pt x="27" y="4"/>
                    <a:pt x="30" y="9"/>
                  </a:cubicBezTo>
                  <a:cubicBezTo>
                    <a:pt x="32" y="11"/>
                    <a:pt x="32" y="14"/>
                    <a:pt x="32"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4" name="Freeform 11"/>
            <p:cNvSpPr>
              <a:spLocks noEditPoints="1"/>
            </p:cNvSpPr>
            <p:nvPr/>
          </p:nvSpPr>
          <p:spPr bwMode="auto">
            <a:xfrm>
              <a:off x="3408363" y="7856537"/>
              <a:ext cx="109538" cy="106363"/>
            </a:xfrm>
            <a:custGeom>
              <a:avLst/>
              <a:gdLst>
                <a:gd name="T0" fmla="*/ 26 w 34"/>
                <a:gd name="T1" fmla="*/ 12 h 33"/>
                <a:gd name="T2" fmla="*/ 27 w 34"/>
                <a:gd name="T3" fmla="*/ 9 h 33"/>
                <a:gd name="T4" fmla="*/ 19 w 34"/>
                <a:gd name="T5" fmla="*/ 2 h 33"/>
                <a:gd name="T6" fmla="*/ 2 w 34"/>
                <a:gd name="T7" fmla="*/ 19 h 33"/>
                <a:gd name="T8" fmla="*/ 28 w 34"/>
                <a:gd name="T9" fmla="*/ 28 h 33"/>
                <a:gd name="T10" fmla="*/ 26 w 34"/>
                <a:gd name="T11" fmla="*/ 12 h 33"/>
                <a:gd name="T12" fmla="*/ 28 w 34"/>
                <a:gd name="T13" fmla="*/ 24 h 33"/>
                <a:gd name="T14" fmla="*/ 21 w 34"/>
                <a:gd name="T15" fmla="*/ 27 h 33"/>
                <a:gd name="T16" fmla="*/ 5 w 34"/>
                <a:gd name="T17" fmla="*/ 17 h 33"/>
                <a:gd name="T18" fmla="*/ 11 w 34"/>
                <a:gd name="T19" fmla="*/ 7 h 33"/>
                <a:gd name="T20" fmla="*/ 17 w 34"/>
                <a:gd name="T21" fmla="*/ 5 h 33"/>
                <a:gd name="T22" fmla="*/ 22 w 34"/>
                <a:gd name="T23" fmla="*/ 6 h 33"/>
                <a:gd name="T24" fmla="*/ 23 w 34"/>
                <a:gd name="T25" fmla="*/ 12 h 33"/>
                <a:gd name="T26" fmla="*/ 22 w 34"/>
                <a:gd name="T27" fmla="*/ 13 h 33"/>
                <a:gd name="T28" fmla="*/ 21 w 34"/>
                <a:gd name="T29" fmla="*/ 13 h 33"/>
                <a:gd name="T30" fmla="*/ 21 w 34"/>
                <a:gd name="T31" fmla="*/ 14 h 33"/>
                <a:gd name="T32" fmla="*/ 21 w 34"/>
                <a:gd name="T33" fmla="*/ 15 h 33"/>
                <a:gd name="T34" fmla="*/ 22 w 34"/>
                <a:gd name="T35" fmla="*/ 15 h 33"/>
                <a:gd name="T36" fmla="*/ 23 w 34"/>
                <a:gd name="T37" fmla="*/ 16 h 33"/>
                <a:gd name="T38" fmla="*/ 28 w 34"/>
                <a:gd name="T3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26" y="12"/>
                  </a:moveTo>
                  <a:cubicBezTo>
                    <a:pt x="27" y="11"/>
                    <a:pt x="27" y="10"/>
                    <a:pt x="27" y="9"/>
                  </a:cubicBezTo>
                  <a:cubicBezTo>
                    <a:pt x="27" y="5"/>
                    <a:pt x="23" y="2"/>
                    <a:pt x="19" y="2"/>
                  </a:cubicBezTo>
                  <a:cubicBezTo>
                    <a:pt x="9" y="0"/>
                    <a:pt x="0" y="10"/>
                    <a:pt x="2" y="19"/>
                  </a:cubicBezTo>
                  <a:cubicBezTo>
                    <a:pt x="4" y="29"/>
                    <a:pt x="21" y="33"/>
                    <a:pt x="28" y="28"/>
                  </a:cubicBezTo>
                  <a:cubicBezTo>
                    <a:pt x="34" y="24"/>
                    <a:pt x="33" y="13"/>
                    <a:pt x="26" y="12"/>
                  </a:cubicBezTo>
                  <a:close/>
                  <a:moveTo>
                    <a:pt x="28" y="24"/>
                  </a:moveTo>
                  <a:cubicBezTo>
                    <a:pt x="26" y="26"/>
                    <a:pt x="24" y="27"/>
                    <a:pt x="21" y="27"/>
                  </a:cubicBezTo>
                  <a:cubicBezTo>
                    <a:pt x="16" y="27"/>
                    <a:pt x="6" y="24"/>
                    <a:pt x="5" y="17"/>
                  </a:cubicBezTo>
                  <a:cubicBezTo>
                    <a:pt x="5" y="13"/>
                    <a:pt x="8" y="9"/>
                    <a:pt x="11" y="7"/>
                  </a:cubicBezTo>
                  <a:cubicBezTo>
                    <a:pt x="13" y="5"/>
                    <a:pt x="15" y="5"/>
                    <a:pt x="17" y="5"/>
                  </a:cubicBezTo>
                  <a:cubicBezTo>
                    <a:pt x="19" y="5"/>
                    <a:pt x="20" y="5"/>
                    <a:pt x="22" y="6"/>
                  </a:cubicBezTo>
                  <a:cubicBezTo>
                    <a:pt x="25" y="8"/>
                    <a:pt x="25" y="10"/>
                    <a:pt x="23" y="12"/>
                  </a:cubicBezTo>
                  <a:cubicBezTo>
                    <a:pt x="22" y="12"/>
                    <a:pt x="22" y="12"/>
                    <a:pt x="22" y="13"/>
                  </a:cubicBezTo>
                  <a:cubicBezTo>
                    <a:pt x="22" y="13"/>
                    <a:pt x="22" y="13"/>
                    <a:pt x="21" y="13"/>
                  </a:cubicBezTo>
                  <a:cubicBezTo>
                    <a:pt x="21" y="13"/>
                    <a:pt x="21" y="13"/>
                    <a:pt x="21" y="14"/>
                  </a:cubicBezTo>
                  <a:cubicBezTo>
                    <a:pt x="20" y="14"/>
                    <a:pt x="20" y="15"/>
                    <a:pt x="21" y="15"/>
                  </a:cubicBezTo>
                  <a:cubicBezTo>
                    <a:pt x="21" y="15"/>
                    <a:pt x="21" y="15"/>
                    <a:pt x="22" y="15"/>
                  </a:cubicBezTo>
                  <a:cubicBezTo>
                    <a:pt x="22" y="16"/>
                    <a:pt x="22" y="16"/>
                    <a:pt x="23" y="16"/>
                  </a:cubicBezTo>
                  <a:cubicBezTo>
                    <a:pt x="28" y="14"/>
                    <a:pt x="30" y="20"/>
                    <a:pt x="28" y="24"/>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5" name="Freeform 12"/>
            <p:cNvSpPr/>
            <p:nvPr/>
          </p:nvSpPr>
          <p:spPr bwMode="auto">
            <a:xfrm>
              <a:off x="3543300" y="7747000"/>
              <a:ext cx="120650" cy="87313"/>
            </a:xfrm>
            <a:custGeom>
              <a:avLst/>
              <a:gdLst>
                <a:gd name="T0" fmla="*/ 35 w 38"/>
                <a:gd name="T1" fmla="*/ 9 h 27"/>
                <a:gd name="T2" fmla="*/ 21 w 38"/>
                <a:gd name="T3" fmla="*/ 11 h 27"/>
                <a:gd name="T4" fmla="*/ 24 w 38"/>
                <a:gd name="T5" fmla="*/ 10 h 27"/>
                <a:gd name="T6" fmla="*/ 31 w 38"/>
                <a:gd name="T7" fmla="*/ 7 h 27"/>
                <a:gd name="T8" fmla="*/ 32 w 38"/>
                <a:gd name="T9" fmla="*/ 14 h 27"/>
                <a:gd name="T10" fmla="*/ 28 w 38"/>
                <a:gd name="T11" fmla="*/ 20 h 27"/>
                <a:gd name="T12" fmla="*/ 19 w 38"/>
                <a:gd name="T13" fmla="*/ 23 h 27"/>
                <a:gd name="T14" fmla="*/ 9 w 38"/>
                <a:gd name="T15" fmla="*/ 18 h 27"/>
                <a:gd name="T16" fmla="*/ 8 w 38"/>
                <a:gd name="T17" fmla="*/ 12 h 27"/>
                <a:gd name="T18" fmla="*/ 11 w 38"/>
                <a:gd name="T19" fmla="*/ 5 h 27"/>
                <a:gd name="T20" fmla="*/ 19 w 38"/>
                <a:gd name="T21" fmla="*/ 9 h 27"/>
                <a:gd name="T22" fmla="*/ 20 w 38"/>
                <a:gd name="T23" fmla="*/ 9 h 27"/>
                <a:gd name="T24" fmla="*/ 16 w 38"/>
                <a:gd name="T25" fmla="*/ 2 h 27"/>
                <a:gd name="T26" fmla="*/ 6 w 38"/>
                <a:gd name="T27" fmla="*/ 6 h 27"/>
                <a:gd name="T28" fmla="*/ 18 w 38"/>
                <a:gd name="T29" fmla="*/ 26 h 27"/>
                <a:gd name="T30" fmla="*/ 35 w 38"/>
                <a:gd name="T3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7">
                  <a:moveTo>
                    <a:pt x="35" y="9"/>
                  </a:moveTo>
                  <a:cubicBezTo>
                    <a:pt x="33" y="0"/>
                    <a:pt x="19" y="1"/>
                    <a:pt x="21" y="11"/>
                  </a:cubicBezTo>
                  <a:cubicBezTo>
                    <a:pt x="21" y="12"/>
                    <a:pt x="24" y="12"/>
                    <a:pt x="24" y="10"/>
                  </a:cubicBezTo>
                  <a:cubicBezTo>
                    <a:pt x="23" y="6"/>
                    <a:pt x="26" y="5"/>
                    <a:pt x="31" y="7"/>
                  </a:cubicBezTo>
                  <a:cubicBezTo>
                    <a:pt x="33" y="10"/>
                    <a:pt x="33" y="12"/>
                    <a:pt x="32" y="14"/>
                  </a:cubicBezTo>
                  <a:cubicBezTo>
                    <a:pt x="31" y="17"/>
                    <a:pt x="30" y="18"/>
                    <a:pt x="28" y="20"/>
                  </a:cubicBezTo>
                  <a:cubicBezTo>
                    <a:pt x="26" y="22"/>
                    <a:pt x="22" y="23"/>
                    <a:pt x="19" y="23"/>
                  </a:cubicBezTo>
                  <a:cubicBezTo>
                    <a:pt x="15" y="23"/>
                    <a:pt x="12" y="21"/>
                    <a:pt x="9" y="18"/>
                  </a:cubicBezTo>
                  <a:cubicBezTo>
                    <a:pt x="8" y="16"/>
                    <a:pt x="7" y="14"/>
                    <a:pt x="8" y="12"/>
                  </a:cubicBezTo>
                  <a:cubicBezTo>
                    <a:pt x="8" y="9"/>
                    <a:pt x="9" y="7"/>
                    <a:pt x="11" y="5"/>
                  </a:cubicBezTo>
                  <a:cubicBezTo>
                    <a:pt x="14" y="3"/>
                    <a:pt x="17" y="4"/>
                    <a:pt x="19" y="9"/>
                  </a:cubicBezTo>
                  <a:cubicBezTo>
                    <a:pt x="18" y="9"/>
                    <a:pt x="19" y="10"/>
                    <a:pt x="20" y="9"/>
                  </a:cubicBezTo>
                  <a:cubicBezTo>
                    <a:pt x="22" y="6"/>
                    <a:pt x="20" y="3"/>
                    <a:pt x="16" y="2"/>
                  </a:cubicBezTo>
                  <a:cubicBezTo>
                    <a:pt x="12" y="0"/>
                    <a:pt x="8" y="3"/>
                    <a:pt x="6" y="6"/>
                  </a:cubicBezTo>
                  <a:cubicBezTo>
                    <a:pt x="0" y="15"/>
                    <a:pt x="9" y="25"/>
                    <a:pt x="18" y="26"/>
                  </a:cubicBezTo>
                  <a:cubicBezTo>
                    <a:pt x="27" y="27"/>
                    <a:pt x="38" y="19"/>
                    <a:pt x="35" y="9"/>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6" name="Freeform 13"/>
            <p:cNvSpPr>
              <a:spLocks noEditPoints="1"/>
            </p:cNvSpPr>
            <p:nvPr/>
          </p:nvSpPr>
          <p:spPr bwMode="auto">
            <a:xfrm>
              <a:off x="3552825" y="8075612"/>
              <a:ext cx="117475" cy="106363"/>
            </a:xfrm>
            <a:custGeom>
              <a:avLst/>
              <a:gdLst>
                <a:gd name="T0" fmla="*/ 37 w 37"/>
                <a:gd name="T1" fmla="*/ 16 h 33"/>
                <a:gd name="T2" fmla="*/ 14 w 37"/>
                <a:gd name="T3" fmla="*/ 3 h 33"/>
                <a:gd name="T4" fmla="*/ 9 w 37"/>
                <a:gd name="T5" fmla="*/ 29 h 33"/>
                <a:gd name="T6" fmla="*/ 22 w 37"/>
                <a:gd name="T7" fmla="*/ 31 h 33"/>
                <a:gd name="T8" fmla="*/ 25 w 37"/>
                <a:gd name="T9" fmla="*/ 26 h 33"/>
                <a:gd name="T10" fmla="*/ 32 w 37"/>
                <a:gd name="T11" fmla="*/ 26 h 33"/>
                <a:gd name="T12" fmla="*/ 37 w 37"/>
                <a:gd name="T13" fmla="*/ 16 h 33"/>
                <a:gd name="T14" fmla="*/ 24 w 37"/>
                <a:gd name="T15" fmla="*/ 23 h 33"/>
                <a:gd name="T16" fmla="*/ 24 w 37"/>
                <a:gd name="T17" fmla="*/ 22 h 33"/>
                <a:gd name="T18" fmla="*/ 23 w 37"/>
                <a:gd name="T19" fmla="*/ 23 h 33"/>
                <a:gd name="T20" fmla="*/ 16 w 37"/>
                <a:gd name="T21" fmla="*/ 28 h 33"/>
                <a:gd name="T22" fmla="*/ 11 w 37"/>
                <a:gd name="T23" fmla="*/ 26 h 33"/>
                <a:gd name="T24" fmla="*/ 8 w 37"/>
                <a:gd name="T25" fmla="*/ 17 h 33"/>
                <a:gd name="T26" fmla="*/ 19 w 37"/>
                <a:gd name="T27" fmla="*/ 6 h 33"/>
                <a:gd name="T28" fmla="*/ 30 w 37"/>
                <a:gd name="T29" fmla="*/ 10 h 33"/>
                <a:gd name="T30" fmla="*/ 34 w 37"/>
                <a:gd name="T31" fmla="*/ 18 h 33"/>
                <a:gd name="T32" fmla="*/ 24 w 37"/>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37" y="16"/>
                  </a:moveTo>
                  <a:cubicBezTo>
                    <a:pt x="36" y="6"/>
                    <a:pt x="23" y="0"/>
                    <a:pt x="14" y="3"/>
                  </a:cubicBezTo>
                  <a:cubicBezTo>
                    <a:pt x="4" y="7"/>
                    <a:pt x="0" y="21"/>
                    <a:pt x="9" y="29"/>
                  </a:cubicBezTo>
                  <a:cubicBezTo>
                    <a:pt x="13" y="32"/>
                    <a:pt x="18" y="33"/>
                    <a:pt x="22" y="31"/>
                  </a:cubicBezTo>
                  <a:cubicBezTo>
                    <a:pt x="24" y="30"/>
                    <a:pt x="25" y="28"/>
                    <a:pt x="25" y="26"/>
                  </a:cubicBezTo>
                  <a:cubicBezTo>
                    <a:pt x="27" y="27"/>
                    <a:pt x="30" y="27"/>
                    <a:pt x="32" y="26"/>
                  </a:cubicBezTo>
                  <a:cubicBezTo>
                    <a:pt x="36" y="25"/>
                    <a:pt x="37" y="20"/>
                    <a:pt x="37" y="16"/>
                  </a:cubicBezTo>
                  <a:close/>
                  <a:moveTo>
                    <a:pt x="24" y="23"/>
                  </a:moveTo>
                  <a:cubicBezTo>
                    <a:pt x="24" y="22"/>
                    <a:pt x="24" y="22"/>
                    <a:pt x="24" y="22"/>
                  </a:cubicBezTo>
                  <a:cubicBezTo>
                    <a:pt x="23" y="21"/>
                    <a:pt x="22" y="22"/>
                    <a:pt x="23" y="23"/>
                  </a:cubicBezTo>
                  <a:cubicBezTo>
                    <a:pt x="21" y="28"/>
                    <a:pt x="19" y="29"/>
                    <a:pt x="16" y="28"/>
                  </a:cubicBezTo>
                  <a:cubicBezTo>
                    <a:pt x="14" y="28"/>
                    <a:pt x="12" y="27"/>
                    <a:pt x="11" y="26"/>
                  </a:cubicBezTo>
                  <a:cubicBezTo>
                    <a:pt x="9" y="24"/>
                    <a:pt x="7" y="20"/>
                    <a:pt x="8" y="17"/>
                  </a:cubicBezTo>
                  <a:cubicBezTo>
                    <a:pt x="8" y="11"/>
                    <a:pt x="13" y="6"/>
                    <a:pt x="19" y="6"/>
                  </a:cubicBezTo>
                  <a:cubicBezTo>
                    <a:pt x="23" y="5"/>
                    <a:pt x="27" y="7"/>
                    <a:pt x="30" y="10"/>
                  </a:cubicBezTo>
                  <a:cubicBezTo>
                    <a:pt x="32" y="12"/>
                    <a:pt x="34" y="15"/>
                    <a:pt x="34" y="18"/>
                  </a:cubicBezTo>
                  <a:cubicBezTo>
                    <a:pt x="34" y="23"/>
                    <a:pt x="29" y="26"/>
                    <a:pt x="24" y="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7" name="Freeform 14"/>
            <p:cNvSpPr>
              <a:spLocks noEditPoints="1"/>
            </p:cNvSpPr>
            <p:nvPr/>
          </p:nvSpPr>
          <p:spPr bwMode="auto">
            <a:xfrm>
              <a:off x="3702050" y="7910512"/>
              <a:ext cx="112713" cy="123825"/>
            </a:xfrm>
            <a:custGeom>
              <a:avLst/>
              <a:gdLst>
                <a:gd name="T0" fmla="*/ 29 w 35"/>
                <a:gd name="T1" fmla="*/ 12 h 38"/>
                <a:gd name="T2" fmla="*/ 4 w 35"/>
                <a:gd name="T3" fmla="*/ 9 h 38"/>
                <a:gd name="T4" fmla="*/ 10 w 35"/>
                <a:gd name="T5" fmla="*/ 23 h 38"/>
                <a:gd name="T6" fmla="*/ 22 w 35"/>
                <a:gd name="T7" fmla="*/ 37 h 38"/>
                <a:gd name="T8" fmla="*/ 29 w 35"/>
                <a:gd name="T9" fmla="*/ 12 h 38"/>
                <a:gd name="T10" fmla="*/ 26 w 35"/>
                <a:gd name="T11" fmla="*/ 31 h 38"/>
                <a:gd name="T12" fmla="*/ 14 w 35"/>
                <a:gd name="T13" fmla="*/ 22 h 38"/>
                <a:gd name="T14" fmla="*/ 15 w 35"/>
                <a:gd name="T15" fmla="*/ 21 h 38"/>
                <a:gd name="T16" fmla="*/ 15 w 35"/>
                <a:gd name="T17" fmla="*/ 21 h 38"/>
                <a:gd name="T18" fmla="*/ 14 w 35"/>
                <a:gd name="T19" fmla="*/ 19 h 38"/>
                <a:gd name="T20" fmla="*/ 13 w 35"/>
                <a:gd name="T21" fmla="*/ 20 h 38"/>
                <a:gd name="T22" fmla="*/ 12 w 35"/>
                <a:gd name="T23" fmla="*/ 20 h 38"/>
                <a:gd name="T24" fmla="*/ 12 w 35"/>
                <a:gd name="T25" fmla="*/ 20 h 38"/>
                <a:gd name="T26" fmla="*/ 8 w 35"/>
                <a:gd name="T27" fmla="*/ 10 h 38"/>
                <a:gd name="T28" fmla="*/ 15 w 35"/>
                <a:gd name="T29" fmla="*/ 7 h 38"/>
                <a:gd name="T30" fmla="*/ 28 w 35"/>
                <a:gd name="T31" fmla="*/ 16 h 38"/>
                <a:gd name="T32" fmla="*/ 26 w 35"/>
                <a:gd name="T3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8">
                  <a:moveTo>
                    <a:pt x="29" y="12"/>
                  </a:moveTo>
                  <a:cubicBezTo>
                    <a:pt x="24" y="4"/>
                    <a:pt x="11" y="0"/>
                    <a:pt x="4" y="9"/>
                  </a:cubicBezTo>
                  <a:cubicBezTo>
                    <a:pt x="0" y="15"/>
                    <a:pt x="4" y="23"/>
                    <a:pt x="10" y="23"/>
                  </a:cubicBezTo>
                  <a:cubicBezTo>
                    <a:pt x="6" y="30"/>
                    <a:pt x="14" y="38"/>
                    <a:pt x="22" y="37"/>
                  </a:cubicBezTo>
                  <a:cubicBezTo>
                    <a:pt x="33" y="35"/>
                    <a:pt x="35" y="20"/>
                    <a:pt x="29" y="12"/>
                  </a:cubicBezTo>
                  <a:close/>
                  <a:moveTo>
                    <a:pt x="26" y="31"/>
                  </a:moveTo>
                  <a:cubicBezTo>
                    <a:pt x="19" y="37"/>
                    <a:pt x="8" y="30"/>
                    <a:pt x="14" y="22"/>
                  </a:cubicBezTo>
                  <a:cubicBezTo>
                    <a:pt x="14" y="22"/>
                    <a:pt x="15" y="22"/>
                    <a:pt x="15" y="21"/>
                  </a:cubicBezTo>
                  <a:cubicBezTo>
                    <a:pt x="15" y="21"/>
                    <a:pt x="15" y="21"/>
                    <a:pt x="15" y="21"/>
                  </a:cubicBezTo>
                  <a:cubicBezTo>
                    <a:pt x="16" y="20"/>
                    <a:pt x="15" y="19"/>
                    <a:pt x="14" y="19"/>
                  </a:cubicBezTo>
                  <a:cubicBezTo>
                    <a:pt x="14" y="20"/>
                    <a:pt x="13" y="20"/>
                    <a:pt x="13" y="20"/>
                  </a:cubicBezTo>
                  <a:cubicBezTo>
                    <a:pt x="13" y="20"/>
                    <a:pt x="12" y="20"/>
                    <a:pt x="12" y="20"/>
                  </a:cubicBezTo>
                  <a:cubicBezTo>
                    <a:pt x="12" y="20"/>
                    <a:pt x="12" y="20"/>
                    <a:pt x="12" y="20"/>
                  </a:cubicBezTo>
                  <a:cubicBezTo>
                    <a:pt x="6" y="22"/>
                    <a:pt x="4" y="14"/>
                    <a:pt x="8" y="10"/>
                  </a:cubicBezTo>
                  <a:cubicBezTo>
                    <a:pt x="10" y="8"/>
                    <a:pt x="13" y="7"/>
                    <a:pt x="15" y="7"/>
                  </a:cubicBezTo>
                  <a:cubicBezTo>
                    <a:pt x="21" y="7"/>
                    <a:pt x="26" y="11"/>
                    <a:pt x="28" y="16"/>
                  </a:cubicBezTo>
                  <a:cubicBezTo>
                    <a:pt x="30" y="21"/>
                    <a:pt x="30" y="27"/>
                    <a:pt x="26" y="3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grpSp>
        <p:nvGrpSpPr>
          <p:cNvPr id="148" name="组合 147"/>
          <p:cNvGrpSpPr/>
          <p:nvPr/>
        </p:nvGrpSpPr>
        <p:grpSpPr>
          <a:xfrm>
            <a:off x="3480659" y="3465513"/>
            <a:ext cx="1135063" cy="984250"/>
            <a:chOff x="7874000" y="7704138"/>
            <a:chExt cx="1135063" cy="984250"/>
          </a:xfrm>
          <a:solidFill>
            <a:srgbClr val="FFFF00"/>
          </a:solidFill>
        </p:grpSpPr>
        <p:sp>
          <p:nvSpPr>
            <p:cNvPr id="149" name="Freeform 221"/>
            <p:cNvSpPr>
              <a:spLocks noEditPoints="1"/>
            </p:cNvSpPr>
            <p:nvPr/>
          </p:nvSpPr>
          <p:spPr bwMode="auto">
            <a:xfrm>
              <a:off x="7874000" y="7704138"/>
              <a:ext cx="1135063" cy="984250"/>
            </a:xfrm>
            <a:custGeom>
              <a:avLst/>
              <a:gdLst>
                <a:gd name="T0" fmla="*/ 323 w 356"/>
                <a:gd name="T1" fmla="*/ 127 h 305"/>
                <a:gd name="T2" fmla="*/ 318 w 356"/>
                <a:gd name="T3" fmla="*/ 114 h 305"/>
                <a:gd name="T4" fmla="*/ 314 w 356"/>
                <a:gd name="T5" fmla="*/ 102 h 305"/>
                <a:gd name="T6" fmla="*/ 116 w 356"/>
                <a:gd name="T7" fmla="*/ 11 h 305"/>
                <a:gd name="T8" fmla="*/ 115 w 356"/>
                <a:gd name="T9" fmla="*/ 12 h 305"/>
                <a:gd name="T10" fmla="*/ 61 w 356"/>
                <a:gd name="T11" fmla="*/ 273 h 305"/>
                <a:gd name="T12" fmla="*/ 139 w 356"/>
                <a:gd name="T13" fmla="*/ 303 h 305"/>
                <a:gd name="T14" fmla="*/ 336 w 356"/>
                <a:gd name="T15" fmla="*/ 187 h 305"/>
                <a:gd name="T16" fmla="*/ 337 w 356"/>
                <a:gd name="T17" fmla="*/ 185 h 305"/>
                <a:gd name="T18" fmla="*/ 339 w 356"/>
                <a:gd name="T19" fmla="*/ 179 h 305"/>
                <a:gd name="T20" fmla="*/ 343 w 356"/>
                <a:gd name="T21" fmla="*/ 145 h 305"/>
                <a:gd name="T22" fmla="*/ 14 w 356"/>
                <a:gd name="T23" fmla="*/ 138 h 305"/>
                <a:gd name="T24" fmla="*/ 116 w 356"/>
                <a:gd name="T25" fmla="*/ 16 h 305"/>
                <a:gd name="T26" fmla="*/ 236 w 356"/>
                <a:gd name="T27" fmla="*/ 95 h 305"/>
                <a:gd name="T28" fmla="*/ 144 w 356"/>
                <a:gd name="T29" fmla="*/ 296 h 305"/>
                <a:gd name="T30" fmla="*/ 266 w 356"/>
                <a:gd name="T31" fmla="*/ 267 h 305"/>
                <a:gd name="T32" fmla="*/ 234 w 356"/>
                <a:gd name="T33" fmla="*/ 250 h 305"/>
                <a:gd name="T34" fmla="*/ 234 w 356"/>
                <a:gd name="T35" fmla="*/ 251 h 305"/>
                <a:gd name="T36" fmla="*/ 235 w 356"/>
                <a:gd name="T37" fmla="*/ 251 h 305"/>
                <a:gd name="T38" fmla="*/ 242 w 356"/>
                <a:gd name="T39" fmla="*/ 255 h 305"/>
                <a:gd name="T40" fmla="*/ 265 w 356"/>
                <a:gd name="T41" fmla="*/ 268 h 305"/>
                <a:gd name="T42" fmla="*/ 257 w 356"/>
                <a:gd name="T43" fmla="*/ 273 h 305"/>
                <a:gd name="T44" fmla="*/ 227 w 356"/>
                <a:gd name="T45" fmla="*/ 262 h 305"/>
                <a:gd name="T46" fmla="*/ 241 w 356"/>
                <a:gd name="T47" fmla="*/ 281 h 305"/>
                <a:gd name="T48" fmla="*/ 228 w 356"/>
                <a:gd name="T49" fmla="*/ 276 h 305"/>
                <a:gd name="T50" fmla="*/ 215 w 356"/>
                <a:gd name="T51" fmla="*/ 271 h 305"/>
                <a:gd name="T52" fmla="*/ 239 w 356"/>
                <a:gd name="T53" fmla="*/ 282 h 305"/>
                <a:gd name="T54" fmla="*/ 199 w 356"/>
                <a:gd name="T55" fmla="*/ 278 h 305"/>
                <a:gd name="T56" fmla="*/ 280 w 356"/>
                <a:gd name="T57" fmla="*/ 256 h 305"/>
                <a:gd name="T58" fmla="*/ 266 w 356"/>
                <a:gd name="T59" fmla="*/ 267 h 305"/>
                <a:gd name="T60" fmla="*/ 297 w 356"/>
                <a:gd name="T61" fmla="*/ 137 h 305"/>
                <a:gd name="T62" fmla="*/ 343 w 356"/>
                <a:gd name="T63" fmla="*/ 171 h 305"/>
                <a:gd name="T64" fmla="*/ 334 w 356"/>
                <a:gd name="T65" fmla="*/ 175 h 305"/>
                <a:gd name="T66" fmla="*/ 286 w 356"/>
                <a:gd name="T67" fmla="*/ 155 h 305"/>
                <a:gd name="T68" fmla="*/ 331 w 356"/>
                <a:gd name="T69" fmla="*/ 185 h 305"/>
                <a:gd name="T70" fmla="*/ 282 w 356"/>
                <a:gd name="T71" fmla="*/ 178 h 305"/>
                <a:gd name="T72" fmla="*/ 322 w 356"/>
                <a:gd name="T73" fmla="*/ 204 h 305"/>
                <a:gd name="T74" fmla="*/ 286 w 356"/>
                <a:gd name="T75" fmla="*/ 200 h 305"/>
                <a:gd name="T76" fmla="*/ 315 w 356"/>
                <a:gd name="T77" fmla="*/ 216 h 305"/>
                <a:gd name="T78" fmla="*/ 273 w 356"/>
                <a:gd name="T79" fmla="*/ 214 h 305"/>
                <a:gd name="T80" fmla="*/ 304 w 356"/>
                <a:gd name="T81" fmla="*/ 232 h 305"/>
                <a:gd name="T82" fmla="*/ 259 w 356"/>
                <a:gd name="T83" fmla="*/ 227 h 305"/>
                <a:gd name="T84" fmla="*/ 291 w 356"/>
                <a:gd name="T85" fmla="*/ 246 h 305"/>
                <a:gd name="T86" fmla="*/ 281 w 356"/>
                <a:gd name="T87" fmla="*/ 254 h 305"/>
                <a:gd name="T88" fmla="*/ 246 w 356"/>
                <a:gd name="T89" fmla="*/ 111 h 305"/>
                <a:gd name="T90" fmla="*/ 142 w 356"/>
                <a:gd name="T91" fmla="*/ 13 h 305"/>
                <a:gd name="T92" fmla="*/ 279 w 356"/>
                <a:gd name="T93" fmla="*/ 55 h 305"/>
                <a:gd name="T94" fmla="*/ 282 w 356"/>
                <a:gd name="T95" fmla="*/ 66 h 305"/>
                <a:gd name="T96" fmla="*/ 294 w 356"/>
                <a:gd name="T97" fmla="*/ 74 h 305"/>
                <a:gd name="T98" fmla="*/ 286 w 356"/>
                <a:gd name="T99" fmla="*/ 81 h 305"/>
                <a:gd name="T100" fmla="*/ 303 w 356"/>
                <a:gd name="T101" fmla="*/ 93 h 305"/>
                <a:gd name="T102" fmla="*/ 289 w 356"/>
                <a:gd name="T103" fmla="*/ 100 h 305"/>
                <a:gd name="T104" fmla="*/ 311 w 356"/>
                <a:gd name="T105" fmla="*/ 113 h 305"/>
                <a:gd name="T106" fmla="*/ 326 w 356"/>
                <a:gd name="T107" fmla="*/ 140 h 305"/>
                <a:gd name="T108" fmla="*/ 290 w 356"/>
                <a:gd name="T109" fmla="*/ 119 h 305"/>
                <a:gd name="T110" fmla="*/ 342 w 356"/>
                <a:gd name="T111" fmla="*/ 15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05">
                  <a:moveTo>
                    <a:pt x="343" y="145"/>
                  </a:moveTo>
                  <a:cubicBezTo>
                    <a:pt x="335" y="139"/>
                    <a:pt x="328" y="135"/>
                    <a:pt x="323" y="127"/>
                  </a:cubicBezTo>
                  <a:cubicBezTo>
                    <a:pt x="321" y="123"/>
                    <a:pt x="319" y="119"/>
                    <a:pt x="318" y="115"/>
                  </a:cubicBezTo>
                  <a:cubicBezTo>
                    <a:pt x="318" y="115"/>
                    <a:pt x="318" y="114"/>
                    <a:pt x="318" y="114"/>
                  </a:cubicBezTo>
                  <a:cubicBezTo>
                    <a:pt x="318" y="114"/>
                    <a:pt x="318" y="113"/>
                    <a:pt x="317" y="113"/>
                  </a:cubicBezTo>
                  <a:cubicBezTo>
                    <a:pt x="316" y="110"/>
                    <a:pt x="315" y="106"/>
                    <a:pt x="314" y="102"/>
                  </a:cubicBezTo>
                  <a:cubicBezTo>
                    <a:pt x="309" y="88"/>
                    <a:pt x="303" y="75"/>
                    <a:pt x="294" y="64"/>
                  </a:cubicBezTo>
                  <a:cubicBezTo>
                    <a:pt x="254" y="12"/>
                    <a:pt x="177" y="0"/>
                    <a:pt x="116" y="11"/>
                  </a:cubicBezTo>
                  <a:cubicBezTo>
                    <a:pt x="115" y="11"/>
                    <a:pt x="115" y="11"/>
                    <a:pt x="115" y="12"/>
                  </a:cubicBezTo>
                  <a:cubicBezTo>
                    <a:pt x="115" y="12"/>
                    <a:pt x="115" y="12"/>
                    <a:pt x="115" y="12"/>
                  </a:cubicBezTo>
                  <a:cubicBezTo>
                    <a:pt x="64" y="30"/>
                    <a:pt x="24" y="74"/>
                    <a:pt x="12" y="127"/>
                  </a:cubicBezTo>
                  <a:cubicBezTo>
                    <a:pt x="0" y="181"/>
                    <a:pt x="18" y="238"/>
                    <a:pt x="61" y="273"/>
                  </a:cubicBezTo>
                  <a:cubicBezTo>
                    <a:pt x="84" y="291"/>
                    <a:pt x="111" y="301"/>
                    <a:pt x="137" y="301"/>
                  </a:cubicBezTo>
                  <a:cubicBezTo>
                    <a:pt x="137" y="302"/>
                    <a:pt x="137" y="303"/>
                    <a:pt x="139" y="303"/>
                  </a:cubicBezTo>
                  <a:cubicBezTo>
                    <a:pt x="185" y="305"/>
                    <a:pt x="231" y="299"/>
                    <a:pt x="270" y="271"/>
                  </a:cubicBezTo>
                  <a:cubicBezTo>
                    <a:pt x="300" y="250"/>
                    <a:pt x="323" y="221"/>
                    <a:pt x="336" y="187"/>
                  </a:cubicBezTo>
                  <a:cubicBezTo>
                    <a:pt x="336" y="187"/>
                    <a:pt x="336" y="187"/>
                    <a:pt x="336" y="187"/>
                  </a:cubicBezTo>
                  <a:cubicBezTo>
                    <a:pt x="337" y="188"/>
                    <a:pt x="338" y="186"/>
                    <a:pt x="337" y="185"/>
                  </a:cubicBezTo>
                  <a:cubicBezTo>
                    <a:pt x="337" y="185"/>
                    <a:pt x="337" y="185"/>
                    <a:pt x="337" y="185"/>
                  </a:cubicBezTo>
                  <a:cubicBezTo>
                    <a:pt x="337" y="183"/>
                    <a:pt x="338" y="181"/>
                    <a:pt x="339" y="179"/>
                  </a:cubicBezTo>
                  <a:cubicBezTo>
                    <a:pt x="339" y="179"/>
                    <a:pt x="339" y="179"/>
                    <a:pt x="339" y="179"/>
                  </a:cubicBezTo>
                  <a:cubicBezTo>
                    <a:pt x="355" y="174"/>
                    <a:pt x="356" y="154"/>
                    <a:pt x="343" y="145"/>
                  </a:cubicBezTo>
                  <a:close/>
                  <a:moveTo>
                    <a:pt x="72" y="275"/>
                  </a:moveTo>
                  <a:cubicBezTo>
                    <a:pt x="28" y="245"/>
                    <a:pt x="6" y="191"/>
                    <a:pt x="14" y="138"/>
                  </a:cubicBezTo>
                  <a:cubicBezTo>
                    <a:pt x="23" y="81"/>
                    <a:pt x="64" y="38"/>
                    <a:pt x="116" y="15"/>
                  </a:cubicBezTo>
                  <a:cubicBezTo>
                    <a:pt x="116" y="15"/>
                    <a:pt x="116" y="16"/>
                    <a:pt x="116" y="16"/>
                  </a:cubicBezTo>
                  <a:cubicBezTo>
                    <a:pt x="141" y="16"/>
                    <a:pt x="168" y="19"/>
                    <a:pt x="190" y="32"/>
                  </a:cubicBezTo>
                  <a:cubicBezTo>
                    <a:pt x="214" y="45"/>
                    <a:pt x="228" y="69"/>
                    <a:pt x="236" y="95"/>
                  </a:cubicBezTo>
                  <a:cubicBezTo>
                    <a:pt x="252" y="146"/>
                    <a:pt x="246" y="209"/>
                    <a:pt x="214" y="254"/>
                  </a:cubicBezTo>
                  <a:cubicBezTo>
                    <a:pt x="197" y="277"/>
                    <a:pt x="173" y="294"/>
                    <a:pt x="144" y="296"/>
                  </a:cubicBezTo>
                  <a:cubicBezTo>
                    <a:pt x="119" y="298"/>
                    <a:pt x="93" y="289"/>
                    <a:pt x="72" y="275"/>
                  </a:cubicBezTo>
                  <a:close/>
                  <a:moveTo>
                    <a:pt x="266" y="267"/>
                  </a:moveTo>
                  <a:cubicBezTo>
                    <a:pt x="261" y="263"/>
                    <a:pt x="254" y="259"/>
                    <a:pt x="248" y="256"/>
                  </a:cubicBezTo>
                  <a:cubicBezTo>
                    <a:pt x="244" y="254"/>
                    <a:pt x="237" y="248"/>
                    <a:pt x="234" y="250"/>
                  </a:cubicBezTo>
                  <a:cubicBezTo>
                    <a:pt x="233" y="250"/>
                    <a:pt x="233" y="250"/>
                    <a:pt x="233" y="250"/>
                  </a:cubicBezTo>
                  <a:cubicBezTo>
                    <a:pt x="233" y="251"/>
                    <a:pt x="233" y="251"/>
                    <a:pt x="234" y="251"/>
                  </a:cubicBezTo>
                  <a:cubicBezTo>
                    <a:pt x="234" y="251"/>
                    <a:pt x="234" y="252"/>
                    <a:pt x="234" y="251"/>
                  </a:cubicBezTo>
                  <a:cubicBezTo>
                    <a:pt x="234" y="251"/>
                    <a:pt x="235" y="251"/>
                    <a:pt x="235" y="251"/>
                  </a:cubicBezTo>
                  <a:cubicBezTo>
                    <a:pt x="235" y="251"/>
                    <a:pt x="235" y="251"/>
                    <a:pt x="235" y="251"/>
                  </a:cubicBezTo>
                  <a:cubicBezTo>
                    <a:pt x="236" y="250"/>
                    <a:pt x="241" y="254"/>
                    <a:pt x="242" y="255"/>
                  </a:cubicBezTo>
                  <a:cubicBezTo>
                    <a:pt x="245" y="257"/>
                    <a:pt x="248" y="259"/>
                    <a:pt x="251" y="260"/>
                  </a:cubicBezTo>
                  <a:cubicBezTo>
                    <a:pt x="255" y="263"/>
                    <a:pt x="260" y="266"/>
                    <a:pt x="265" y="268"/>
                  </a:cubicBezTo>
                  <a:cubicBezTo>
                    <a:pt x="264" y="268"/>
                    <a:pt x="264" y="269"/>
                    <a:pt x="263" y="269"/>
                  </a:cubicBezTo>
                  <a:cubicBezTo>
                    <a:pt x="261" y="270"/>
                    <a:pt x="259" y="272"/>
                    <a:pt x="257" y="273"/>
                  </a:cubicBezTo>
                  <a:cubicBezTo>
                    <a:pt x="247" y="270"/>
                    <a:pt x="238" y="265"/>
                    <a:pt x="228" y="260"/>
                  </a:cubicBezTo>
                  <a:cubicBezTo>
                    <a:pt x="227" y="260"/>
                    <a:pt x="226" y="261"/>
                    <a:pt x="227" y="262"/>
                  </a:cubicBezTo>
                  <a:cubicBezTo>
                    <a:pt x="236" y="267"/>
                    <a:pt x="245" y="271"/>
                    <a:pt x="254" y="275"/>
                  </a:cubicBezTo>
                  <a:cubicBezTo>
                    <a:pt x="250" y="277"/>
                    <a:pt x="245" y="279"/>
                    <a:pt x="241" y="281"/>
                  </a:cubicBezTo>
                  <a:cubicBezTo>
                    <a:pt x="241" y="281"/>
                    <a:pt x="241" y="281"/>
                    <a:pt x="240" y="281"/>
                  </a:cubicBezTo>
                  <a:cubicBezTo>
                    <a:pt x="237" y="279"/>
                    <a:pt x="232" y="278"/>
                    <a:pt x="228" y="276"/>
                  </a:cubicBezTo>
                  <a:cubicBezTo>
                    <a:pt x="224" y="274"/>
                    <a:pt x="220" y="272"/>
                    <a:pt x="216" y="270"/>
                  </a:cubicBezTo>
                  <a:cubicBezTo>
                    <a:pt x="215" y="269"/>
                    <a:pt x="214" y="270"/>
                    <a:pt x="215" y="271"/>
                  </a:cubicBezTo>
                  <a:cubicBezTo>
                    <a:pt x="219" y="273"/>
                    <a:pt x="224" y="276"/>
                    <a:pt x="228" y="278"/>
                  </a:cubicBezTo>
                  <a:cubicBezTo>
                    <a:pt x="232" y="280"/>
                    <a:pt x="235" y="282"/>
                    <a:pt x="239" y="282"/>
                  </a:cubicBezTo>
                  <a:cubicBezTo>
                    <a:pt x="212" y="294"/>
                    <a:pt x="184" y="298"/>
                    <a:pt x="154" y="300"/>
                  </a:cubicBezTo>
                  <a:cubicBezTo>
                    <a:pt x="170" y="297"/>
                    <a:pt x="185" y="290"/>
                    <a:pt x="199" y="278"/>
                  </a:cubicBezTo>
                  <a:cubicBezTo>
                    <a:pt x="214" y="265"/>
                    <a:pt x="226" y="248"/>
                    <a:pt x="234" y="230"/>
                  </a:cubicBezTo>
                  <a:cubicBezTo>
                    <a:pt x="248" y="240"/>
                    <a:pt x="264" y="250"/>
                    <a:pt x="280" y="256"/>
                  </a:cubicBezTo>
                  <a:cubicBezTo>
                    <a:pt x="280" y="256"/>
                    <a:pt x="280" y="256"/>
                    <a:pt x="280" y="256"/>
                  </a:cubicBezTo>
                  <a:cubicBezTo>
                    <a:pt x="276" y="260"/>
                    <a:pt x="271" y="264"/>
                    <a:pt x="266" y="267"/>
                  </a:cubicBezTo>
                  <a:close/>
                  <a:moveTo>
                    <a:pt x="345" y="168"/>
                  </a:moveTo>
                  <a:cubicBezTo>
                    <a:pt x="329" y="158"/>
                    <a:pt x="313" y="148"/>
                    <a:pt x="297" y="137"/>
                  </a:cubicBezTo>
                  <a:cubicBezTo>
                    <a:pt x="296" y="136"/>
                    <a:pt x="295" y="138"/>
                    <a:pt x="296" y="139"/>
                  </a:cubicBezTo>
                  <a:cubicBezTo>
                    <a:pt x="311" y="150"/>
                    <a:pt x="327" y="161"/>
                    <a:pt x="343" y="171"/>
                  </a:cubicBezTo>
                  <a:cubicBezTo>
                    <a:pt x="342" y="172"/>
                    <a:pt x="340" y="173"/>
                    <a:pt x="338" y="174"/>
                  </a:cubicBezTo>
                  <a:cubicBezTo>
                    <a:pt x="337" y="173"/>
                    <a:pt x="335" y="173"/>
                    <a:pt x="334" y="175"/>
                  </a:cubicBezTo>
                  <a:cubicBezTo>
                    <a:pt x="334" y="178"/>
                    <a:pt x="333" y="180"/>
                    <a:pt x="332" y="182"/>
                  </a:cubicBezTo>
                  <a:cubicBezTo>
                    <a:pt x="317" y="172"/>
                    <a:pt x="301" y="164"/>
                    <a:pt x="286" y="155"/>
                  </a:cubicBezTo>
                  <a:cubicBezTo>
                    <a:pt x="284" y="154"/>
                    <a:pt x="283" y="156"/>
                    <a:pt x="284" y="157"/>
                  </a:cubicBezTo>
                  <a:cubicBezTo>
                    <a:pt x="300" y="166"/>
                    <a:pt x="315" y="177"/>
                    <a:pt x="331" y="185"/>
                  </a:cubicBezTo>
                  <a:cubicBezTo>
                    <a:pt x="329" y="190"/>
                    <a:pt x="326" y="196"/>
                    <a:pt x="323" y="202"/>
                  </a:cubicBezTo>
                  <a:cubicBezTo>
                    <a:pt x="311" y="192"/>
                    <a:pt x="296" y="185"/>
                    <a:pt x="282" y="178"/>
                  </a:cubicBezTo>
                  <a:cubicBezTo>
                    <a:pt x="281" y="177"/>
                    <a:pt x="280" y="179"/>
                    <a:pt x="281" y="179"/>
                  </a:cubicBezTo>
                  <a:cubicBezTo>
                    <a:pt x="295" y="187"/>
                    <a:pt x="308" y="196"/>
                    <a:pt x="322" y="204"/>
                  </a:cubicBezTo>
                  <a:cubicBezTo>
                    <a:pt x="320" y="207"/>
                    <a:pt x="318" y="211"/>
                    <a:pt x="316" y="214"/>
                  </a:cubicBezTo>
                  <a:cubicBezTo>
                    <a:pt x="305" y="210"/>
                    <a:pt x="295" y="206"/>
                    <a:pt x="286" y="200"/>
                  </a:cubicBezTo>
                  <a:cubicBezTo>
                    <a:pt x="284" y="199"/>
                    <a:pt x="283" y="201"/>
                    <a:pt x="284" y="201"/>
                  </a:cubicBezTo>
                  <a:cubicBezTo>
                    <a:pt x="294" y="208"/>
                    <a:pt x="304" y="214"/>
                    <a:pt x="315" y="216"/>
                  </a:cubicBezTo>
                  <a:cubicBezTo>
                    <a:pt x="312" y="221"/>
                    <a:pt x="309" y="226"/>
                    <a:pt x="305" y="230"/>
                  </a:cubicBezTo>
                  <a:cubicBezTo>
                    <a:pt x="295" y="225"/>
                    <a:pt x="284" y="219"/>
                    <a:pt x="273" y="214"/>
                  </a:cubicBezTo>
                  <a:cubicBezTo>
                    <a:pt x="272" y="214"/>
                    <a:pt x="271" y="215"/>
                    <a:pt x="272" y="216"/>
                  </a:cubicBezTo>
                  <a:cubicBezTo>
                    <a:pt x="283" y="221"/>
                    <a:pt x="293" y="227"/>
                    <a:pt x="304" y="232"/>
                  </a:cubicBezTo>
                  <a:cubicBezTo>
                    <a:pt x="300" y="236"/>
                    <a:pt x="297" y="241"/>
                    <a:pt x="293" y="244"/>
                  </a:cubicBezTo>
                  <a:cubicBezTo>
                    <a:pt x="281" y="240"/>
                    <a:pt x="270" y="234"/>
                    <a:pt x="259" y="227"/>
                  </a:cubicBezTo>
                  <a:cubicBezTo>
                    <a:pt x="259" y="227"/>
                    <a:pt x="258" y="228"/>
                    <a:pt x="259" y="228"/>
                  </a:cubicBezTo>
                  <a:cubicBezTo>
                    <a:pt x="269" y="235"/>
                    <a:pt x="280" y="242"/>
                    <a:pt x="291" y="246"/>
                  </a:cubicBezTo>
                  <a:cubicBezTo>
                    <a:pt x="288" y="249"/>
                    <a:pt x="285" y="253"/>
                    <a:pt x="281" y="256"/>
                  </a:cubicBezTo>
                  <a:cubicBezTo>
                    <a:pt x="281" y="255"/>
                    <a:pt x="281" y="255"/>
                    <a:pt x="281" y="254"/>
                  </a:cubicBezTo>
                  <a:cubicBezTo>
                    <a:pt x="265" y="246"/>
                    <a:pt x="249" y="238"/>
                    <a:pt x="235" y="228"/>
                  </a:cubicBezTo>
                  <a:cubicBezTo>
                    <a:pt x="250" y="192"/>
                    <a:pt x="253" y="149"/>
                    <a:pt x="246" y="111"/>
                  </a:cubicBezTo>
                  <a:cubicBezTo>
                    <a:pt x="240" y="82"/>
                    <a:pt x="227" y="53"/>
                    <a:pt x="203" y="34"/>
                  </a:cubicBezTo>
                  <a:cubicBezTo>
                    <a:pt x="185" y="21"/>
                    <a:pt x="164" y="15"/>
                    <a:pt x="142" y="13"/>
                  </a:cubicBezTo>
                  <a:cubicBezTo>
                    <a:pt x="164" y="13"/>
                    <a:pt x="186" y="13"/>
                    <a:pt x="208" y="18"/>
                  </a:cubicBezTo>
                  <a:cubicBezTo>
                    <a:pt x="235" y="24"/>
                    <a:pt x="260" y="36"/>
                    <a:pt x="279" y="55"/>
                  </a:cubicBezTo>
                  <a:cubicBezTo>
                    <a:pt x="284" y="60"/>
                    <a:pt x="288" y="65"/>
                    <a:pt x="292" y="70"/>
                  </a:cubicBezTo>
                  <a:cubicBezTo>
                    <a:pt x="288" y="68"/>
                    <a:pt x="285" y="67"/>
                    <a:pt x="282" y="66"/>
                  </a:cubicBezTo>
                  <a:cubicBezTo>
                    <a:pt x="281" y="66"/>
                    <a:pt x="280" y="67"/>
                    <a:pt x="281" y="68"/>
                  </a:cubicBezTo>
                  <a:cubicBezTo>
                    <a:pt x="286" y="69"/>
                    <a:pt x="290" y="71"/>
                    <a:pt x="294" y="74"/>
                  </a:cubicBezTo>
                  <a:cubicBezTo>
                    <a:pt x="297" y="79"/>
                    <a:pt x="300" y="84"/>
                    <a:pt x="302" y="89"/>
                  </a:cubicBezTo>
                  <a:cubicBezTo>
                    <a:pt x="297" y="86"/>
                    <a:pt x="291" y="84"/>
                    <a:pt x="286" y="81"/>
                  </a:cubicBezTo>
                  <a:cubicBezTo>
                    <a:pt x="285" y="80"/>
                    <a:pt x="284" y="82"/>
                    <a:pt x="285" y="82"/>
                  </a:cubicBezTo>
                  <a:cubicBezTo>
                    <a:pt x="291" y="86"/>
                    <a:pt x="297" y="89"/>
                    <a:pt x="303" y="93"/>
                  </a:cubicBezTo>
                  <a:cubicBezTo>
                    <a:pt x="306" y="98"/>
                    <a:pt x="308" y="104"/>
                    <a:pt x="310" y="110"/>
                  </a:cubicBezTo>
                  <a:cubicBezTo>
                    <a:pt x="303" y="107"/>
                    <a:pt x="296" y="104"/>
                    <a:pt x="289" y="100"/>
                  </a:cubicBezTo>
                  <a:cubicBezTo>
                    <a:pt x="288" y="99"/>
                    <a:pt x="287" y="101"/>
                    <a:pt x="288" y="102"/>
                  </a:cubicBezTo>
                  <a:cubicBezTo>
                    <a:pt x="296" y="106"/>
                    <a:pt x="303" y="110"/>
                    <a:pt x="311" y="113"/>
                  </a:cubicBezTo>
                  <a:cubicBezTo>
                    <a:pt x="312" y="116"/>
                    <a:pt x="313" y="118"/>
                    <a:pt x="315" y="121"/>
                  </a:cubicBezTo>
                  <a:cubicBezTo>
                    <a:pt x="317" y="128"/>
                    <a:pt x="321" y="134"/>
                    <a:pt x="326" y="140"/>
                  </a:cubicBezTo>
                  <a:cubicBezTo>
                    <a:pt x="314" y="132"/>
                    <a:pt x="302" y="125"/>
                    <a:pt x="290" y="117"/>
                  </a:cubicBezTo>
                  <a:cubicBezTo>
                    <a:pt x="290" y="117"/>
                    <a:pt x="289" y="118"/>
                    <a:pt x="290" y="119"/>
                  </a:cubicBezTo>
                  <a:cubicBezTo>
                    <a:pt x="307" y="130"/>
                    <a:pt x="323" y="142"/>
                    <a:pt x="341" y="152"/>
                  </a:cubicBezTo>
                  <a:cubicBezTo>
                    <a:pt x="341" y="153"/>
                    <a:pt x="342" y="153"/>
                    <a:pt x="342" y="152"/>
                  </a:cubicBezTo>
                  <a:cubicBezTo>
                    <a:pt x="346" y="158"/>
                    <a:pt x="348" y="164"/>
                    <a:pt x="345" y="16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0" name="Freeform 222"/>
            <p:cNvSpPr>
              <a:spLocks noEditPoints="1"/>
            </p:cNvSpPr>
            <p:nvPr/>
          </p:nvSpPr>
          <p:spPr bwMode="auto">
            <a:xfrm>
              <a:off x="8278813" y="7800975"/>
              <a:ext cx="230188" cy="420688"/>
            </a:xfrm>
            <a:custGeom>
              <a:avLst/>
              <a:gdLst>
                <a:gd name="T0" fmla="*/ 67 w 72"/>
                <a:gd name="T1" fmla="*/ 30 h 130"/>
                <a:gd name="T2" fmla="*/ 67 w 72"/>
                <a:gd name="T3" fmla="*/ 29 h 130"/>
                <a:gd name="T4" fmla="*/ 37 w 72"/>
                <a:gd name="T5" fmla="*/ 9 h 130"/>
                <a:gd name="T6" fmla="*/ 10 w 72"/>
                <a:gd name="T7" fmla="*/ 3 h 130"/>
                <a:gd name="T8" fmla="*/ 8 w 72"/>
                <a:gd name="T9" fmla="*/ 4 h 130"/>
                <a:gd name="T10" fmla="*/ 6 w 72"/>
                <a:gd name="T11" fmla="*/ 81 h 130"/>
                <a:gd name="T12" fmla="*/ 9 w 72"/>
                <a:gd name="T13" fmla="*/ 124 h 130"/>
                <a:gd name="T14" fmla="*/ 30 w 72"/>
                <a:gd name="T15" fmla="*/ 100 h 130"/>
                <a:gd name="T16" fmla="*/ 70 w 72"/>
                <a:gd name="T17" fmla="*/ 32 h 130"/>
                <a:gd name="T18" fmla="*/ 67 w 72"/>
                <a:gd name="T19" fmla="*/ 30 h 130"/>
                <a:gd name="T20" fmla="*/ 25 w 72"/>
                <a:gd name="T21" fmla="*/ 100 h 130"/>
                <a:gd name="T22" fmla="*/ 9 w 72"/>
                <a:gd name="T23" fmla="*/ 115 h 130"/>
                <a:gd name="T24" fmla="*/ 10 w 72"/>
                <a:gd name="T25" fmla="*/ 90 h 130"/>
                <a:gd name="T26" fmla="*/ 10 w 72"/>
                <a:gd name="T27" fmla="*/ 62 h 130"/>
                <a:gd name="T28" fmla="*/ 12 w 72"/>
                <a:gd name="T29" fmla="*/ 6 h 130"/>
                <a:gd name="T30" fmla="*/ 39 w 72"/>
                <a:gd name="T31" fmla="*/ 15 h 130"/>
                <a:gd name="T32" fmla="*/ 64 w 72"/>
                <a:gd name="T33" fmla="*/ 33 h 130"/>
                <a:gd name="T34" fmla="*/ 65 w 72"/>
                <a:gd name="T35" fmla="*/ 33 h 130"/>
                <a:gd name="T36" fmla="*/ 39 w 72"/>
                <a:gd name="T37" fmla="*/ 77 h 130"/>
                <a:gd name="T38" fmla="*/ 25 w 72"/>
                <a:gd name="T39"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30">
                  <a:moveTo>
                    <a:pt x="67" y="30"/>
                  </a:moveTo>
                  <a:cubicBezTo>
                    <a:pt x="67" y="30"/>
                    <a:pt x="67" y="29"/>
                    <a:pt x="67" y="29"/>
                  </a:cubicBezTo>
                  <a:cubicBezTo>
                    <a:pt x="59" y="20"/>
                    <a:pt x="48" y="14"/>
                    <a:pt x="37" y="9"/>
                  </a:cubicBezTo>
                  <a:cubicBezTo>
                    <a:pt x="30" y="6"/>
                    <a:pt x="18" y="0"/>
                    <a:pt x="10" y="3"/>
                  </a:cubicBezTo>
                  <a:cubicBezTo>
                    <a:pt x="9" y="2"/>
                    <a:pt x="8" y="3"/>
                    <a:pt x="8" y="4"/>
                  </a:cubicBezTo>
                  <a:cubicBezTo>
                    <a:pt x="6" y="30"/>
                    <a:pt x="6" y="55"/>
                    <a:pt x="6" y="81"/>
                  </a:cubicBezTo>
                  <a:cubicBezTo>
                    <a:pt x="5" y="89"/>
                    <a:pt x="0" y="119"/>
                    <a:pt x="9" y="124"/>
                  </a:cubicBezTo>
                  <a:cubicBezTo>
                    <a:pt x="19" y="130"/>
                    <a:pt x="27" y="105"/>
                    <a:pt x="30" y="100"/>
                  </a:cubicBezTo>
                  <a:cubicBezTo>
                    <a:pt x="44" y="77"/>
                    <a:pt x="57" y="54"/>
                    <a:pt x="70" y="32"/>
                  </a:cubicBezTo>
                  <a:cubicBezTo>
                    <a:pt x="72" y="29"/>
                    <a:pt x="68" y="27"/>
                    <a:pt x="67" y="30"/>
                  </a:cubicBezTo>
                  <a:close/>
                  <a:moveTo>
                    <a:pt x="25" y="100"/>
                  </a:moveTo>
                  <a:cubicBezTo>
                    <a:pt x="22" y="105"/>
                    <a:pt x="15" y="124"/>
                    <a:pt x="9" y="115"/>
                  </a:cubicBezTo>
                  <a:cubicBezTo>
                    <a:pt x="7" y="111"/>
                    <a:pt x="10" y="95"/>
                    <a:pt x="10" y="90"/>
                  </a:cubicBezTo>
                  <a:cubicBezTo>
                    <a:pt x="10" y="81"/>
                    <a:pt x="10" y="72"/>
                    <a:pt x="10" y="62"/>
                  </a:cubicBezTo>
                  <a:cubicBezTo>
                    <a:pt x="11" y="44"/>
                    <a:pt x="11" y="25"/>
                    <a:pt x="12" y="6"/>
                  </a:cubicBezTo>
                  <a:cubicBezTo>
                    <a:pt x="20" y="5"/>
                    <a:pt x="33" y="12"/>
                    <a:pt x="39" y="15"/>
                  </a:cubicBezTo>
                  <a:cubicBezTo>
                    <a:pt x="49" y="20"/>
                    <a:pt x="56" y="27"/>
                    <a:pt x="64" y="33"/>
                  </a:cubicBezTo>
                  <a:cubicBezTo>
                    <a:pt x="64" y="33"/>
                    <a:pt x="65" y="33"/>
                    <a:pt x="65" y="33"/>
                  </a:cubicBezTo>
                  <a:cubicBezTo>
                    <a:pt x="56" y="48"/>
                    <a:pt x="48" y="62"/>
                    <a:pt x="39" y="77"/>
                  </a:cubicBezTo>
                  <a:cubicBezTo>
                    <a:pt x="34" y="84"/>
                    <a:pt x="30" y="92"/>
                    <a:pt x="25" y="100"/>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1" name="Freeform 223"/>
            <p:cNvSpPr>
              <a:spLocks noEditPoints="1"/>
            </p:cNvSpPr>
            <p:nvPr/>
          </p:nvSpPr>
          <p:spPr bwMode="auto">
            <a:xfrm>
              <a:off x="8342313" y="7956550"/>
              <a:ext cx="274638" cy="287338"/>
            </a:xfrm>
            <a:custGeom>
              <a:avLst/>
              <a:gdLst>
                <a:gd name="T0" fmla="*/ 61 w 86"/>
                <a:gd name="T1" fmla="*/ 4 h 89"/>
                <a:gd name="T2" fmla="*/ 62 w 86"/>
                <a:gd name="T3" fmla="*/ 2 h 89"/>
                <a:gd name="T4" fmla="*/ 61 w 86"/>
                <a:gd name="T5" fmla="*/ 1 h 89"/>
                <a:gd name="T6" fmla="*/ 1 w 86"/>
                <a:gd name="T7" fmla="*/ 83 h 89"/>
                <a:gd name="T8" fmla="*/ 2 w 86"/>
                <a:gd name="T9" fmla="*/ 87 h 89"/>
                <a:gd name="T10" fmla="*/ 34 w 86"/>
                <a:gd name="T11" fmla="*/ 73 h 89"/>
                <a:gd name="T12" fmla="*/ 81 w 86"/>
                <a:gd name="T13" fmla="*/ 45 h 89"/>
                <a:gd name="T14" fmla="*/ 85 w 86"/>
                <a:gd name="T15" fmla="*/ 43 h 89"/>
                <a:gd name="T16" fmla="*/ 61 w 86"/>
                <a:gd name="T17" fmla="*/ 4 h 89"/>
                <a:gd name="T18" fmla="*/ 16 w 86"/>
                <a:gd name="T19" fmla="*/ 78 h 89"/>
                <a:gd name="T20" fmla="*/ 8 w 86"/>
                <a:gd name="T21" fmla="*/ 79 h 89"/>
                <a:gd name="T22" fmla="*/ 14 w 86"/>
                <a:gd name="T23" fmla="*/ 68 h 89"/>
                <a:gd name="T24" fmla="*/ 60 w 86"/>
                <a:gd name="T25" fmla="*/ 7 h 89"/>
                <a:gd name="T26" fmla="*/ 80 w 86"/>
                <a:gd name="T27" fmla="*/ 40 h 89"/>
                <a:gd name="T28" fmla="*/ 37 w 86"/>
                <a:gd name="T29" fmla="*/ 66 h 89"/>
                <a:gd name="T30" fmla="*/ 16 w 86"/>
                <a:gd name="T31"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9">
                  <a:moveTo>
                    <a:pt x="61" y="4"/>
                  </a:moveTo>
                  <a:cubicBezTo>
                    <a:pt x="62" y="3"/>
                    <a:pt x="62" y="3"/>
                    <a:pt x="62" y="2"/>
                  </a:cubicBezTo>
                  <a:cubicBezTo>
                    <a:pt x="63" y="1"/>
                    <a:pt x="61" y="0"/>
                    <a:pt x="61" y="1"/>
                  </a:cubicBezTo>
                  <a:cubicBezTo>
                    <a:pt x="41" y="28"/>
                    <a:pt x="14" y="52"/>
                    <a:pt x="1" y="83"/>
                  </a:cubicBezTo>
                  <a:cubicBezTo>
                    <a:pt x="0" y="84"/>
                    <a:pt x="1" y="86"/>
                    <a:pt x="2" y="87"/>
                  </a:cubicBezTo>
                  <a:cubicBezTo>
                    <a:pt x="14" y="89"/>
                    <a:pt x="25" y="79"/>
                    <a:pt x="34" y="73"/>
                  </a:cubicBezTo>
                  <a:cubicBezTo>
                    <a:pt x="50" y="64"/>
                    <a:pt x="66" y="54"/>
                    <a:pt x="81" y="45"/>
                  </a:cubicBezTo>
                  <a:cubicBezTo>
                    <a:pt x="82" y="46"/>
                    <a:pt x="86" y="45"/>
                    <a:pt x="85" y="43"/>
                  </a:cubicBezTo>
                  <a:cubicBezTo>
                    <a:pt x="84" y="27"/>
                    <a:pt x="75" y="13"/>
                    <a:pt x="61" y="4"/>
                  </a:cubicBezTo>
                  <a:close/>
                  <a:moveTo>
                    <a:pt x="16" y="78"/>
                  </a:moveTo>
                  <a:cubicBezTo>
                    <a:pt x="12" y="80"/>
                    <a:pt x="8" y="83"/>
                    <a:pt x="8" y="79"/>
                  </a:cubicBezTo>
                  <a:cubicBezTo>
                    <a:pt x="8" y="76"/>
                    <a:pt x="13" y="70"/>
                    <a:pt x="14" y="68"/>
                  </a:cubicBezTo>
                  <a:cubicBezTo>
                    <a:pt x="28" y="47"/>
                    <a:pt x="48" y="30"/>
                    <a:pt x="60" y="7"/>
                  </a:cubicBezTo>
                  <a:cubicBezTo>
                    <a:pt x="71" y="15"/>
                    <a:pt x="77" y="27"/>
                    <a:pt x="80" y="40"/>
                  </a:cubicBezTo>
                  <a:cubicBezTo>
                    <a:pt x="66" y="48"/>
                    <a:pt x="51" y="57"/>
                    <a:pt x="37" y="66"/>
                  </a:cubicBezTo>
                  <a:cubicBezTo>
                    <a:pt x="30" y="70"/>
                    <a:pt x="23" y="75"/>
                    <a:pt x="16" y="7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2" name="Freeform 224"/>
            <p:cNvSpPr>
              <a:spLocks noEditPoints="1"/>
            </p:cNvSpPr>
            <p:nvPr/>
          </p:nvSpPr>
          <p:spPr bwMode="auto">
            <a:xfrm>
              <a:off x="8058150" y="7807325"/>
              <a:ext cx="220663" cy="400050"/>
            </a:xfrm>
            <a:custGeom>
              <a:avLst/>
              <a:gdLst>
                <a:gd name="T0" fmla="*/ 61 w 69"/>
                <a:gd name="T1" fmla="*/ 3 h 124"/>
                <a:gd name="T2" fmla="*/ 59 w 69"/>
                <a:gd name="T3" fmla="*/ 3 h 124"/>
                <a:gd name="T4" fmla="*/ 56 w 69"/>
                <a:gd name="T5" fmla="*/ 0 h 124"/>
                <a:gd name="T6" fmla="*/ 5 w 69"/>
                <a:gd name="T7" fmla="*/ 37 h 124"/>
                <a:gd name="T8" fmla="*/ 5 w 69"/>
                <a:gd name="T9" fmla="*/ 37 h 124"/>
                <a:gd name="T10" fmla="*/ 2 w 69"/>
                <a:gd name="T11" fmla="*/ 40 h 124"/>
                <a:gd name="T12" fmla="*/ 65 w 69"/>
                <a:gd name="T13" fmla="*/ 123 h 124"/>
                <a:gd name="T14" fmla="*/ 68 w 69"/>
                <a:gd name="T15" fmla="*/ 121 h 124"/>
                <a:gd name="T16" fmla="*/ 61 w 69"/>
                <a:gd name="T17" fmla="*/ 3 h 124"/>
                <a:gd name="T18" fmla="*/ 63 w 69"/>
                <a:gd name="T19" fmla="*/ 116 h 124"/>
                <a:gd name="T20" fmla="*/ 7 w 69"/>
                <a:gd name="T21" fmla="*/ 40 h 124"/>
                <a:gd name="T22" fmla="*/ 57 w 69"/>
                <a:gd name="T23" fmla="*/ 5 h 124"/>
                <a:gd name="T24" fmla="*/ 59 w 69"/>
                <a:gd name="T25" fmla="*/ 4 h 124"/>
                <a:gd name="T26" fmla="*/ 63 w 69"/>
                <a:gd name="T27"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24">
                  <a:moveTo>
                    <a:pt x="61" y="3"/>
                  </a:moveTo>
                  <a:cubicBezTo>
                    <a:pt x="61" y="2"/>
                    <a:pt x="60" y="2"/>
                    <a:pt x="59" y="3"/>
                  </a:cubicBezTo>
                  <a:cubicBezTo>
                    <a:pt x="59" y="1"/>
                    <a:pt x="58" y="0"/>
                    <a:pt x="56" y="0"/>
                  </a:cubicBezTo>
                  <a:cubicBezTo>
                    <a:pt x="36" y="7"/>
                    <a:pt x="18" y="21"/>
                    <a:pt x="5" y="37"/>
                  </a:cubicBezTo>
                  <a:cubicBezTo>
                    <a:pt x="5" y="37"/>
                    <a:pt x="5" y="37"/>
                    <a:pt x="5" y="37"/>
                  </a:cubicBezTo>
                  <a:cubicBezTo>
                    <a:pt x="4" y="35"/>
                    <a:pt x="0" y="38"/>
                    <a:pt x="2" y="40"/>
                  </a:cubicBezTo>
                  <a:cubicBezTo>
                    <a:pt x="22" y="68"/>
                    <a:pt x="36" y="102"/>
                    <a:pt x="65" y="123"/>
                  </a:cubicBezTo>
                  <a:cubicBezTo>
                    <a:pt x="66" y="124"/>
                    <a:pt x="68" y="123"/>
                    <a:pt x="68" y="121"/>
                  </a:cubicBezTo>
                  <a:cubicBezTo>
                    <a:pt x="69" y="82"/>
                    <a:pt x="68" y="42"/>
                    <a:pt x="61" y="3"/>
                  </a:cubicBezTo>
                  <a:close/>
                  <a:moveTo>
                    <a:pt x="63" y="116"/>
                  </a:moveTo>
                  <a:cubicBezTo>
                    <a:pt x="39" y="95"/>
                    <a:pt x="26" y="65"/>
                    <a:pt x="7" y="40"/>
                  </a:cubicBezTo>
                  <a:cubicBezTo>
                    <a:pt x="22" y="25"/>
                    <a:pt x="38" y="11"/>
                    <a:pt x="57" y="5"/>
                  </a:cubicBezTo>
                  <a:cubicBezTo>
                    <a:pt x="58" y="5"/>
                    <a:pt x="59" y="4"/>
                    <a:pt x="59" y="4"/>
                  </a:cubicBezTo>
                  <a:cubicBezTo>
                    <a:pt x="61" y="41"/>
                    <a:pt x="64" y="79"/>
                    <a:pt x="63" y="116"/>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3" name="Freeform 225"/>
            <p:cNvSpPr/>
            <p:nvPr/>
          </p:nvSpPr>
          <p:spPr bwMode="auto">
            <a:xfrm>
              <a:off x="7921625" y="7962900"/>
              <a:ext cx="322263" cy="290513"/>
            </a:xfrm>
            <a:custGeom>
              <a:avLst/>
              <a:gdLst>
                <a:gd name="T0" fmla="*/ 100 w 101"/>
                <a:gd name="T1" fmla="*/ 81 h 90"/>
                <a:gd name="T2" fmla="*/ 74 w 101"/>
                <a:gd name="T3" fmla="*/ 42 h 90"/>
                <a:gd name="T4" fmla="*/ 32 w 101"/>
                <a:gd name="T5" fmla="*/ 1 h 90"/>
                <a:gd name="T6" fmla="*/ 30 w 101"/>
                <a:gd name="T7" fmla="*/ 0 h 90"/>
                <a:gd name="T8" fmla="*/ 29 w 101"/>
                <a:gd name="T9" fmla="*/ 0 h 90"/>
                <a:gd name="T10" fmla="*/ 3 w 101"/>
                <a:gd name="T11" fmla="*/ 68 h 90"/>
                <a:gd name="T12" fmla="*/ 7 w 101"/>
                <a:gd name="T13" fmla="*/ 68 h 90"/>
                <a:gd name="T14" fmla="*/ 30 w 101"/>
                <a:gd name="T15" fmla="*/ 2 h 90"/>
                <a:gd name="T16" fmla="*/ 30 w 101"/>
                <a:gd name="T17" fmla="*/ 2 h 90"/>
                <a:gd name="T18" fmla="*/ 61 w 101"/>
                <a:gd name="T19" fmla="*/ 35 h 90"/>
                <a:gd name="T20" fmla="*/ 76 w 101"/>
                <a:gd name="T21" fmla="*/ 52 h 90"/>
                <a:gd name="T22" fmla="*/ 91 w 101"/>
                <a:gd name="T23" fmla="*/ 72 h 90"/>
                <a:gd name="T24" fmla="*/ 72 w 101"/>
                <a:gd name="T25" fmla="*/ 78 h 90"/>
                <a:gd name="T26" fmla="*/ 49 w 101"/>
                <a:gd name="T27" fmla="*/ 73 h 90"/>
                <a:gd name="T28" fmla="*/ 9 w 101"/>
                <a:gd name="T29" fmla="*/ 69 h 90"/>
                <a:gd name="T30" fmla="*/ 9 w 101"/>
                <a:gd name="T31" fmla="*/ 73 h 90"/>
                <a:gd name="T32" fmla="*/ 70 w 101"/>
                <a:gd name="T33" fmla="*/ 83 h 90"/>
                <a:gd name="T34" fmla="*/ 100 w 101"/>
                <a:gd name="T35" fmla="*/ 83 h 90"/>
                <a:gd name="T36" fmla="*/ 100 w 101"/>
                <a:gd name="T37"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90">
                  <a:moveTo>
                    <a:pt x="100" y="81"/>
                  </a:moveTo>
                  <a:cubicBezTo>
                    <a:pt x="96" y="67"/>
                    <a:pt x="83" y="53"/>
                    <a:pt x="74" y="42"/>
                  </a:cubicBezTo>
                  <a:cubicBezTo>
                    <a:pt x="61" y="27"/>
                    <a:pt x="47" y="13"/>
                    <a:pt x="32" y="1"/>
                  </a:cubicBezTo>
                  <a:cubicBezTo>
                    <a:pt x="31" y="0"/>
                    <a:pt x="31" y="0"/>
                    <a:pt x="30" y="0"/>
                  </a:cubicBezTo>
                  <a:cubicBezTo>
                    <a:pt x="30" y="0"/>
                    <a:pt x="29" y="0"/>
                    <a:pt x="29" y="0"/>
                  </a:cubicBezTo>
                  <a:cubicBezTo>
                    <a:pt x="12" y="17"/>
                    <a:pt x="0" y="44"/>
                    <a:pt x="3" y="68"/>
                  </a:cubicBezTo>
                  <a:cubicBezTo>
                    <a:pt x="3" y="70"/>
                    <a:pt x="6" y="70"/>
                    <a:pt x="7" y="68"/>
                  </a:cubicBezTo>
                  <a:cubicBezTo>
                    <a:pt x="9" y="42"/>
                    <a:pt x="15" y="23"/>
                    <a:pt x="30" y="2"/>
                  </a:cubicBezTo>
                  <a:cubicBezTo>
                    <a:pt x="30" y="2"/>
                    <a:pt x="30" y="2"/>
                    <a:pt x="30" y="2"/>
                  </a:cubicBezTo>
                  <a:cubicBezTo>
                    <a:pt x="40" y="13"/>
                    <a:pt x="51" y="23"/>
                    <a:pt x="61" y="35"/>
                  </a:cubicBezTo>
                  <a:cubicBezTo>
                    <a:pt x="66" y="40"/>
                    <a:pt x="71" y="46"/>
                    <a:pt x="76" y="52"/>
                  </a:cubicBezTo>
                  <a:cubicBezTo>
                    <a:pt x="79" y="56"/>
                    <a:pt x="89" y="66"/>
                    <a:pt x="91" y="72"/>
                  </a:cubicBezTo>
                  <a:cubicBezTo>
                    <a:pt x="94" y="85"/>
                    <a:pt x="80" y="80"/>
                    <a:pt x="72" y="78"/>
                  </a:cubicBezTo>
                  <a:cubicBezTo>
                    <a:pt x="64" y="77"/>
                    <a:pt x="57" y="74"/>
                    <a:pt x="49" y="73"/>
                  </a:cubicBezTo>
                  <a:cubicBezTo>
                    <a:pt x="36" y="70"/>
                    <a:pt x="22" y="69"/>
                    <a:pt x="9" y="69"/>
                  </a:cubicBezTo>
                  <a:cubicBezTo>
                    <a:pt x="6" y="68"/>
                    <a:pt x="6" y="73"/>
                    <a:pt x="9" y="73"/>
                  </a:cubicBezTo>
                  <a:cubicBezTo>
                    <a:pt x="30" y="75"/>
                    <a:pt x="50" y="78"/>
                    <a:pt x="70" y="83"/>
                  </a:cubicBezTo>
                  <a:cubicBezTo>
                    <a:pt x="78" y="85"/>
                    <a:pt x="94" y="90"/>
                    <a:pt x="100" y="83"/>
                  </a:cubicBezTo>
                  <a:cubicBezTo>
                    <a:pt x="100" y="82"/>
                    <a:pt x="101" y="81"/>
                    <a:pt x="100" y="8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4" name="Freeform 226"/>
            <p:cNvSpPr>
              <a:spLocks noEditPoints="1"/>
            </p:cNvSpPr>
            <p:nvPr/>
          </p:nvSpPr>
          <p:spPr bwMode="auto">
            <a:xfrm>
              <a:off x="7953375" y="8262938"/>
              <a:ext cx="312738" cy="238125"/>
            </a:xfrm>
            <a:custGeom>
              <a:avLst/>
              <a:gdLst>
                <a:gd name="T0" fmla="*/ 94 w 98"/>
                <a:gd name="T1" fmla="*/ 8 h 74"/>
                <a:gd name="T2" fmla="*/ 67 w 98"/>
                <a:gd name="T3" fmla="*/ 3 h 74"/>
                <a:gd name="T4" fmla="*/ 3 w 98"/>
                <a:gd name="T5" fmla="*/ 0 h 74"/>
                <a:gd name="T6" fmla="*/ 2 w 98"/>
                <a:gd name="T7" fmla="*/ 0 h 74"/>
                <a:gd name="T8" fmla="*/ 2 w 98"/>
                <a:gd name="T9" fmla="*/ 3 h 74"/>
                <a:gd name="T10" fmla="*/ 2 w 98"/>
                <a:gd name="T11" fmla="*/ 3 h 74"/>
                <a:gd name="T12" fmla="*/ 31 w 98"/>
                <a:gd name="T13" fmla="*/ 68 h 74"/>
                <a:gd name="T14" fmla="*/ 30 w 98"/>
                <a:gd name="T15" fmla="*/ 69 h 74"/>
                <a:gd name="T16" fmla="*/ 33 w 98"/>
                <a:gd name="T17" fmla="*/ 72 h 74"/>
                <a:gd name="T18" fmla="*/ 76 w 98"/>
                <a:gd name="T19" fmla="*/ 33 h 74"/>
                <a:gd name="T20" fmla="*/ 94 w 98"/>
                <a:gd name="T21" fmla="*/ 8 h 74"/>
                <a:gd name="T22" fmla="*/ 60 w 98"/>
                <a:gd name="T23" fmla="*/ 42 h 74"/>
                <a:gd name="T24" fmla="*/ 34 w 98"/>
                <a:gd name="T25" fmla="*/ 65 h 74"/>
                <a:gd name="T26" fmla="*/ 4 w 98"/>
                <a:gd name="T27" fmla="*/ 3 h 74"/>
                <a:gd name="T28" fmla="*/ 45 w 98"/>
                <a:gd name="T29" fmla="*/ 5 h 74"/>
                <a:gd name="T30" fmla="*/ 83 w 98"/>
                <a:gd name="T31" fmla="*/ 13 h 74"/>
                <a:gd name="T32" fmla="*/ 60 w 98"/>
                <a:gd name="T33"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74">
                  <a:moveTo>
                    <a:pt x="94" y="8"/>
                  </a:moveTo>
                  <a:cubicBezTo>
                    <a:pt x="90" y="1"/>
                    <a:pt x="72" y="3"/>
                    <a:pt x="67" y="3"/>
                  </a:cubicBezTo>
                  <a:cubicBezTo>
                    <a:pt x="45" y="1"/>
                    <a:pt x="24" y="0"/>
                    <a:pt x="3" y="0"/>
                  </a:cubicBezTo>
                  <a:cubicBezTo>
                    <a:pt x="3" y="0"/>
                    <a:pt x="2" y="0"/>
                    <a:pt x="2" y="0"/>
                  </a:cubicBezTo>
                  <a:cubicBezTo>
                    <a:pt x="0" y="0"/>
                    <a:pt x="0" y="3"/>
                    <a:pt x="2" y="3"/>
                  </a:cubicBezTo>
                  <a:cubicBezTo>
                    <a:pt x="2" y="3"/>
                    <a:pt x="2" y="3"/>
                    <a:pt x="2" y="3"/>
                  </a:cubicBezTo>
                  <a:cubicBezTo>
                    <a:pt x="5" y="26"/>
                    <a:pt x="15" y="50"/>
                    <a:pt x="31" y="68"/>
                  </a:cubicBezTo>
                  <a:cubicBezTo>
                    <a:pt x="30" y="68"/>
                    <a:pt x="30" y="68"/>
                    <a:pt x="30" y="69"/>
                  </a:cubicBezTo>
                  <a:cubicBezTo>
                    <a:pt x="27" y="71"/>
                    <a:pt x="31" y="74"/>
                    <a:pt x="33" y="72"/>
                  </a:cubicBezTo>
                  <a:cubicBezTo>
                    <a:pt x="48" y="60"/>
                    <a:pt x="62" y="47"/>
                    <a:pt x="76" y="33"/>
                  </a:cubicBezTo>
                  <a:cubicBezTo>
                    <a:pt x="80" y="29"/>
                    <a:pt x="98" y="15"/>
                    <a:pt x="94" y="8"/>
                  </a:cubicBezTo>
                  <a:close/>
                  <a:moveTo>
                    <a:pt x="60" y="42"/>
                  </a:moveTo>
                  <a:cubicBezTo>
                    <a:pt x="52" y="50"/>
                    <a:pt x="43" y="57"/>
                    <a:pt x="34" y="65"/>
                  </a:cubicBezTo>
                  <a:cubicBezTo>
                    <a:pt x="20" y="46"/>
                    <a:pt x="10" y="26"/>
                    <a:pt x="4" y="3"/>
                  </a:cubicBezTo>
                  <a:cubicBezTo>
                    <a:pt x="18" y="4"/>
                    <a:pt x="31" y="4"/>
                    <a:pt x="45" y="5"/>
                  </a:cubicBezTo>
                  <a:cubicBezTo>
                    <a:pt x="55" y="6"/>
                    <a:pt x="80" y="4"/>
                    <a:pt x="83" y="13"/>
                  </a:cubicBezTo>
                  <a:cubicBezTo>
                    <a:pt x="86" y="21"/>
                    <a:pt x="66" y="36"/>
                    <a:pt x="60" y="4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5" name="Freeform 227"/>
            <p:cNvSpPr>
              <a:spLocks noEditPoints="1"/>
            </p:cNvSpPr>
            <p:nvPr/>
          </p:nvSpPr>
          <p:spPr bwMode="auto">
            <a:xfrm>
              <a:off x="8093075" y="8304213"/>
              <a:ext cx="217488" cy="333375"/>
            </a:xfrm>
            <a:custGeom>
              <a:avLst/>
              <a:gdLst>
                <a:gd name="T0" fmla="*/ 61 w 68"/>
                <a:gd name="T1" fmla="*/ 3 h 103"/>
                <a:gd name="T2" fmla="*/ 45 w 68"/>
                <a:gd name="T3" fmla="*/ 18 h 103"/>
                <a:gd name="T4" fmla="*/ 3 w 68"/>
                <a:gd name="T5" fmla="*/ 66 h 103"/>
                <a:gd name="T6" fmla="*/ 3 w 68"/>
                <a:gd name="T7" fmla="*/ 66 h 103"/>
                <a:gd name="T8" fmla="*/ 1 w 68"/>
                <a:gd name="T9" fmla="*/ 68 h 103"/>
                <a:gd name="T10" fmla="*/ 60 w 68"/>
                <a:gd name="T11" fmla="*/ 100 h 103"/>
                <a:gd name="T12" fmla="*/ 60 w 68"/>
                <a:gd name="T13" fmla="*/ 100 h 103"/>
                <a:gd name="T14" fmla="*/ 64 w 68"/>
                <a:gd name="T15" fmla="*/ 100 h 103"/>
                <a:gd name="T16" fmla="*/ 64 w 68"/>
                <a:gd name="T17" fmla="*/ 36 h 103"/>
                <a:gd name="T18" fmla="*/ 61 w 68"/>
                <a:gd name="T19" fmla="*/ 3 h 103"/>
                <a:gd name="T20" fmla="*/ 5 w 68"/>
                <a:gd name="T21" fmla="*/ 68 h 103"/>
                <a:gd name="T22" fmla="*/ 33 w 68"/>
                <a:gd name="T23" fmla="*/ 40 h 103"/>
                <a:gd name="T24" fmla="*/ 54 w 68"/>
                <a:gd name="T25" fmla="*/ 13 h 103"/>
                <a:gd name="T26" fmla="*/ 59 w 68"/>
                <a:gd name="T27" fmla="*/ 55 h 103"/>
                <a:gd name="T28" fmla="*/ 60 w 68"/>
                <a:gd name="T29" fmla="*/ 95 h 103"/>
                <a:gd name="T30" fmla="*/ 5 w 68"/>
                <a:gd name="T31"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103">
                  <a:moveTo>
                    <a:pt x="61" y="3"/>
                  </a:moveTo>
                  <a:cubicBezTo>
                    <a:pt x="54" y="0"/>
                    <a:pt x="48" y="14"/>
                    <a:pt x="45" y="18"/>
                  </a:cubicBezTo>
                  <a:cubicBezTo>
                    <a:pt x="33" y="35"/>
                    <a:pt x="18" y="51"/>
                    <a:pt x="3" y="66"/>
                  </a:cubicBezTo>
                  <a:cubicBezTo>
                    <a:pt x="3" y="66"/>
                    <a:pt x="3" y="66"/>
                    <a:pt x="3" y="66"/>
                  </a:cubicBezTo>
                  <a:cubicBezTo>
                    <a:pt x="2" y="65"/>
                    <a:pt x="0" y="67"/>
                    <a:pt x="1" y="68"/>
                  </a:cubicBezTo>
                  <a:cubicBezTo>
                    <a:pt x="16" y="84"/>
                    <a:pt x="40" y="91"/>
                    <a:pt x="60" y="100"/>
                  </a:cubicBezTo>
                  <a:cubicBezTo>
                    <a:pt x="60" y="100"/>
                    <a:pt x="60" y="100"/>
                    <a:pt x="60" y="100"/>
                  </a:cubicBezTo>
                  <a:cubicBezTo>
                    <a:pt x="60" y="103"/>
                    <a:pt x="64" y="103"/>
                    <a:pt x="64" y="100"/>
                  </a:cubicBezTo>
                  <a:cubicBezTo>
                    <a:pt x="64" y="79"/>
                    <a:pt x="64" y="57"/>
                    <a:pt x="64" y="36"/>
                  </a:cubicBezTo>
                  <a:cubicBezTo>
                    <a:pt x="64" y="30"/>
                    <a:pt x="68" y="7"/>
                    <a:pt x="61" y="3"/>
                  </a:cubicBezTo>
                  <a:close/>
                  <a:moveTo>
                    <a:pt x="5" y="68"/>
                  </a:moveTo>
                  <a:cubicBezTo>
                    <a:pt x="15" y="59"/>
                    <a:pt x="24" y="50"/>
                    <a:pt x="33" y="40"/>
                  </a:cubicBezTo>
                  <a:cubicBezTo>
                    <a:pt x="35" y="38"/>
                    <a:pt x="52" y="13"/>
                    <a:pt x="54" y="13"/>
                  </a:cubicBezTo>
                  <a:cubicBezTo>
                    <a:pt x="63" y="13"/>
                    <a:pt x="59" y="50"/>
                    <a:pt x="59" y="55"/>
                  </a:cubicBezTo>
                  <a:cubicBezTo>
                    <a:pt x="59" y="68"/>
                    <a:pt x="59" y="82"/>
                    <a:pt x="60" y="95"/>
                  </a:cubicBezTo>
                  <a:cubicBezTo>
                    <a:pt x="43" y="84"/>
                    <a:pt x="22" y="81"/>
                    <a:pt x="5" y="6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6" name="Freeform 228"/>
            <p:cNvSpPr>
              <a:spLocks noEditPoints="1"/>
            </p:cNvSpPr>
            <p:nvPr/>
          </p:nvSpPr>
          <p:spPr bwMode="auto">
            <a:xfrm>
              <a:off x="8301038" y="8272463"/>
              <a:ext cx="242888" cy="334963"/>
            </a:xfrm>
            <a:custGeom>
              <a:avLst/>
              <a:gdLst>
                <a:gd name="T0" fmla="*/ 72 w 76"/>
                <a:gd name="T1" fmla="*/ 55 h 104"/>
                <a:gd name="T2" fmla="*/ 27 w 76"/>
                <a:gd name="T3" fmla="*/ 15 h 104"/>
                <a:gd name="T4" fmla="*/ 7 w 76"/>
                <a:gd name="T5" fmla="*/ 5 h 104"/>
                <a:gd name="T6" fmla="*/ 9 w 76"/>
                <a:gd name="T7" fmla="*/ 37 h 104"/>
                <a:gd name="T8" fmla="*/ 21 w 76"/>
                <a:gd name="T9" fmla="*/ 103 h 104"/>
                <a:gd name="T10" fmla="*/ 23 w 76"/>
                <a:gd name="T11" fmla="*/ 103 h 104"/>
                <a:gd name="T12" fmla="*/ 23 w 76"/>
                <a:gd name="T13" fmla="*/ 101 h 104"/>
                <a:gd name="T14" fmla="*/ 24 w 76"/>
                <a:gd name="T15" fmla="*/ 101 h 104"/>
                <a:gd name="T16" fmla="*/ 75 w 76"/>
                <a:gd name="T17" fmla="*/ 57 h 104"/>
                <a:gd name="T18" fmla="*/ 72 w 76"/>
                <a:gd name="T19" fmla="*/ 55 h 104"/>
                <a:gd name="T20" fmla="*/ 23 w 76"/>
                <a:gd name="T21" fmla="*/ 98 h 104"/>
                <a:gd name="T22" fmla="*/ 23 w 76"/>
                <a:gd name="T23" fmla="*/ 99 h 104"/>
                <a:gd name="T24" fmla="*/ 18 w 76"/>
                <a:gd name="T25" fmla="*/ 66 h 104"/>
                <a:gd name="T26" fmla="*/ 14 w 76"/>
                <a:gd name="T27" fmla="*/ 41 h 104"/>
                <a:gd name="T28" fmla="*/ 11 w 76"/>
                <a:gd name="T29" fmla="*/ 20 h 104"/>
                <a:gd name="T30" fmla="*/ 27 w 76"/>
                <a:gd name="T31" fmla="*/ 20 h 104"/>
                <a:gd name="T32" fmla="*/ 42 w 76"/>
                <a:gd name="T33" fmla="*/ 34 h 104"/>
                <a:gd name="T34" fmla="*/ 70 w 76"/>
                <a:gd name="T35" fmla="*/ 58 h 104"/>
                <a:gd name="T36" fmla="*/ 23 w 76"/>
                <a:gd name="T37"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4">
                  <a:moveTo>
                    <a:pt x="72" y="55"/>
                  </a:moveTo>
                  <a:cubicBezTo>
                    <a:pt x="59" y="40"/>
                    <a:pt x="43" y="28"/>
                    <a:pt x="27" y="15"/>
                  </a:cubicBezTo>
                  <a:cubicBezTo>
                    <a:pt x="24" y="13"/>
                    <a:pt x="13" y="0"/>
                    <a:pt x="7" y="5"/>
                  </a:cubicBezTo>
                  <a:cubicBezTo>
                    <a:pt x="0" y="10"/>
                    <a:pt x="8" y="31"/>
                    <a:pt x="9" y="37"/>
                  </a:cubicBezTo>
                  <a:cubicBezTo>
                    <a:pt x="13" y="59"/>
                    <a:pt x="16" y="81"/>
                    <a:pt x="21" y="103"/>
                  </a:cubicBezTo>
                  <a:cubicBezTo>
                    <a:pt x="21" y="104"/>
                    <a:pt x="23" y="104"/>
                    <a:pt x="23" y="103"/>
                  </a:cubicBezTo>
                  <a:cubicBezTo>
                    <a:pt x="23" y="102"/>
                    <a:pt x="23" y="102"/>
                    <a:pt x="23" y="101"/>
                  </a:cubicBezTo>
                  <a:cubicBezTo>
                    <a:pt x="23" y="101"/>
                    <a:pt x="24" y="101"/>
                    <a:pt x="24" y="101"/>
                  </a:cubicBezTo>
                  <a:cubicBezTo>
                    <a:pt x="47" y="96"/>
                    <a:pt x="67" y="79"/>
                    <a:pt x="75" y="57"/>
                  </a:cubicBezTo>
                  <a:cubicBezTo>
                    <a:pt x="76" y="55"/>
                    <a:pt x="74" y="54"/>
                    <a:pt x="72" y="55"/>
                  </a:cubicBezTo>
                  <a:close/>
                  <a:moveTo>
                    <a:pt x="23" y="98"/>
                  </a:moveTo>
                  <a:cubicBezTo>
                    <a:pt x="23" y="98"/>
                    <a:pt x="23" y="98"/>
                    <a:pt x="23" y="99"/>
                  </a:cubicBezTo>
                  <a:cubicBezTo>
                    <a:pt x="21" y="88"/>
                    <a:pt x="20" y="77"/>
                    <a:pt x="18" y="66"/>
                  </a:cubicBezTo>
                  <a:cubicBezTo>
                    <a:pt x="17" y="58"/>
                    <a:pt x="16" y="49"/>
                    <a:pt x="14" y="41"/>
                  </a:cubicBezTo>
                  <a:cubicBezTo>
                    <a:pt x="13" y="36"/>
                    <a:pt x="10" y="26"/>
                    <a:pt x="11" y="20"/>
                  </a:cubicBezTo>
                  <a:cubicBezTo>
                    <a:pt x="13" y="8"/>
                    <a:pt x="20" y="15"/>
                    <a:pt x="27" y="20"/>
                  </a:cubicBezTo>
                  <a:cubicBezTo>
                    <a:pt x="32" y="25"/>
                    <a:pt x="37" y="29"/>
                    <a:pt x="42" y="34"/>
                  </a:cubicBezTo>
                  <a:cubicBezTo>
                    <a:pt x="51" y="42"/>
                    <a:pt x="60" y="50"/>
                    <a:pt x="70" y="58"/>
                  </a:cubicBezTo>
                  <a:cubicBezTo>
                    <a:pt x="59" y="77"/>
                    <a:pt x="45" y="91"/>
                    <a:pt x="23" y="9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7" name="Freeform 229"/>
            <p:cNvSpPr>
              <a:spLocks noEditPoints="1"/>
            </p:cNvSpPr>
            <p:nvPr/>
          </p:nvSpPr>
          <p:spPr bwMode="auto">
            <a:xfrm>
              <a:off x="8399463" y="8191500"/>
              <a:ext cx="223838" cy="236538"/>
            </a:xfrm>
            <a:custGeom>
              <a:avLst/>
              <a:gdLst>
                <a:gd name="T0" fmla="*/ 69 w 70"/>
                <a:gd name="T1" fmla="*/ 3 h 73"/>
                <a:gd name="T2" fmla="*/ 65 w 70"/>
                <a:gd name="T3" fmla="*/ 1 h 73"/>
                <a:gd name="T4" fmla="*/ 64 w 70"/>
                <a:gd name="T5" fmla="*/ 1 h 73"/>
                <a:gd name="T6" fmla="*/ 20 w 70"/>
                <a:gd name="T7" fmla="*/ 12 h 73"/>
                <a:gd name="T8" fmla="*/ 0 w 70"/>
                <a:gd name="T9" fmla="*/ 23 h 73"/>
                <a:gd name="T10" fmla="*/ 18 w 70"/>
                <a:gd name="T11" fmla="*/ 42 h 73"/>
                <a:gd name="T12" fmla="*/ 50 w 70"/>
                <a:gd name="T13" fmla="*/ 68 h 73"/>
                <a:gd name="T14" fmla="*/ 50 w 70"/>
                <a:gd name="T15" fmla="*/ 70 h 73"/>
                <a:gd name="T16" fmla="*/ 65 w 70"/>
                <a:gd name="T17" fmla="*/ 52 h 73"/>
                <a:gd name="T18" fmla="*/ 69 w 70"/>
                <a:gd name="T19" fmla="*/ 3 h 73"/>
                <a:gd name="T20" fmla="*/ 63 w 70"/>
                <a:gd name="T21" fmla="*/ 33 h 73"/>
                <a:gd name="T22" fmla="*/ 53 w 70"/>
                <a:gd name="T23" fmla="*/ 67 h 73"/>
                <a:gd name="T24" fmla="*/ 31 w 70"/>
                <a:gd name="T25" fmla="*/ 47 h 73"/>
                <a:gd name="T26" fmla="*/ 19 w 70"/>
                <a:gd name="T27" fmla="*/ 38 h 73"/>
                <a:gd name="T28" fmla="*/ 8 w 70"/>
                <a:gd name="T29" fmla="*/ 28 h 73"/>
                <a:gd name="T30" fmla="*/ 11 w 70"/>
                <a:gd name="T31" fmla="*/ 19 h 73"/>
                <a:gd name="T32" fmla="*/ 21 w 70"/>
                <a:gd name="T33" fmla="*/ 16 h 73"/>
                <a:gd name="T34" fmla="*/ 36 w 70"/>
                <a:gd name="T35" fmla="*/ 12 h 73"/>
                <a:gd name="T36" fmla="*/ 64 w 70"/>
                <a:gd name="T37" fmla="*/ 6 h 73"/>
                <a:gd name="T38" fmla="*/ 63 w 70"/>
                <a:gd name="T39"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3">
                  <a:moveTo>
                    <a:pt x="69" y="3"/>
                  </a:moveTo>
                  <a:cubicBezTo>
                    <a:pt x="69" y="1"/>
                    <a:pt x="67" y="0"/>
                    <a:pt x="65" y="1"/>
                  </a:cubicBezTo>
                  <a:cubicBezTo>
                    <a:pt x="65" y="1"/>
                    <a:pt x="64" y="1"/>
                    <a:pt x="64" y="1"/>
                  </a:cubicBezTo>
                  <a:cubicBezTo>
                    <a:pt x="49" y="4"/>
                    <a:pt x="34" y="7"/>
                    <a:pt x="20" y="12"/>
                  </a:cubicBezTo>
                  <a:cubicBezTo>
                    <a:pt x="14" y="13"/>
                    <a:pt x="0" y="14"/>
                    <a:pt x="0" y="23"/>
                  </a:cubicBezTo>
                  <a:cubicBezTo>
                    <a:pt x="0" y="31"/>
                    <a:pt x="13" y="38"/>
                    <a:pt x="18" y="42"/>
                  </a:cubicBezTo>
                  <a:cubicBezTo>
                    <a:pt x="28" y="51"/>
                    <a:pt x="39" y="60"/>
                    <a:pt x="50" y="68"/>
                  </a:cubicBezTo>
                  <a:cubicBezTo>
                    <a:pt x="49" y="68"/>
                    <a:pt x="50" y="69"/>
                    <a:pt x="50" y="70"/>
                  </a:cubicBezTo>
                  <a:cubicBezTo>
                    <a:pt x="58" y="73"/>
                    <a:pt x="63" y="56"/>
                    <a:pt x="65" y="52"/>
                  </a:cubicBezTo>
                  <a:cubicBezTo>
                    <a:pt x="70" y="36"/>
                    <a:pt x="70" y="19"/>
                    <a:pt x="69" y="3"/>
                  </a:cubicBezTo>
                  <a:close/>
                  <a:moveTo>
                    <a:pt x="63" y="33"/>
                  </a:moveTo>
                  <a:cubicBezTo>
                    <a:pt x="63" y="39"/>
                    <a:pt x="60" y="63"/>
                    <a:pt x="53" y="67"/>
                  </a:cubicBezTo>
                  <a:cubicBezTo>
                    <a:pt x="46" y="60"/>
                    <a:pt x="38" y="54"/>
                    <a:pt x="31" y="47"/>
                  </a:cubicBezTo>
                  <a:cubicBezTo>
                    <a:pt x="27" y="44"/>
                    <a:pt x="23" y="41"/>
                    <a:pt x="19" y="38"/>
                  </a:cubicBezTo>
                  <a:cubicBezTo>
                    <a:pt x="18" y="36"/>
                    <a:pt x="8" y="30"/>
                    <a:pt x="8" y="28"/>
                  </a:cubicBezTo>
                  <a:cubicBezTo>
                    <a:pt x="9" y="25"/>
                    <a:pt x="10" y="22"/>
                    <a:pt x="11" y="19"/>
                  </a:cubicBezTo>
                  <a:cubicBezTo>
                    <a:pt x="15" y="18"/>
                    <a:pt x="18" y="17"/>
                    <a:pt x="21" y="16"/>
                  </a:cubicBezTo>
                  <a:cubicBezTo>
                    <a:pt x="26" y="15"/>
                    <a:pt x="31" y="13"/>
                    <a:pt x="36" y="12"/>
                  </a:cubicBezTo>
                  <a:cubicBezTo>
                    <a:pt x="45" y="10"/>
                    <a:pt x="54" y="8"/>
                    <a:pt x="64" y="6"/>
                  </a:cubicBezTo>
                  <a:cubicBezTo>
                    <a:pt x="64" y="15"/>
                    <a:pt x="64" y="24"/>
                    <a:pt x="63" y="3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8" name="Freeform 230"/>
            <p:cNvSpPr/>
            <p:nvPr/>
          </p:nvSpPr>
          <p:spPr bwMode="auto">
            <a:xfrm>
              <a:off x="8594725" y="7824788"/>
              <a:ext cx="28575" cy="28575"/>
            </a:xfrm>
            <a:custGeom>
              <a:avLst/>
              <a:gdLst>
                <a:gd name="T0" fmla="*/ 8 w 9"/>
                <a:gd name="T1" fmla="*/ 6 h 9"/>
                <a:gd name="T2" fmla="*/ 3 w 9"/>
                <a:gd name="T3" fmla="*/ 6 h 9"/>
                <a:gd name="T4" fmla="*/ 3 w 9"/>
                <a:gd name="T5" fmla="*/ 3 h 9"/>
                <a:gd name="T6" fmla="*/ 3 w 9"/>
                <a:gd name="T7" fmla="*/ 1 h 9"/>
                <a:gd name="T8" fmla="*/ 0 w 9"/>
                <a:gd name="T9" fmla="*/ 6 h 9"/>
                <a:gd name="T10" fmla="*/ 8 w 9"/>
                <a:gd name="T11" fmla="*/ 8 h 9"/>
                <a:gd name="T12" fmla="*/ 8 w 9"/>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8" y="6"/>
                  </a:moveTo>
                  <a:cubicBezTo>
                    <a:pt x="6" y="6"/>
                    <a:pt x="4" y="7"/>
                    <a:pt x="3" y="6"/>
                  </a:cubicBezTo>
                  <a:cubicBezTo>
                    <a:pt x="2" y="5"/>
                    <a:pt x="2" y="3"/>
                    <a:pt x="3" y="3"/>
                  </a:cubicBezTo>
                  <a:cubicBezTo>
                    <a:pt x="5" y="3"/>
                    <a:pt x="5" y="1"/>
                    <a:pt x="3" y="1"/>
                  </a:cubicBezTo>
                  <a:cubicBezTo>
                    <a:pt x="1" y="0"/>
                    <a:pt x="0" y="4"/>
                    <a:pt x="0" y="6"/>
                  </a:cubicBezTo>
                  <a:cubicBezTo>
                    <a:pt x="1" y="9"/>
                    <a:pt x="6" y="9"/>
                    <a:pt x="8" y="8"/>
                  </a:cubicBezTo>
                  <a:cubicBezTo>
                    <a:pt x="9" y="8"/>
                    <a:pt x="9" y="6"/>
                    <a:pt x="8" y="6"/>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9" name="Freeform 231"/>
            <p:cNvSpPr/>
            <p:nvPr/>
          </p:nvSpPr>
          <p:spPr bwMode="auto">
            <a:xfrm>
              <a:off x="8623300" y="7821613"/>
              <a:ext cx="38100" cy="41275"/>
            </a:xfrm>
            <a:custGeom>
              <a:avLst/>
              <a:gdLst>
                <a:gd name="T0" fmla="*/ 1 w 12"/>
                <a:gd name="T1" fmla="*/ 2 h 13"/>
                <a:gd name="T2" fmla="*/ 2 w 12"/>
                <a:gd name="T3" fmla="*/ 4 h 13"/>
                <a:gd name="T4" fmla="*/ 6 w 12"/>
                <a:gd name="T5" fmla="*/ 10 h 13"/>
                <a:gd name="T6" fmla="*/ 8 w 12"/>
                <a:gd name="T7" fmla="*/ 12 h 13"/>
                <a:gd name="T8" fmla="*/ 1 w 12"/>
                <a:gd name="T9" fmla="*/ 2 h 13"/>
              </a:gdLst>
              <a:ahLst/>
              <a:cxnLst>
                <a:cxn ang="0">
                  <a:pos x="T0" y="T1"/>
                </a:cxn>
                <a:cxn ang="0">
                  <a:pos x="T2" y="T3"/>
                </a:cxn>
                <a:cxn ang="0">
                  <a:pos x="T4" y="T5"/>
                </a:cxn>
                <a:cxn ang="0">
                  <a:pos x="T6" y="T7"/>
                </a:cxn>
                <a:cxn ang="0">
                  <a:pos x="T8" y="T9"/>
                </a:cxn>
              </a:cxnLst>
              <a:rect l="0" t="0" r="r" b="b"/>
              <a:pathLst>
                <a:path w="12" h="13">
                  <a:moveTo>
                    <a:pt x="1" y="2"/>
                  </a:moveTo>
                  <a:cubicBezTo>
                    <a:pt x="0" y="2"/>
                    <a:pt x="1" y="5"/>
                    <a:pt x="2" y="4"/>
                  </a:cubicBezTo>
                  <a:cubicBezTo>
                    <a:pt x="5" y="4"/>
                    <a:pt x="8" y="8"/>
                    <a:pt x="6" y="10"/>
                  </a:cubicBezTo>
                  <a:cubicBezTo>
                    <a:pt x="6" y="11"/>
                    <a:pt x="7" y="13"/>
                    <a:pt x="8" y="12"/>
                  </a:cubicBezTo>
                  <a:cubicBezTo>
                    <a:pt x="12" y="8"/>
                    <a:pt x="7" y="0"/>
                    <a:pt x="1" y="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0" name="Freeform 232"/>
            <p:cNvSpPr/>
            <p:nvPr/>
          </p:nvSpPr>
          <p:spPr bwMode="auto">
            <a:xfrm>
              <a:off x="8629650" y="7875588"/>
              <a:ext cx="38100" cy="31750"/>
            </a:xfrm>
            <a:custGeom>
              <a:avLst/>
              <a:gdLst>
                <a:gd name="T0" fmla="*/ 9 w 12"/>
                <a:gd name="T1" fmla="*/ 6 h 10"/>
                <a:gd name="T2" fmla="*/ 4 w 12"/>
                <a:gd name="T3" fmla="*/ 6 h 10"/>
                <a:gd name="T4" fmla="*/ 6 w 12"/>
                <a:gd name="T5" fmla="*/ 3 h 10"/>
                <a:gd name="T6" fmla="*/ 5 w 12"/>
                <a:gd name="T7" fmla="*/ 1 h 10"/>
                <a:gd name="T8" fmla="*/ 1 w 12"/>
                <a:gd name="T9" fmla="*/ 8 h 10"/>
                <a:gd name="T10" fmla="*/ 2 w 12"/>
                <a:gd name="T11" fmla="*/ 9 h 10"/>
                <a:gd name="T12" fmla="*/ 10 w 12"/>
                <a:gd name="T13" fmla="*/ 8 h 10"/>
                <a:gd name="T14" fmla="*/ 9 w 12"/>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9" y="6"/>
                  </a:moveTo>
                  <a:cubicBezTo>
                    <a:pt x="7" y="6"/>
                    <a:pt x="6" y="7"/>
                    <a:pt x="4" y="6"/>
                  </a:cubicBezTo>
                  <a:cubicBezTo>
                    <a:pt x="4" y="5"/>
                    <a:pt x="5" y="4"/>
                    <a:pt x="6" y="3"/>
                  </a:cubicBezTo>
                  <a:cubicBezTo>
                    <a:pt x="7" y="2"/>
                    <a:pt x="6" y="0"/>
                    <a:pt x="5" y="1"/>
                  </a:cubicBezTo>
                  <a:cubicBezTo>
                    <a:pt x="2" y="2"/>
                    <a:pt x="0" y="5"/>
                    <a:pt x="1" y="8"/>
                  </a:cubicBezTo>
                  <a:cubicBezTo>
                    <a:pt x="1" y="9"/>
                    <a:pt x="1" y="9"/>
                    <a:pt x="2" y="9"/>
                  </a:cubicBezTo>
                  <a:cubicBezTo>
                    <a:pt x="5" y="10"/>
                    <a:pt x="8" y="10"/>
                    <a:pt x="10" y="8"/>
                  </a:cubicBezTo>
                  <a:cubicBezTo>
                    <a:pt x="12" y="7"/>
                    <a:pt x="11" y="5"/>
                    <a:pt x="9" y="6"/>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1" name="Freeform 233"/>
            <p:cNvSpPr/>
            <p:nvPr/>
          </p:nvSpPr>
          <p:spPr bwMode="auto">
            <a:xfrm>
              <a:off x="8667750" y="7853363"/>
              <a:ext cx="47625" cy="53975"/>
            </a:xfrm>
            <a:custGeom>
              <a:avLst/>
              <a:gdLst>
                <a:gd name="T0" fmla="*/ 1 w 15"/>
                <a:gd name="T1" fmla="*/ 3 h 17"/>
                <a:gd name="T2" fmla="*/ 1 w 15"/>
                <a:gd name="T3" fmla="*/ 4 h 17"/>
                <a:gd name="T4" fmla="*/ 9 w 15"/>
                <a:gd name="T5" fmla="*/ 14 h 17"/>
                <a:gd name="T6" fmla="*/ 11 w 15"/>
                <a:gd name="T7" fmla="*/ 16 h 17"/>
                <a:gd name="T8" fmla="*/ 1 w 15"/>
                <a:gd name="T9" fmla="*/ 3 h 17"/>
              </a:gdLst>
              <a:ahLst/>
              <a:cxnLst>
                <a:cxn ang="0">
                  <a:pos x="T0" y="T1"/>
                </a:cxn>
                <a:cxn ang="0">
                  <a:pos x="T2" y="T3"/>
                </a:cxn>
                <a:cxn ang="0">
                  <a:pos x="T4" y="T5"/>
                </a:cxn>
                <a:cxn ang="0">
                  <a:pos x="T6" y="T7"/>
                </a:cxn>
                <a:cxn ang="0">
                  <a:pos x="T8" y="T9"/>
                </a:cxn>
              </a:cxnLst>
              <a:rect l="0" t="0" r="r" b="b"/>
              <a:pathLst>
                <a:path w="15" h="17">
                  <a:moveTo>
                    <a:pt x="1" y="3"/>
                  </a:moveTo>
                  <a:cubicBezTo>
                    <a:pt x="0" y="3"/>
                    <a:pt x="0" y="4"/>
                    <a:pt x="1" y="4"/>
                  </a:cubicBezTo>
                  <a:cubicBezTo>
                    <a:pt x="7" y="3"/>
                    <a:pt x="12" y="9"/>
                    <a:pt x="9" y="14"/>
                  </a:cubicBezTo>
                  <a:cubicBezTo>
                    <a:pt x="9" y="16"/>
                    <a:pt x="10" y="17"/>
                    <a:pt x="11" y="16"/>
                  </a:cubicBezTo>
                  <a:cubicBezTo>
                    <a:pt x="15" y="8"/>
                    <a:pt x="8" y="0"/>
                    <a:pt x="1" y="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2" name="Freeform 234"/>
            <p:cNvSpPr/>
            <p:nvPr/>
          </p:nvSpPr>
          <p:spPr bwMode="auto">
            <a:xfrm>
              <a:off x="8524875" y="8604250"/>
              <a:ext cx="60325" cy="30163"/>
            </a:xfrm>
            <a:custGeom>
              <a:avLst/>
              <a:gdLst>
                <a:gd name="T0" fmla="*/ 18 w 19"/>
                <a:gd name="T1" fmla="*/ 8 h 9"/>
                <a:gd name="T2" fmla="*/ 2 w 19"/>
                <a:gd name="T3" fmla="*/ 0 h 9"/>
                <a:gd name="T4" fmla="*/ 1 w 19"/>
                <a:gd name="T5" fmla="*/ 1 h 9"/>
                <a:gd name="T6" fmla="*/ 17 w 19"/>
                <a:gd name="T7" fmla="*/ 9 h 9"/>
                <a:gd name="T8" fmla="*/ 18 w 19"/>
                <a:gd name="T9" fmla="*/ 8 h 9"/>
              </a:gdLst>
              <a:ahLst/>
              <a:cxnLst>
                <a:cxn ang="0">
                  <a:pos x="T0" y="T1"/>
                </a:cxn>
                <a:cxn ang="0">
                  <a:pos x="T2" y="T3"/>
                </a:cxn>
                <a:cxn ang="0">
                  <a:pos x="T4" y="T5"/>
                </a:cxn>
                <a:cxn ang="0">
                  <a:pos x="T6" y="T7"/>
                </a:cxn>
                <a:cxn ang="0">
                  <a:pos x="T8" y="T9"/>
                </a:cxn>
              </a:cxnLst>
              <a:rect l="0" t="0" r="r" b="b"/>
              <a:pathLst>
                <a:path w="19" h="9">
                  <a:moveTo>
                    <a:pt x="18" y="8"/>
                  </a:moveTo>
                  <a:cubicBezTo>
                    <a:pt x="13" y="5"/>
                    <a:pt x="7" y="3"/>
                    <a:pt x="2" y="0"/>
                  </a:cubicBezTo>
                  <a:cubicBezTo>
                    <a:pt x="1" y="0"/>
                    <a:pt x="0" y="1"/>
                    <a:pt x="1" y="1"/>
                  </a:cubicBezTo>
                  <a:cubicBezTo>
                    <a:pt x="6" y="4"/>
                    <a:pt x="12" y="7"/>
                    <a:pt x="17" y="9"/>
                  </a:cubicBezTo>
                  <a:cubicBezTo>
                    <a:pt x="18" y="9"/>
                    <a:pt x="19" y="8"/>
                    <a:pt x="18" y="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sp>
        <p:nvSpPr>
          <p:cNvPr id="163" name="Freeform 142"/>
          <p:cNvSpPr>
            <a:spLocks noEditPoints="1"/>
          </p:cNvSpPr>
          <p:nvPr/>
        </p:nvSpPr>
        <p:spPr bwMode="auto">
          <a:xfrm>
            <a:off x="5479526" y="3580606"/>
            <a:ext cx="1106488" cy="868363"/>
          </a:xfrm>
          <a:custGeom>
            <a:avLst/>
            <a:gdLst>
              <a:gd name="T0" fmla="*/ 346 w 347"/>
              <a:gd name="T1" fmla="*/ 130 h 269"/>
              <a:gd name="T2" fmla="*/ 154 w 347"/>
              <a:gd name="T3" fmla="*/ 7 h 269"/>
              <a:gd name="T4" fmla="*/ 51 w 347"/>
              <a:gd name="T5" fmla="*/ 75 h 269"/>
              <a:gd name="T6" fmla="*/ 22 w 347"/>
              <a:gd name="T7" fmla="*/ 168 h 269"/>
              <a:gd name="T8" fmla="*/ 124 w 347"/>
              <a:gd name="T9" fmla="*/ 215 h 269"/>
              <a:gd name="T10" fmla="*/ 151 w 347"/>
              <a:gd name="T11" fmla="*/ 129 h 269"/>
              <a:gd name="T12" fmla="*/ 228 w 347"/>
              <a:gd name="T13" fmla="*/ 145 h 269"/>
              <a:gd name="T14" fmla="*/ 251 w 347"/>
              <a:gd name="T15" fmla="*/ 267 h 269"/>
              <a:gd name="T16" fmla="*/ 324 w 347"/>
              <a:gd name="T17" fmla="*/ 224 h 269"/>
              <a:gd name="T18" fmla="*/ 100 w 347"/>
              <a:gd name="T19" fmla="*/ 195 h 269"/>
              <a:gd name="T20" fmla="*/ 107 w 347"/>
              <a:gd name="T21" fmla="*/ 209 h 269"/>
              <a:gd name="T22" fmla="*/ 109 w 347"/>
              <a:gd name="T23" fmla="*/ 222 h 269"/>
              <a:gd name="T24" fmla="*/ 123 w 347"/>
              <a:gd name="T25" fmla="*/ 239 h 269"/>
              <a:gd name="T26" fmla="*/ 86 w 347"/>
              <a:gd name="T27" fmla="*/ 168 h 269"/>
              <a:gd name="T28" fmla="*/ 103 w 347"/>
              <a:gd name="T29" fmla="*/ 185 h 269"/>
              <a:gd name="T30" fmla="*/ 110 w 347"/>
              <a:gd name="T31" fmla="*/ 150 h 269"/>
              <a:gd name="T32" fmla="*/ 104 w 347"/>
              <a:gd name="T33" fmla="*/ 159 h 269"/>
              <a:gd name="T34" fmla="*/ 52 w 347"/>
              <a:gd name="T35" fmla="*/ 77 h 269"/>
              <a:gd name="T36" fmla="*/ 143 w 347"/>
              <a:gd name="T37" fmla="*/ 130 h 269"/>
              <a:gd name="T38" fmla="*/ 114 w 347"/>
              <a:gd name="T39" fmla="*/ 131 h 269"/>
              <a:gd name="T40" fmla="*/ 97 w 347"/>
              <a:gd name="T41" fmla="*/ 123 h 269"/>
              <a:gd name="T42" fmla="*/ 145 w 347"/>
              <a:gd name="T43" fmla="*/ 121 h 269"/>
              <a:gd name="T44" fmla="*/ 143 w 347"/>
              <a:gd name="T45" fmla="*/ 130 h 269"/>
              <a:gd name="T46" fmla="*/ 182 w 347"/>
              <a:gd name="T47" fmla="*/ 116 h 269"/>
              <a:gd name="T48" fmla="*/ 188 w 347"/>
              <a:gd name="T49" fmla="*/ 129 h 269"/>
              <a:gd name="T50" fmla="*/ 158 w 347"/>
              <a:gd name="T51" fmla="*/ 124 h 269"/>
              <a:gd name="T52" fmla="*/ 210 w 347"/>
              <a:gd name="T53" fmla="*/ 14 h 269"/>
              <a:gd name="T54" fmla="*/ 197 w 347"/>
              <a:gd name="T55" fmla="*/ 96 h 269"/>
              <a:gd name="T56" fmla="*/ 227 w 347"/>
              <a:gd name="T57" fmla="*/ 139 h 269"/>
              <a:gd name="T58" fmla="*/ 202 w 347"/>
              <a:gd name="T59" fmla="*/ 123 h 269"/>
              <a:gd name="T60" fmla="*/ 269 w 347"/>
              <a:gd name="T61" fmla="*/ 42 h 269"/>
              <a:gd name="T62" fmla="*/ 261 w 347"/>
              <a:gd name="T63" fmla="*/ 117 h 269"/>
              <a:gd name="T64" fmla="*/ 258 w 347"/>
              <a:gd name="T65" fmla="*/ 125 h 269"/>
              <a:gd name="T66" fmla="*/ 250 w 347"/>
              <a:gd name="T67" fmla="*/ 132 h 269"/>
              <a:gd name="T68" fmla="*/ 226 w 347"/>
              <a:gd name="T69" fmla="*/ 129 h 269"/>
              <a:gd name="T70" fmla="*/ 239 w 347"/>
              <a:gd name="T71" fmla="*/ 166 h 269"/>
              <a:gd name="T72" fmla="*/ 266 w 347"/>
              <a:gd name="T73" fmla="*/ 128 h 269"/>
              <a:gd name="T74" fmla="*/ 311 w 347"/>
              <a:gd name="T75" fmla="*/ 156 h 269"/>
              <a:gd name="T76" fmla="*/ 305 w 347"/>
              <a:gd name="T77" fmla="*/ 158 h 269"/>
              <a:gd name="T78" fmla="*/ 294 w 347"/>
              <a:gd name="T79" fmla="*/ 162 h 269"/>
              <a:gd name="T80" fmla="*/ 273 w 347"/>
              <a:gd name="T81" fmla="*/ 170 h 269"/>
              <a:gd name="T82" fmla="*/ 261 w 347"/>
              <a:gd name="T83" fmla="*/ 173 h 269"/>
              <a:gd name="T84" fmla="*/ 328 w 347"/>
              <a:gd name="T85" fmla="*/ 182 h 269"/>
              <a:gd name="T86" fmla="*/ 322 w 347"/>
              <a:gd name="T87" fmla="*/ 196 h 269"/>
              <a:gd name="T88" fmla="*/ 325 w 347"/>
              <a:gd name="T89" fmla="*/ 211 h 269"/>
              <a:gd name="T90" fmla="*/ 302 w 347"/>
              <a:gd name="T91" fmla="*/ 236 h 269"/>
              <a:gd name="T92" fmla="*/ 290 w 347"/>
              <a:gd name="T93" fmla="*/ 245 h 269"/>
              <a:gd name="T94" fmla="*/ 261 w 347"/>
              <a:gd name="T95" fmla="*/ 258 h 269"/>
              <a:gd name="T96" fmla="*/ 243 w 347"/>
              <a:gd name="T97" fmla="*/ 261 h 269"/>
              <a:gd name="T98" fmla="*/ 241 w 347"/>
              <a:gd name="T99" fmla="*/ 209 h 269"/>
              <a:gd name="T100" fmla="*/ 336 w 347"/>
              <a:gd name="T101" fmla="*/ 151 h 269"/>
              <a:gd name="T102" fmla="*/ 337 w 347"/>
              <a:gd name="T10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7" h="269">
                <a:moveTo>
                  <a:pt x="345" y="174"/>
                </a:moveTo>
                <a:cubicBezTo>
                  <a:pt x="345" y="174"/>
                  <a:pt x="345" y="174"/>
                  <a:pt x="344" y="174"/>
                </a:cubicBezTo>
                <a:cubicBezTo>
                  <a:pt x="344" y="166"/>
                  <a:pt x="343" y="158"/>
                  <a:pt x="341" y="150"/>
                </a:cubicBezTo>
                <a:cubicBezTo>
                  <a:pt x="341" y="149"/>
                  <a:pt x="341" y="148"/>
                  <a:pt x="340" y="148"/>
                </a:cubicBezTo>
                <a:cubicBezTo>
                  <a:pt x="345" y="144"/>
                  <a:pt x="347" y="138"/>
                  <a:pt x="346" y="130"/>
                </a:cubicBezTo>
                <a:cubicBezTo>
                  <a:pt x="342" y="112"/>
                  <a:pt x="323" y="93"/>
                  <a:pt x="309" y="83"/>
                </a:cubicBezTo>
                <a:cubicBezTo>
                  <a:pt x="309" y="82"/>
                  <a:pt x="309" y="82"/>
                  <a:pt x="309" y="82"/>
                </a:cubicBezTo>
                <a:cubicBezTo>
                  <a:pt x="311" y="51"/>
                  <a:pt x="250" y="23"/>
                  <a:pt x="225" y="19"/>
                </a:cubicBezTo>
                <a:cubicBezTo>
                  <a:pt x="225" y="19"/>
                  <a:pt x="225" y="19"/>
                  <a:pt x="225" y="19"/>
                </a:cubicBezTo>
                <a:cubicBezTo>
                  <a:pt x="213" y="0"/>
                  <a:pt x="173" y="4"/>
                  <a:pt x="154" y="7"/>
                </a:cubicBezTo>
                <a:cubicBezTo>
                  <a:pt x="142" y="9"/>
                  <a:pt x="128" y="12"/>
                  <a:pt x="123" y="25"/>
                </a:cubicBezTo>
                <a:cubicBezTo>
                  <a:pt x="123" y="26"/>
                  <a:pt x="123" y="27"/>
                  <a:pt x="122" y="28"/>
                </a:cubicBezTo>
                <a:cubicBezTo>
                  <a:pt x="122" y="27"/>
                  <a:pt x="121" y="27"/>
                  <a:pt x="120" y="27"/>
                </a:cubicBezTo>
                <a:cubicBezTo>
                  <a:pt x="99" y="32"/>
                  <a:pt x="77" y="37"/>
                  <a:pt x="61" y="51"/>
                </a:cubicBezTo>
                <a:cubicBezTo>
                  <a:pt x="52" y="60"/>
                  <a:pt x="49" y="67"/>
                  <a:pt x="51" y="75"/>
                </a:cubicBezTo>
                <a:cubicBezTo>
                  <a:pt x="51" y="75"/>
                  <a:pt x="50" y="74"/>
                  <a:pt x="49" y="75"/>
                </a:cubicBezTo>
                <a:cubicBezTo>
                  <a:pt x="33" y="83"/>
                  <a:pt x="26" y="98"/>
                  <a:pt x="20" y="115"/>
                </a:cubicBezTo>
                <a:cubicBezTo>
                  <a:pt x="16" y="127"/>
                  <a:pt x="5" y="156"/>
                  <a:pt x="20" y="166"/>
                </a:cubicBezTo>
                <a:cubicBezTo>
                  <a:pt x="21" y="166"/>
                  <a:pt x="22" y="167"/>
                  <a:pt x="22" y="167"/>
                </a:cubicBezTo>
                <a:cubicBezTo>
                  <a:pt x="22" y="167"/>
                  <a:pt x="22" y="168"/>
                  <a:pt x="22" y="168"/>
                </a:cubicBezTo>
                <a:cubicBezTo>
                  <a:pt x="31" y="204"/>
                  <a:pt x="62" y="252"/>
                  <a:pt x="103" y="253"/>
                </a:cubicBezTo>
                <a:cubicBezTo>
                  <a:pt x="115" y="254"/>
                  <a:pt x="134" y="249"/>
                  <a:pt x="133" y="233"/>
                </a:cubicBezTo>
                <a:cubicBezTo>
                  <a:pt x="132" y="227"/>
                  <a:pt x="128" y="221"/>
                  <a:pt x="124" y="216"/>
                </a:cubicBezTo>
                <a:cubicBezTo>
                  <a:pt x="124" y="216"/>
                  <a:pt x="124" y="216"/>
                  <a:pt x="124" y="216"/>
                </a:cubicBezTo>
                <a:cubicBezTo>
                  <a:pt x="124" y="216"/>
                  <a:pt x="125" y="215"/>
                  <a:pt x="124" y="215"/>
                </a:cubicBezTo>
                <a:cubicBezTo>
                  <a:pt x="123" y="214"/>
                  <a:pt x="123" y="214"/>
                  <a:pt x="122" y="214"/>
                </a:cubicBezTo>
                <a:cubicBezTo>
                  <a:pt x="121" y="213"/>
                  <a:pt x="120" y="211"/>
                  <a:pt x="120" y="210"/>
                </a:cubicBezTo>
                <a:cubicBezTo>
                  <a:pt x="111" y="196"/>
                  <a:pt x="107" y="180"/>
                  <a:pt x="105" y="164"/>
                </a:cubicBezTo>
                <a:cubicBezTo>
                  <a:pt x="110" y="161"/>
                  <a:pt x="113" y="155"/>
                  <a:pt x="116" y="144"/>
                </a:cubicBezTo>
                <a:cubicBezTo>
                  <a:pt x="129" y="147"/>
                  <a:pt x="141" y="139"/>
                  <a:pt x="151" y="129"/>
                </a:cubicBezTo>
                <a:cubicBezTo>
                  <a:pt x="157" y="136"/>
                  <a:pt x="165" y="140"/>
                  <a:pt x="175" y="137"/>
                </a:cubicBezTo>
                <a:cubicBezTo>
                  <a:pt x="179" y="139"/>
                  <a:pt x="187" y="140"/>
                  <a:pt x="189" y="135"/>
                </a:cubicBezTo>
                <a:cubicBezTo>
                  <a:pt x="189" y="135"/>
                  <a:pt x="189" y="135"/>
                  <a:pt x="189" y="135"/>
                </a:cubicBezTo>
                <a:cubicBezTo>
                  <a:pt x="193" y="133"/>
                  <a:pt x="196" y="129"/>
                  <a:pt x="198" y="126"/>
                </a:cubicBezTo>
                <a:cubicBezTo>
                  <a:pt x="204" y="141"/>
                  <a:pt x="215" y="146"/>
                  <a:pt x="228" y="145"/>
                </a:cubicBezTo>
                <a:cubicBezTo>
                  <a:pt x="230" y="161"/>
                  <a:pt x="234" y="179"/>
                  <a:pt x="252" y="180"/>
                </a:cubicBezTo>
                <a:cubicBezTo>
                  <a:pt x="253" y="180"/>
                  <a:pt x="254" y="180"/>
                  <a:pt x="255" y="180"/>
                </a:cubicBezTo>
                <a:cubicBezTo>
                  <a:pt x="251" y="208"/>
                  <a:pt x="208" y="212"/>
                  <a:pt x="207" y="242"/>
                </a:cubicBezTo>
                <a:cubicBezTo>
                  <a:pt x="207" y="263"/>
                  <a:pt x="232" y="269"/>
                  <a:pt x="250" y="267"/>
                </a:cubicBezTo>
                <a:cubicBezTo>
                  <a:pt x="250" y="267"/>
                  <a:pt x="250" y="267"/>
                  <a:pt x="251" y="267"/>
                </a:cubicBezTo>
                <a:cubicBezTo>
                  <a:pt x="251" y="267"/>
                  <a:pt x="252" y="267"/>
                  <a:pt x="252" y="267"/>
                </a:cubicBezTo>
                <a:cubicBezTo>
                  <a:pt x="261" y="265"/>
                  <a:pt x="271" y="261"/>
                  <a:pt x="281" y="256"/>
                </a:cubicBezTo>
                <a:cubicBezTo>
                  <a:pt x="281" y="256"/>
                  <a:pt x="281" y="256"/>
                  <a:pt x="282" y="257"/>
                </a:cubicBezTo>
                <a:cubicBezTo>
                  <a:pt x="283" y="257"/>
                  <a:pt x="283" y="256"/>
                  <a:pt x="283" y="255"/>
                </a:cubicBezTo>
                <a:cubicBezTo>
                  <a:pt x="299" y="247"/>
                  <a:pt x="313" y="236"/>
                  <a:pt x="324" y="224"/>
                </a:cubicBezTo>
                <a:cubicBezTo>
                  <a:pt x="336" y="210"/>
                  <a:pt x="343" y="194"/>
                  <a:pt x="344" y="176"/>
                </a:cubicBezTo>
                <a:cubicBezTo>
                  <a:pt x="346" y="177"/>
                  <a:pt x="347" y="175"/>
                  <a:pt x="345" y="174"/>
                </a:cubicBezTo>
                <a:close/>
                <a:moveTo>
                  <a:pt x="107" y="196"/>
                </a:moveTo>
                <a:cubicBezTo>
                  <a:pt x="105" y="195"/>
                  <a:pt x="103" y="195"/>
                  <a:pt x="101" y="194"/>
                </a:cubicBezTo>
                <a:cubicBezTo>
                  <a:pt x="100" y="193"/>
                  <a:pt x="99" y="195"/>
                  <a:pt x="100" y="195"/>
                </a:cubicBezTo>
                <a:cubicBezTo>
                  <a:pt x="102" y="196"/>
                  <a:pt x="105" y="198"/>
                  <a:pt x="108" y="199"/>
                </a:cubicBezTo>
                <a:cubicBezTo>
                  <a:pt x="108" y="199"/>
                  <a:pt x="108" y="199"/>
                  <a:pt x="108" y="200"/>
                </a:cubicBezTo>
                <a:cubicBezTo>
                  <a:pt x="109" y="203"/>
                  <a:pt x="111" y="206"/>
                  <a:pt x="113" y="210"/>
                </a:cubicBezTo>
                <a:cubicBezTo>
                  <a:pt x="112" y="209"/>
                  <a:pt x="110" y="208"/>
                  <a:pt x="108" y="207"/>
                </a:cubicBezTo>
                <a:cubicBezTo>
                  <a:pt x="107" y="207"/>
                  <a:pt x="106" y="208"/>
                  <a:pt x="107" y="209"/>
                </a:cubicBezTo>
                <a:cubicBezTo>
                  <a:pt x="110" y="210"/>
                  <a:pt x="112" y="211"/>
                  <a:pt x="115" y="212"/>
                </a:cubicBezTo>
                <a:cubicBezTo>
                  <a:pt x="117" y="215"/>
                  <a:pt x="119" y="218"/>
                  <a:pt x="120" y="222"/>
                </a:cubicBezTo>
                <a:cubicBezTo>
                  <a:pt x="121" y="223"/>
                  <a:pt x="121" y="224"/>
                  <a:pt x="122" y="225"/>
                </a:cubicBezTo>
                <a:cubicBezTo>
                  <a:pt x="118" y="223"/>
                  <a:pt x="113" y="222"/>
                  <a:pt x="109" y="221"/>
                </a:cubicBezTo>
                <a:cubicBezTo>
                  <a:pt x="109" y="221"/>
                  <a:pt x="108" y="222"/>
                  <a:pt x="109" y="222"/>
                </a:cubicBezTo>
                <a:cubicBezTo>
                  <a:pt x="114" y="223"/>
                  <a:pt x="118" y="226"/>
                  <a:pt x="123" y="228"/>
                </a:cubicBezTo>
                <a:cubicBezTo>
                  <a:pt x="123" y="231"/>
                  <a:pt x="124" y="234"/>
                  <a:pt x="123" y="237"/>
                </a:cubicBezTo>
                <a:cubicBezTo>
                  <a:pt x="118" y="235"/>
                  <a:pt x="113" y="234"/>
                  <a:pt x="108" y="232"/>
                </a:cubicBezTo>
                <a:cubicBezTo>
                  <a:pt x="107" y="232"/>
                  <a:pt x="107" y="233"/>
                  <a:pt x="107" y="234"/>
                </a:cubicBezTo>
                <a:cubicBezTo>
                  <a:pt x="112" y="235"/>
                  <a:pt x="118" y="238"/>
                  <a:pt x="123" y="239"/>
                </a:cubicBezTo>
                <a:cubicBezTo>
                  <a:pt x="123" y="241"/>
                  <a:pt x="122" y="243"/>
                  <a:pt x="121" y="244"/>
                </a:cubicBezTo>
                <a:cubicBezTo>
                  <a:pt x="117" y="249"/>
                  <a:pt x="103" y="248"/>
                  <a:pt x="97" y="247"/>
                </a:cubicBezTo>
                <a:cubicBezTo>
                  <a:pt x="61" y="241"/>
                  <a:pt x="37" y="200"/>
                  <a:pt x="25" y="168"/>
                </a:cubicBezTo>
                <a:cubicBezTo>
                  <a:pt x="31" y="170"/>
                  <a:pt x="38" y="169"/>
                  <a:pt x="44" y="169"/>
                </a:cubicBezTo>
                <a:cubicBezTo>
                  <a:pt x="58" y="170"/>
                  <a:pt x="72" y="170"/>
                  <a:pt x="86" y="168"/>
                </a:cubicBezTo>
                <a:cubicBezTo>
                  <a:pt x="92" y="168"/>
                  <a:pt x="96" y="167"/>
                  <a:pt x="100" y="166"/>
                </a:cubicBezTo>
                <a:cubicBezTo>
                  <a:pt x="100" y="172"/>
                  <a:pt x="101" y="177"/>
                  <a:pt x="103" y="183"/>
                </a:cubicBezTo>
                <a:cubicBezTo>
                  <a:pt x="99" y="181"/>
                  <a:pt x="95" y="179"/>
                  <a:pt x="92" y="178"/>
                </a:cubicBezTo>
                <a:cubicBezTo>
                  <a:pt x="91" y="178"/>
                  <a:pt x="91" y="179"/>
                  <a:pt x="91" y="180"/>
                </a:cubicBezTo>
                <a:cubicBezTo>
                  <a:pt x="96" y="181"/>
                  <a:pt x="99" y="183"/>
                  <a:pt x="103" y="185"/>
                </a:cubicBezTo>
                <a:cubicBezTo>
                  <a:pt x="104" y="189"/>
                  <a:pt x="105" y="193"/>
                  <a:pt x="107" y="196"/>
                </a:cubicBezTo>
                <a:close/>
                <a:moveTo>
                  <a:pt x="110" y="148"/>
                </a:moveTo>
                <a:cubicBezTo>
                  <a:pt x="106" y="145"/>
                  <a:pt x="101" y="144"/>
                  <a:pt x="95" y="143"/>
                </a:cubicBezTo>
                <a:cubicBezTo>
                  <a:pt x="94" y="143"/>
                  <a:pt x="94" y="145"/>
                  <a:pt x="95" y="145"/>
                </a:cubicBezTo>
                <a:cubicBezTo>
                  <a:pt x="101" y="145"/>
                  <a:pt x="105" y="147"/>
                  <a:pt x="110" y="150"/>
                </a:cubicBezTo>
                <a:cubicBezTo>
                  <a:pt x="108" y="152"/>
                  <a:pt x="107" y="155"/>
                  <a:pt x="106" y="157"/>
                </a:cubicBezTo>
                <a:cubicBezTo>
                  <a:pt x="103" y="156"/>
                  <a:pt x="101" y="156"/>
                  <a:pt x="99" y="155"/>
                </a:cubicBezTo>
                <a:cubicBezTo>
                  <a:pt x="96" y="154"/>
                  <a:pt x="94" y="152"/>
                  <a:pt x="92" y="150"/>
                </a:cubicBezTo>
                <a:cubicBezTo>
                  <a:pt x="91" y="150"/>
                  <a:pt x="90" y="151"/>
                  <a:pt x="91" y="151"/>
                </a:cubicBezTo>
                <a:cubicBezTo>
                  <a:pt x="94" y="155"/>
                  <a:pt x="99" y="158"/>
                  <a:pt x="104" y="159"/>
                </a:cubicBezTo>
                <a:cubicBezTo>
                  <a:pt x="102" y="160"/>
                  <a:pt x="101" y="161"/>
                  <a:pt x="100" y="161"/>
                </a:cubicBezTo>
                <a:cubicBezTo>
                  <a:pt x="94" y="164"/>
                  <a:pt x="83" y="163"/>
                  <a:pt x="77" y="164"/>
                </a:cubicBezTo>
                <a:cubicBezTo>
                  <a:pt x="63" y="164"/>
                  <a:pt x="44" y="167"/>
                  <a:pt x="31" y="163"/>
                </a:cubicBezTo>
                <a:cubicBezTo>
                  <a:pt x="0" y="153"/>
                  <a:pt x="34" y="89"/>
                  <a:pt x="51" y="78"/>
                </a:cubicBezTo>
                <a:cubicBezTo>
                  <a:pt x="51" y="78"/>
                  <a:pt x="52" y="77"/>
                  <a:pt x="52" y="77"/>
                </a:cubicBezTo>
                <a:cubicBezTo>
                  <a:pt x="53" y="82"/>
                  <a:pt x="57" y="88"/>
                  <a:pt x="61" y="94"/>
                </a:cubicBezTo>
                <a:cubicBezTo>
                  <a:pt x="73" y="112"/>
                  <a:pt x="91" y="129"/>
                  <a:pt x="109" y="141"/>
                </a:cubicBezTo>
                <a:cubicBezTo>
                  <a:pt x="110" y="142"/>
                  <a:pt x="112" y="142"/>
                  <a:pt x="113" y="143"/>
                </a:cubicBezTo>
                <a:cubicBezTo>
                  <a:pt x="112" y="145"/>
                  <a:pt x="111" y="146"/>
                  <a:pt x="110" y="148"/>
                </a:cubicBezTo>
                <a:close/>
                <a:moveTo>
                  <a:pt x="143" y="130"/>
                </a:moveTo>
                <a:cubicBezTo>
                  <a:pt x="138" y="127"/>
                  <a:pt x="132" y="126"/>
                  <a:pt x="127" y="125"/>
                </a:cubicBezTo>
                <a:cubicBezTo>
                  <a:pt x="126" y="124"/>
                  <a:pt x="125" y="126"/>
                  <a:pt x="126" y="126"/>
                </a:cubicBezTo>
                <a:cubicBezTo>
                  <a:pt x="131" y="128"/>
                  <a:pt x="136" y="130"/>
                  <a:pt x="142" y="131"/>
                </a:cubicBezTo>
                <a:cubicBezTo>
                  <a:pt x="139" y="133"/>
                  <a:pt x="135" y="135"/>
                  <a:pt x="132" y="137"/>
                </a:cubicBezTo>
                <a:cubicBezTo>
                  <a:pt x="127" y="134"/>
                  <a:pt x="120" y="132"/>
                  <a:pt x="114" y="131"/>
                </a:cubicBezTo>
                <a:cubicBezTo>
                  <a:pt x="113" y="131"/>
                  <a:pt x="113" y="132"/>
                  <a:pt x="114" y="132"/>
                </a:cubicBezTo>
                <a:cubicBezTo>
                  <a:pt x="117" y="133"/>
                  <a:pt x="120" y="134"/>
                  <a:pt x="124" y="136"/>
                </a:cubicBezTo>
                <a:cubicBezTo>
                  <a:pt x="126" y="136"/>
                  <a:pt x="127" y="137"/>
                  <a:pt x="129" y="138"/>
                </a:cubicBezTo>
                <a:cubicBezTo>
                  <a:pt x="128" y="138"/>
                  <a:pt x="127" y="139"/>
                  <a:pt x="125" y="139"/>
                </a:cubicBezTo>
                <a:cubicBezTo>
                  <a:pt x="115" y="141"/>
                  <a:pt x="104" y="130"/>
                  <a:pt x="97" y="123"/>
                </a:cubicBezTo>
                <a:cubicBezTo>
                  <a:pt x="85" y="114"/>
                  <a:pt x="74" y="104"/>
                  <a:pt x="66" y="91"/>
                </a:cubicBezTo>
                <a:cubicBezTo>
                  <a:pt x="39" y="52"/>
                  <a:pt x="93" y="39"/>
                  <a:pt x="121" y="32"/>
                </a:cubicBezTo>
                <a:cubicBezTo>
                  <a:pt x="121" y="32"/>
                  <a:pt x="122" y="32"/>
                  <a:pt x="122" y="32"/>
                </a:cubicBezTo>
                <a:cubicBezTo>
                  <a:pt x="119" y="47"/>
                  <a:pt x="126" y="67"/>
                  <a:pt x="130" y="80"/>
                </a:cubicBezTo>
                <a:cubicBezTo>
                  <a:pt x="132" y="92"/>
                  <a:pt x="137" y="109"/>
                  <a:pt x="145" y="121"/>
                </a:cubicBezTo>
                <a:cubicBezTo>
                  <a:pt x="141" y="120"/>
                  <a:pt x="138" y="118"/>
                  <a:pt x="134" y="116"/>
                </a:cubicBezTo>
                <a:cubicBezTo>
                  <a:pt x="133" y="116"/>
                  <a:pt x="133" y="117"/>
                  <a:pt x="134" y="117"/>
                </a:cubicBezTo>
                <a:cubicBezTo>
                  <a:pt x="138" y="120"/>
                  <a:pt x="142" y="122"/>
                  <a:pt x="147" y="124"/>
                </a:cubicBezTo>
                <a:cubicBezTo>
                  <a:pt x="147" y="125"/>
                  <a:pt x="148" y="125"/>
                  <a:pt x="148" y="126"/>
                </a:cubicBezTo>
                <a:cubicBezTo>
                  <a:pt x="147" y="127"/>
                  <a:pt x="145" y="128"/>
                  <a:pt x="143" y="130"/>
                </a:cubicBezTo>
                <a:close/>
                <a:moveTo>
                  <a:pt x="191" y="109"/>
                </a:moveTo>
                <a:cubicBezTo>
                  <a:pt x="194" y="110"/>
                  <a:pt x="197" y="112"/>
                  <a:pt x="200" y="113"/>
                </a:cubicBezTo>
                <a:cubicBezTo>
                  <a:pt x="198" y="116"/>
                  <a:pt x="196" y="119"/>
                  <a:pt x="195" y="121"/>
                </a:cubicBezTo>
                <a:cubicBezTo>
                  <a:pt x="191" y="119"/>
                  <a:pt x="187" y="117"/>
                  <a:pt x="183" y="115"/>
                </a:cubicBezTo>
                <a:cubicBezTo>
                  <a:pt x="182" y="115"/>
                  <a:pt x="181" y="116"/>
                  <a:pt x="182" y="116"/>
                </a:cubicBezTo>
                <a:cubicBezTo>
                  <a:pt x="186" y="118"/>
                  <a:pt x="190" y="121"/>
                  <a:pt x="194" y="123"/>
                </a:cubicBezTo>
                <a:cubicBezTo>
                  <a:pt x="192" y="125"/>
                  <a:pt x="191" y="126"/>
                  <a:pt x="189" y="128"/>
                </a:cubicBezTo>
                <a:cubicBezTo>
                  <a:pt x="183" y="125"/>
                  <a:pt x="177" y="122"/>
                  <a:pt x="172" y="119"/>
                </a:cubicBezTo>
                <a:cubicBezTo>
                  <a:pt x="171" y="119"/>
                  <a:pt x="170" y="120"/>
                  <a:pt x="171" y="120"/>
                </a:cubicBezTo>
                <a:cubicBezTo>
                  <a:pt x="177" y="123"/>
                  <a:pt x="182" y="126"/>
                  <a:pt x="188" y="129"/>
                </a:cubicBezTo>
                <a:cubicBezTo>
                  <a:pt x="187" y="130"/>
                  <a:pt x="187" y="130"/>
                  <a:pt x="186" y="130"/>
                </a:cubicBezTo>
                <a:cubicBezTo>
                  <a:pt x="186" y="130"/>
                  <a:pt x="186" y="129"/>
                  <a:pt x="185" y="130"/>
                </a:cubicBezTo>
                <a:cubicBezTo>
                  <a:pt x="182" y="130"/>
                  <a:pt x="180" y="131"/>
                  <a:pt x="178" y="131"/>
                </a:cubicBezTo>
                <a:cubicBezTo>
                  <a:pt x="172" y="128"/>
                  <a:pt x="165" y="125"/>
                  <a:pt x="159" y="122"/>
                </a:cubicBezTo>
                <a:cubicBezTo>
                  <a:pt x="158" y="122"/>
                  <a:pt x="158" y="123"/>
                  <a:pt x="158" y="124"/>
                </a:cubicBezTo>
                <a:cubicBezTo>
                  <a:pt x="163" y="126"/>
                  <a:pt x="168" y="129"/>
                  <a:pt x="173" y="132"/>
                </a:cubicBezTo>
                <a:cubicBezTo>
                  <a:pt x="146" y="132"/>
                  <a:pt x="139" y="97"/>
                  <a:pt x="134" y="73"/>
                </a:cubicBezTo>
                <a:cubicBezTo>
                  <a:pt x="131" y="62"/>
                  <a:pt x="126" y="47"/>
                  <a:pt x="127" y="36"/>
                </a:cubicBezTo>
                <a:cubicBezTo>
                  <a:pt x="130" y="11"/>
                  <a:pt x="156" y="11"/>
                  <a:pt x="174" y="11"/>
                </a:cubicBezTo>
                <a:cubicBezTo>
                  <a:pt x="183" y="11"/>
                  <a:pt x="201" y="9"/>
                  <a:pt x="210" y="14"/>
                </a:cubicBezTo>
                <a:cubicBezTo>
                  <a:pt x="223" y="21"/>
                  <a:pt x="224" y="30"/>
                  <a:pt x="221" y="43"/>
                </a:cubicBezTo>
                <a:cubicBezTo>
                  <a:pt x="220" y="49"/>
                  <a:pt x="219" y="54"/>
                  <a:pt x="217" y="60"/>
                </a:cubicBezTo>
                <a:cubicBezTo>
                  <a:pt x="214" y="71"/>
                  <a:pt x="211" y="85"/>
                  <a:pt x="206" y="99"/>
                </a:cubicBezTo>
                <a:cubicBezTo>
                  <a:pt x="203" y="98"/>
                  <a:pt x="201" y="96"/>
                  <a:pt x="198" y="95"/>
                </a:cubicBezTo>
                <a:cubicBezTo>
                  <a:pt x="197" y="94"/>
                  <a:pt x="197" y="95"/>
                  <a:pt x="197" y="96"/>
                </a:cubicBezTo>
                <a:cubicBezTo>
                  <a:pt x="200" y="97"/>
                  <a:pt x="203" y="99"/>
                  <a:pt x="205" y="100"/>
                </a:cubicBezTo>
                <a:cubicBezTo>
                  <a:pt x="204" y="104"/>
                  <a:pt x="202" y="108"/>
                  <a:pt x="200" y="111"/>
                </a:cubicBezTo>
                <a:cubicBezTo>
                  <a:pt x="198" y="110"/>
                  <a:pt x="195" y="109"/>
                  <a:pt x="192" y="107"/>
                </a:cubicBezTo>
                <a:cubicBezTo>
                  <a:pt x="191" y="107"/>
                  <a:pt x="190" y="108"/>
                  <a:pt x="191" y="109"/>
                </a:cubicBezTo>
                <a:close/>
                <a:moveTo>
                  <a:pt x="227" y="139"/>
                </a:moveTo>
                <a:cubicBezTo>
                  <a:pt x="227" y="139"/>
                  <a:pt x="227" y="139"/>
                  <a:pt x="227" y="139"/>
                </a:cubicBezTo>
                <a:cubicBezTo>
                  <a:pt x="223" y="136"/>
                  <a:pt x="218" y="134"/>
                  <a:pt x="214" y="131"/>
                </a:cubicBezTo>
                <a:cubicBezTo>
                  <a:pt x="213" y="131"/>
                  <a:pt x="212" y="132"/>
                  <a:pt x="213" y="132"/>
                </a:cubicBezTo>
                <a:cubicBezTo>
                  <a:pt x="217" y="135"/>
                  <a:pt x="220" y="137"/>
                  <a:pt x="224" y="139"/>
                </a:cubicBezTo>
                <a:cubicBezTo>
                  <a:pt x="214" y="139"/>
                  <a:pt x="207" y="134"/>
                  <a:pt x="202" y="123"/>
                </a:cubicBezTo>
                <a:cubicBezTo>
                  <a:pt x="201" y="123"/>
                  <a:pt x="201" y="123"/>
                  <a:pt x="201" y="123"/>
                </a:cubicBezTo>
                <a:cubicBezTo>
                  <a:pt x="205" y="115"/>
                  <a:pt x="208" y="106"/>
                  <a:pt x="211" y="97"/>
                </a:cubicBezTo>
                <a:cubicBezTo>
                  <a:pt x="218" y="78"/>
                  <a:pt x="228" y="55"/>
                  <a:pt x="229" y="34"/>
                </a:cubicBezTo>
                <a:cubicBezTo>
                  <a:pt x="229" y="31"/>
                  <a:pt x="229" y="28"/>
                  <a:pt x="228" y="25"/>
                </a:cubicBezTo>
                <a:cubicBezTo>
                  <a:pt x="242" y="29"/>
                  <a:pt x="256" y="34"/>
                  <a:pt x="269" y="42"/>
                </a:cubicBezTo>
                <a:cubicBezTo>
                  <a:pt x="277" y="47"/>
                  <a:pt x="284" y="53"/>
                  <a:pt x="290" y="59"/>
                </a:cubicBezTo>
                <a:cubicBezTo>
                  <a:pt x="293" y="62"/>
                  <a:pt x="295" y="65"/>
                  <a:pt x="298" y="68"/>
                </a:cubicBezTo>
                <a:cubicBezTo>
                  <a:pt x="303" y="76"/>
                  <a:pt x="300" y="90"/>
                  <a:pt x="294" y="97"/>
                </a:cubicBezTo>
                <a:cubicBezTo>
                  <a:pt x="289" y="104"/>
                  <a:pt x="280" y="112"/>
                  <a:pt x="270" y="120"/>
                </a:cubicBezTo>
                <a:cubicBezTo>
                  <a:pt x="267" y="118"/>
                  <a:pt x="264" y="118"/>
                  <a:pt x="261" y="117"/>
                </a:cubicBezTo>
                <a:cubicBezTo>
                  <a:pt x="260" y="117"/>
                  <a:pt x="260" y="119"/>
                  <a:pt x="261" y="119"/>
                </a:cubicBezTo>
                <a:cubicBezTo>
                  <a:pt x="263" y="119"/>
                  <a:pt x="264" y="120"/>
                  <a:pt x="266" y="121"/>
                </a:cubicBezTo>
                <a:cubicBezTo>
                  <a:pt x="267" y="121"/>
                  <a:pt x="267" y="121"/>
                  <a:pt x="267" y="122"/>
                </a:cubicBezTo>
                <a:cubicBezTo>
                  <a:pt x="265" y="123"/>
                  <a:pt x="263" y="125"/>
                  <a:pt x="261" y="126"/>
                </a:cubicBezTo>
                <a:cubicBezTo>
                  <a:pt x="260" y="125"/>
                  <a:pt x="259" y="125"/>
                  <a:pt x="258" y="125"/>
                </a:cubicBezTo>
                <a:cubicBezTo>
                  <a:pt x="255" y="123"/>
                  <a:pt x="252" y="121"/>
                  <a:pt x="249" y="120"/>
                </a:cubicBezTo>
                <a:cubicBezTo>
                  <a:pt x="248" y="119"/>
                  <a:pt x="247" y="121"/>
                  <a:pt x="248" y="122"/>
                </a:cubicBezTo>
                <a:cubicBezTo>
                  <a:pt x="251" y="123"/>
                  <a:pt x="254" y="125"/>
                  <a:pt x="257" y="126"/>
                </a:cubicBezTo>
                <a:cubicBezTo>
                  <a:pt x="258" y="127"/>
                  <a:pt x="258" y="127"/>
                  <a:pt x="259" y="127"/>
                </a:cubicBezTo>
                <a:cubicBezTo>
                  <a:pt x="256" y="129"/>
                  <a:pt x="253" y="131"/>
                  <a:pt x="250" y="132"/>
                </a:cubicBezTo>
                <a:cubicBezTo>
                  <a:pt x="246" y="129"/>
                  <a:pt x="241" y="127"/>
                  <a:pt x="236" y="125"/>
                </a:cubicBezTo>
                <a:cubicBezTo>
                  <a:pt x="236" y="125"/>
                  <a:pt x="235" y="126"/>
                  <a:pt x="236" y="126"/>
                </a:cubicBezTo>
                <a:cubicBezTo>
                  <a:pt x="240" y="128"/>
                  <a:pt x="244" y="131"/>
                  <a:pt x="248" y="133"/>
                </a:cubicBezTo>
                <a:cubicBezTo>
                  <a:pt x="245" y="135"/>
                  <a:pt x="242" y="136"/>
                  <a:pt x="239" y="137"/>
                </a:cubicBezTo>
                <a:cubicBezTo>
                  <a:pt x="235" y="134"/>
                  <a:pt x="231" y="131"/>
                  <a:pt x="226" y="129"/>
                </a:cubicBezTo>
                <a:cubicBezTo>
                  <a:pt x="226" y="128"/>
                  <a:pt x="225" y="129"/>
                  <a:pt x="226" y="130"/>
                </a:cubicBezTo>
                <a:cubicBezTo>
                  <a:pt x="229" y="132"/>
                  <a:pt x="233" y="135"/>
                  <a:pt x="237" y="137"/>
                </a:cubicBezTo>
                <a:cubicBezTo>
                  <a:pt x="235" y="138"/>
                  <a:pt x="232" y="139"/>
                  <a:pt x="230" y="139"/>
                </a:cubicBezTo>
                <a:cubicBezTo>
                  <a:pt x="229" y="138"/>
                  <a:pt x="228" y="138"/>
                  <a:pt x="227" y="139"/>
                </a:cubicBezTo>
                <a:close/>
                <a:moveTo>
                  <a:pt x="239" y="166"/>
                </a:moveTo>
                <a:cubicBezTo>
                  <a:pt x="235" y="160"/>
                  <a:pt x="233" y="152"/>
                  <a:pt x="231" y="144"/>
                </a:cubicBezTo>
                <a:cubicBezTo>
                  <a:pt x="242" y="142"/>
                  <a:pt x="253" y="137"/>
                  <a:pt x="264" y="130"/>
                </a:cubicBezTo>
                <a:cubicBezTo>
                  <a:pt x="264" y="130"/>
                  <a:pt x="265" y="130"/>
                  <a:pt x="266" y="131"/>
                </a:cubicBezTo>
                <a:cubicBezTo>
                  <a:pt x="266" y="131"/>
                  <a:pt x="267" y="130"/>
                  <a:pt x="267" y="129"/>
                </a:cubicBezTo>
                <a:cubicBezTo>
                  <a:pt x="266" y="129"/>
                  <a:pt x="266" y="129"/>
                  <a:pt x="266" y="128"/>
                </a:cubicBezTo>
                <a:cubicBezTo>
                  <a:pt x="280" y="119"/>
                  <a:pt x="293" y="107"/>
                  <a:pt x="300" y="100"/>
                </a:cubicBezTo>
                <a:cubicBezTo>
                  <a:pt x="304" y="96"/>
                  <a:pt x="306" y="92"/>
                  <a:pt x="307" y="88"/>
                </a:cubicBezTo>
                <a:cubicBezTo>
                  <a:pt x="318" y="97"/>
                  <a:pt x="327" y="107"/>
                  <a:pt x="334" y="119"/>
                </a:cubicBezTo>
                <a:cubicBezTo>
                  <a:pt x="339" y="127"/>
                  <a:pt x="344" y="135"/>
                  <a:pt x="337" y="144"/>
                </a:cubicBezTo>
                <a:cubicBezTo>
                  <a:pt x="331" y="151"/>
                  <a:pt x="319" y="153"/>
                  <a:pt x="311" y="156"/>
                </a:cubicBezTo>
                <a:cubicBezTo>
                  <a:pt x="310" y="156"/>
                  <a:pt x="309" y="157"/>
                  <a:pt x="308" y="157"/>
                </a:cubicBezTo>
                <a:cubicBezTo>
                  <a:pt x="308" y="157"/>
                  <a:pt x="308" y="157"/>
                  <a:pt x="308" y="157"/>
                </a:cubicBezTo>
                <a:cubicBezTo>
                  <a:pt x="303" y="154"/>
                  <a:pt x="298" y="152"/>
                  <a:pt x="294" y="150"/>
                </a:cubicBezTo>
                <a:cubicBezTo>
                  <a:pt x="293" y="149"/>
                  <a:pt x="292" y="151"/>
                  <a:pt x="293" y="151"/>
                </a:cubicBezTo>
                <a:cubicBezTo>
                  <a:pt x="297" y="154"/>
                  <a:pt x="301" y="156"/>
                  <a:pt x="305" y="158"/>
                </a:cubicBezTo>
                <a:cubicBezTo>
                  <a:pt x="302" y="159"/>
                  <a:pt x="299" y="160"/>
                  <a:pt x="296" y="161"/>
                </a:cubicBezTo>
                <a:cubicBezTo>
                  <a:pt x="296" y="161"/>
                  <a:pt x="296" y="161"/>
                  <a:pt x="296" y="161"/>
                </a:cubicBezTo>
                <a:cubicBezTo>
                  <a:pt x="292" y="158"/>
                  <a:pt x="287" y="156"/>
                  <a:pt x="282" y="156"/>
                </a:cubicBezTo>
                <a:cubicBezTo>
                  <a:pt x="281" y="156"/>
                  <a:pt x="281" y="157"/>
                  <a:pt x="282" y="157"/>
                </a:cubicBezTo>
                <a:cubicBezTo>
                  <a:pt x="286" y="158"/>
                  <a:pt x="290" y="160"/>
                  <a:pt x="294" y="162"/>
                </a:cubicBezTo>
                <a:cubicBezTo>
                  <a:pt x="291" y="164"/>
                  <a:pt x="287" y="165"/>
                  <a:pt x="284" y="166"/>
                </a:cubicBezTo>
                <a:cubicBezTo>
                  <a:pt x="280" y="164"/>
                  <a:pt x="275" y="162"/>
                  <a:pt x="271" y="161"/>
                </a:cubicBezTo>
                <a:cubicBezTo>
                  <a:pt x="270" y="160"/>
                  <a:pt x="270" y="162"/>
                  <a:pt x="271" y="162"/>
                </a:cubicBezTo>
                <a:cubicBezTo>
                  <a:pt x="274" y="164"/>
                  <a:pt x="278" y="165"/>
                  <a:pt x="281" y="167"/>
                </a:cubicBezTo>
                <a:cubicBezTo>
                  <a:pt x="278" y="168"/>
                  <a:pt x="276" y="169"/>
                  <a:pt x="273" y="170"/>
                </a:cubicBezTo>
                <a:cubicBezTo>
                  <a:pt x="269" y="167"/>
                  <a:pt x="263" y="165"/>
                  <a:pt x="259" y="162"/>
                </a:cubicBezTo>
                <a:cubicBezTo>
                  <a:pt x="258" y="162"/>
                  <a:pt x="257" y="163"/>
                  <a:pt x="258" y="164"/>
                </a:cubicBezTo>
                <a:cubicBezTo>
                  <a:pt x="262" y="166"/>
                  <a:pt x="266" y="168"/>
                  <a:pt x="270" y="171"/>
                </a:cubicBezTo>
                <a:cubicBezTo>
                  <a:pt x="267" y="172"/>
                  <a:pt x="264" y="172"/>
                  <a:pt x="261" y="173"/>
                </a:cubicBezTo>
                <a:cubicBezTo>
                  <a:pt x="261" y="173"/>
                  <a:pt x="261" y="173"/>
                  <a:pt x="261" y="173"/>
                </a:cubicBezTo>
                <a:cubicBezTo>
                  <a:pt x="255" y="168"/>
                  <a:pt x="248" y="166"/>
                  <a:pt x="241" y="163"/>
                </a:cubicBezTo>
                <a:cubicBezTo>
                  <a:pt x="241" y="163"/>
                  <a:pt x="240" y="164"/>
                  <a:pt x="241" y="164"/>
                </a:cubicBezTo>
                <a:cubicBezTo>
                  <a:pt x="247" y="167"/>
                  <a:pt x="253" y="171"/>
                  <a:pt x="260" y="173"/>
                </a:cubicBezTo>
                <a:cubicBezTo>
                  <a:pt x="252" y="175"/>
                  <a:pt x="245" y="174"/>
                  <a:pt x="239" y="166"/>
                </a:cubicBezTo>
                <a:close/>
                <a:moveTo>
                  <a:pt x="328" y="182"/>
                </a:moveTo>
                <a:cubicBezTo>
                  <a:pt x="330" y="183"/>
                  <a:pt x="332" y="184"/>
                  <a:pt x="333" y="184"/>
                </a:cubicBezTo>
                <a:cubicBezTo>
                  <a:pt x="334" y="185"/>
                  <a:pt x="335" y="185"/>
                  <a:pt x="336" y="186"/>
                </a:cubicBezTo>
                <a:cubicBezTo>
                  <a:pt x="335" y="190"/>
                  <a:pt x="334" y="194"/>
                  <a:pt x="332" y="198"/>
                </a:cubicBezTo>
                <a:cubicBezTo>
                  <a:pt x="329" y="196"/>
                  <a:pt x="326" y="195"/>
                  <a:pt x="322" y="194"/>
                </a:cubicBezTo>
                <a:cubicBezTo>
                  <a:pt x="321" y="194"/>
                  <a:pt x="321" y="195"/>
                  <a:pt x="322" y="196"/>
                </a:cubicBezTo>
                <a:cubicBezTo>
                  <a:pt x="325" y="197"/>
                  <a:pt x="328" y="199"/>
                  <a:pt x="331" y="200"/>
                </a:cubicBezTo>
                <a:cubicBezTo>
                  <a:pt x="330" y="203"/>
                  <a:pt x="328" y="206"/>
                  <a:pt x="326" y="209"/>
                </a:cubicBezTo>
                <a:cubicBezTo>
                  <a:pt x="322" y="207"/>
                  <a:pt x="318" y="206"/>
                  <a:pt x="313" y="205"/>
                </a:cubicBezTo>
                <a:cubicBezTo>
                  <a:pt x="312" y="204"/>
                  <a:pt x="312" y="206"/>
                  <a:pt x="313" y="206"/>
                </a:cubicBezTo>
                <a:cubicBezTo>
                  <a:pt x="317" y="208"/>
                  <a:pt x="321" y="210"/>
                  <a:pt x="325" y="211"/>
                </a:cubicBezTo>
                <a:cubicBezTo>
                  <a:pt x="320" y="220"/>
                  <a:pt x="312" y="228"/>
                  <a:pt x="304" y="235"/>
                </a:cubicBezTo>
                <a:cubicBezTo>
                  <a:pt x="304" y="235"/>
                  <a:pt x="304" y="235"/>
                  <a:pt x="304" y="234"/>
                </a:cubicBezTo>
                <a:cubicBezTo>
                  <a:pt x="299" y="233"/>
                  <a:pt x="294" y="232"/>
                  <a:pt x="290" y="231"/>
                </a:cubicBezTo>
                <a:cubicBezTo>
                  <a:pt x="289" y="231"/>
                  <a:pt x="289" y="232"/>
                  <a:pt x="290" y="232"/>
                </a:cubicBezTo>
                <a:cubicBezTo>
                  <a:pt x="294" y="233"/>
                  <a:pt x="298" y="235"/>
                  <a:pt x="302" y="236"/>
                </a:cubicBezTo>
                <a:cubicBezTo>
                  <a:pt x="299" y="239"/>
                  <a:pt x="295" y="241"/>
                  <a:pt x="292" y="244"/>
                </a:cubicBezTo>
                <a:cubicBezTo>
                  <a:pt x="291" y="244"/>
                  <a:pt x="291" y="243"/>
                  <a:pt x="291" y="243"/>
                </a:cubicBezTo>
                <a:cubicBezTo>
                  <a:pt x="287" y="242"/>
                  <a:pt x="284" y="241"/>
                  <a:pt x="280" y="240"/>
                </a:cubicBezTo>
                <a:cubicBezTo>
                  <a:pt x="279" y="239"/>
                  <a:pt x="279" y="241"/>
                  <a:pt x="279" y="241"/>
                </a:cubicBezTo>
                <a:cubicBezTo>
                  <a:pt x="283" y="242"/>
                  <a:pt x="287" y="243"/>
                  <a:pt x="290" y="245"/>
                </a:cubicBezTo>
                <a:cubicBezTo>
                  <a:pt x="286" y="247"/>
                  <a:pt x="281" y="250"/>
                  <a:pt x="276" y="252"/>
                </a:cubicBezTo>
                <a:cubicBezTo>
                  <a:pt x="271" y="251"/>
                  <a:pt x="266" y="249"/>
                  <a:pt x="262" y="247"/>
                </a:cubicBezTo>
                <a:cubicBezTo>
                  <a:pt x="260" y="246"/>
                  <a:pt x="260" y="248"/>
                  <a:pt x="261" y="248"/>
                </a:cubicBezTo>
                <a:cubicBezTo>
                  <a:pt x="264" y="250"/>
                  <a:pt x="268" y="252"/>
                  <a:pt x="272" y="254"/>
                </a:cubicBezTo>
                <a:cubicBezTo>
                  <a:pt x="269" y="255"/>
                  <a:pt x="265" y="257"/>
                  <a:pt x="261" y="258"/>
                </a:cubicBezTo>
                <a:cubicBezTo>
                  <a:pt x="256" y="257"/>
                  <a:pt x="251" y="255"/>
                  <a:pt x="246" y="252"/>
                </a:cubicBezTo>
                <a:cubicBezTo>
                  <a:pt x="246" y="252"/>
                  <a:pt x="245" y="253"/>
                  <a:pt x="246" y="253"/>
                </a:cubicBezTo>
                <a:cubicBezTo>
                  <a:pt x="250" y="256"/>
                  <a:pt x="254" y="258"/>
                  <a:pt x="258" y="259"/>
                </a:cubicBezTo>
                <a:cubicBezTo>
                  <a:pt x="257" y="259"/>
                  <a:pt x="256" y="260"/>
                  <a:pt x="255" y="260"/>
                </a:cubicBezTo>
                <a:cubicBezTo>
                  <a:pt x="251" y="261"/>
                  <a:pt x="247" y="261"/>
                  <a:pt x="243" y="261"/>
                </a:cubicBezTo>
                <a:cubicBezTo>
                  <a:pt x="238" y="259"/>
                  <a:pt x="234" y="256"/>
                  <a:pt x="229" y="253"/>
                </a:cubicBezTo>
                <a:cubicBezTo>
                  <a:pt x="228" y="253"/>
                  <a:pt x="227" y="254"/>
                  <a:pt x="228" y="255"/>
                </a:cubicBezTo>
                <a:cubicBezTo>
                  <a:pt x="231" y="257"/>
                  <a:pt x="235" y="259"/>
                  <a:pt x="238" y="261"/>
                </a:cubicBezTo>
                <a:cubicBezTo>
                  <a:pt x="224" y="260"/>
                  <a:pt x="211" y="254"/>
                  <a:pt x="215" y="237"/>
                </a:cubicBezTo>
                <a:cubicBezTo>
                  <a:pt x="218" y="223"/>
                  <a:pt x="231" y="217"/>
                  <a:pt x="241" y="209"/>
                </a:cubicBezTo>
                <a:cubicBezTo>
                  <a:pt x="251" y="201"/>
                  <a:pt x="259" y="192"/>
                  <a:pt x="258" y="179"/>
                </a:cubicBezTo>
                <a:cubicBezTo>
                  <a:pt x="267" y="178"/>
                  <a:pt x="276" y="175"/>
                  <a:pt x="284" y="172"/>
                </a:cubicBezTo>
                <a:cubicBezTo>
                  <a:pt x="298" y="167"/>
                  <a:pt x="311" y="162"/>
                  <a:pt x="324" y="157"/>
                </a:cubicBezTo>
                <a:cubicBezTo>
                  <a:pt x="328" y="156"/>
                  <a:pt x="332" y="154"/>
                  <a:pt x="336" y="151"/>
                </a:cubicBezTo>
                <a:cubicBezTo>
                  <a:pt x="336" y="151"/>
                  <a:pt x="336" y="151"/>
                  <a:pt x="336" y="151"/>
                </a:cubicBezTo>
                <a:cubicBezTo>
                  <a:pt x="337" y="158"/>
                  <a:pt x="338" y="164"/>
                  <a:pt x="338" y="170"/>
                </a:cubicBezTo>
                <a:cubicBezTo>
                  <a:pt x="336" y="169"/>
                  <a:pt x="334" y="169"/>
                  <a:pt x="332" y="168"/>
                </a:cubicBezTo>
                <a:cubicBezTo>
                  <a:pt x="331" y="167"/>
                  <a:pt x="331" y="169"/>
                  <a:pt x="332" y="170"/>
                </a:cubicBezTo>
                <a:cubicBezTo>
                  <a:pt x="334" y="171"/>
                  <a:pt x="336" y="172"/>
                  <a:pt x="338" y="173"/>
                </a:cubicBezTo>
                <a:cubicBezTo>
                  <a:pt x="338" y="177"/>
                  <a:pt x="337" y="180"/>
                  <a:pt x="337" y="184"/>
                </a:cubicBezTo>
                <a:cubicBezTo>
                  <a:pt x="336" y="183"/>
                  <a:pt x="335" y="183"/>
                  <a:pt x="334" y="183"/>
                </a:cubicBezTo>
                <a:cubicBezTo>
                  <a:pt x="332" y="182"/>
                  <a:pt x="330" y="181"/>
                  <a:pt x="329" y="181"/>
                </a:cubicBezTo>
                <a:cubicBezTo>
                  <a:pt x="328" y="180"/>
                  <a:pt x="327" y="182"/>
                  <a:pt x="328" y="18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grpSp>
        <p:nvGrpSpPr>
          <p:cNvPr id="164" name="组合 163"/>
          <p:cNvGrpSpPr/>
          <p:nvPr/>
        </p:nvGrpSpPr>
        <p:grpSpPr>
          <a:xfrm>
            <a:off x="7449818" y="3351139"/>
            <a:ext cx="1250397" cy="1198188"/>
            <a:chOff x="1243013" y="1298574"/>
            <a:chExt cx="1520825" cy="1457325"/>
          </a:xfrm>
          <a:solidFill>
            <a:srgbClr val="FFFF00"/>
          </a:solidFill>
        </p:grpSpPr>
        <p:sp>
          <p:nvSpPr>
            <p:cNvPr id="165"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6"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7"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8"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9"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70"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71"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72"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grpSp>
        <p:nvGrpSpPr>
          <p:cNvPr id="175" name="组合 174"/>
          <p:cNvGrpSpPr/>
          <p:nvPr/>
        </p:nvGrpSpPr>
        <p:grpSpPr>
          <a:xfrm>
            <a:off x="9835686" y="3462083"/>
            <a:ext cx="1389487" cy="1134964"/>
            <a:chOff x="1177925" y="3005137"/>
            <a:chExt cx="1698625" cy="1387475"/>
          </a:xfrm>
        </p:grpSpPr>
        <p:sp>
          <p:nvSpPr>
            <p:cNvPr id="176" name="Freeform 199"/>
            <p:cNvSpPr>
              <a:spLocks noEditPoints="1"/>
            </p:cNvSpPr>
            <p:nvPr/>
          </p:nvSpPr>
          <p:spPr bwMode="auto">
            <a:xfrm>
              <a:off x="1177925" y="3005137"/>
              <a:ext cx="1698625" cy="1387475"/>
            </a:xfrm>
            <a:custGeom>
              <a:avLst/>
              <a:gdLst>
                <a:gd name="T0" fmla="*/ 338 w 532"/>
                <a:gd name="T1" fmla="*/ 3 h 430"/>
                <a:gd name="T2" fmla="*/ 45 w 532"/>
                <a:gd name="T3" fmla="*/ 60 h 430"/>
                <a:gd name="T4" fmla="*/ 13 w 532"/>
                <a:gd name="T5" fmla="*/ 220 h 430"/>
                <a:gd name="T6" fmla="*/ 71 w 532"/>
                <a:gd name="T7" fmla="*/ 344 h 430"/>
                <a:gd name="T8" fmla="*/ 211 w 532"/>
                <a:gd name="T9" fmla="*/ 402 h 430"/>
                <a:gd name="T10" fmla="*/ 309 w 532"/>
                <a:gd name="T11" fmla="*/ 374 h 430"/>
                <a:gd name="T12" fmla="*/ 340 w 532"/>
                <a:gd name="T13" fmla="*/ 361 h 430"/>
                <a:gd name="T14" fmla="*/ 343 w 532"/>
                <a:gd name="T15" fmla="*/ 360 h 430"/>
                <a:gd name="T16" fmla="*/ 438 w 532"/>
                <a:gd name="T17" fmla="*/ 328 h 430"/>
                <a:gd name="T18" fmla="*/ 495 w 532"/>
                <a:gd name="T19" fmla="*/ 162 h 430"/>
                <a:gd name="T20" fmla="*/ 49 w 532"/>
                <a:gd name="T21" fmla="*/ 333 h 430"/>
                <a:gd name="T22" fmla="*/ 53 w 532"/>
                <a:gd name="T23" fmla="*/ 141 h 430"/>
                <a:gd name="T24" fmla="*/ 171 w 532"/>
                <a:gd name="T25" fmla="*/ 118 h 430"/>
                <a:gd name="T26" fmla="*/ 239 w 532"/>
                <a:gd name="T27" fmla="*/ 224 h 430"/>
                <a:gd name="T28" fmla="*/ 246 w 532"/>
                <a:gd name="T29" fmla="*/ 303 h 430"/>
                <a:gd name="T30" fmla="*/ 485 w 532"/>
                <a:gd name="T31" fmla="*/ 189 h 430"/>
                <a:gd name="T32" fmla="*/ 485 w 532"/>
                <a:gd name="T33" fmla="*/ 192 h 430"/>
                <a:gd name="T34" fmla="*/ 460 w 532"/>
                <a:gd name="T35" fmla="*/ 194 h 430"/>
                <a:gd name="T36" fmla="*/ 451 w 532"/>
                <a:gd name="T37" fmla="*/ 205 h 430"/>
                <a:gd name="T38" fmla="*/ 484 w 532"/>
                <a:gd name="T39" fmla="*/ 238 h 430"/>
                <a:gd name="T40" fmla="*/ 484 w 532"/>
                <a:gd name="T41" fmla="*/ 241 h 430"/>
                <a:gd name="T42" fmla="*/ 432 w 532"/>
                <a:gd name="T43" fmla="*/ 232 h 430"/>
                <a:gd name="T44" fmla="*/ 480 w 532"/>
                <a:gd name="T45" fmla="*/ 275 h 430"/>
                <a:gd name="T46" fmla="*/ 479 w 532"/>
                <a:gd name="T47" fmla="*/ 278 h 430"/>
                <a:gd name="T48" fmla="*/ 406 w 532"/>
                <a:gd name="T49" fmla="*/ 277 h 430"/>
                <a:gd name="T50" fmla="*/ 451 w 532"/>
                <a:gd name="T51" fmla="*/ 314 h 430"/>
                <a:gd name="T52" fmla="*/ 448 w 532"/>
                <a:gd name="T53" fmla="*/ 316 h 430"/>
                <a:gd name="T54" fmla="*/ 365 w 532"/>
                <a:gd name="T55" fmla="*/ 306 h 430"/>
                <a:gd name="T56" fmla="*/ 394 w 532"/>
                <a:gd name="T57" fmla="*/ 339 h 430"/>
                <a:gd name="T58" fmla="*/ 391 w 532"/>
                <a:gd name="T59" fmla="*/ 340 h 430"/>
                <a:gd name="T60" fmla="*/ 337 w 532"/>
                <a:gd name="T61" fmla="*/ 325 h 430"/>
                <a:gd name="T62" fmla="*/ 307 w 532"/>
                <a:gd name="T63" fmla="*/ 323 h 430"/>
                <a:gd name="T64" fmla="*/ 338 w 532"/>
                <a:gd name="T65" fmla="*/ 357 h 430"/>
                <a:gd name="T66" fmla="*/ 335 w 532"/>
                <a:gd name="T67" fmla="*/ 358 h 430"/>
                <a:gd name="T68" fmla="*/ 290 w 532"/>
                <a:gd name="T69" fmla="*/ 348 h 430"/>
                <a:gd name="T70" fmla="*/ 267 w 532"/>
                <a:gd name="T71" fmla="*/ 351 h 430"/>
                <a:gd name="T72" fmla="*/ 286 w 532"/>
                <a:gd name="T73" fmla="*/ 374 h 430"/>
                <a:gd name="T74" fmla="*/ 283 w 532"/>
                <a:gd name="T75" fmla="*/ 375 h 430"/>
                <a:gd name="T76" fmla="*/ 252 w 532"/>
                <a:gd name="T77" fmla="*/ 368 h 430"/>
                <a:gd name="T78" fmla="*/ 225 w 532"/>
                <a:gd name="T79" fmla="*/ 394 h 430"/>
                <a:gd name="T80" fmla="*/ 245 w 532"/>
                <a:gd name="T81" fmla="*/ 231 h 430"/>
                <a:gd name="T82" fmla="*/ 490 w 532"/>
                <a:gd name="T83" fmla="*/ 165 h 430"/>
                <a:gd name="T84" fmla="*/ 280 w 532"/>
                <a:gd name="T85" fmla="*/ 220 h 430"/>
                <a:gd name="T86" fmla="*/ 174 w 532"/>
                <a:gd name="T87" fmla="*/ 114 h 430"/>
                <a:gd name="T88" fmla="*/ 289 w 532"/>
                <a:gd name="T89" fmla="*/ 10 h 430"/>
                <a:gd name="T90" fmla="*/ 463 w 532"/>
                <a:gd name="T91" fmla="*/ 7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2" h="430">
                  <a:moveTo>
                    <a:pt x="515" y="102"/>
                  </a:moveTo>
                  <a:cubicBezTo>
                    <a:pt x="485" y="56"/>
                    <a:pt x="421" y="77"/>
                    <a:pt x="389" y="36"/>
                  </a:cubicBezTo>
                  <a:cubicBezTo>
                    <a:pt x="375" y="17"/>
                    <a:pt x="362" y="6"/>
                    <a:pt x="338" y="3"/>
                  </a:cubicBezTo>
                  <a:cubicBezTo>
                    <a:pt x="313" y="0"/>
                    <a:pt x="286" y="4"/>
                    <a:pt x="261" y="8"/>
                  </a:cubicBezTo>
                  <a:cubicBezTo>
                    <a:pt x="196" y="19"/>
                    <a:pt x="131" y="37"/>
                    <a:pt x="67" y="55"/>
                  </a:cubicBezTo>
                  <a:cubicBezTo>
                    <a:pt x="60" y="56"/>
                    <a:pt x="53" y="57"/>
                    <a:pt x="45" y="60"/>
                  </a:cubicBezTo>
                  <a:cubicBezTo>
                    <a:pt x="31" y="66"/>
                    <a:pt x="24" y="79"/>
                    <a:pt x="23" y="94"/>
                  </a:cubicBezTo>
                  <a:cubicBezTo>
                    <a:pt x="23" y="113"/>
                    <a:pt x="35" y="129"/>
                    <a:pt x="48" y="141"/>
                  </a:cubicBezTo>
                  <a:cubicBezTo>
                    <a:pt x="32" y="166"/>
                    <a:pt x="21" y="193"/>
                    <a:pt x="13" y="220"/>
                  </a:cubicBezTo>
                  <a:cubicBezTo>
                    <a:pt x="7" y="243"/>
                    <a:pt x="0" y="269"/>
                    <a:pt x="4" y="293"/>
                  </a:cubicBezTo>
                  <a:cubicBezTo>
                    <a:pt x="7" y="312"/>
                    <a:pt x="18" y="325"/>
                    <a:pt x="35" y="333"/>
                  </a:cubicBezTo>
                  <a:cubicBezTo>
                    <a:pt x="46" y="338"/>
                    <a:pt x="59" y="340"/>
                    <a:pt x="71" y="344"/>
                  </a:cubicBezTo>
                  <a:cubicBezTo>
                    <a:pt x="87" y="349"/>
                    <a:pt x="103" y="356"/>
                    <a:pt x="117" y="365"/>
                  </a:cubicBezTo>
                  <a:cubicBezTo>
                    <a:pt x="141" y="381"/>
                    <a:pt x="179" y="411"/>
                    <a:pt x="210" y="402"/>
                  </a:cubicBezTo>
                  <a:cubicBezTo>
                    <a:pt x="210" y="402"/>
                    <a:pt x="211" y="402"/>
                    <a:pt x="211" y="402"/>
                  </a:cubicBezTo>
                  <a:cubicBezTo>
                    <a:pt x="242" y="393"/>
                    <a:pt x="272" y="383"/>
                    <a:pt x="303" y="373"/>
                  </a:cubicBezTo>
                  <a:cubicBezTo>
                    <a:pt x="305" y="374"/>
                    <a:pt x="307" y="375"/>
                    <a:pt x="309" y="376"/>
                  </a:cubicBezTo>
                  <a:cubicBezTo>
                    <a:pt x="310" y="376"/>
                    <a:pt x="310" y="374"/>
                    <a:pt x="309" y="374"/>
                  </a:cubicBezTo>
                  <a:cubicBezTo>
                    <a:pt x="308" y="373"/>
                    <a:pt x="307" y="373"/>
                    <a:pt x="306" y="372"/>
                  </a:cubicBezTo>
                  <a:cubicBezTo>
                    <a:pt x="315" y="369"/>
                    <a:pt x="323" y="367"/>
                    <a:pt x="332" y="364"/>
                  </a:cubicBezTo>
                  <a:cubicBezTo>
                    <a:pt x="334" y="363"/>
                    <a:pt x="337" y="362"/>
                    <a:pt x="340" y="361"/>
                  </a:cubicBezTo>
                  <a:cubicBezTo>
                    <a:pt x="341" y="362"/>
                    <a:pt x="342" y="362"/>
                    <a:pt x="343" y="362"/>
                  </a:cubicBezTo>
                  <a:cubicBezTo>
                    <a:pt x="344" y="363"/>
                    <a:pt x="345" y="361"/>
                    <a:pt x="344" y="361"/>
                  </a:cubicBezTo>
                  <a:cubicBezTo>
                    <a:pt x="344" y="361"/>
                    <a:pt x="343" y="360"/>
                    <a:pt x="343" y="360"/>
                  </a:cubicBezTo>
                  <a:cubicBezTo>
                    <a:pt x="350" y="358"/>
                    <a:pt x="357" y="356"/>
                    <a:pt x="364" y="354"/>
                  </a:cubicBezTo>
                  <a:cubicBezTo>
                    <a:pt x="365" y="354"/>
                    <a:pt x="365" y="354"/>
                    <a:pt x="365" y="354"/>
                  </a:cubicBezTo>
                  <a:cubicBezTo>
                    <a:pt x="390" y="346"/>
                    <a:pt x="415" y="339"/>
                    <a:pt x="438" y="328"/>
                  </a:cubicBezTo>
                  <a:cubicBezTo>
                    <a:pt x="465" y="315"/>
                    <a:pt x="483" y="295"/>
                    <a:pt x="488" y="266"/>
                  </a:cubicBezTo>
                  <a:cubicBezTo>
                    <a:pt x="493" y="232"/>
                    <a:pt x="484" y="198"/>
                    <a:pt x="496" y="164"/>
                  </a:cubicBezTo>
                  <a:cubicBezTo>
                    <a:pt x="496" y="163"/>
                    <a:pt x="496" y="162"/>
                    <a:pt x="495" y="162"/>
                  </a:cubicBezTo>
                  <a:cubicBezTo>
                    <a:pt x="517" y="148"/>
                    <a:pt x="532" y="128"/>
                    <a:pt x="515" y="102"/>
                  </a:cubicBezTo>
                  <a:close/>
                  <a:moveTo>
                    <a:pt x="105" y="352"/>
                  </a:moveTo>
                  <a:cubicBezTo>
                    <a:pt x="87" y="343"/>
                    <a:pt x="68" y="338"/>
                    <a:pt x="49" y="333"/>
                  </a:cubicBezTo>
                  <a:cubicBezTo>
                    <a:pt x="22" y="325"/>
                    <a:pt x="8" y="307"/>
                    <a:pt x="8" y="278"/>
                  </a:cubicBezTo>
                  <a:cubicBezTo>
                    <a:pt x="8" y="232"/>
                    <a:pt x="29" y="184"/>
                    <a:pt x="50" y="144"/>
                  </a:cubicBezTo>
                  <a:cubicBezTo>
                    <a:pt x="52" y="145"/>
                    <a:pt x="54" y="143"/>
                    <a:pt x="53" y="141"/>
                  </a:cubicBezTo>
                  <a:cubicBezTo>
                    <a:pt x="40" y="129"/>
                    <a:pt x="28" y="113"/>
                    <a:pt x="28" y="94"/>
                  </a:cubicBezTo>
                  <a:cubicBezTo>
                    <a:pt x="29" y="66"/>
                    <a:pt x="57" y="58"/>
                    <a:pt x="81" y="63"/>
                  </a:cubicBezTo>
                  <a:cubicBezTo>
                    <a:pt x="117" y="70"/>
                    <a:pt x="142" y="99"/>
                    <a:pt x="171" y="118"/>
                  </a:cubicBezTo>
                  <a:cubicBezTo>
                    <a:pt x="197" y="135"/>
                    <a:pt x="224" y="140"/>
                    <a:pt x="253" y="149"/>
                  </a:cubicBezTo>
                  <a:cubicBezTo>
                    <a:pt x="274" y="155"/>
                    <a:pt x="291" y="170"/>
                    <a:pt x="288" y="193"/>
                  </a:cubicBezTo>
                  <a:cubicBezTo>
                    <a:pt x="286" y="218"/>
                    <a:pt x="261" y="230"/>
                    <a:pt x="239" y="224"/>
                  </a:cubicBezTo>
                  <a:cubicBezTo>
                    <a:pt x="236" y="224"/>
                    <a:pt x="235" y="228"/>
                    <a:pt x="238" y="229"/>
                  </a:cubicBezTo>
                  <a:cubicBezTo>
                    <a:pt x="238" y="229"/>
                    <a:pt x="239" y="230"/>
                    <a:pt x="240" y="230"/>
                  </a:cubicBezTo>
                  <a:cubicBezTo>
                    <a:pt x="245" y="254"/>
                    <a:pt x="247" y="279"/>
                    <a:pt x="246" y="303"/>
                  </a:cubicBezTo>
                  <a:cubicBezTo>
                    <a:pt x="245" y="326"/>
                    <a:pt x="243" y="356"/>
                    <a:pt x="231" y="376"/>
                  </a:cubicBezTo>
                  <a:cubicBezTo>
                    <a:pt x="201" y="430"/>
                    <a:pt x="138" y="369"/>
                    <a:pt x="105" y="352"/>
                  </a:cubicBezTo>
                  <a:close/>
                  <a:moveTo>
                    <a:pt x="485" y="189"/>
                  </a:moveTo>
                  <a:cubicBezTo>
                    <a:pt x="480" y="186"/>
                    <a:pt x="474" y="184"/>
                    <a:pt x="469" y="183"/>
                  </a:cubicBezTo>
                  <a:cubicBezTo>
                    <a:pt x="467" y="183"/>
                    <a:pt x="467" y="185"/>
                    <a:pt x="468" y="185"/>
                  </a:cubicBezTo>
                  <a:cubicBezTo>
                    <a:pt x="474" y="187"/>
                    <a:pt x="479" y="189"/>
                    <a:pt x="485" y="192"/>
                  </a:cubicBezTo>
                  <a:cubicBezTo>
                    <a:pt x="484" y="196"/>
                    <a:pt x="484" y="199"/>
                    <a:pt x="484" y="203"/>
                  </a:cubicBezTo>
                  <a:cubicBezTo>
                    <a:pt x="477" y="199"/>
                    <a:pt x="469" y="196"/>
                    <a:pt x="461" y="192"/>
                  </a:cubicBezTo>
                  <a:cubicBezTo>
                    <a:pt x="460" y="192"/>
                    <a:pt x="459" y="193"/>
                    <a:pt x="460" y="194"/>
                  </a:cubicBezTo>
                  <a:cubicBezTo>
                    <a:pt x="468" y="198"/>
                    <a:pt x="476" y="203"/>
                    <a:pt x="484" y="206"/>
                  </a:cubicBezTo>
                  <a:cubicBezTo>
                    <a:pt x="484" y="210"/>
                    <a:pt x="484" y="214"/>
                    <a:pt x="484" y="218"/>
                  </a:cubicBezTo>
                  <a:cubicBezTo>
                    <a:pt x="473" y="213"/>
                    <a:pt x="462" y="209"/>
                    <a:pt x="451" y="205"/>
                  </a:cubicBezTo>
                  <a:cubicBezTo>
                    <a:pt x="450" y="204"/>
                    <a:pt x="450" y="206"/>
                    <a:pt x="450" y="206"/>
                  </a:cubicBezTo>
                  <a:cubicBezTo>
                    <a:pt x="462" y="211"/>
                    <a:pt x="473" y="216"/>
                    <a:pt x="484" y="221"/>
                  </a:cubicBezTo>
                  <a:cubicBezTo>
                    <a:pt x="484" y="226"/>
                    <a:pt x="484" y="232"/>
                    <a:pt x="484" y="238"/>
                  </a:cubicBezTo>
                  <a:cubicBezTo>
                    <a:pt x="470" y="231"/>
                    <a:pt x="456" y="225"/>
                    <a:pt x="442" y="217"/>
                  </a:cubicBezTo>
                  <a:cubicBezTo>
                    <a:pt x="441" y="217"/>
                    <a:pt x="440" y="219"/>
                    <a:pt x="441" y="219"/>
                  </a:cubicBezTo>
                  <a:cubicBezTo>
                    <a:pt x="454" y="227"/>
                    <a:pt x="469" y="237"/>
                    <a:pt x="484" y="241"/>
                  </a:cubicBezTo>
                  <a:cubicBezTo>
                    <a:pt x="484" y="243"/>
                    <a:pt x="484" y="246"/>
                    <a:pt x="484" y="248"/>
                  </a:cubicBezTo>
                  <a:cubicBezTo>
                    <a:pt x="484" y="252"/>
                    <a:pt x="484" y="255"/>
                    <a:pt x="483" y="258"/>
                  </a:cubicBezTo>
                  <a:cubicBezTo>
                    <a:pt x="467" y="249"/>
                    <a:pt x="449" y="242"/>
                    <a:pt x="432" y="232"/>
                  </a:cubicBezTo>
                  <a:cubicBezTo>
                    <a:pt x="431" y="232"/>
                    <a:pt x="431" y="233"/>
                    <a:pt x="432" y="234"/>
                  </a:cubicBezTo>
                  <a:cubicBezTo>
                    <a:pt x="448" y="244"/>
                    <a:pt x="465" y="254"/>
                    <a:pt x="483" y="261"/>
                  </a:cubicBezTo>
                  <a:cubicBezTo>
                    <a:pt x="482" y="266"/>
                    <a:pt x="482" y="271"/>
                    <a:pt x="480" y="275"/>
                  </a:cubicBezTo>
                  <a:cubicBezTo>
                    <a:pt x="458" y="265"/>
                    <a:pt x="435" y="254"/>
                    <a:pt x="414" y="242"/>
                  </a:cubicBezTo>
                  <a:cubicBezTo>
                    <a:pt x="413" y="242"/>
                    <a:pt x="412" y="243"/>
                    <a:pt x="413" y="244"/>
                  </a:cubicBezTo>
                  <a:cubicBezTo>
                    <a:pt x="434" y="257"/>
                    <a:pt x="456" y="269"/>
                    <a:pt x="479" y="278"/>
                  </a:cubicBezTo>
                  <a:cubicBezTo>
                    <a:pt x="477" y="286"/>
                    <a:pt x="473" y="294"/>
                    <a:pt x="467" y="300"/>
                  </a:cubicBezTo>
                  <a:cubicBezTo>
                    <a:pt x="466" y="302"/>
                    <a:pt x="464" y="304"/>
                    <a:pt x="462" y="306"/>
                  </a:cubicBezTo>
                  <a:cubicBezTo>
                    <a:pt x="444" y="295"/>
                    <a:pt x="425" y="287"/>
                    <a:pt x="406" y="277"/>
                  </a:cubicBezTo>
                  <a:cubicBezTo>
                    <a:pt x="406" y="277"/>
                    <a:pt x="405" y="278"/>
                    <a:pt x="406" y="278"/>
                  </a:cubicBezTo>
                  <a:cubicBezTo>
                    <a:pt x="423" y="288"/>
                    <a:pt x="441" y="300"/>
                    <a:pt x="460" y="307"/>
                  </a:cubicBezTo>
                  <a:cubicBezTo>
                    <a:pt x="457" y="310"/>
                    <a:pt x="454" y="312"/>
                    <a:pt x="451" y="314"/>
                  </a:cubicBezTo>
                  <a:cubicBezTo>
                    <a:pt x="426" y="301"/>
                    <a:pt x="400" y="288"/>
                    <a:pt x="374" y="275"/>
                  </a:cubicBezTo>
                  <a:cubicBezTo>
                    <a:pt x="374" y="275"/>
                    <a:pt x="373" y="276"/>
                    <a:pt x="374" y="276"/>
                  </a:cubicBezTo>
                  <a:cubicBezTo>
                    <a:pt x="399" y="289"/>
                    <a:pt x="424" y="303"/>
                    <a:pt x="448" y="316"/>
                  </a:cubicBezTo>
                  <a:cubicBezTo>
                    <a:pt x="440" y="321"/>
                    <a:pt x="432" y="325"/>
                    <a:pt x="423" y="328"/>
                  </a:cubicBezTo>
                  <a:cubicBezTo>
                    <a:pt x="419" y="330"/>
                    <a:pt x="415" y="331"/>
                    <a:pt x="412" y="332"/>
                  </a:cubicBezTo>
                  <a:cubicBezTo>
                    <a:pt x="396" y="323"/>
                    <a:pt x="381" y="315"/>
                    <a:pt x="365" y="306"/>
                  </a:cubicBezTo>
                  <a:cubicBezTo>
                    <a:pt x="364" y="306"/>
                    <a:pt x="364" y="307"/>
                    <a:pt x="364" y="307"/>
                  </a:cubicBezTo>
                  <a:cubicBezTo>
                    <a:pt x="379" y="316"/>
                    <a:pt x="394" y="325"/>
                    <a:pt x="409" y="333"/>
                  </a:cubicBezTo>
                  <a:cubicBezTo>
                    <a:pt x="404" y="335"/>
                    <a:pt x="399" y="337"/>
                    <a:pt x="394" y="339"/>
                  </a:cubicBezTo>
                  <a:cubicBezTo>
                    <a:pt x="378" y="328"/>
                    <a:pt x="361" y="319"/>
                    <a:pt x="345" y="310"/>
                  </a:cubicBezTo>
                  <a:cubicBezTo>
                    <a:pt x="344" y="310"/>
                    <a:pt x="344" y="310"/>
                    <a:pt x="345" y="311"/>
                  </a:cubicBezTo>
                  <a:cubicBezTo>
                    <a:pt x="360" y="320"/>
                    <a:pt x="375" y="331"/>
                    <a:pt x="391" y="340"/>
                  </a:cubicBezTo>
                  <a:cubicBezTo>
                    <a:pt x="386" y="342"/>
                    <a:pt x="382" y="343"/>
                    <a:pt x="377" y="345"/>
                  </a:cubicBezTo>
                  <a:cubicBezTo>
                    <a:pt x="364" y="337"/>
                    <a:pt x="351" y="331"/>
                    <a:pt x="337" y="324"/>
                  </a:cubicBezTo>
                  <a:cubicBezTo>
                    <a:pt x="337" y="324"/>
                    <a:pt x="336" y="324"/>
                    <a:pt x="337" y="325"/>
                  </a:cubicBezTo>
                  <a:cubicBezTo>
                    <a:pt x="349" y="332"/>
                    <a:pt x="362" y="339"/>
                    <a:pt x="374" y="346"/>
                  </a:cubicBezTo>
                  <a:cubicBezTo>
                    <a:pt x="370" y="347"/>
                    <a:pt x="366" y="348"/>
                    <a:pt x="361" y="350"/>
                  </a:cubicBezTo>
                  <a:cubicBezTo>
                    <a:pt x="344" y="340"/>
                    <a:pt x="325" y="332"/>
                    <a:pt x="307" y="323"/>
                  </a:cubicBezTo>
                  <a:cubicBezTo>
                    <a:pt x="306" y="323"/>
                    <a:pt x="305" y="324"/>
                    <a:pt x="306" y="324"/>
                  </a:cubicBezTo>
                  <a:cubicBezTo>
                    <a:pt x="323" y="333"/>
                    <a:pt x="340" y="343"/>
                    <a:pt x="358" y="351"/>
                  </a:cubicBezTo>
                  <a:cubicBezTo>
                    <a:pt x="351" y="353"/>
                    <a:pt x="345" y="355"/>
                    <a:pt x="338" y="357"/>
                  </a:cubicBezTo>
                  <a:cubicBezTo>
                    <a:pt x="328" y="351"/>
                    <a:pt x="317" y="347"/>
                    <a:pt x="306" y="341"/>
                  </a:cubicBezTo>
                  <a:cubicBezTo>
                    <a:pt x="306" y="341"/>
                    <a:pt x="305" y="342"/>
                    <a:pt x="306" y="342"/>
                  </a:cubicBezTo>
                  <a:cubicBezTo>
                    <a:pt x="315" y="348"/>
                    <a:pt x="325" y="353"/>
                    <a:pt x="335" y="358"/>
                  </a:cubicBezTo>
                  <a:cubicBezTo>
                    <a:pt x="330" y="360"/>
                    <a:pt x="326" y="361"/>
                    <a:pt x="321" y="363"/>
                  </a:cubicBezTo>
                  <a:cubicBezTo>
                    <a:pt x="311" y="357"/>
                    <a:pt x="301" y="352"/>
                    <a:pt x="290" y="347"/>
                  </a:cubicBezTo>
                  <a:cubicBezTo>
                    <a:pt x="290" y="347"/>
                    <a:pt x="289" y="348"/>
                    <a:pt x="290" y="348"/>
                  </a:cubicBezTo>
                  <a:cubicBezTo>
                    <a:pt x="299" y="353"/>
                    <a:pt x="309" y="359"/>
                    <a:pt x="318" y="363"/>
                  </a:cubicBezTo>
                  <a:cubicBezTo>
                    <a:pt x="312" y="365"/>
                    <a:pt x="306" y="367"/>
                    <a:pt x="300" y="369"/>
                  </a:cubicBezTo>
                  <a:cubicBezTo>
                    <a:pt x="289" y="363"/>
                    <a:pt x="278" y="358"/>
                    <a:pt x="267" y="351"/>
                  </a:cubicBezTo>
                  <a:cubicBezTo>
                    <a:pt x="266" y="350"/>
                    <a:pt x="265" y="352"/>
                    <a:pt x="266" y="352"/>
                  </a:cubicBezTo>
                  <a:cubicBezTo>
                    <a:pt x="276" y="358"/>
                    <a:pt x="286" y="365"/>
                    <a:pt x="296" y="370"/>
                  </a:cubicBezTo>
                  <a:cubicBezTo>
                    <a:pt x="293" y="371"/>
                    <a:pt x="289" y="373"/>
                    <a:pt x="286" y="374"/>
                  </a:cubicBezTo>
                  <a:cubicBezTo>
                    <a:pt x="276" y="368"/>
                    <a:pt x="265" y="363"/>
                    <a:pt x="255" y="358"/>
                  </a:cubicBezTo>
                  <a:cubicBezTo>
                    <a:pt x="255" y="358"/>
                    <a:pt x="254" y="359"/>
                    <a:pt x="255" y="359"/>
                  </a:cubicBezTo>
                  <a:cubicBezTo>
                    <a:pt x="264" y="364"/>
                    <a:pt x="273" y="370"/>
                    <a:pt x="283" y="375"/>
                  </a:cubicBezTo>
                  <a:cubicBezTo>
                    <a:pt x="279" y="376"/>
                    <a:pt x="275" y="377"/>
                    <a:pt x="271" y="378"/>
                  </a:cubicBezTo>
                  <a:cubicBezTo>
                    <a:pt x="271" y="378"/>
                    <a:pt x="271" y="378"/>
                    <a:pt x="271" y="378"/>
                  </a:cubicBezTo>
                  <a:cubicBezTo>
                    <a:pt x="264" y="375"/>
                    <a:pt x="258" y="372"/>
                    <a:pt x="252" y="368"/>
                  </a:cubicBezTo>
                  <a:cubicBezTo>
                    <a:pt x="251" y="368"/>
                    <a:pt x="250" y="369"/>
                    <a:pt x="251" y="369"/>
                  </a:cubicBezTo>
                  <a:cubicBezTo>
                    <a:pt x="257" y="373"/>
                    <a:pt x="262" y="377"/>
                    <a:pt x="269" y="379"/>
                  </a:cubicBezTo>
                  <a:cubicBezTo>
                    <a:pt x="254" y="384"/>
                    <a:pt x="239" y="388"/>
                    <a:pt x="225" y="394"/>
                  </a:cubicBezTo>
                  <a:cubicBezTo>
                    <a:pt x="227" y="392"/>
                    <a:pt x="229" y="389"/>
                    <a:pt x="231" y="387"/>
                  </a:cubicBezTo>
                  <a:cubicBezTo>
                    <a:pt x="246" y="368"/>
                    <a:pt x="249" y="338"/>
                    <a:pt x="251" y="315"/>
                  </a:cubicBezTo>
                  <a:cubicBezTo>
                    <a:pt x="253" y="287"/>
                    <a:pt x="251" y="259"/>
                    <a:pt x="245" y="231"/>
                  </a:cubicBezTo>
                  <a:cubicBezTo>
                    <a:pt x="254" y="232"/>
                    <a:pt x="263" y="231"/>
                    <a:pt x="271" y="227"/>
                  </a:cubicBezTo>
                  <a:cubicBezTo>
                    <a:pt x="330" y="219"/>
                    <a:pt x="389" y="205"/>
                    <a:pt x="445" y="184"/>
                  </a:cubicBezTo>
                  <a:cubicBezTo>
                    <a:pt x="458" y="180"/>
                    <a:pt x="475" y="173"/>
                    <a:pt x="490" y="165"/>
                  </a:cubicBezTo>
                  <a:cubicBezTo>
                    <a:pt x="488" y="173"/>
                    <a:pt x="486" y="181"/>
                    <a:pt x="485" y="189"/>
                  </a:cubicBezTo>
                  <a:close/>
                  <a:moveTo>
                    <a:pt x="447" y="178"/>
                  </a:moveTo>
                  <a:cubicBezTo>
                    <a:pt x="393" y="198"/>
                    <a:pt x="337" y="212"/>
                    <a:pt x="280" y="220"/>
                  </a:cubicBezTo>
                  <a:cubicBezTo>
                    <a:pt x="293" y="208"/>
                    <a:pt x="299" y="189"/>
                    <a:pt x="291" y="171"/>
                  </a:cubicBezTo>
                  <a:cubicBezTo>
                    <a:pt x="283" y="153"/>
                    <a:pt x="265" y="146"/>
                    <a:pt x="248" y="141"/>
                  </a:cubicBezTo>
                  <a:cubicBezTo>
                    <a:pt x="222" y="135"/>
                    <a:pt x="197" y="128"/>
                    <a:pt x="174" y="114"/>
                  </a:cubicBezTo>
                  <a:cubicBezTo>
                    <a:pt x="146" y="95"/>
                    <a:pt x="111" y="59"/>
                    <a:pt x="74" y="56"/>
                  </a:cubicBezTo>
                  <a:cubicBezTo>
                    <a:pt x="118" y="45"/>
                    <a:pt x="162" y="34"/>
                    <a:pt x="206" y="24"/>
                  </a:cubicBezTo>
                  <a:cubicBezTo>
                    <a:pt x="233" y="18"/>
                    <a:pt x="261" y="13"/>
                    <a:pt x="289" y="10"/>
                  </a:cubicBezTo>
                  <a:cubicBezTo>
                    <a:pt x="313" y="7"/>
                    <a:pt x="341" y="4"/>
                    <a:pt x="363" y="17"/>
                  </a:cubicBezTo>
                  <a:cubicBezTo>
                    <a:pt x="382" y="28"/>
                    <a:pt x="388" y="50"/>
                    <a:pt x="407" y="60"/>
                  </a:cubicBezTo>
                  <a:cubicBezTo>
                    <a:pt x="424" y="69"/>
                    <a:pt x="444" y="70"/>
                    <a:pt x="463" y="74"/>
                  </a:cubicBezTo>
                  <a:cubicBezTo>
                    <a:pt x="487" y="80"/>
                    <a:pt x="526" y="103"/>
                    <a:pt x="515" y="134"/>
                  </a:cubicBezTo>
                  <a:cubicBezTo>
                    <a:pt x="506" y="158"/>
                    <a:pt x="469" y="170"/>
                    <a:pt x="447" y="178"/>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77" name="Freeform 200"/>
            <p:cNvSpPr>
              <a:spLocks noEditPoints="1"/>
            </p:cNvSpPr>
            <p:nvPr/>
          </p:nvSpPr>
          <p:spPr bwMode="auto">
            <a:xfrm>
              <a:off x="1212850" y="3208337"/>
              <a:ext cx="909638" cy="1144588"/>
            </a:xfrm>
            <a:custGeom>
              <a:avLst/>
              <a:gdLst>
                <a:gd name="T0" fmla="*/ 265 w 285"/>
                <a:gd name="T1" fmla="*/ 108 h 355"/>
                <a:gd name="T2" fmla="*/ 221 w 285"/>
                <a:gd name="T3" fmla="*/ 82 h 355"/>
                <a:gd name="T4" fmla="*/ 149 w 285"/>
                <a:gd name="T5" fmla="*/ 52 h 355"/>
                <a:gd name="T6" fmla="*/ 87 w 285"/>
                <a:gd name="T7" fmla="*/ 13 h 355"/>
                <a:gd name="T8" fmla="*/ 42 w 285"/>
                <a:gd name="T9" fmla="*/ 6 h 355"/>
                <a:gd name="T10" fmla="*/ 49 w 285"/>
                <a:gd name="T11" fmla="*/ 77 h 355"/>
                <a:gd name="T12" fmla="*/ 49 w 285"/>
                <a:gd name="T13" fmla="*/ 77 h 355"/>
                <a:gd name="T14" fmla="*/ 14 w 285"/>
                <a:gd name="T15" fmla="*/ 149 h 355"/>
                <a:gd name="T16" fmla="*/ 2 w 285"/>
                <a:gd name="T17" fmla="*/ 223 h 355"/>
                <a:gd name="T18" fmla="*/ 30 w 285"/>
                <a:gd name="T19" fmla="*/ 260 h 355"/>
                <a:gd name="T20" fmla="*/ 68 w 285"/>
                <a:gd name="T21" fmla="*/ 272 h 355"/>
                <a:gd name="T22" fmla="*/ 110 w 285"/>
                <a:gd name="T23" fmla="*/ 291 h 355"/>
                <a:gd name="T24" fmla="*/ 215 w 285"/>
                <a:gd name="T25" fmla="*/ 311 h 355"/>
                <a:gd name="T26" fmla="*/ 230 w 285"/>
                <a:gd name="T27" fmla="*/ 240 h 355"/>
                <a:gd name="T28" fmla="*/ 221 w 285"/>
                <a:gd name="T29" fmla="*/ 156 h 355"/>
                <a:gd name="T30" fmla="*/ 265 w 285"/>
                <a:gd name="T31" fmla="*/ 108 h 355"/>
                <a:gd name="T32" fmla="*/ 220 w 285"/>
                <a:gd name="T33" fmla="*/ 151 h 355"/>
                <a:gd name="T34" fmla="*/ 217 w 285"/>
                <a:gd name="T35" fmla="*/ 154 h 355"/>
                <a:gd name="T36" fmla="*/ 217 w 285"/>
                <a:gd name="T37" fmla="*/ 156 h 355"/>
                <a:gd name="T38" fmla="*/ 226 w 285"/>
                <a:gd name="T39" fmla="*/ 231 h 355"/>
                <a:gd name="T40" fmla="*/ 216 w 285"/>
                <a:gd name="T41" fmla="*/ 300 h 355"/>
                <a:gd name="T42" fmla="*/ 182 w 285"/>
                <a:gd name="T43" fmla="*/ 325 h 355"/>
                <a:gd name="T44" fmla="*/ 148 w 285"/>
                <a:gd name="T45" fmla="*/ 311 h 355"/>
                <a:gd name="T46" fmla="*/ 97 w 285"/>
                <a:gd name="T47" fmla="*/ 280 h 355"/>
                <a:gd name="T48" fmla="*/ 46 w 285"/>
                <a:gd name="T49" fmla="*/ 261 h 355"/>
                <a:gd name="T50" fmla="*/ 13 w 285"/>
                <a:gd name="T51" fmla="*/ 243 h 355"/>
                <a:gd name="T52" fmla="*/ 6 w 285"/>
                <a:gd name="T53" fmla="*/ 209 h 355"/>
                <a:gd name="T54" fmla="*/ 51 w 285"/>
                <a:gd name="T55" fmla="*/ 78 h 355"/>
                <a:gd name="T56" fmla="*/ 51 w 285"/>
                <a:gd name="T57" fmla="*/ 77 h 355"/>
                <a:gd name="T58" fmla="*/ 51 w 285"/>
                <a:gd name="T59" fmla="*/ 78 h 355"/>
                <a:gd name="T60" fmla="*/ 52 w 285"/>
                <a:gd name="T61" fmla="*/ 76 h 355"/>
                <a:gd name="T62" fmla="*/ 29 w 285"/>
                <a:gd name="T63" fmla="*/ 26 h 355"/>
                <a:gd name="T64" fmla="*/ 81 w 285"/>
                <a:gd name="T65" fmla="*/ 14 h 355"/>
                <a:gd name="T66" fmla="*/ 154 w 285"/>
                <a:gd name="T67" fmla="*/ 60 h 355"/>
                <a:gd name="T68" fmla="*/ 230 w 285"/>
                <a:gd name="T69" fmla="*/ 90 h 355"/>
                <a:gd name="T70" fmla="*/ 262 w 285"/>
                <a:gd name="T71" fmla="*/ 136 h 355"/>
                <a:gd name="T72" fmla="*/ 220 w 285"/>
                <a:gd name="T73" fmla="*/ 15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355">
                  <a:moveTo>
                    <a:pt x="265" y="108"/>
                  </a:moveTo>
                  <a:cubicBezTo>
                    <a:pt x="255" y="92"/>
                    <a:pt x="237" y="88"/>
                    <a:pt x="221" y="82"/>
                  </a:cubicBezTo>
                  <a:cubicBezTo>
                    <a:pt x="196" y="74"/>
                    <a:pt x="172" y="64"/>
                    <a:pt x="149" y="52"/>
                  </a:cubicBezTo>
                  <a:cubicBezTo>
                    <a:pt x="127" y="40"/>
                    <a:pt x="108" y="25"/>
                    <a:pt x="87" y="13"/>
                  </a:cubicBezTo>
                  <a:cubicBezTo>
                    <a:pt x="74" y="5"/>
                    <a:pt x="58" y="0"/>
                    <a:pt x="42" y="6"/>
                  </a:cubicBezTo>
                  <a:cubicBezTo>
                    <a:pt x="9" y="19"/>
                    <a:pt x="27" y="62"/>
                    <a:pt x="49" y="77"/>
                  </a:cubicBezTo>
                  <a:cubicBezTo>
                    <a:pt x="49" y="77"/>
                    <a:pt x="49" y="77"/>
                    <a:pt x="49" y="77"/>
                  </a:cubicBezTo>
                  <a:cubicBezTo>
                    <a:pt x="33" y="98"/>
                    <a:pt x="22" y="124"/>
                    <a:pt x="14" y="149"/>
                  </a:cubicBezTo>
                  <a:cubicBezTo>
                    <a:pt x="7" y="172"/>
                    <a:pt x="0" y="199"/>
                    <a:pt x="2" y="223"/>
                  </a:cubicBezTo>
                  <a:cubicBezTo>
                    <a:pt x="4" y="241"/>
                    <a:pt x="13" y="254"/>
                    <a:pt x="30" y="260"/>
                  </a:cubicBezTo>
                  <a:cubicBezTo>
                    <a:pt x="42" y="265"/>
                    <a:pt x="55" y="268"/>
                    <a:pt x="68" y="272"/>
                  </a:cubicBezTo>
                  <a:cubicBezTo>
                    <a:pt x="82" y="277"/>
                    <a:pt x="97" y="283"/>
                    <a:pt x="110" y="291"/>
                  </a:cubicBezTo>
                  <a:cubicBezTo>
                    <a:pt x="141" y="308"/>
                    <a:pt x="185" y="355"/>
                    <a:pt x="215" y="311"/>
                  </a:cubicBezTo>
                  <a:cubicBezTo>
                    <a:pt x="229" y="292"/>
                    <a:pt x="230" y="263"/>
                    <a:pt x="230" y="240"/>
                  </a:cubicBezTo>
                  <a:cubicBezTo>
                    <a:pt x="231" y="212"/>
                    <a:pt x="228" y="184"/>
                    <a:pt x="221" y="156"/>
                  </a:cubicBezTo>
                  <a:cubicBezTo>
                    <a:pt x="247" y="155"/>
                    <a:pt x="285" y="141"/>
                    <a:pt x="265" y="108"/>
                  </a:cubicBezTo>
                  <a:close/>
                  <a:moveTo>
                    <a:pt x="220" y="151"/>
                  </a:moveTo>
                  <a:cubicBezTo>
                    <a:pt x="218" y="151"/>
                    <a:pt x="217" y="153"/>
                    <a:pt x="217" y="154"/>
                  </a:cubicBezTo>
                  <a:cubicBezTo>
                    <a:pt x="217" y="155"/>
                    <a:pt x="217" y="155"/>
                    <a:pt x="217" y="156"/>
                  </a:cubicBezTo>
                  <a:cubicBezTo>
                    <a:pt x="223" y="181"/>
                    <a:pt x="227" y="206"/>
                    <a:pt x="226" y="231"/>
                  </a:cubicBezTo>
                  <a:cubicBezTo>
                    <a:pt x="226" y="254"/>
                    <a:pt x="226" y="280"/>
                    <a:pt x="216" y="300"/>
                  </a:cubicBezTo>
                  <a:cubicBezTo>
                    <a:pt x="210" y="314"/>
                    <a:pt x="198" y="326"/>
                    <a:pt x="182" y="325"/>
                  </a:cubicBezTo>
                  <a:cubicBezTo>
                    <a:pt x="170" y="325"/>
                    <a:pt x="158" y="318"/>
                    <a:pt x="148" y="311"/>
                  </a:cubicBezTo>
                  <a:cubicBezTo>
                    <a:pt x="132" y="299"/>
                    <a:pt x="116" y="288"/>
                    <a:pt x="97" y="280"/>
                  </a:cubicBezTo>
                  <a:cubicBezTo>
                    <a:pt x="81" y="272"/>
                    <a:pt x="63" y="266"/>
                    <a:pt x="46" y="261"/>
                  </a:cubicBezTo>
                  <a:cubicBezTo>
                    <a:pt x="33" y="258"/>
                    <a:pt x="21" y="254"/>
                    <a:pt x="13" y="243"/>
                  </a:cubicBezTo>
                  <a:cubicBezTo>
                    <a:pt x="6" y="233"/>
                    <a:pt x="5" y="221"/>
                    <a:pt x="6" y="209"/>
                  </a:cubicBezTo>
                  <a:cubicBezTo>
                    <a:pt x="9" y="161"/>
                    <a:pt x="30" y="120"/>
                    <a:pt x="51" y="78"/>
                  </a:cubicBezTo>
                  <a:cubicBezTo>
                    <a:pt x="51" y="78"/>
                    <a:pt x="51" y="78"/>
                    <a:pt x="51" y="77"/>
                  </a:cubicBezTo>
                  <a:cubicBezTo>
                    <a:pt x="51" y="78"/>
                    <a:pt x="51" y="78"/>
                    <a:pt x="51" y="78"/>
                  </a:cubicBezTo>
                  <a:cubicBezTo>
                    <a:pt x="52" y="78"/>
                    <a:pt x="53" y="77"/>
                    <a:pt x="52" y="76"/>
                  </a:cubicBezTo>
                  <a:cubicBezTo>
                    <a:pt x="39" y="65"/>
                    <a:pt x="23" y="45"/>
                    <a:pt x="29" y="26"/>
                  </a:cubicBezTo>
                  <a:cubicBezTo>
                    <a:pt x="36" y="2"/>
                    <a:pt x="64" y="5"/>
                    <a:pt x="81" y="14"/>
                  </a:cubicBezTo>
                  <a:cubicBezTo>
                    <a:pt x="106" y="27"/>
                    <a:pt x="128" y="46"/>
                    <a:pt x="154" y="60"/>
                  </a:cubicBezTo>
                  <a:cubicBezTo>
                    <a:pt x="178" y="72"/>
                    <a:pt x="204" y="82"/>
                    <a:pt x="230" y="90"/>
                  </a:cubicBezTo>
                  <a:cubicBezTo>
                    <a:pt x="247" y="96"/>
                    <a:pt x="276" y="113"/>
                    <a:pt x="262" y="136"/>
                  </a:cubicBezTo>
                  <a:cubicBezTo>
                    <a:pt x="253" y="150"/>
                    <a:pt x="234" y="151"/>
                    <a:pt x="220" y="15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78" name="Freeform 201"/>
            <p:cNvSpPr/>
            <p:nvPr/>
          </p:nvSpPr>
          <p:spPr bwMode="auto">
            <a:xfrm>
              <a:off x="1350963" y="3298824"/>
              <a:ext cx="38100" cy="31750"/>
            </a:xfrm>
            <a:custGeom>
              <a:avLst/>
              <a:gdLst>
                <a:gd name="T0" fmla="*/ 11 w 12"/>
                <a:gd name="T1" fmla="*/ 7 h 10"/>
                <a:gd name="T2" fmla="*/ 4 w 12"/>
                <a:gd name="T3" fmla="*/ 7 h 10"/>
                <a:gd name="T4" fmla="*/ 3 w 12"/>
                <a:gd name="T5" fmla="*/ 2 h 10"/>
                <a:gd name="T6" fmla="*/ 2 w 12"/>
                <a:gd name="T7" fmla="*/ 1 h 10"/>
                <a:gd name="T8" fmla="*/ 1 w 12"/>
                <a:gd name="T9" fmla="*/ 7 h 10"/>
                <a:gd name="T10" fmla="*/ 11 w 12"/>
                <a:gd name="T11" fmla="*/ 9 h 10"/>
                <a:gd name="T12" fmla="*/ 11 w 12"/>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1" y="7"/>
                  </a:moveTo>
                  <a:cubicBezTo>
                    <a:pt x="9" y="7"/>
                    <a:pt x="6" y="8"/>
                    <a:pt x="4" y="7"/>
                  </a:cubicBezTo>
                  <a:cubicBezTo>
                    <a:pt x="2" y="6"/>
                    <a:pt x="1" y="3"/>
                    <a:pt x="3" y="2"/>
                  </a:cubicBezTo>
                  <a:cubicBezTo>
                    <a:pt x="4" y="2"/>
                    <a:pt x="3" y="0"/>
                    <a:pt x="2" y="1"/>
                  </a:cubicBezTo>
                  <a:cubicBezTo>
                    <a:pt x="0" y="2"/>
                    <a:pt x="0" y="5"/>
                    <a:pt x="1" y="7"/>
                  </a:cubicBezTo>
                  <a:cubicBezTo>
                    <a:pt x="4" y="10"/>
                    <a:pt x="8" y="10"/>
                    <a:pt x="11" y="9"/>
                  </a:cubicBezTo>
                  <a:cubicBezTo>
                    <a:pt x="12" y="9"/>
                    <a:pt x="12" y="7"/>
                    <a:pt x="11" y="7"/>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79" name="Freeform 202"/>
            <p:cNvSpPr/>
            <p:nvPr/>
          </p:nvSpPr>
          <p:spPr bwMode="auto">
            <a:xfrm>
              <a:off x="1382713" y="3271837"/>
              <a:ext cx="31750" cy="36513"/>
            </a:xfrm>
            <a:custGeom>
              <a:avLst/>
              <a:gdLst>
                <a:gd name="T0" fmla="*/ 7 w 10"/>
                <a:gd name="T1" fmla="*/ 1 h 11"/>
                <a:gd name="T2" fmla="*/ 1 w 10"/>
                <a:gd name="T3" fmla="*/ 3 h 11"/>
                <a:gd name="T4" fmla="*/ 3 w 10"/>
                <a:gd name="T5" fmla="*/ 3 h 11"/>
                <a:gd name="T6" fmla="*/ 7 w 10"/>
                <a:gd name="T7" fmla="*/ 4 h 11"/>
                <a:gd name="T8" fmla="*/ 7 w 10"/>
                <a:gd name="T9" fmla="*/ 10 h 11"/>
                <a:gd name="T10" fmla="*/ 9 w 10"/>
                <a:gd name="T11" fmla="*/ 11 h 11"/>
                <a:gd name="T12" fmla="*/ 7 w 10"/>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7" y="1"/>
                  </a:moveTo>
                  <a:cubicBezTo>
                    <a:pt x="5" y="0"/>
                    <a:pt x="2" y="0"/>
                    <a:pt x="1" y="3"/>
                  </a:cubicBezTo>
                  <a:cubicBezTo>
                    <a:pt x="0" y="4"/>
                    <a:pt x="3" y="5"/>
                    <a:pt x="3" y="3"/>
                  </a:cubicBezTo>
                  <a:cubicBezTo>
                    <a:pt x="4" y="2"/>
                    <a:pt x="6" y="3"/>
                    <a:pt x="7" y="4"/>
                  </a:cubicBezTo>
                  <a:cubicBezTo>
                    <a:pt x="8" y="6"/>
                    <a:pt x="7" y="8"/>
                    <a:pt x="7" y="10"/>
                  </a:cubicBezTo>
                  <a:cubicBezTo>
                    <a:pt x="7" y="11"/>
                    <a:pt x="8" y="11"/>
                    <a:pt x="9" y="11"/>
                  </a:cubicBezTo>
                  <a:cubicBezTo>
                    <a:pt x="10" y="8"/>
                    <a:pt x="10" y="3"/>
                    <a:pt x="7" y="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0" name="Freeform 203"/>
            <p:cNvSpPr/>
            <p:nvPr/>
          </p:nvSpPr>
          <p:spPr bwMode="auto">
            <a:xfrm>
              <a:off x="1385888" y="3355974"/>
              <a:ext cx="47625" cy="42863"/>
            </a:xfrm>
            <a:custGeom>
              <a:avLst/>
              <a:gdLst>
                <a:gd name="T0" fmla="*/ 11 w 15"/>
                <a:gd name="T1" fmla="*/ 6 h 13"/>
                <a:gd name="T2" fmla="*/ 6 w 15"/>
                <a:gd name="T3" fmla="*/ 8 h 13"/>
                <a:gd name="T4" fmla="*/ 5 w 15"/>
                <a:gd name="T5" fmla="*/ 2 h 13"/>
                <a:gd name="T6" fmla="*/ 3 w 15"/>
                <a:gd name="T7" fmla="*/ 1 h 13"/>
                <a:gd name="T8" fmla="*/ 4 w 15"/>
                <a:gd name="T9" fmla="*/ 11 h 13"/>
                <a:gd name="T10" fmla="*/ 14 w 15"/>
                <a:gd name="T11" fmla="*/ 7 h 13"/>
                <a:gd name="T12" fmla="*/ 11 w 15"/>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1" y="6"/>
                  </a:moveTo>
                  <a:cubicBezTo>
                    <a:pt x="10" y="8"/>
                    <a:pt x="8" y="9"/>
                    <a:pt x="6" y="8"/>
                  </a:cubicBezTo>
                  <a:cubicBezTo>
                    <a:pt x="4" y="7"/>
                    <a:pt x="4" y="4"/>
                    <a:pt x="5" y="2"/>
                  </a:cubicBezTo>
                  <a:cubicBezTo>
                    <a:pt x="6" y="1"/>
                    <a:pt x="4" y="0"/>
                    <a:pt x="3" y="1"/>
                  </a:cubicBezTo>
                  <a:cubicBezTo>
                    <a:pt x="0" y="3"/>
                    <a:pt x="1" y="9"/>
                    <a:pt x="4" y="11"/>
                  </a:cubicBezTo>
                  <a:cubicBezTo>
                    <a:pt x="8" y="13"/>
                    <a:pt x="12" y="11"/>
                    <a:pt x="14" y="7"/>
                  </a:cubicBezTo>
                  <a:cubicBezTo>
                    <a:pt x="15" y="6"/>
                    <a:pt x="12" y="5"/>
                    <a:pt x="11" y="6"/>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1" name="Freeform 204"/>
            <p:cNvSpPr/>
            <p:nvPr/>
          </p:nvSpPr>
          <p:spPr bwMode="auto">
            <a:xfrm>
              <a:off x="1312863" y="3752850"/>
              <a:ext cx="44450" cy="42863"/>
            </a:xfrm>
            <a:custGeom>
              <a:avLst/>
              <a:gdLst>
                <a:gd name="T0" fmla="*/ 12 w 14"/>
                <a:gd name="T1" fmla="*/ 6 h 13"/>
                <a:gd name="T2" fmla="*/ 4 w 14"/>
                <a:gd name="T3" fmla="*/ 7 h 13"/>
                <a:gd name="T4" fmla="*/ 5 w 14"/>
                <a:gd name="T5" fmla="*/ 2 h 13"/>
                <a:gd name="T6" fmla="*/ 5 w 14"/>
                <a:gd name="T7" fmla="*/ 1 h 13"/>
                <a:gd name="T8" fmla="*/ 1 w 14"/>
                <a:gd name="T9" fmla="*/ 8 h 13"/>
                <a:gd name="T10" fmla="*/ 13 w 14"/>
                <a:gd name="T11" fmla="*/ 8 h 13"/>
                <a:gd name="T12" fmla="*/ 12 w 14"/>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2" y="6"/>
                  </a:moveTo>
                  <a:cubicBezTo>
                    <a:pt x="10" y="7"/>
                    <a:pt x="6" y="9"/>
                    <a:pt x="4" y="7"/>
                  </a:cubicBezTo>
                  <a:cubicBezTo>
                    <a:pt x="3" y="5"/>
                    <a:pt x="3" y="3"/>
                    <a:pt x="5" y="2"/>
                  </a:cubicBezTo>
                  <a:cubicBezTo>
                    <a:pt x="5" y="2"/>
                    <a:pt x="6" y="1"/>
                    <a:pt x="5" y="1"/>
                  </a:cubicBezTo>
                  <a:cubicBezTo>
                    <a:pt x="1" y="0"/>
                    <a:pt x="0" y="5"/>
                    <a:pt x="1" y="8"/>
                  </a:cubicBezTo>
                  <a:cubicBezTo>
                    <a:pt x="3" y="13"/>
                    <a:pt x="10" y="11"/>
                    <a:pt x="13" y="8"/>
                  </a:cubicBezTo>
                  <a:cubicBezTo>
                    <a:pt x="14" y="7"/>
                    <a:pt x="13" y="6"/>
                    <a:pt x="12" y="6"/>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2" name="Freeform 206"/>
            <p:cNvSpPr/>
            <p:nvPr/>
          </p:nvSpPr>
          <p:spPr bwMode="auto">
            <a:xfrm>
              <a:off x="1312863" y="3708400"/>
              <a:ext cx="41275" cy="31750"/>
            </a:xfrm>
            <a:custGeom>
              <a:avLst/>
              <a:gdLst>
                <a:gd name="T0" fmla="*/ 5 w 13"/>
                <a:gd name="T1" fmla="*/ 1 h 10"/>
                <a:gd name="T2" fmla="*/ 3 w 13"/>
                <a:gd name="T3" fmla="*/ 9 h 10"/>
                <a:gd name="T4" fmla="*/ 4 w 13"/>
                <a:gd name="T5" fmla="*/ 8 h 10"/>
                <a:gd name="T6" fmla="*/ 7 w 13"/>
                <a:gd name="T7" fmla="*/ 4 h 10"/>
                <a:gd name="T8" fmla="*/ 11 w 13"/>
                <a:gd name="T9" fmla="*/ 9 h 10"/>
                <a:gd name="T10" fmla="*/ 13 w 13"/>
                <a:gd name="T11" fmla="*/ 8 h 10"/>
                <a:gd name="T12" fmla="*/ 5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5" y="1"/>
                  </a:moveTo>
                  <a:cubicBezTo>
                    <a:pt x="2" y="2"/>
                    <a:pt x="0" y="7"/>
                    <a:pt x="3" y="9"/>
                  </a:cubicBezTo>
                  <a:cubicBezTo>
                    <a:pt x="4" y="10"/>
                    <a:pt x="5" y="9"/>
                    <a:pt x="4" y="8"/>
                  </a:cubicBezTo>
                  <a:cubicBezTo>
                    <a:pt x="3" y="6"/>
                    <a:pt x="5" y="4"/>
                    <a:pt x="7" y="4"/>
                  </a:cubicBezTo>
                  <a:cubicBezTo>
                    <a:pt x="9" y="4"/>
                    <a:pt x="11" y="7"/>
                    <a:pt x="11" y="9"/>
                  </a:cubicBezTo>
                  <a:cubicBezTo>
                    <a:pt x="11" y="10"/>
                    <a:pt x="13" y="10"/>
                    <a:pt x="13" y="8"/>
                  </a:cubicBezTo>
                  <a:cubicBezTo>
                    <a:pt x="13" y="5"/>
                    <a:pt x="10" y="0"/>
                    <a:pt x="5" y="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3" name="Freeform 207"/>
            <p:cNvSpPr/>
            <p:nvPr/>
          </p:nvSpPr>
          <p:spPr bwMode="auto">
            <a:xfrm>
              <a:off x="1357313" y="3671887"/>
              <a:ext cx="53975" cy="58738"/>
            </a:xfrm>
            <a:custGeom>
              <a:avLst/>
              <a:gdLst>
                <a:gd name="T0" fmla="*/ 14 w 17"/>
                <a:gd name="T1" fmla="*/ 9 h 18"/>
                <a:gd name="T2" fmla="*/ 7 w 17"/>
                <a:gd name="T3" fmla="*/ 12 h 18"/>
                <a:gd name="T4" fmla="*/ 7 w 17"/>
                <a:gd name="T5" fmla="*/ 3 h 18"/>
                <a:gd name="T6" fmla="*/ 6 w 17"/>
                <a:gd name="T7" fmla="*/ 0 h 18"/>
                <a:gd name="T8" fmla="*/ 5 w 17"/>
                <a:gd name="T9" fmla="*/ 15 h 18"/>
                <a:gd name="T10" fmla="*/ 17 w 17"/>
                <a:gd name="T11" fmla="*/ 10 h 18"/>
                <a:gd name="T12" fmla="*/ 14 w 17"/>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4" y="9"/>
                  </a:moveTo>
                  <a:cubicBezTo>
                    <a:pt x="13" y="11"/>
                    <a:pt x="10" y="13"/>
                    <a:pt x="7" y="12"/>
                  </a:cubicBezTo>
                  <a:cubicBezTo>
                    <a:pt x="4" y="10"/>
                    <a:pt x="5" y="5"/>
                    <a:pt x="7" y="3"/>
                  </a:cubicBezTo>
                  <a:cubicBezTo>
                    <a:pt x="8" y="2"/>
                    <a:pt x="7" y="0"/>
                    <a:pt x="6" y="0"/>
                  </a:cubicBezTo>
                  <a:cubicBezTo>
                    <a:pt x="1" y="4"/>
                    <a:pt x="0" y="12"/>
                    <a:pt x="5" y="15"/>
                  </a:cubicBezTo>
                  <a:cubicBezTo>
                    <a:pt x="9" y="18"/>
                    <a:pt x="17" y="15"/>
                    <a:pt x="17" y="10"/>
                  </a:cubicBezTo>
                  <a:cubicBezTo>
                    <a:pt x="17" y="8"/>
                    <a:pt x="14" y="7"/>
                    <a:pt x="14" y="9"/>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4" name="Freeform 208"/>
            <p:cNvSpPr/>
            <p:nvPr/>
          </p:nvSpPr>
          <p:spPr bwMode="auto">
            <a:xfrm>
              <a:off x="1509713" y="4014788"/>
              <a:ext cx="55563" cy="41275"/>
            </a:xfrm>
            <a:custGeom>
              <a:avLst/>
              <a:gdLst>
                <a:gd name="T0" fmla="*/ 14 w 17"/>
                <a:gd name="T1" fmla="*/ 5 h 13"/>
                <a:gd name="T2" fmla="*/ 8 w 17"/>
                <a:gd name="T3" fmla="*/ 0 h 13"/>
                <a:gd name="T4" fmla="*/ 1 w 17"/>
                <a:gd name="T5" fmla="*/ 3 h 13"/>
                <a:gd name="T6" fmla="*/ 4 w 17"/>
                <a:gd name="T7" fmla="*/ 8 h 13"/>
                <a:gd name="T8" fmla="*/ 4 w 17"/>
                <a:gd name="T9" fmla="*/ 6 h 13"/>
                <a:gd name="T10" fmla="*/ 5 w 17"/>
                <a:gd name="T11" fmla="*/ 3 h 13"/>
                <a:gd name="T12" fmla="*/ 7 w 17"/>
                <a:gd name="T13" fmla="*/ 3 h 13"/>
                <a:gd name="T14" fmla="*/ 11 w 17"/>
                <a:gd name="T15" fmla="*/ 5 h 13"/>
                <a:gd name="T16" fmla="*/ 13 w 17"/>
                <a:gd name="T17" fmla="*/ 9 h 13"/>
                <a:gd name="T18" fmla="*/ 13 w 17"/>
                <a:gd name="T19" fmla="*/ 12 h 13"/>
                <a:gd name="T20" fmla="*/ 15 w 17"/>
                <a:gd name="T21" fmla="*/ 13 h 13"/>
                <a:gd name="T22" fmla="*/ 14 w 17"/>
                <a:gd name="T2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3">
                  <a:moveTo>
                    <a:pt x="14" y="5"/>
                  </a:moveTo>
                  <a:cubicBezTo>
                    <a:pt x="13" y="3"/>
                    <a:pt x="11" y="1"/>
                    <a:pt x="8" y="0"/>
                  </a:cubicBezTo>
                  <a:cubicBezTo>
                    <a:pt x="5" y="0"/>
                    <a:pt x="2" y="1"/>
                    <a:pt x="1" y="3"/>
                  </a:cubicBezTo>
                  <a:cubicBezTo>
                    <a:pt x="0" y="5"/>
                    <a:pt x="2" y="8"/>
                    <a:pt x="4" y="8"/>
                  </a:cubicBezTo>
                  <a:cubicBezTo>
                    <a:pt x="5" y="8"/>
                    <a:pt x="5" y="6"/>
                    <a:pt x="4" y="6"/>
                  </a:cubicBezTo>
                  <a:cubicBezTo>
                    <a:pt x="2" y="5"/>
                    <a:pt x="4" y="3"/>
                    <a:pt x="5" y="3"/>
                  </a:cubicBezTo>
                  <a:cubicBezTo>
                    <a:pt x="6" y="3"/>
                    <a:pt x="6" y="3"/>
                    <a:pt x="7" y="3"/>
                  </a:cubicBezTo>
                  <a:cubicBezTo>
                    <a:pt x="9" y="3"/>
                    <a:pt x="10" y="4"/>
                    <a:pt x="11" y="5"/>
                  </a:cubicBezTo>
                  <a:cubicBezTo>
                    <a:pt x="12" y="6"/>
                    <a:pt x="12" y="7"/>
                    <a:pt x="13" y="9"/>
                  </a:cubicBezTo>
                  <a:cubicBezTo>
                    <a:pt x="13" y="10"/>
                    <a:pt x="12" y="11"/>
                    <a:pt x="13" y="12"/>
                  </a:cubicBezTo>
                  <a:cubicBezTo>
                    <a:pt x="13" y="13"/>
                    <a:pt x="14" y="13"/>
                    <a:pt x="15" y="13"/>
                  </a:cubicBezTo>
                  <a:cubicBezTo>
                    <a:pt x="17" y="11"/>
                    <a:pt x="16" y="7"/>
                    <a:pt x="14" y="5"/>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5" name="Freeform 209"/>
            <p:cNvSpPr/>
            <p:nvPr/>
          </p:nvSpPr>
          <p:spPr bwMode="auto">
            <a:xfrm>
              <a:off x="1577975" y="4040188"/>
              <a:ext cx="34925" cy="38100"/>
            </a:xfrm>
            <a:custGeom>
              <a:avLst/>
              <a:gdLst>
                <a:gd name="T0" fmla="*/ 10 w 11"/>
                <a:gd name="T1" fmla="*/ 0 h 12"/>
                <a:gd name="T2" fmla="*/ 0 w 11"/>
                <a:gd name="T3" fmla="*/ 5 h 12"/>
                <a:gd name="T4" fmla="*/ 4 w 11"/>
                <a:gd name="T5" fmla="*/ 12 h 12"/>
                <a:gd name="T6" fmla="*/ 4 w 11"/>
                <a:gd name="T7" fmla="*/ 9 h 12"/>
                <a:gd name="T8" fmla="*/ 4 w 11"/>
                <a:gd name="T9" fmla="*/ 5 h 12"/>
                <a:gd name="T10" fmla="*/ 10 w 11"/>
                <a:gd name="T11" fmla="*/ 3 h 12"/>
                <a:gd name="T12" fmla="*/ 10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0" y="0"/>
                  </a:moveTo>
                  <a:cubicBezTo>
                    <a:pt x="6" y="0"/>
                    <a:pt x="2" y="1"/>
                    <a:pt x="0" y="5"/>
                  </a:cubicBezTo>
                  <a:cubicBezTo>
                    <a:pt x="0" y="8"/>
                    <a:pt x="1" y="11"/>
                    <a:pt x="4" y="12"/>
                  </a:cubicBezTo>
                  <a:cubicBezTo>
                    <a:pt x="5" y="12"/>
                    <a:pt x="6" y="10"/>
                    <a:pt x="4" y="9"/>
                  </a:cubicBezTo>
                  <a:cubicBezTo>
                    <a:pt x="3" y="9"/>
                    <a:pt x="3" y="6"/>
                    <a:pt x="4" y="5"/>
                  </a:cubicBezTo>
                  <a:cubicBezTo>
                    <a:pt x="5" y="4"/>
                    <a:pt x="8" y="4"/>
                    <a:pt x="10" y="3"/>
                  </a:cubicBezTo>
                  <a:cubicBezTo>
                    <a:pt x="11" y="2"/>
                    <a:pt x="11" y="0"/>
                    <a:pt x="10" y="0"/>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6" name="Freeform 210"/>
            <p:cNvSpPr/>
            <p:nvPr/>
          </p:nvSpPr>
          <p:spPr bwMode="auto">
            <a:xfrm>
              <a:off x="1612900" y="4084638"/>
              <a:ext cx="57150" cy="49213"/>
            </a:xfrm>
            <a:custGeom>
              <a:avLst/>
              <a:gdLst>
                <a:gd name="T0" fmla="*/ 15 w 18"/>
                <a:gd name="T1" fmla="*/ 4 h 15"/>
                <a:gd name="T2" fmla="*/ 8 w 18"/>
                <a:gd name="T3" fmla="*/ 9 h 15"/>
                <a:gd name="T4" fmla="*/ 8 w 18"/>
                <a:gd name="T5" fmla="*/ 2 h 15"/>
                <a:gd name="T6" fmla="*/ 8 w 18"/>
                <a:gd name="T7" fmla="*/ 0 h 15"/>
                <a:gd name="T8" fmla="*/ 4 w 18"/>
                <a:gd name="T9" fmla="*/ 11 h 15"/>
                <a:gd name="T10" fmla="*/ 18 w 18"/>
                <a:gd name="T11" fmla="*/ 5 h 15"/>
                <a:gd name="T12" fmla="*/ 15 w 18"/>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18" h="15">
                  <a:moveTo>
                    <a:pt x="15" y="4"/>
                  </a:moveTo>
                  <a:cubicBezTo>
                    <a:pt x="14" y="7"/>
                    <a:pt x="11" y="10"/>
                    <a:pt x="8" y="9"/>
                  </a:cubicBezTo>
                  <a:cubicBezTo>
                    <a:pt x="5" y="8"/>
                    <a:pt x="4" y="3"/>
                    <a:pt x="8" y="2"/>
                  </a:cubicBezTo>
                  <a:cubicBezTo>
                    <a:pt x="9" y="2"/>
                    <a:pt x="9" y="0"/>
                    <a:pt x="8" y="0"/>
                  </a:cubicBezTo>
                  <a:cubicBezTo>
                    <a:pt x="2" y="0"/>
                    <a:pt x="0" y="7"/>
                    <a:pt x="4" y="11"/>
                  </a:cubicBezTo>
                  <a:cubicBezTo>
                    <a:pt x="9" y="15"/>
                    <a:pt x="17" y="11"/>
                    <a:pt x="18" y="5"/>
                  </a:cubicBezTo>
                  <a:cubicBezTo>
                    <a:pt x="18" y="4"/>
                    <a:pt x="16" y="2"/>
                    <a:pt x="15" y="4"/>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7" name="Freeform 211"/>
            <p:cNvSpPr/>
            <p:nvPr/>
          </p:nvSpPr>
          <p:spPr bwMode="auto">
            <a:xfrm>
              <a:off x="1765300" y="3865563"/>
              <a:ext cx="60325" cy="49213"/>
            </a:xfrm>
            <a:custGeom>
              <a:avLst/>
              <a:gdLst>
                <a:gd name="T0" fmla="*/ 15 w 19"/>
                <a:gd name="T1" fmla="*/ 7 h 15"/>
                <a:gd name="T2" fmla="*/ 8 w 19"/>
                <a:gd name="T3" fmla="*/ 10 h 15"/>
                <a:gd name="T4" fmla="*/ 5 w 19"/>
                <a:gd name="T5" fmla="*/ 3 h 15"/>
                <a:gd name="T6" fmla="*/ 2 w 19"/>
                <a:gd name="T7" fmla="*/ 2 h 15"/>
                <a:gd name="T8" fmla="*/ 7 w 19"/>
                <a:gd name="T9" fmla="*/ 13 h 15"/>
                <a:gd name="T10" fmla="*/ 18 w 19"/>
                <a:gd name="T11" fmla="*/ 8 h 15"/>
                <a:gd name="T12" fmla="*/ 15 w 19"/>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5" y="7"/>
                  </a:moveTo>
                  <a:cubicBezTo>
                    <a:pt x="14" y="9"/>
                    <a:pt x="11" y="11"/>
                    <a:pt x="8" y="10"/>
                  </a:cubicBezTo>
                  <a:cubicBezTo>
                    <a:pt x="5" y="9"/>
                    <a:pt x="4" y="6"/>
                    <a:pt x="5" y="3"/>
                  </a:cubicBezTo>
                  <a:cubicBezTo>
                    <a:pt x="5" y="1"/>
                    <a:pt x="2" y="0"/>
                    <a:pt x="2" y="2"/>
                  </a:cubicBezTo>
                  <a:cubicBezTo>
                    <a:pt x="0" y="6"/>
                    <a:pt x="3" y="11"/>
                    <a:pt x="7" y="13"/>
                  </a:cubicBezTo>
                  <a:cubicBezTo>
                    <a:pt x="12" y="15"/>
                    <a:pt x="17" y="12"/>
                    <a:pt x="18" y="8"/>
                  </a:cubicBezTo>
                  <a:cubicBezTo>
                    <a:pt x="19" y="6"/>
                    <a:pt x="16" y="5"/>
                    <a:pt x="15" y="7"/>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8" name="Freeform 212"/>
            <p:cNvSpPr/>
            <p:nvPr/>
          </p:nvSpPr>
          <p:spPr bwMode="auto">
            <a:xfrm>
              <a:off x="1771650" y="3824288"/>
              <a:ext cx="57150" cy="38100"/>
            </a:xfrm>
            <a:custGeom>
              <a:avLst/>
              <a:gdLst>
                <a:gd name="T0" fmla="*/ 15 w 18"/>
                <a:gd name="T1" fmla="*/ 1 h 12"/>
                <a:gd name="T2" fmla="*/ 12 w 18"/>
                <a:gd name="T3" fmla="*/ 3 h 12"/>
                <a:gd name="T4" fmla="*/ 10 w 18"/>
                <a:gd name="T5" fmla="*/ 8 h 12"/>
                <a:gd name="T6" fmla="*/ 6 w 18"/>
                <a:gd name="T7" fmla="*/ 8 h 12"/>
                <a:gd name="T8" fmla="*/ 4 w 18"/>
                <a:gd name="T9" fmla="*/ 7 h 12"/>
                <a:gd name="T10" fmla="*/ 3 w 18"/>
                <a:gd name="T11" fmla="*/ 5 h 12"/>
                <a:gd name="T12" fmla="*/ 2 w 18"/>
                <a:gd name="T13" fmla="*/ 5 h 12"/>
                <a:gd name="T14" fmla="*/ 1 w 18"/>
                <a:gd name="T15" fmla="*/ 9 h 12"/>
                <a:gd name="T16" fmla="*/ 9 w 18"/>
                <a:gd name="T17" fmla="*/ 12 h 12"/>
                <a:gd name="T18" fmla="*/ 15 w 18"/>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5" y="1"/>
                  </a:moveTo>
                  <a:cubicBezTo>
                    <a:pt x="14" y="0"/>
                    <a:pt x="12" y="1"/>
                    <a:pt x="12" y="3"/>
                  </a:cubicBezTo>
                  <a:cubicBezTo>
                    <a:pt x="12" y="5"/>
                    <a:pt x="12" y="6"/>
                    <a:pt x="10" y="8"/>
                  </a:cubicBezTo>
                  <a:cubicBezTo>
                    <a:pt x="9" y="8"/>
                    <a:pt x="8" y="8"/>
                    <a:pt x="6" y="8"/>
                  </a:cubicBezTo>
                  <a:cubicBezTo>
                    <a:pt x="6" y="8"/>
                    <a:pt x="5" y="7"/>
                    <a:pt x="4" y="7"/>
                  </a:cubicBezTo>
                  <a:cubicBezTo>
                    <a:pt x="4" y="6"/>
                    <a:pt x="4" y="6"/>
                    <a:pt x="3" y="5"/>
                  </a:cubicBezTo>
                  <a:cubicBezTo>
                    <a:pt x="3" y="5"/>
                    <a:pt x="2" y="5"/>
                    <a:pt x="2" y="5"/>
                  </a:cubicBezTo>
                  <a:cubicBezTo>
                    <a:pt x="0" y="6"/>
                    <a:pt x="0" y="8"/>
                    <a:pt x="1" y="9"/>
                  </a:cubicBezTo>
                  <a:cubicBezTo>
                    <a:pt x="3" y="11"/>
                    <a:pt x="6" y="12"/>
                    <a:pt x="9" y="12"/>
                  </a:cubicBezTo>
                  <a:cubicBezTo>
                    <a:pt x="14" y="11"/>
                    <a:pt x="18" y="6"/>
                    <a:pt x="15" y="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9" name="Freeform 213"/>
            <p:cNvSpPr/>
            <p:nvPr/>
          </p:nvSpPr>
          <p:spPr bwMode="auto">
            <a:xfrm>
              <a:off x="1838325" y="3856038"/>
              <a:ext cx="42863" cy="46038"/>
            </a:xfrm>
            <a:custGeom>
              <a:avLst/>
              <a:gdLst>
                <a:gd name="T0" fmla="*/ 12 w 13"/>
                <a:gd name="T1" fmla="*/ 3 h 14"/>
                <a:gd name="T2" fmla="*/ 5 w 13"/>
                <a:gd name="T3" fmla="*/ 1 h 14"/>
                <a:gd name="T4" fmla="*/ 5 w 13"/>
                <a:gd name="T5" fmla="*/ 13 h 14"/>
                <a:gd name="T6" fmla="*/ 6 w 13"/>
                <a:gd name="T7" fmla="*/ 12 h 14"/>
                <a:gd name="T8" fmla="*/ 6 w 13"/>
                <a:gd name="T9" fmla="*/ 4 h 14"/>
                <a:gd name="T10" fmla="*/ 9 w 13"/>
                <a:gd name="T11" fmla="*/ 8 h 14"/>
                <a:gd name="T12" fmla="*/ 11 w 13"/>
                <a:gd name="T13" fmla="*/ 10 h 14"/>
                <a:gd name="T14" fmla="*/ 12 w 1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2" y="3"/>
                  </a:moveTo>
                  <a:cubicBezTo>
                    <a:pt x="11" y="1"/>
                    <a:pt x="8" y="0"/>
                    <a:pt x="5" y="1"/>
                  </a:cubicBezTo>
                  <a:cubicBezTo>
                    <a:pt x="0" y="3"/>
                    <a:pt x="0" y="10"/>
                    <a:pt x="5" y="13"/>
                  </a:cubicBezTo>
                  <a:cubicBezTo>
                    <a:pt x="5" y="14"/>
                    <a:pt x="6" y="12"/>
                    <a:pt x="6" y="12"/>
                  </a:cubicBezTo>
                  <a:cubicBezTo>
                    <a:pt x="3" y="10"/>
                    <a:pt x="2" y="6"/>
                    <a:pt x="6" y="4"/>
                  </a:cubicBezTo>
                  <a:cubicBezTo>
                    <a:pt x="8" y="3"/>
                    <a:pt x="10" y="6"/>
                    <a:pt x="9" y="8"/>
                  </a:cubicBezTo>
                  <a:cubicBezTo>
                    <a:pt x="8" y="9"/>
                    <a:pt x="10" y="11"/>
                    <a:pt x="11" y="10"/>
                  </a:cubicBezTo>
                  <a:cubicBezTo>
                    <a:pt x="13" y="8"/>
                    <a:pt x="13" y="5"/>
                    <a:pt x="12" y="3"/>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0" name="Freeform 214"/>
            <p:cNvSpPr/>
            <p:nvPr/>
          </p:nvSpPr>
          <p:spPr bwMode="auto">
            <a:xfrm>
              <a:off x="1881188" y="3562350"/>
              <a:ext cx="41275" cy="42863"/>
            </a:xfrm>
            <a:custGeom>
              <a:avLst/>
              <a:gdLst>
                <a:gd name="T0" fmla="*/ 11 w 13"/>
                <a:gd name="T1" fmla="*/ 7 h 13"/>
                <a:gd name="T2" fmla="*/ 5 w 13"/>
                <a:gd name="T3" fmla="*/ 9 h 13"/>
                <a:gd name="T4" fmla="*/ 3 w 13"/>
                <a:gd name="T5" fmla="*/ 2 h 13"/>
                <a:gd name="T6" fmla="*/ 1 w 13"/>
                <a:gd name="T7" fmla="*/ 1 h 13"/>
                <a:gd name="T8" fmla="*/ 4 w 13"/>
                <a:gd name="T9" fmla="*/ 11 h 13"/>
                <a:gd name="T10" fmla="*/ 13 w 13"/>
                <a:gd name="T11" fmla="*/ 8 h 13"/>
                <a:gd name="T12" fmla="*/ 11 w 13"/>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1" y="7"/>
                  </a:moveTo>
                  <a:cubicBezTo>
                    <a:pt x="10" y="8"/>
                    <a:pt x="7" y="9"/>
                    <a:pt x="5" y="9"/>
                  </a:cubicBezTo>
                  <a:cubicBezTo>
                    <a:pt x="3" y="8"/>
                    <a:pt x="2" y="5"/>
                    <a:pt x="3" y="2"/>
                  </a:cubicBezTo>
                  <a:cubicBezTo>
                    <a:pt x="3" y="1"/>
                    <a:pt x="2" y="0"/>
                    <a:pt x="1" y="1"/>
                  </a:cubicBezTo>
                  <a:cubicBezTo>
                    <a:pt x="0" y="5"/>
                    <a:pt x="0" y="9"/>
                    <a:pt x="4" y="11"/>
                  </a:cubicBezTo>
                  <a:cubicBezTo>
                    <a:pt x="7" y="13"/>
                    <a:pt x="11" y="11"/>
                    <a:pt x="13" y="8"/>
                  </a:cubicBezTo>
                  <a:cubicBezTo>
                    <a:pt x="13" y="7"/>
                    <a:pt x="12" y="5"/>
                    <a:pt x="11" y="7"/>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1" name="Freeform 215"/>
            <p:cNvSpPr/>
            <p:nvPr/>
          </p:nvSpPr>
          <p:spPr bwMode="auto">
            <a:xfrm>
              <a:off x="1919288" y="3546475"/>
              <a:ext cx="44450" cy="42863"/>
            </a:xfrm>
            <a:custGeom>
              <a:avLst/>
              <a:gdLst>
                <a:gd name="T0" fmla="*/ 10 w 14"/>
                <a:gd name="T1" fmla="*/ 2 h 13"/>
                <a:gd name="T2" fmla="*/ 1 w 14"/>
                <a:gd name="T3" fmla="*/ 2 h 13"/>
                <a:gd name="T4" fmla="*/ 2 w 14"/>
                <a:gd name="T5" fmla="*/ 4 h 13"/>
                <a:gd name="T6" fmla="*/ 8 w 14"/>
                <a:gd name="T7" fmla="*/ 5 h 13"/>
                <a:gd name="T8" fmla="*/ 9 w 14"/>
                <a:gd name="T9" fmla="*/ 11 h 13"/>
                <a:gd name="T10" fmla="*/ 11 w 14"/>
                <a:gd name="T11" fmla="*/ 12 h 13"/>
                <a:gd name="T12" fmla="*/ 10 w 14"/>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0" y="2"/>
                  </a:moveTo>
                  <a:cubicBezTo>
                    <a:pt x="8" y="0"/>
                    <a:pt x="4" y="0"/>
                    <a:pt x="1" y="2"/>
                  </a:cubicBezTo>
                  <a:cubicBezTo>
                    <a:pt x="0" y="3"/>
                    <a:pt x="1" y="5"/>
                    <a:pt x="2" y="4"/>
                  </a:cubicBezTo>
                  <a:cubicBezTo>
                    <a:pt x="4" y="3"/>
                    <a:pt x="7" y="3"/>
                    <a:pt x="8" y="5"/>
                  </a:cubicBezTo>
                  <a:cubicBezTo>
                    <a:pt x="10" y="6"/>
                    <a:pt x="10" y="9"/>
                    <a:pt x="9" y="11"/>
                  </a:cubicBezTo>
                  <a:cubicBezTo>
                    <a:pt x="9" y="12"/>
                    <a:pt x="10" y="13"/>
                    <a:pt x="11" y="12"/>
                  </a:cubicBezTo>
                  <a:cubicBezTo>
                    <a:pt x="14" y="9"/>
                    <a:pt x="13" y="5"/>
                    <a:pt x="10" y="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2" name="Freeform 216"/>
            <p:cNvSpPr/>
            <p:nvPr/>
          </p:nvSpPr>
          <p:spPr bwMode="auto">
            <a:xfrm>
              <a:off x="1931988" y="3608387"/>
              <a:ext cx="44450" cy="44450"/>
            </a:xfrm>
            <a:custGeom>
              <a:avLst/>
              <a:gdLst>
                <a:gd name="T0" fmla="*/ 13 w 14"/>
                <a:gd name="T1" fmla="*/ 6 h 14"/>
                <a:gd name="T2" fmla="*/ 10 w 14"/>
                <a:gd name="T3" fmla="*/ 6 h 14"/>
                <a:gd name="T4" fmla="*/ 6 w 14"/>
                <a:gd name="T5" fmla="*/ 8 h 14"/>
                <a:gd name="T6" fmla="*/ 9 w 14"/>
                <a:gd name="T7" fmla="*/ 3 h 14"/>
                <a:gd name="T8" fmla="*/ 9 w 14"/>
                <a:gd name="T9" fmla="*/ 0 h 14"/>
                <a:gd name="T10" fmla="*/ 4 w 14"/>
                <a:gd name="T11" fmla="*/ 10 h 14"/>
                <a:gd name="T12" fmla="*/ 13 w 14"/>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6"/>
                  </a:moveTo>
                  <a:cubicBezTo>
                    <a:pt x="12" y="5"/>
                    <a:pt x="10" y="5"/>
                    <a:pt x="10" y="6"/>
                  </a:cubicBezTo>
                  <a:cubicBezTo>
                    <a:pt x="10" y="9"/>
                    <a:pt x="7" y="10"/>
                    <a:pt x="6" y="8"/>
                  </a:cubicBezTo>
                  <a:cubicBezTo>
                    <a:pt x="5" y="5"/>
                    <a:pt x="7" y="3"/>
                    <a:pt x="9" y="3"/>
                  </a:cubicBezTo>
                  <a:cubicBezTo>
                    <a:pt x="11" y="2"/>
                    <a:pt x="10" y="0"/>
                    <a:pt x="9" y="0"/>
                  </a:cubicBezTo>
                  <a:cubicBezTo>
                    <a:pt x="4" y="1"/>
                    <a:pt x="0" y="6"/>
                    <a:pt x="4" y="10"/>
                  </a:cubicBezTo>
                  <a:cubicBezTo>
                    <a:pt x="7" y="14"/>
                    <a:pt x="14" y="11"/>
                    <a:pt x="13" y="6"/>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3" name="Freeform 217"/>
            <p:cNvSpPr/>
            <p:nvPr/>
          </p:nvSpPr>
          <p:spPr bwMode="auto">
            <a:xfrm>
              <a:off x="1641475" y="3471862"/>
              <a:ext cx="50800" cy="49213"/>
            </a:xfrm>
            <a:custGeom>
              <a:avLst/>
              <a:gdLst>
                <a:gd name="T0" fmla="*/ 13 w 16"/>
                <a:gd name="T1" fmla="*/ 8 h 15"/>
                <a:gd name="T2" fmla="*/ 7 w 16"/>
                <a:gd name="T3" fmla="*/ 9 h 15"/>
                <a:gd name="T4" fmla="*/ 10 w 16"/>
                <a:gd name="T5" fmla="*/ 3 h 15"/>
                <a:gd name="T6" fmla="*/ 10 w 16"/>
                <a:gd name="T7" fmla="*/ 1 h 15"/>
                <a:gd name="T8" fmla="*/ 4 w 16"/>
                <a:gd name="T9" fmla="*/ 11 h 15"/>
                <a:gd name="T10" fmla="*/ 16 w 16"/>
                <a:gd name="T11" fmla="*/ 9 h 15"/>
                <a:gd name="T12" fmla="*/ 13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3" y="8"/>
                  </a:moveTo>
                  <a:cubicBezTo>
                    <a:pt x="12" y="10"/>
                    <a:pt x="8" y="11"/>
                    <a:pt x="7" y="9"/>
                  </a:cubicBezTo>
                  <a:cubicBezTo>
                    <a:pt x="4" y="7"/>
                    <a:pt x="7" y="3"/>
                    <a:pt x="10" y="3"/>
                  </a:cubicBezTo>
                  <a:cubicBezTo>
                    <a:pt x="12" y="3"/>
                    <a:pt x="11" y="1"/>
                    <a:pt x="10" y="1"/>
                  </a:cubicBezTo>
                  <a:cubicBezTo>
                    <a:pt x="4" y="0"/>
                    <a:pt x="0" y="7"/>
                    <a:pt x="4" y="11"/>
                  </a:cubicBezTo>
                  <a:cubicBezTo>
                    <a:pt x="7" y="15"/>
                    <a:pt x="14" y="15"/>
                    <a:pt x="16" y="9"/>
                  </a:cubicBezTo>
                  <a:cubicBezTo>
                    <a:pt x="16" y="8"/>
                    <a:pt x="14" y="7"/>
                    <a:pt x="13" y="8"/>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4" name="Freeform 218"/>
            <p:cNvSpPr/>
            <p:nvPr/>
          </p:nvSpPr>
          <p:spPr bwMode="auto">
            <a:xfrm>
              <a:off x="1689100" y="3468687"/>
              <a:ext cx="44450" cy="52388"/>
            </a:xfrm>
            <a:custGeom>
              <a:avLst/>
              <a:gdLst>
                <a:gd name="T0" fmla="*/ 8 w 14"/>
                <a:gd name="T1" fmla="*/ 2 h 16"/>
                <a:gd name="T2" fmla="*/ 3 w 14"/>
                <a:gd name="T3" fmla="*/ 9 h 16"/>
                <a:gd name="T4" fmla="*/ 5 w 14"/>
                <a:gd name="T5" fmla="*/ 7 h 16"/>
                <a:gd name="T6" fmla="*/ 6 w 14"/>
                <a:gd name="T7" fmla="*/ 4 h 16"/>
                <a:gd name="T8" fmla="*/ 9 w 14"/>
                <a:gd name="T9" fmla="*/ 7 h 16"/>
                <a:gd name="T10" fmla="*/ 8 w 14"/>
                <a:gd name="T11" fmla="*/ 14 h 16"/>
                <a:gd name="T12" fmla="*/ 10 w 14"/>
                <a:gd name="T13" fmla="*/ 15 h 16"/>
                <a:gd name="T14" fmla="*/ 8 w 14"/>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8" y="2"/>
                  </a:moveTo>
                  <a:cubicBezTo>
                    <a:pt x="4" y="0"/>
                    <a:pt x="0" y="5"/>
                    <a:pt x="3" y="9"/>
                  </a:cubicBezTo>
                  <a:cubicBezTo>
                    <a:pt x="4" y="9"/>
                    <a:pt x="6" y="8"/>
                    <a:pt x="5" y="7"/>
                  </a:cubicBezTo>
                  <a:cubicBezTo>
                    <a:pt x="4" y="6"/>
                    <a:pt x="5" y="5"/>
                    <a:pt x="6" y="4"/>
                  </a:cubicBezTo>
                  <a:cubicBezTo>
                    <a:pt x="7" y="4"/>
                    <a:pt x="9" y="5"/>
                    <a:pt x="9" y="7"/>
                  </a:cubicBezTo>
                  <a:cubicBezTo>
                    <a:pt x="10" y="9"/>
                    <a:pt x="8" y="12"/>
                    <a:pt x="8" y="14"/>
                  </a:cubicBezTo>
                  <a:cubicBezTo>
                    <a:pt x="8" y="15"/>
                    <a:pt x="9" y="16"/>
                    <a:pt x="10" y="15"/>
                  </a:cubicBezTo>
                  <a:cubicBezTo>
                    <a:pt x="14" y="12"/>
                    <a:pt x="14" y="3"/>
                    <a:pt x="8" y="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5" name="Freeform 219"/>
            <p:cNvSpPr/>
            <p:nvPr/>
          </p:nvSpPr>
          <p:spPr bwMode="auto">
            <a:xfrm>
              <a:off x="2390775" y="3962400"/>
              <a:ext cx="147638" cy="90488"/>
            </a:xfrm>
            <a:custGeom>
              <a:avLst/>
              <a:gdLst>
                <a:gd name="T0" fmla="*/ 45 w 46"/>
                <a:gd name="T1" fmla="*/ 25 h 28"/>
                <a:gd name="T2" fmla="*/ 1 w 46"/>
                <a:gd name="T3" fmla="*/ 0 h 28"/>
                <a:gd name="T4" fmla="*/ 1 w 46"/>
                <a:gd name="T5" fmla="*/ 2 h 28"/>
                <a:gd name="T6" fmla="*/ 44 w 46"/>
                <a:gd name="T7" fmla="*/ 27 h 28"/>
                <a:gd name="T8" fmla="*/ 45 w 46"/>
                <a:gd name="T9" fmla="*/ 25 h 28"/>
              </a:gdLst>
              <a:ahLst/>
              <a:cxnLst>
                <a:cxn ang="0">
                  <a:pos x="T0" y="T1"/>
                </a:cxn>
                <a:cxn ang="0">
                  <a:pos x="T2" y="T3"/>
                </a:cxn>
                <a:cxn ang="0">
                  <a:pos x="T4" y="T5"/>
                </a:cxn>
                <a:cxn ang="0">
                  <a:pos x="T6" y="T7"/>
                </a:cxn>
                <a:cxn ang="0">
                  <a:pos x="T8" y="T9"/>
                </a:cxn>
              </a:cxnLst>
              <a:rect l="0" t="0" r="r" b="b"/>
              <a:pathLst>
                <a:path w="46" h="28">
                  <a:moveTo>
                    <a:pt x="45" y="25"/>
                  </a:moveTo>
                  <a:cubicBezTo>
                    <a:pt x="31" y="16"/>
                    <a:pt x="16" y="9"/>
                    <a:pt x="1" y="0"/>
                  </a:cubicBezTo>
                  <a:cubicBezTo>
                    <a:pt x="0" y="0"/>
                    <a:pt x="0" y="1"/>
                    <a:pt x="1" y="2"/>
                  </a:cubicBezTo>
                  <a:cubicBezTo>
                    <a:pt x="15" y="10"/>
                    <a:pt x="29" y="20"/>
                    <a:pt x="44" y="27"/>
                  </a:cubicBezTo>
                  <a:cubicBezTo>
                    <a:pt x="45" y="28"/>
                    <a:pt x="46" y="26"/>
                    <a:pt x="45" y="25"/>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6" name="Freeform 220"/>
            <p:cNvSpPr/>
            <p:nvPr/>
          </p:nvSpPr>
          <p:spPr bwMode="auto">
            <a:xfrm>
              <a:off x="2438400" y="3817938"/>
              <a:ext cx="249238" cy="134938"/>
            </a:xfrm>
            <a:custGeom>
              <a:avLst/>
              <a:gdLst>
                <a:gd name="T0" fmla="*/ 76 w 78"/>
                <a:gd name="T1" fmla="*/ 38 h 42"/>
                <a:gd name="T2" fmla="*/ 2 w 78"/>
                <a:gd name="T3" fmla="*/ 0 h 42"/>
                <a:gd name="T4" fmla="*/ 1 w 78"/>
                <a:gd name="T5" fmla="*/ 1 h 42"/>
                <a:gd name="T6" fmla="*/ 75 w 78"/>
                <a:gd name="T7" fmla="*/ 41 h 42"/>
                <a:gd name="T8" fmla="*/ 76 w 78"/>
                <a:gd name="T9" fmla="*/ 38 h 42"/>
              </a:gdLst>
              <a:ahLst/>
              <a:cxnLst>
                <a:cxn ang="0">
                  <a:pos x="T0" y="T1"/>
                </a:cxn>
                <a:cxn ang="0">
                  <a:pos x="T2" y="T3"/>
                </a:cxn>
                <a:cxn ang="0">
                  <a:pos x="T4" y="T5"/>
                </a:cxn>
                <a:cxn ang="0">
                  <a:pos x="T6" y="T7"/>
                </a:cxn>
                <a:cxn ang="0">
                  <a:pos x="T8" y="T9"/>
                </a:cxn>
              </a:cxnLst>
              <a:rect l="0" t="0" r="r" b="b"/>
              <a:pathLst>
                <a:path w="78" h="42">
                  <a:moveTo>
                    <a:pt x="76" y="38"/>
                  </a:moveTo>
                  <a:cubicBezTo>
                    <a:pt x="52" y="25"/>
                    <a:pt x="27" y="13"/>
                    <a:pt x="2" y="0"/>
                  </a:cubicBezTo>
                  <a:cubicBezTo>
                    <a:pt x="1" y="0"/>
                    <a:pt x="0" y="1"/>
                    <a:pt x="1" y="1"/>
                  </a:cubicBezTo>
                  <a:cubicBezTo>
                    <a:pt x="25" y="14"/>
                    <a:pt x="50" y="28"/>
                    <a:pt x="75" y="41"/>
                  </a:cubicBezTo>
                  <a:cubicBezTo>
                    <a:pt x="77" y="42"/>
                    <a:pt x="78" y="39"/>
                    <a:pt x="76" y="38"/>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3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 presetClass="entr" presetSubtype="8" decel="10000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additive="base">
                                        <p:cTn id="19" dur="750" fill="hold"/>
                                        <p:tgtEl>
                                          <p:spTgt spid="122"/>
                                        </p:tgtEl>
                                        <p:attrNameLst>
                                          <p:attrName>ppt_x</p:attrName>
                                        </p:attrNameLst>
                                      </p:cBhvr>
                                      <p:tavLst>
                                        <p:tav tm="0">
                                          <p:val>
                                            <p:strVal val="0-#ppt_w/2"/>
                                          </p:val>
                                        </p:tav>
                                        <p:tav tm="100000">
                                          <p:val>
                                            <p:strVal val="#ppt_x"/>
                                          </p:val>
                                        </p:tav>
                                      </p:tavLst>
                                    </p:anim>
                                    <p:anim calcmode="lin" valueType="num">
                                      <p:cBhvr additive="base">
                                        <p:cTn id="20" dur="750" fill="hold"/>
                                        <p:tgtEl>
                                          <p:spTgt spid="122"/>
                                        </p:tgtEl>
                                        <p:attrNameLst>
                                          <p:attrName>ppt_y</p:attrName>
                                        </p:attrNameLst>
                                      </p:cBhvr>
                                      <p:tavLst>
                                        <p:tav tm="0">
                                          <p:val>
                                            <p:strVal val="#ppt_y"/>
                                          </p:val>
                                        </p:tav>
                                        <p:tav tm="100000">
                                          <p:val>
                                            <p:strVal val="#ppt_y"/>
                                          </p:val>
                                        </p:tav>
                                      </p:tavLst>
                                    </p:anim>
                                  </p:childTnLst>
                                </p:cTn>
                              </p:par>
                            </p:childTnLst>
                          </p:cTn>
                        </p:par>
                        <p:par>
                          <p:cTn id="21" fill="hold">
                            <p:stCondLst>
                              <p:cond delay="2799"/>
                            </p:stCondLst>
                            <p:childTnLst>
                              <p:par>
                                <p:cTn id="22" presetID="2" presetClass="entr" presetSubtype="4" decel="100000" fill="hold" grpId="0" nodeType="after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additive="base">
                                        <p:cTn id="24" dur="500" fill="hold"/>
                                        <p:tgtEl>
                                          <p:spTgt spid="132"/>
                                        </p:tgtEl>
                                        <p:attrNameLst>
                                          <p:attrName>ppt_x</p:attrName>
                                        </p:attrNameLst>
                                      </p:cBhvr>
                                      <p:tavLst>
                                        <p:tav tm="0">
                                          <p:val>
                                            <p:strVal val="#ppt_x"/>
                                          </p:val>
                                        </p:tav>
                                        <p:tav tm="100000">
                                          <p:val>
                                            <p:strVal val="#ppt_x"/>
                                          </p:val>
                                        </p:tav>
                                      </p:tavLst>
                                    </p:anim>
                                    <p:anim calcmode="lin" valueType="num">
                                      <p:cBhvr additive="base">
                                        <p:cTn id="25" dur="500" fill="hold"/>
                                        <p:tgtEl>
                                          <p:spTgt spid="132"/>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10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500" fill="hold"/>
                                        <p:tgtEl>
                                          <p:spTgt spid="133"/>
                                        </p:tgtEl>
                                        <p:attrNameLst>
                                          <p:attrName>ppt_x</p:attrName>
                                        </p:attrNameLst>
                                      </p:cBhvr>
                                      <p:tavLst>
                                        <p:tav tm="0">
                                          <p:val>
                                            <p:strVal val="#ppt_x"/>
                                          </p:val>
                                        </p:tav>
                                        <p:tav tm="100000">
                                          <p:val>
                                            <p:strVal val="#ppt_x"/>
                                          </p:val>
                                        </p:tav>
                                      </p:tavLst>
                                    </p:anim>
                                    <p:anim calcmode="lin" valueType="num">
                                      <p:cBhvr additive="base">
                                        <p:cTn id="29" dur="500" fill="hold"/>
                                        <p:tgtEl>
                                          <p:spTgt spid="133"/>
                                        </p:tgtEl>
                                        <p:attrNameLst>
                                          <p:attrName>ppt_y</p:attrName>
                                        </p:attrNameLst>
                                      </p:cBhvr>
                                      <p:tavLst>
                                        <p:tav tm="0">
                                          <p:val>
                                            <p:strVal val="0-#ppt_h/2"/>
                                          </p:val>
                                        </p:tav>
                                        <p:tav tm="100000">
                                          <p:val>
                                            <p:strVal val="#ppt_y"/>
                                          </p:val>
                                        </p:tav>
                                      </p:tavLst>
                                    </p:anim>
                                  </p:childTnLst>
                                </p:cTn>
                              </p:par>
                              <p:par>
                                <p:cTn id="30" presetID="2" presetClass="entr" presetSubtype="4" decel="100000" fill="hold" grpId="0" nodeType="withEffect">
                                  <p:stCondLst>
                                    <p:cond delay="200"/>
                                  </p:stCondLst>
                                  <p:childTnLst>
                                    <p:set>
                                      <p:cBhvr>
                                        <p:cTn id="31" dur="1" fill="hold">
                                          <p:stCondLst>
                                            <p:cond delay="0"/>
                                          </p:stCondLst>
                                        </p:cTn>
                                        <p:tgtEl>
                                          <p:spTgt spid="134"/>
                                        </p:tgtEl>
                                        <p:attrNameLst>
                                          <p:attrName>style.visibility</p:attrName>
                                        </p:attrNameLst>
                                      </p:cBhvr>
                                      <p:to>
                                        <p:strVal val="visible"/>
                                      </p:to>
                                    </p:set>
                                    <p:anim calcmode="lin" valueType="num">
                                      <p:cBhvr additive="base">
                                        <p:cTn id="32" dur="500" fill="hold"/>
                                        <p:tgtEl>
                                          <p:spTgt spid="134"/>
                                        </p:tgtEl>
                                        <p:attrNameLst>
                                          <p:attrName>ppt_x</p:attrName>
                                        </p:attrNameLst>
                                      </p:cBhvr>
                                      <p:tavLst>
                                        <p:tav tm="0">
                                          <p:val>
                                            <p:strVal val="#ppt_x"/>
                                          </p:val>
                                        </p:tav>
                                        <p:tav tm="100000">
                                          <p:val>
                                            <p:strVal val="#ppt_x"/>
                                          </p:val>
                                        </p:tav>
                                      </p:tavLst>
                                    </p:anim>
                                    <p:anim calcmode="lin" valueType="num">
                                      <p:cBhvr additive="base">
                                        <p:cTn id="33" dur="500" fill="hold"/>
                                        <p:tgtEl>
                                          <p:spTgt spid="134"/>
                                        </p:tgtEl>
                                        <p:attrNameLst>
                                          <p:attrName>ppt_y</p:attrName>
                                        </p:attrNameLst>
                                      </p:cBhvr>
                                      <p:tavLst>
                                        <p:tav tm="0">
                                          <p:val>
                                            <p:strVal val="1+#ppt_h/2"/>
                                          </p:val>
                                        </p:tav>
                                        <p:tav tm="100000">
                                          <p:val>
                                            <p:strVal val="#ppt_y"/>
                                          </p:val>
                                        </p:tav>
                                      </p:tavLst>
                                    </p:anim>
                                  </p:childTnLst>
                                </p:cTn>
                              </p:par>
                              <p:par>
                                <p:cTn id="34" presetID="2" presetClass="entr" presetSubtype="1" decel="100000" fill="hold" grpId="0" nodeType="withEffect">
                                  <p:stCondLst>
                                    <p:cond delay="300"/>
                                  </p:stCondLst>
                                  <p:childTnLst>
                                    <p:set>
                                      <p:cBhvr>
                                        <p:cTn id="35" dur="1" fill="hold">
                                          <p:stCondLst>
                                            <p:cond delay="0"/>
                                          </p:stCondLst>
                                        </p:cTn>
                                        <p:tgtEl>
                                          <p:spTgt spid="135"/>
                                        </p:tgtEl>
                                        <p:attrNameLst>
                                          <p:attrName>style.visibility</p:attrName>
                                        </p:attrNameLst>
                                      </p:cBhvr>
                                      <p:to>
                                        <p:strVal val="visible"/>
                                      </p:to>
                                    </p:set>
                                    <p:anim calcmode="lin" valueType="num">
                                      <p:cBhvr additive="base">
                                        <p:cTn id="36" dur="500" fill="hold"/>
                                        <p:tgtEl>
                                          <p:spTgt spid="135"/>
                                        </p:tgtEl>
                                        <p:attrNameLst>
                                          <p:attrName>ppt_x</p:attrName>
                                        </p:attrNameLst>
                                      </p:cBhvr>
                                      <p:tavLst>
                                        <p:tav tm="0">
                                          <p:val>
                                            <p:strVal val="#ppt_x"/>
                                          </p:val>
                                        </p:tav>
                                        <p:tav tm="100000">
                                          <p:val>
                                            <p:strVal val="#ppt_x"/>
                                          </p:val>
                                        </p:tav>
                                      </p:tavLst>
                                    </p:anim>
                                    <p:anim calcmode="lin" valueType="num">
                                      <p:cBhvr additive="base">
                                        <p:cTn id="37" dur="500" fill="hold"/>
                                        <p:tgtEl>
                                          <p:spTgt spid="135"/>
                                        </p:tgtEl>
                                        <p:attrNameLst>
                                          <p:attrName>ppt_y</p:attrName>
                                        </p:attrNameLst>
                                      </p:cBhvr>
                                      <p:tavLst>
                                        <p:tav tm="0">
                                          <p:val>
                                            <p:strVal val="0-#ppt_h/2"/>
                                          </p:val>
                                        </p:tav>
                                        <p:tav tm="100000">
                                          <p:val>
                                            <p:strVal val="#ppt_y"/>
                                          </p:val>
                                        </p:tav>
                                      </p:tavLst>
                                    </p:anim>
                                  </p:childTnLst>
                                </p:cTn>
                              </p:par>
                              <p:par>
                                <p:cTn id="38" presetID="2" presetClass="entr" presetSubtype="4" decel="100000" fill="hold" grpId="0" nodeType="withEffect">
                                  <p:stCondLst>
                                    <p:cond delay="400"/>
                                  </p:stCondLst>
                                  <p:childTnLst>
                                    <p:set>
                                      <p:cBhvr>
                                        <p:cTn id="39" dur="1" fill="hold">
                                          <p:stCondLst>
                                            <p:cond delay="0"/>
                                          </p:stCondLst>
                                        </p:cTn>
                                        <p:tgtEl>
                                          <p:spTgt spid="136"/>
                                        </p:tgtEl>
                                        <p:attrNameLst>
                                          <p:attrName>style.visibility</p:attrName>
                                        </p:attrNameLst>
                                      </p:cBhvr>
                                      <p:to>
                                        <p:strVal val="visible"/>
                                      </p:to>
                                    </p:set>
                                    <p:anim calcmode="lin" valueType="num">
                                      <p:cBhvr additive="base">
                                        <p:cTn id="40" dur="500" fill="hold"/>
                                        <p:tgtEl>
                                          <p:spTgt spid="136"/>
                                        </p:tgtEl>
                                        <p:attrNameLst>
                                          <p:attrName>ppt_x</p:attrName>
                                        </p:attrNameLst>
                                      </p:cBhvr>
                                      <p:tavLst>
                                        <p:tav tm="0">
                                          <p:val>
                                            <p:strVal val="#ppt_x"/>
                                          </p:val>
                                        </p:tav>
                                        <p:tav tm="100000">
                                          <p:val>
                                            <p:strVal val="#ppt_x"/>
                                          </p:val>
                                        </p:tav>
                                      </p:tavLst>
                                    </p:anim>
                                    <p:anim calcmode="lin" valueType="num">
                                      <p:cBhvr additive="base">
                                        <p:cTn id="41"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32"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endParaRPr lang="zh-CN" altLang="en-US" sz="2400" dirty="0">
              <a:solidFill>
                <a:schemeClr val="bg1"/>
              </a:solidFill>
              <a:latin typeface="方正静蕾简体" panose="02000000000000000000" pitchFamily="2" charset="-122"/>
              <a:ea typeface="方正静蕾简体" panose="02000000000000000000" pitchFamily="2" charset="-122"/>
            </a:endParaRPr>
          </a:p>
        </p:txBody>
      </p:sp>
      <p:sp>
        <p:nvSpPr>
          <p:cNvPr id="112" name="Text Box 10"/>
          <p:cNvSpPr txBox="1">
            <a:spLocks noChangeArrowheads="1"/>
          </p:cNvSpPr>
          <p:nvPr/>
        </p:nvSpPr>
        <p:spPr bwMode="auto">
          <a:xfrm>
            <a:off x="5550420" y="2927960"/>
            <a:ext cx="2486176" cy="953851"/>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113" name="Text Box 10"/>
          <p:cNvSpPr txBox="1">
            <a:spLocks noChangeArrowheads="1"/>
          </p:cNvSpPr>
          <p:nvPr/>
        </p:nvSpPr>
        <p:spPr bwMode="auto">
          <a:xfrm>
            <a:off x="8413991" y="2811329"/>
            <a:ext cx="2498519" cy="975652"/>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114" name="Text Box 10"/>
          <p:cNvSpPr txBox="1">
            <a:spLocks noChangeArrowheads="1"/>
          </p:cNvSpPr>
          <p:nvPr/>
        </p:nvSpPr>
        <p:spPr bwMode="auto">
          <a:xfrm>
            <a:off x="5590398" y="4901387"/>
            <a:ext cx="2446198" cy="975652"/>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sp>
        <p:nvSpPr>
          <p:cNvPr id="115" name="Text Box 10"/>
          <p:cNvSpPr txBox="1">
            <a:spLocks noChangeArrowheads="1"/>
          </p:cNvSpPr>
          <p:nvPr/>
        </p:nvSpPr>
        <p:spPr bwMode="auto">
          <a:xfrm>
            <a:off x="8440111" y="4930415"/>
            <a:ext cx="2472399" cy="975652"/>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endParaRPr lang="zh-CN" altLang="en-US" dirty="0">
              <a:solidFill>
                <a:schemeClr val="bg1"/>
              </a:solidFill>
              <a:latin typeface="方正静蕾简体" panose="02000000000000000000" pitchFamily="2" charset="-122"/>
              <a:ea typeface="方正静蕾简体" panose="02000000000000000000" pitchFamily="2" charset="-122"/>
            </a:endParaRPr>
          </a:p>
        </p:txBody>
      </p:sp>
      <p:grpSp>
        <p:nvGrpSpPr>
          <p:cNvPr id="116" name="组合 115"/>
          <p:cNvGrpSpPr/>
          <p:nvPr/>
        </p:nvGrpSpPr>
        <p:grpSpPr>
          <a:xfrm>
            <a:off x="2935787" y="2163753"/>
            <a:ext cx="1624282" cy="1574070"/>
            <a:chOff x="1181100" y="4598987"/>
            <a:chExt cx="1181100" cy="1144588"/>
          </a:xfrm>
          <a:solidFill>
            <a:srgbClr val="F4A665"/>
          </a:solidFill>
        </p:grpSpPr>
        <p:sp>
          <p:nvSpPr>
            <p:cNvPr id="117"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18"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19"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20"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21"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22"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grpSp>
      <p:grpSp>
        <p:nvGrpSpPr>
          <p:cNvPr id="123" name="组合 122"/>
          <p:cNvGrpSpPr/>
          <p:nvPr/>
        </p:nvGrpSpPr>
        <p:grpSpPr>
          <a:xfrm>
            <a:off x="1663210" y="2593235"/>
            <a:ext cx="1181100" cy="1144588"/>
            <a:chOff x="1181100" y="4598987"/>
            <a:chExt cx="1181100" cy="1144588"/>
          </a:xfrm>
          <a:solidFill>
            <a:srgbClr val="FFA9F8"/>
          </a:solidFill>
        </p:grpSpPr>
        <p:sp>
          <p:nvSpPr>
            <p:cNvPr id="124"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5"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6"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7"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8"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9"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grpSp>
      <p:grpSp>
        <p:nvGrpSpPr>
          <p:cNvPr id="130" name="组合 129"/>
          <p:cNvGrpSpPr/>
          <p:nvPr/>
        </p:nvGrpSpPr>
        <p:grpSpPr>
          <a:xfrm>
            <a:off x="2935787" y="3925518"/>
            <a:ext cx="1982599" cy="1921310"/>
            <a:chOff x="1181100" y="4598987"/>
            <a:chExt cx="1181100" cy="1144588"/>
          </a:xfrm>
          <a:solidFill>
            <a:srgbClr val="95D4F6"/>
          </a:solidFill>
        </p:grpSpPr>
        <p:sp>
          <p:nvSpPr>
            <p:cNvPr id="131"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2"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3"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4"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5"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6"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1358323" y="3879111"/>
            <a:ext cx="1455472" cy="1410478"/>
            <a:chOff x="1181100" y="4598987"/>
            <a:chExt cx="1181100" cy="1144588"/>
          </a:xfrm>
          <a:solidFill>
            <a:srgbClr val="00B050"/>
          </a:solidFill>
        </p:grpSpPr>
        <p:sp>
          <p:nvSpPr>
            <p:cNvPr id="138"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39"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0"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1"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2"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3"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grpSp>
      <p:sp>
        <p:nvSpPr>
          <p:cNvPr id="144" name="Freeform 248"/>
          <p:cNvSpPr>
            <a:spLocks noEditPoints="1"/>
          </p:cNvSpPr>
          <p:nvPr/>
        </p:nvSpPr>
        <p:spPr bwMode="auto">
          <a:xfrm>
            <a:off x="8407663" y="2122171"/>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E19960"/>
          </a:solidFill>
          <a:ln>
            <a:solidFill>
              <a:srgbClr val="E19960"/>
            </a:solidFill>
          </a:ln>
        </p:spPr>
        <p:txBody>
          <a:bodyPr vert="horz" wrap="square" lIns="91440" tIns="45720" rIns="91440" bIns="45720" numCol="1" anchor="t" anchorCtr="0" compatLnSpc="1"/>
          <a:lstStyle/>
          <a:p>
            <a:endParaRPr lang="zh-CN" altLang="en-US"/>
          </a:p>
        </p:txBody>
      </p:sp>
      <p:sp>
        <p:nvSpPr>
          <p:cNvPr id="145" name="Freeform 248"/>
          <p:cNvSpPr>
            <a:spLocks noEditPoints="1"/>
          </p:cNvSpPr>
          <p:nvPr/>
        </p:nvSpPr>
        <p:spPr bwMode="auto">
          <a:xfrm>
            <a:off x="5741865" y="2135839"/>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00B050"/>
          </a:solidFill>
          <a:ln>
            <a:solidFill>
              <a:srgbClr val="92D050"/>
            </a:solidFill>
          </a:ln>
        </p:spPr>
        <p:txBody>
          <a:bodyPr vert="horz" wrap="square" lIns="91440" tIns="45720" rIns="91440" bIns="45720" numCol="1" anchor="t" anchorCtr="0" compatLnSpc="1"/>
          <a:lstStyle/>
          <a:p>
            <a:endParaRPr lang="zh-CN" altLang="en-US"/>
          </a:p>
        </p:txBody>
      </p:sp>
      <p:sp>
        <p:nvSpPr>
          <p:cNvPr id="146" name="Freeform 248"/>
          <p:cNvSpPr>
            <a:spLocks noEditPoints="1"/>
          </p:cNvSpPr>
          <p:nvPr/>
        </p:nvSpPr>
        <p:spPr bwMode="auto">
          <a:xfrm>
            <a:off x="8407663" y="4214753"/>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86B8D5"/>
          </a:solidFill>
          <a:ln>
            <a:solidFill>
              <a:srgbClr val="86B8D5"/>
            </a:solidFill>
          </a:ln>
        </p:spPr>
        <p:txBody>
          <a:bodyPr vert="horz" wrap="square" lIns="91440" tIns="45720" rIns="91440" bIns="45720" numCol="1" anchor="t" anchorCtr="0" compatLnSpc="1"/>
          <a:lstStyle/>
          <a:p>
            <a:endParaRPr lang="zh-CN" altLang="en-US"/>
          </a:p>
        </p:txBody>
      </p:sp>
      <p:sp>
        <p:nvSpPr>
          <p:cNvPr id="147" name="Freeform 248"/>
          <p:cNvSpPr>
            <a:spLocks noEditPoints="1"/>
          </p:cNvSpPr>
          <p:nvPr/>
        </p:nvSpPr>
        <p:spPr bwMode="auto">
          <a:xfrm>
            <a:off x="5802307" y="4273251"/>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6B968E"/>
          </a:solidFill>
          <a:ln>
            <a:solidFill>
              <a:srgbClr val="6B968E"/>
            </a:solidFill>
          </a:ln>
        </p:spPr>
        <p:txBody>
          <a:bodyPr vert="horz" wrap="square" lIns="91440" tIns="45720" rIns="91440" bIns="45720" numCol="1" anchor="t" anchorCtr="0" compatLnSpc="1"/>
          <a:lstStyle/>
          <a:p>
            <a:endParaRPr lang="zh-CN" altLang="en-US"/>
          </a:p>
        </p:txBody>
      </p:sp>
    </p:spTree>
  </p:cSld>
  <p:clrMapOvr>
    <a:masterClrMapping/>
  </p:clrMapOvr>
  <p:transition spd="slow" advClick="0" advTm="3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2" presetClass="entr" presetSubtype="1"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wipe(up)">
                                      <p:cBhvr>
                                        <p:cTn id="19" dur="500"/>
                                        <p:tgtEl>
                                          <p:spTgt spid="11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wipe(up)">
                                      <p:cBhvr>
                                        <p:cTn id="22" dur="500"/>
                                        <p:tgtEl>
                                          <p:spTgt spid="11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wipe(up)">
                                      <p:cBhvr>
                                        <p:cTn id="25" dur="500"/>
                                        <p:tgtEl>
                                          <p:spTgt spid="11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wipe(up)">
                                      <p:cBhvr>
                                        <p:cTn id="28" dur="500"/>
                                        <p:tgtEl>
                                          <p:spTgt spid="1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9" decel="100000" fill="hold" nodeType="clickEffect">
                                  <p:stCondLst>
                                    <p:cond delay="0"/>
                                  </p:stCondLst>
                                  <p:childTnLst>
                                    <p:set>
                                      <p:cBhvr>
                                        <p:cTn id="32" dur="1" fill="hold">
                                          <p:stCondLst>
                                            <p:cond delay="0"/>
                                          </p:stCondLst>
                                        </p:cTn>
                                        <p:tgtEl>
                                          <p:spTgt spid="116"/>
                                        </p:tgtEl>
                                        <p:attrNameLst>
                                          <p:attrName>style.visibility</p:attrName>
                                        </p:attrNameLst>
                                      </p:cBhvr>
                                      <p:to>
                                        <p:strVal val="visible"/>
                                      </p:to>
                                    </p:set>
                                    <p:anim calcmode="lin" valueType="num">
                                      <p:cBhvr additive="base">
                                        <p:cTn id="33" dur="500" fill="hold"/>
                                        <p:tgtEl>
                                          <p:spTgt spid="116"/>
                                        </p:tgtEl>
                                        <p:attrNameLst>
                                          <p:attrName>ppt_x</p:attrName>
                                        </p:attrNameLst>
                                      </p:cBhvr>
                                      <p:tavLst>
                                        <p:tav tm="0">
                                          <p:val>
                                            <p:strVal val="0-#ppt_w/2"/>
                                          </p:val>
                                        </p:tav>
                                        <p:tav tm="100000">
                                          <p:val>
                                            <p:strVal val="#ppt_x"/>
                                          </p:val>
                                        </p:tav>
                                      </p:tavLst>
                                    </p:anim>
                                    <p:anim calcmode="lin" valueType="num">
                                      <p:cBhvr additive="base">
                                        <p:cTn id="34" dur="500" fill="hold"/>
                                        <p:tgtEl>
                                          <p:spTgt spid="116"/>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decel="100000" fill="hold" nodeType="clickEffect">
                                  <p:stCondLst>
                                    <p:cond delay="0"/>
                                  </p:stCondLst>
                                  <p:childTnLst>
                                    <p:set>
                                      <p:cBhvr>
                                        <p:cTn id="38" dur="1" fill="hold">
                                          <p:stCondLst>
                                            <p:cond delay="0"/>
                                          </p:stCondLst>
                                        </p:cTn>
                                        <p:tgtEl>
                                          <p:spTgt spid="123"/>
                                        </p:tgtEl>
                                        <p:attrNameLst>
                                          <p:attrName>style.visibility</p:attrName>
                                        </p:attrNameLst>
                                      </p:cBhvr>
                                      <p:to>
                                        <p:strVal val="visible"/>
                                      </p:to>
                                    </p:set>
                                    <p:anim calcmode="lin" valueType="num">
                                      <p:cBhvr additive="base">
                                        <p:cTn id="39" dur="500" fill="hold"/>
                                        <p:tgtEl>
                                          <p:spTgt spid="123"/>
                                        </p:tgtEl>
                                        <p:attrNameLst>
                                          <p:attrName>ppt_x</p:attrName>
                                        </p:attrNameLst>
                                      </p:cBhvr>
                                      <p:tavLst>
                                        <p:tav tm="0">
                                          <p:val>
                                            <p:strVal val="0-#ppt_w/2"/>
                                          </p:val>
                                        </p:tav>
                                        <p:tav tm="100000">
                                          <p:val>
                                            <p:strVal val="#ppt_x"/>
                                          </p:val>
                                        </p:tav>
                                      </p:tavLst>
                                    </p:anim>
                                    <p:anim calcmode="lin" valueType="num">
                                      <p:cBhvr additive="base">
                                        <p:cTn id="40" dur="500" fill="hold"/>
                                        <p:tgtEl>
                                          <p:spTgt spid="123"/>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decel="100000" fill="hold" nodeType="clickEffect">
                                  <p:stCondLst>
                                    <p:cond delay="0"/>
                                  </p:stCondLst>
                                  <p:childTnLst>
                                    <p:set>
                                      <p:cBhvr>
                                        <p:cTn id="44" dur="1" fill="hold">
                                          <p:stCondLst>
                                            <p:cond delay="0"/>
                                          </p:stCondLst>
                                        </p:cTn>
                                        <p:tgtEl>
                                          <p:spTgt spid="130"/>
                                        </p:tgtEl>
                                        <p:attrNameLst>
                                          <p:attrName>style.visibility</p:attrName>
                                        </p:attrNameLst>
                                      </p:cBhvr>
                                      <p:to>
                                        <p:strVal val="visible"/>
                                      </p:to>
                                    </p:set>
                                    <p:anim calcmode="lin" valueType="num">
                                      <p:cBhvr additive="base">
                                        <p:cTn id="45" dur="500" fill="hold"/>
                                        <p:tgtEl>
                                          <p:spTgt spid="130"/>
                                        </p:tgtEl>
                                        <p:attrNameLst>
                                          <p:attrName>ppt_x</p:attrName>
                                        </p:attrNameLst>
                                      </p:cBhvr>
                                      <p:tavLst>
                                        <p:tav tm="0">
                                          <p:val>
                                            <p:strVal val="0-#ppt_w/2"/>
                                          </p:val>
                                        </p:tav>
                                        <p:tav tm="100000">
                                          <p:val>
                                            <p:strVal val="#ppt_x"/>
                                          </p:val>
                                        </p:tav>
                                      </p:tavLst>
                                    </p:anim>
                                    <p:anim calcmode="lin" valueType="num">
                                      <p:cBhvr additive="base">
                                        <p:cTn id="46"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decel="100000" fill="hold" nodeType="click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500" fill="hold"/>
                                        <p:tgtEl>
                                          <p:spTgt spid="137"/>
                                        </p:tgtEl>
                                        <p:attrNameLst>
                                          <p:attrName>ppt_x</p:attrName>
                                        </p:attrNameLst>
                                      </p:cBhvr>
                                      <p:tavLst>
                                        <p:tav tm="0">
                                          <p:val>
                                            <p:strVal val="0-#ppt_w/2"/>
                                          </p:val>
                                        </p:tav>
                                        <p:tav tm="100000">
                                          <p:val>
                                            <p:strVal val="#ppt_x"/>
                                          </p:val>
                                        </p:tav>
                                      </p:tavLst>
                                    </p:anim>
                                    <p:anim calcmode="lin" valueType="num">
                                      <p:cBhvr additive="base">
                                        <p:cTn id="52" dur="500" fill="hold"/>
                                        <p:tgtEl>
                                          <p:spTgt spid="137"/>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144"/>
                                        </p:tgtEl>
                                        <p:attrNameLst>
                                          <p:attrName>style.visibility</p:attrName>
                                        </p:attrNameLst>
                                      </p:cBhvr>
                                      <p:to>
                                        <p:strVal val="visible"/>
                                      </p:to>
                                    </p:set>
                                    <p:anim calcmode="lin" valueType="num">
                                      <p:cBhvr>
                                        <p:cTn id="57" dur="500" fill="hold"/>
                                        <p:tgtEl>
                                          <p:spTgt spid="144"/>
                                        </p:tgtEl>
                                        <p:attrNameLst>
                                          <p:attrName>ppt_w</p:attrName>
                                        </p:attrNameLst>
                                      </p:cBhvr>
                                      <p:tavLst>
                                        <p:tav tm="0">
                                          <p:val>
                                            <p:fltVal val="0"/>
                                          </p:val>
                                        </p:tav>
                                        <p:tav tm="100000">
                                          <p:val>
                                            <p:strVal val="#ppt_w"/>
                                          </p:val>
                                        </p:tav>
                                      </p:tavLst>
                                    </p:anim>
                                    <p:anim calcmode="lin" valueType="num">
                                      <p:cBhvr>
                                        <p:cTn id="58" dur="500" fill="hold"/>
                                        <p:tgtEl>
                                          <p:spTgt spid="144"/>
                                        </p:tgtEl>
                                        <p:attrNameLst>
                                          <p:attrName>ppt_h</p:attrName>
                                        </p:attrNameLst>
                                      </p:cBhvr>
                                      <p:tavLst>
                                        <p:tav tm="0">
                                          <p:val>
                                            <p:fltVal val="0"/>
                                          </p:val>
                                        </p:tav>
                                        <p:tav tm="100000">
                                          <p:val>
                                            <p:strVal val="#ppt_h"/>
                                          </p:val>
                                        </p:tav>
                                      </p:tavLst>
                                    </p:anim>
                                    <p:anim calcmode="lin" valueType="num">
                                      <p:cBhvr>
                                        <p:cTn id="59" dur="500" fill="hold"/>
                                        <p:tgtEl>
                                          <p:spTgt spid="144"/>
                                        </p:tgtEl>
                                        <p:attrNameLst>
                                          <p:attrName>style.rotation</p:attrName>
                                        </p:attrNameLst>
                                      </p:cBhvr>
                                      <p:tavLst>
                                        <p:tav tm="0">
                                          <p:val>
                                            <p:fltVal val="360"/>
                                          </p:val>
                                        </p:tav>
                                        <p:tav tm="100000">
                                          <p:val>
                                            <p:fltVal val="0"/>
                                          </p:val>
                                        </p:tav>
                                      </p:tavLst>
                                    </p:anim>
                                    <p:animEffect transition="in" filter="fade">
                                      <p:cBhvr>
                                        <p:cTn id="60" dur="500"/>
                                        <p:tgtEl>
                                          <p:spTgt spid="144"/>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145"/>
                                        </p:tgtEl>
                                        <p:attrNameLst>
                                          <p:attrName>style.visibility</p:attrName>
                                        </p:attrNameLst>
                                      </p:cBhvr>
                                      <p:to>
                                        <p:strVal val="visible"/>
                                      </p:to>
                                    </p:set>
                                    <p:anim calcmode="lin" valueType="num">
                                      <p:cBhvr>
                                        <p:cTn id="65" dur="500" fill="hold"/>
                                        <p:tgtEl>
                                          <p:spTgt spid="145"/>
                                        </p:tgtEl>
                                        <p:attrNameLst>
                                          <p:attrName>ppt_w</p:attrName>
                                        </p:attrNameLst>
                                      </p:cBhvr>
                                      <p:tavLst>
                                        <p:tav tm="0">
                                          <p:val>
                                            <p:fltVal val="0"/>
                                          </p:val>
                                        </p:tav>
                                        <p:tav tm="100000">
                                          <p:val>
                                            <p:strVal val="#ppt_w"/>
                                          </p:val>
                                        </p:tav>
                                      </p:tavLst>
                                    </p:anim>
                                    <p:anim calcmode="lin" valueType="num">
                                      <p:cBhvr>
                                        <p:cTn id="66" dur="500" fill="hold"/>
                                        <p:tgtEl>
                                          <p:spTgt spid="145"/>
                                        </p:tgtEl>
                                        <p:attrNameLst>
                                          <p:attrName>ppt_h</p:attrName>
                                        </p:attrNameLst>
                                      </p:cBhvr>
                                      <p:tavLst>
                                        <p:tav tm="0">
                                          <p:val>
                                            <p:fltVal val="0"/>
                                          </p:val>
                                        </p:tav>
                                        <p:tav tm="100000">
                                          <p:val>
                                            <p:strVal val="#ppt_h"/>
                                          </p:val>
                                        </p:tav>
                                      </p:tavLst>
                                    </p:anim>
                                    <p:anim calcmode="lin" valueType="num">
                                      <p:cBhvr>
                                        <p:cTn id="67" dur="500" fill="hold"/>
                                        <p:tgtEl>
                                          <p:spTgt spid="145"/>
                                        </p:tgtEl>
                                        <p:attrNameLst>
                                          <p:attrName>style.rotation</p:attrName>
                                        </p:attrNameLst>
                                      </p:cBhvr>
                                      <p:tavLst>
                                        <p:tav tm="0">
                                          <p:val>
                                            <p:fltVal val="360"/>
                                          </p:val>
                                        </p:tav>
                                        <p:tav tm="100000">
                                          <p:val>
                                            <p:fltVal val="0"/>
                                          </p:val>
                                        </p:tav>
                                      </p:tavLst>
                                    </p:anim>
                                    <p:animEffect transition="in" filter="fade">
                                      <p:cBhvr>
                                        <p:cTn id="68" dur="500"/>
                                        <p:tgtEl>
                                          <p:spTgt spid="145"/>
                                        </p:tgtEl>
                                      </p:cBhvr>
                                    </p:animEffect>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grpId="0" nodeType="clickEffect">
                                  <p:stCondLst>
                                    <p:cond delay="0"/>
                                  </p:stCondLst>
                                  <p:childTnLst>
                                    <p:set>
                                      <p:cBhvr>
                                        <p:cTn id="72" dur="1" fill="hold">
                                          <p:stCondLst>
                                            <p:cond delay="0"/>
                                          </p:stCondLst>
                                        </p:cTn>
                                        <p:tgtEl>
                                          <p:spTgt spid="146"/>
                                        </p:tgtEl>
                                        <p:attrNameLst>
                                          <p:attrName>style.visibility</p:attrName>
                                        </p:attrNameLst>
                                      </p:cBhvr>
                                      <p:to>
                                        <p:strVal val="visible"/>
                                      </p:to>
                                    </p:set>
                                    <p:anim calcmode="lin" valueType="num">
                                      <p:cBhvr>
                                        <p:cTn id="73" dur="500" fill="hold"/>
                                        <p:tgtEl>
                                          <p:spTgt spid="146"/>
                                        </p:tgtEl>
                                        <p:attrNameLst>
                                          <p:attrName>ppt_w</p:attrName>
                                        </p:attrNameLst>
                                      </p:cBhvr>
                                      <p:tavLst>
                                        <p:tav tm="0">
                                          <p:val>
                                            <p:fltVal val="0"/>
                                          </p:val>
                                        </p:tav>
                                        <p:tav tm="100000">
                                          <p:val>
                                            <p:strVal val="#ppt_w"/>
                                          </p:val>
                                        </p:tav>
                                      </p:tavLst>
                                    </p:anim>
                                    <p:anim calcmode="lin" valueType="num">
                                      <p:cBhvr>
                                        <p:cTn id="74" dur="500" fill="hold"/>
                                        <p:tgtEl>
                                          <p:spTgt spid="146"/>
                                        </p:tgtEl>
                                        <p:attrNameLst>
                                          <p:attrName>ppt_h</p:attrName>
                                        </p:attrNameLst>
                                      </p:cBhvr>
                                      <p:tavLst>
                                        <p:tav tm="0">
                                          <p:val>
                                            <p:fltVal val="0"/>
                                          </p:val>
                                        </p:tav>
                                        <p:tav tm="100000">
                                          <p:val>
                                            <p:strVal val="#ppt_h"/>
                                          </p:val>
                                        </p:tav>
                                      </p:tavLst>
                                    </p:anim>
                                    <p:anim calcmode="lin" valueType="num">
                                      <p:cBhvr>
                                        <p:cTn id="75" dur="500" fill="hold"/>
                                        <p:tgtEl>
                                          <p:spTgt spid="146"/>
                                        </p:tgtEl>
                                        <p:attrNameLst>
                                          <p:attrName>style.rotation</p:attrName>
                                        </p:attrNameLst>
                                      </p:cBhvr>
                                      <p:tavLst>
                                        <p:tav tm="0">
                                          <p:val>
                                            <p:fltVal val="360"/>
                                          </p:val>
                                        </p:tav>
                                        <p:tav tm="100000">
                                          <p:val>
                                            <p:fltVal val="0"/>
                                          </p:val>
                                        </p:tav>
                                      </p:tavLst>
                                    </p:anim>
                                    <p:animEffect transition="in" filter="fade">
                                      <p:cBhvr>
                                        <p:cTn id="76" dur="500"/>
                                        <p:tgtEl>
                                          <p:spTgt spid="146"/>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grpId="0" nodeType="clickEffect">
                                  <p:stCondLst>
                                    <p:cond delay="0"/>
                                  </p:stCondLst>
                                  <p:childTnLst>
                                    <p:set>
                                      <p:cBhvr>
                                        <p:cTn id="80" dur="1" fill="hold">
                                          <p:stCondLst>
                                            <p:cond delay="0"/>
                                          </p:stCondLst>
                                        </p:cTn>
                                        <p:tgtEl>
                                          <p:spTgt spid="147"/>
                                        </p:tgtEl>
                                        <p:attrNameLst>
                                          <p:attrName>style.visibility</p:attrName>
                                        </p:attrNameLst>
                                      </p:cBhvr>
                                      <p:to>
                                        <p:strVal val="visible"/>
                                      </p:to>
                                    </p:set>
                                    <p:anim calcmode="lin" valueType="num">
                                      <p:cBhvr>
                                        <p:cTn id="81" dur="500" fill="hold"/>
                                        <p:tgtEl>
                                          <p:spTgt spid="147"/>
                                        </p:tgtEl>
                                        <p:attrNameLst>
                                          <p:attrName>ppt_w</p:attrName>
                                        </p:attrNameLst>
                                      </p:cBhvr>
                                      <p:tavLst>
                                        <p:tav tm="0">
                                          <p:val>
                                            <p:fltVal val="0"/>
                                          </p:val>
                                        </p:tav>
                                        <p:tav tm="100000">
                                          <p:val>
                                            <p:strVal val="#ppt_w"/>
                                          </p:val>
                                        </p:tav>
                                      </p:tavLst>
                                    </p:anim>
                                    <p:anim calcmode="lin" valueType="num">
                                      <p:cBhvr>
                                        <p:cTn id="82" dur="500" fill="hold"/>
                                        <p:tgtEl>
                                          <p:spTgt spid="147"/>
                                        </p:tgtEl>
                                        <p:attrNameLst>
                                          <p:attrName>ppt_h</p:attrName>
                                        </p:attrNameLst>
                                      </p:cBhvr>
                                      <p:tavLst>
                                        <p:tav tm="0">
                                          <p:val>
                                            <p:fltVal val="0"/>
                                          </p:val>
                                        </p:tav>
                                        <p:tav tm="100000">
                                          <p:val>
                                            <p:strVal val="#ppt_h"/>
                                          </p:val>
                                        </p:tav>
                                      </p:tavLst>
                                    </p:anim>
                                    <p:anim calcmode="lin" valueType="num">
                                      <p:cBhvr>
                                        <p:cTn id="83" dur="500" fill="hold"/>
                                        <p:tgtEl>
                                          <p:spTgt spid="147"/>
                                        </p:tgtEl>
                                        <p:attrNameLst>
                                          <p:attrName>style.rotation</p:attrName>
                                        </p:attrNameLst>
                                      </p:cBhvr>
                                      <p:tavLst>
                                        <p:tav tm="0">
                                          <p:val>
                                            <p:fltVal val="360"/>
                                          </p:val>
                                        </p:tav>
                                        <p:tav tm="100000">
                                          <p:val>
                                            <p:fltVal val="0"/>
                                          </p:val>
                                        </p:tav>
                                      </p:tavLst>
                                    </p:anim>
                                    <p:animEffect transition="in" filter="fade">
                                      <p:cBhvr>
                                        <p:cTn id="8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12" grpId="0"/>
      <p:bldP spid="113" grpId="0"/>
      <p:bldP spid="114" grpId="0"/>
      <p:bldP spid="115" grpId="0"/>
      <p:bldP spid="144" grpId="0" animBg="1"/>
      <p:bldP spid="145" grpId="0" animBg="1"/>
      <p:bldP spid="146" grpId="0" animBg="1"/>
      <p:bldP spid="147" grpId="0" animBg="1"/>
    </p:bldLst>
  </p:timing>
</p:sld>
</file>

<file path=ppt/tags/tag1.xml><?xml version="1.0" encoding="utf-8"?>
<p:tagLst xmlns:p="http://schemas.openxmlformats.org/presentationml/2006/main">
  <p:tag name="MH" val="20151008134206"/>
  <p:tag name="MH_LIBRARY" val="GRAPHIC"/>
  <p:tag name="MH_TYPE" val="Other"/>
  <p:tag name="MH_ORDER" val="1"/>
</p:tagLst>
</file>

<file path=ppt/tags/tag2.xml><?xml version="1.0" encoding="utf-8"?>
<p:tagLst xmlns:p="http://schemas.openxmlformats.org/presentationml/2006/main">
  <p:tag name="MH" val="20151008134206"/>
  <p:tag name="MH_LIBRARY" val="GRAPHIC"/>
  <p:tag name="MH_TYPE" val="Other"/>
  <p:tag name="MH_ORDER" val="3"/>
</p:tagLst>
</file>

<file path=ppt/tags/tag3.xml><?xml version="1.0" encoding="utf-8"?>
<p:tagLst xmlns:p="http://schemas.openxmlformats.org/presentationml/2006/main">
  <p:tag name="MH" val="20151008134206"/>
  <p:tag name="MH_LIBRARY" val="GRAPHIC"/>
  <p:tag name="MH_TYPE" val="Other"/>
  <p:tag name="MH_ORDER" val="5"/>
</p:tagLst>
</file>

<file path=ppt/tags/tag4.xml><?xml version="1.0" encoding="utf-8"?>
<p:tagLst xmlns:p="http://schemas.openxmlformats.org/presentationml/2006/main">
  <p:tag name="MH" val="20151008134206"/>
  <p:tag name="MH_LIBRARY" val="GRAPHIC"/>
  <p:tag name="MH_TYPE" val="Other"/>
  <p:tag name="MH_ORDER" val="7"/>
</p:tagLst>
</file>

<file path=ppt/tags/tag5.xml><?xml version="1.0" encoding="utf-8"?>
<p:tagLst xmlns:p="http://schemas.openxmlformats.org/presentationml/2006/main">
  <p:tag name="ISPRING_ULTRA_SCORM_COURSE_ID" val="C8857047-285C-42B2-A493-EACE77BB495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手绘咖啡与甜点"/>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2830</Words>
  <Application>WPS 演示</Application>
  <PresentationFormat>宽屏</PresentationFormat>
  <Paragraphs>294</Paragraphs>
  <Slides>26</Slides>
  <Notes>25</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26</vt:i4>
      </vt:variant>
    </vt:vector>
  </HeadingPairs>
  <TitlesOfParts>
    <vt:vector size="46" baseType="lpstr">
      <vt:lpstr>Arial</vt:lpstr>
      <vt:lpstr>宋体</vt:lpstr>
      <vt:lpstr>Wingdings</vt:lpstr>
      <vt:lpstr>Calibri</vt:lpstr>
      <vt:lpstr>Calibri Light</vt:lpstr>
      <vt:lpstr>方正静蕾简体</vt:lpstr>
      <vt:lpstr>Open Sans</vt:lpstr>
      <vt:lpstr>微软雅黑</vt:lpstr>
      <vt:lpstr>Arial Unicode MS</vt:lpstr>
      <vt:lpstr>等线</vt:lpstr>
      <vt:lpstr>Lao UI</vt:lpstr>
      <vt:lpstr>Impact</vt:lpstr>
      <vt:lpstr>Calibri</vt:lpstr>
      <vt:lpstr>Arial Narrow</vt:lpstr>
      <vt:lpstr>FontAwesome</vt:lpstr>
      <vt:lpstr>Lato Black</vt:lpstr>
      <vt:lpstr>Lato Light</vt:lpstr>
      <vt:lpstr>Segoe Print</vt:lpstr>
      <vt:lpstr>Segoe UI Symbol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咖啡主题PPT模版</dc:title>
  <dc:creator/>
  <cp:lastModifiedBy>Years later</cp:lastModifiedBy>
  <cp:revision>3</cp:revision>
  <dcterms:created xsi:type="dcterms:W3CDTF">2016-02-16T06:48:00Z</dcterms:created>
  <dcterms:modified xsi:type="dcterms:W3CDTF">2024-05-01T18:14:07Z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FED602C187C4498487498035146368B7_13</vt:lpwstr>
  </property>
</Properties>
</file>