
<file path=[Content_Types].xml><?xml version="1.0" encoding="utf-8"?>
<Types xmlns="http://schemas.openxmlformats.org/package/2006/content-types">
  <Default Extension="jpeg" ContentType="image/jpeg"/>
  <Default Extension="JPG" ContentType="image/.jpg"/>
  <Default Extension="bin" ContentType="application/vnd.openxmlformats-officedocument.oleObjec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3"/>
    <p:sldId id="257" r:id="rId4"/>
    <p:sldId id="258" r:id="rId5"/>
    <p:sldId id="263" r:id="rId6"/>
    <p:sldId id="264" r:id="rId7"/>
    <p:sldId id="265" r:id="rId8"/>
    <p:sldId id="266" r:id="rId9"/>
    <p:sldId id="259" r:id="rId10"/>
    <p:sldId id="267" r:id="rId11"/>
    <p:sldId id="268" r:id="rId12"/>
    <p:sldId id="269" r:id="rId13"/>
    <p:sldId id="270" r:id="rId14"/>
    <p:sldId id="260" r:id="rId15"/>
    <p:sldId id="271" r:id="rId16"/>
    <p:sldId id="272" r:id="rId17"/>
    <p:sldId id="275" r:id="rId18"/>
    <p:sldId id="261" r:id="rId19"/>
    <p:sldId id="273" r:id="rId20"/>
    <p:sldId id="274" r:id="rId21"/>
    <p:sldId id="262" r:id="rId22"/>
    <p:sldId id="280" r:id="rId23"/>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B7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Date of sale by year</a:t>
            </a:r>
            <a:endParaRPr lang="en-US"/>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系列 1</c:v>
                </c:pt>
              </c:strCache>
            </c:strRef>
          </c:tx>
          <c:spPr>
            <a:solidFill>
              <a:srgbClr val="9ECED2"/>
            </a:solidFill>
            <a:ln>
              <a:noFill/>
            </a:ln>
            <a:effectLst/>
          </c:spPr>
          <c:invertIfNegative val="0"/>
          <c:dPt>
            <c:idx val="6"/>
            <c:invertIfNegative val="0"/>
            <c:bubble3D val="0"/>
            <c:spPr>
              <a:solidFill>
                <a:srgbClr val="9ECED2"/>
              </a:solidFill>
              <a:ln>
                <a:noFill/>
              </a:ln>
              <a:effectLst/>
            </c:spPr>
          </c:dPt>
          <c:dLbls>
            <c:delete val="1"/>
          </c:dLbls>
          <c:cat>
            <c:strRef>
              <c:f>Sheet1!$A$2:$A$8</c:f>
              <c:strCache>
                <c:ptCount val="7"/>
                <c:pt idx="0">
                  <c:v>2005年</c:v>
                </c:pt>
                <c:pt idx="1">
                  <c:v>2008年</c:v>
                </c:pt>
                <c:pt idx="2">
                  <c:v>2009年</c:v>
                </c:pt>
                <c:pt idx="3">
                  <c:v>2010年</c:v>
                </c:pt>
                <c:pt idx="4">
                  <c:v>2011年</c:v>
                </c:pt>
                <c:pt idx="5">
                  <c:v>2012年</c:v>
                </c:pt>
                <c:pt idx="6">
                  <c:v>2014年</c:v>
                </c:pt>
              </c:strCache>
            </c:strRef>
          </c:cat>
          <c:val>
            <c:numRef>
              <c:f>Sheet1!$B$2:$B$8</c:f>
              <c:numCache>
                <c:formatCode>General</c:formatCode>
                <c:ptCount val="7"/>
                <c:pt idx="0">
                  <c:v>1.3</c:v>
                </c:pt>
                <c:pt idx="1">
                  <c:v>2.5</c:v>
                </c:pt>
                <c:pt idx="2">
                  <c:v>3.5</c:v>
                </c:pt>
                <c:pt idx="3">
                  <c:v>4.5</c:v>
                </c:pt>
                <c:pt idx="4">
                  <c:v>5</c:v>
                </c:pt>
                <c:pt idx="5">
                  <c:v>6.9</c:v>
                </c:pt>
                <c:pt idx="6">
                  <c:v>7.2</c:v>
                </c:pt>
              </c:numCache>
            </c:numRef>
          </c:val>
        </c:ser>
        <c:dLbls>
          <c:showLegendKey val="0"/>
          <c:showVal val="0"/>
          <c:showCatName val="0"/>
          <c:showSerName val="0"/>
          <c:showPercent val="0"/>
          <c:showBubbleSize val="0"/>
        </c:dLbls>
        <c:gapWidth val="155"/>
        <c:overlap val="-22"/>
        <c:axId val="463382472"/>
        <c:axId val="463382864"/>
      </c:barChart>
      <c:lineChart>
        <c:grouping val="standard"/>
        <c:varyColors val="0"/>
        <c:ser>
          <c:idx val="1"/>
          <c:order val="1"/>
          <c:tx>
            <c:strRef>
              <c:f>Sheet1!$C$1</c:f>
              <c:strCache>
                <c:ptCount val="1"/>
                <c:pt idx="0">
                  <c:v>系列 12</c:v>
                </c:pt>
              </c:strCache>
            </c:strRef>
          </c:tx>
          <c:spPr>
            <a:ln w="28575" cap="rnd">
              <a:solidFill>
                <a:schemeClr val="tx1"/>
              </a:solidFill>
              <a:round/>
            </a:ln>
            <a:effectLst/>
          </c:spPr>
          <c:marker>
            <c:symbol val="circle"/>
            <c:size val="5"/>
            <c:spPr>
              <a:solidFill>
                <a:schemeClr val="accent2">
                  <a:shade val="76000"/>
                </a:schemeClr>
              </a:solidFill>
              <a:ln w="9525">
                <a:solidFill>
                  <a:schemeClr val="tx1"/>
                </a:solidFill>
              </a:ln>
              <a:effectLst/>
            </c:spPr>
          </c:marker>
          <c:dLbls>
            <c:delete val="1"/>
          </c:dLbls>
          <c:cat>
            <c:strRef>
              <c:f>Sheet1!$A$2:$A$8</c:f>
              <c:strCache>
                <c:ptCount val="7"/>
                <c:pt idx="0">
                  <c:v>2005年</c:v>
                </c:pt>
                <c:pt idx="1">
                  <c:v>2008年</c:v>
                </c:pt>
                <c:pt idx="2">
                  <c:v>2009年</c:v>
                </c:pt>
                <c:pt idx="3">
                  <c:v>2010年</c:v>
                </c:pt>
                <c:pt idx="4">
                  <c:v>2011年</c:v>
                </c:pt>
                <c:pt idx="5">
                  <c:v>2012年</c:v>
                </c:pt>
                <c:pt idx="6">
                  <c:v>2014年</c:v>
                </c:pt>
              </c:strCache>
            </c:strRef>
          </c:cat>
          <c:val>
            <c:numRef>
              <c:f>Sheet1!$C$2:$C$8</c:f>
              <c:numCache>
                <c:formatCode>General</c:formatCode>
                <c:ptCount val="7"/>
                <c:pt idx="0">
                  <c:v>2</c:v>
                </c:pt>
                <c:pt idx="1">
                  <c:v>2.4</c:v>
                </c:pt>
                <c:pt idx="2">
                  <c:v>3</c:v>
                </c:pt>
                <c:pt idx="3">
                  <c:v>4.7</c:v>
                </c:pt>
                <c:pt idx="4">
                  <c:v>5.3</c:v>
                </c:pt>
                <c:pt idx="5">
                  <c:v>7.1</c:v>
                </c:pt>
                <c:pt idx="6">
                  <c:v>7.6</c:v>
                </c:pt>
              </c:numCache>
            </c:numRef>
          </c:val>
          <c:smooth val="0"/>
        </c:ser>
        <c:dLbls>
          <c:showLegendKey val="0"/>
          <c:showVal val="0"/>
          <c:showCatName val="0"/>
          <c:showSerName val="0"/>
          <c:showPercent val="0"/>
          <c:showBubbleSize val="0"/>
        </c:dLbls>
        <c:marker val="1"/>
        <c:smooth val="0"/>
        <c:axId val="463382472"/>
        <c:axId val="463382864"/>
      </c:lineChart>
      <c:catAx>
        <c:axId val="463382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crossAx val="463382864"/>
        <c:crosses val="autoZero"/>
        <c:auto val="1"/>
        <c:lblAlgn val="ctr"/>
        <c:lblOffset val="100"/>
        <c:noMultiLvlLbl val="0"/>
      </c:catAx>
      <c:valAx>
        <c:axId val="463382864"/>
        <c:scaling>
          <c:orientation val="minMax"/>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p>
        </c:txPr>
        <c:crossAx val="463382472"/>
        <c:crosses val="autoZero"/>
        <c:crossBetween val="between"/>
      </c:valAx>
      <c:spPr>
        <a:noFill/>
        <a:ln>
          <a:noFill/>
        </a:ln>
        <a:effectLst/>
      </c:spPr>
    </c:plotArea>
    <c:plotVisOnly val="1"/>
    <c:dispBlanksAs val="gap"/>
    <c:showDLblsOverMax val="0"/>
  </c:chart>
  <c:spPr>
    <a:noFill/>
    <a:ln>
      <a:noFill/>
    </a:ln>
    <a:effectLst/>
  </c:spPr>
  <c:txPr>
    <a:bodyPr/>
    <a:lstStyle/>
    <a:p>
      <a:pPr>
        <a:defRPr lang="zh-CN">
          <a:latin typeface="微软雅黑" panose="020B0503020204020204" pitchFamily="34" charset="-122"/>
          <a:ea typeface="微软雅黑" panose="020B0503020204020204" pitchFamily="34" charset="-122"/>
        </a:defRPr>
      </a:pPr>
    </a:p>
  </c:txPr>
  <c:externalData r:id="rId1">
    <c:autoUpdate val="0"/>
  </c:externalData>
</c:chartSpace>
</file>

<file path=ppt/charts/colors1.xml><?xml version="1.0" encoding="utf-8"?>
<cs:colorStyle xmlns:cs="http://schemas.microsoft.com/office/drawing/2012/chartStyle" xmlns:a="http://schemas.openxmlformats.org/drawingml/2006/main" meth="withinLinearReversed" id="22">
  <a:schemeClr val="accent2"/>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1877DD70-623B-4348-9007-BC3E3036C65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FB1AC5-04B6-4999-B247-D36520991858}"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77DD70-623B-4348-9007-BC3E3036C65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B1AC5-04B6-4999-B247-D36520991858}"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jpeg"/><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chart" Target="../charts/char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8"/>
          <p:cNvSpPr/>
          <p:nvPr/>
        </p:nvSpPr>
        <p:spPr>
          <a:xfrm>
            <a:off x="-196947" y="1547445"/>
            <a:ext cx="11380762" cy="1074781"/>
          </a:xfrm>
          <a:prstGeom prst="roundRect">
            <a:avLst/>
          </a:prstGeom>
          <a:solidFill>
            <a:srgbClr val="85B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endParaRPr lang="en-US" altLang="zh-CN" dirty="0"/>
          </a:p>
          <a:p>
            <a:pPr algn="ctr"/>
            <a:endParaRPr lang="en-US" altLang="zh-CN" dirty="0"/>
          </a:p>
          <a:p>
            <a:pPr algn="ctr"/>
            <a:endParaRPr lang="zh-CN" altLang="en-US" dirty="0"/>
          </a:p>
        </p:txBody>
      </p:sp>
      <p:pic>
        <p:nvPicPr>
          <p:cNvPr id="5" name="图片 4"/>
          <p:cNvPicPr>
            <a:picLocks noChangeAspect="1"/>
          </p:cNvPicPr>
          <p:nvPr/>
        </p:nvPicPr>
        <p:blipFill rotWithShape="1">
          <a:blip r:embed="rId1" cstate="email"/>
          <a:srcRect/>
          <a:stretch>
            <a:fillRect/>
          </a:stretch>
        </p:blipFill>
        <p:spPr>
          <a:xfrm>
            <a:off x="-83630" y="2349306"/>
            <a:ext cx="6231212" cy="4156316"/>
          </a:xfrm>
          <a:prstGeom prst="rect">
            <a:avLst/>
          </a:prstGeom>
        </p:spPr>
      </p:pic>
      <p:sp>
        <p:nvSpPr>
          <p:cNvPr id="6" name="文本框 5"/>
          <p:cNvSpPr txBox="1"/>
          <p:nvPr/>
        </p:nvSpPr>
        <p:spPr>
          <a:xfrm>
            <a:off x="2128350" y="1697446"/>
            <a:ext cx="8587100" cy="768350"/>
          </a:xfrm>
          <a:prstGeom prst="rect">
            <a:avLst/>
          </a:prstGeom>
          <a:noFill/>
          <a:ln w="19050">
            <a:noFill/>
            <a:prstDash val="dash"/>
          </a:ln>
          <a:effectLst>
            <a:outerShdw blurRad="50800" dist="38100" dir="5400000" algn="ctr" rotWithShape="0">
              <a:srgbClr val="000000">
                <a:alpha val="43137"/>
              </a:srgbClr>
            </a:outerShdw>
          </a:effectLst>
        </p:spPr>
        <p:txBody>
          <a:bodyPr wrap="square" rtlCol="0">
            <a:spAutoFit/>
          </a:bodyPr>
          <a:lstStyle/>
          <a:p>
            <a:pPr algn="r"/>
            <a:r>
              <a:rPr lang="zh-CN" altLang="en-US" sz="4400" b="1" dirty="0">
                <a:solidFill>
                  <a:schemeClr val="bg1"/>
                </a:solidFill>
                <a:latin typeface="汉仪PP体简" panose="00020600040101010101" pitchFamily="18" charset="-122"/>
                <a:ea typeface="汉仪PP体简" panose="00020600040101010101" pitchFamily="18" charset="-122"/>
              </a:rPr>
              <a:t>小 清 新 多 肉 通 用 模 板</a:t>
            </a:r>
            <a:endParaRPr lang="zh-CN" altLang="en-US" sz="4400" b="1" dirty="0">
              <a:solidFill>
                <a:schemeClr val="bg1"/>
              </a:solidFill>
              <a:latin typeface="汉仪PP体简" panose="00020600040101010101" pitchFamily="18" charset="-122"/>
              <a:ea typeface="汉仪PP体简" panose="00020600040101010101" pitchFamily="18" charset="-122"/>
            </a:endParaRPr>
          </a:p>
        </p:txBody>
      </p:sp>
      <p:sp>
        <p:nvSpPr>
          <p:cNvPr id="7" name="矩形 23"/>
          <p:cNvSpPr>
            <a:spLocks noChangeArrowheads="1"/>
          </p:cNvSpPr>
          <p:nvPr/>
        </p:nvSpPr>
        <p:spPr bwMode="auto">
          <a:xfrm>
            <a:off x="6147582" y="2932904"/>
            <a:ext cx="4567868" cy="2308324"/>
          </a:xfrm>
          <a:prstGeom prst="rect">
            <a:avLst/>
          </a:prstGeom>
          <a:noFill/>
          <a:ln>
            <a:noFill/>
          </a:ln>
        </p:spPr>
        <p:txBody>
          <a:bodyPr wrap="square">
            <a:spAutoFit/>
          </a:bodyPr>
          <a:lstStyle/>
          <a:p>
            <a:pPr algn="r">
              <a:lnSpc>
                <a:spcPct val="150000"/>
              </a:lnSpc>
            </a:pPr>
            <a:r>
              <a:rPr lang="en-US" altLang="zh-CN" sz="1600" dirty="0">
                <a:solidFill>
                  <a:srgbClr val="4C686C"/>
                </a:solidFill>
                <a:latin typeface="汉仪PP体简" panose="00020600040101010101" pitchFamily="18" charset="-122"/>
                <a:ea typeface="汉仪PP体简" panose="00020600040101010101" pitchFamily="18" charset="-122"/>
              </a:rPr>
              <a:t>THIS IS A ART TEMPLATE , THANK YOU WATCHING THIS ONE. THIS IS A ART TEMPLATE , THANK YOU WATCHING THIS ONE.</a:t>
            </a:r>
            <a:endParaRPr lang="en-US" altLang="zh-CN" sz="1600" dirty="0">
              <a:solidFill>
                <a:srgbClr val="4C686C"/>
              </a:solidFill>
              <a:latin typeface="汉仪PP体简" panose="00020600040101010101" pitchFamily="18" charset="-122"/>
              <a:ea typeface="汉仪PP体简" panose="00020600040101010101" pitchFamily="18" charset="-122"/>
            </a:endParaRPr>
          </a:p>
          <a:p>
            <a:pPr algn="r">
              <a:lnSpc>
                <a:spcPct val="150000"/>
              </a:lnSpc>
            </a:pPr>
            <a:r>
              <a:rPr lang="en-US" altLang="zh-CN" sz="1600" dirty="0">
                <a:solidFill>
                  <a:srgbClr val="4C686C"/>
                </a:solidFill>
                <a:latin typeface="汉仪PP体简" panose="00020600040101010101" pitchFamily="18" charset="-122"/>
                <a:ea typeface="汉仪PP体简" panose="00020600040101010101" pitchFamily="18" charset="-122"/>
              </a:rPr>
              <a:t>THIS IS A ART TEMPLATE , THANK YOU WATCHING THIS ONE. THIS IS A ART TEMPLATE , THANK YOU WATCHING THIS ONE.</a:t>
            </a:r>
            <a:endParaRPr lang="en-US" altLang="zh-CN" sz="1600" dirty="0">
              <a:solidFill>
                <a:srgbClr val="4C686C"/>
              </a:solidFill>
              <a:latin typeface="汉仪PP体简" panose="00020600040101010101" pitchFamily="18" charset="-122"/>
              <a:ea typeface="汉仪PP体简" panose="00020600040101010101" pitchFamily="18"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iterate type="lt">
                                    <p:tmPct val="10000"/>
                                  </p:iterate>
                                  <p:childTnLst>
                                    <p:set>
                                      <p:cBhvr>
                                        <p:cTn id="11" dur="1" fill="hold">
                                          <p:stCondLst>
                                            <p:cond delay="0"/>
                                          </p:stCondLst>
                                        </p:cTn>
                                        <p:tgtEl>
                                          <p:spTgt spid="7"/>
                                        </p:tgtEl>
                                        <p:attrNameLst>
                                          <p:attrName>style.visibility</p:attrName>
                                        </p:attrNameLst>
                                      </p:cBhvr>
                                      <p:to>
                                        <p:strVal val="visible"/>
                                      </p:to>
                                    </p:set>
                                    <p:animEffect transition="in" filter="fade">
                                      <p:cBhvr>
                                        <p:cTn id="12" dur="250"/>
                                        <p:tgtEl>
                                          <p:spTgt spid="7"/>
                                        </p:tgtEl>
                                      </p:cBhvr>
                                    </p:animEffect>
                                    <p:anim calcmode="lin" valueType="num">
                                      <p:cBhvr>
                                        <p:cTn id="13" dur="250" fill="hold"/>
                                        <p:tgtEl>
                                          <p:spTgt spid="7"/>
                                        </p:tgtEl>
                                        <p:attrNameLst>
                                          <p:attrName>ppt_x</p:attrName>
                                        </p:attrNameLst>
                                      </p:cBhvr>
                                      <p:tavLst>
                                        <p:tav tm="0">
                                          <p:val>
                                            <p:strVal val="#ppt_x"/>
                                          </p:val>
                                        </p:tav>
                                        <p:tav tm="100000">
                                          <p:val>
                                            <p:strVal val="#ppt_x"/>
                                          </p:val>
                                        </p:tav>
                                      </p:tavLst>
                                    </p:anim>
                                    <p:anim calcmode="lin" valueType="num">
                                      <p:cBhvr>
                                        <p:cTn id="14" dur="25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pic>
        <p:nvPicPr>
          <p:cNvPr id="6" name="图片 5"/>
          <p:cNvPicPr>
            <a:picLocks noChangeAspect="1"/>
          </p:cNvPicPr>
          <p:nvPr/>
        </p:nvPicPr>
        <p:blipFill>
          <a:blip r:embed="rId2" cstate="email"/>
          <a:stretch>
            <a:fillRect/>
          </a:stretch>
        </p:blipFill>
        <p:spPr>
          <a:xfrm>
            <a:off x="5455399" y="1921421"/>
            <a:ext cx="5346620" cy="2050026"/>
          </a:xfrm>
          <a:prstGeom prst="rect">
            <a:avLst/>
          </a:prstGeom>
        </p:spPr>
      </p:pic>
      <p:sp>
        <p:nvSpPr>
          <p:cNvPr id="7" name="文本框 6"/>
          <p:cNvSpPr txBox="1"/>
          <p:nvPr/>
        </p:nvSpPr>
        <p:spPr>
          <a:xfrm>
            <a:off x="1235353" y="1890426"/>
            <a:ext cx="4004402" cy="954107"/>
          </a:xfrm>
          <a:prstGeom prst="rect">
            <a:avLst/>
          </a:prstGeom>
          <a:noFill/>
          <a:ln w="19050">
            <a:noFill/>
            <a:prstDash val="dash"/>
          </a:ln>
        </p:spPr>
        <p:txBody>
          <a:bodyPr wrap="square" rtlCol="0">
            <a:spAutoFit/>
          </a:bodyPr>
          <a:lstStyle/>
          <a:p>
            <a:r>
              <a:rPr lang="en-US" altLang="zh-CN" sz="2800" b="1" dirty="0">
                <a:latin typeface="华文新魏" panose="02010800040101010101" pitchFamily="2" charset="-122"/>
                <a:ea typeface="华文新魏" panose="02010800040101010101" pitchFamily="2" charset="-122"/>
              </a:rPr>
              <a:t>ADD YOUR TITTLE HERE</a:t>
            </a:r>
            <a:endParaRPr lang="zh-CN" altLang="en-US" sz="2800" b="1" dirty="0">
              <a:latin typeface="华文新魏" panose="02010800040101010101" pitchFamily="2" charset="-122"/>
              <a:ea typeface="华文新魏" panose="02010800040101010101" pitchFamily="2" charset="-122"/>
            </a:endParaRPr>
          </a:p>
        </p:txBody>
      </p:sp>
      <p:cxnSp>
        <p:nvCxnSpPr>
          <p:cNvPr id="8" name="直接连接符 7"/>
          <p:cNvCxnSpPr/>
          <p:nvPr/>
        </p:nvCxnSpPr>
        <p:spPr>
          <a:xfrm>
            <a:off x="1260148" y="3134422"/>
            <a:ext cx="125756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35354" y="4080129"/>
            <a:ext cx="9990664" cy="1031051"/>
          </a:xfrm>
          <a:prstGeom prst="rect">
            <a:avLst/>
          </a:prstGeom>
        </p:spPr>
        <p:txBody>
          <a:bodyPr wrap="square">
            <a:spAutoFit/>
          </a:bodyPr>
          <a:lstStyle/>
          <a:p>
            <a:pPr>
              <a:lnSpc>
                <a:spcPct val="150000"/>
              </a:lnSpc>
            </a:pP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 whole life problem at once Just for today I will try to live through this day only and not tackle my whole life problem at once Just for only and not tackle my whole life problem at once Just for today I will try to live through this day only and not tackle my whole life problem at once Just for</a:t>
            </a:r>
            <a:endParaRPr lang="en-US" altLang="zh-CN" sz="1400" dirty="0">
              <a:latin typeface="华文新魏" panose="02010800040101010101" pitchFamily="2" charset="-122"/>
              <a:ea typeface="华文新魏"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1" fill="hold" grpId="0" nodeType="afterEffect">
                                  <p:stCondLst>
                                    <p:cond delay="0"/>
                                  </p:stCondLst>
                                  <p:iterate type="wd">
                                    <p:tmPct val="10000"/>
                                  </p:iterate>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4" presetClass="entr" presetSubtype="1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par>
                          <p:cTn id="16" fill="hold">
                            <p:stCondLst>
                              <p:cond delay="19450"/>
                            </p:stCondLst>
                            <p:childTnLst>
                              <p:par>
                                <p:cTn id="17" presetID="16" presetClass="entr" presetSubtype="21"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inVertical)">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sp>
        <p:nvSpPr>
          <p:cNvPr id="6" name="矩形 5"/>
          <p:cNvSpPr/>
          <p:nvPr/>
        </p:nvSpPr>
        <p:spPr>
          <a:xfrm>
            <a:off x="1938084" y="1830758"/>
            <a:ext cx="485775" cy="485775"/>
          </a:xfrm>
          <a:prstGeom prst="rect">
            <a:avLst/>
          </a:prstGeom>
          <a:solidFill>
            <a:srgbClr val="9ECED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latin typeface="华文新魏" panose="02010800040101010101" pitchFamily="2" charset="-122"/>
              <a:ea typeface="华文新魏" panose="02010800040101010101" pitchFamily="2" charset="-122"/>
            </a:endParaRPr>
          </a:p>
        </p:txBody>
      </p:sp>
      <p:sp>
        <p:nvSpPr>
          <p:cNvPr id="7" name="矩形 23"/>
          <p:cNvSpPr>
            <a:spLocks noChangeArrowheads="1"/>
          </p:cNvSpPr>
          <p:nvPr/>
        </p:nvSpPr>
        <p:spPr bwMode="auto">
          <a:xfrm>
            <a:off x="2585786" y="1737041"/>
            <a:ext cx="7888049" cy="923330"/>
          </a:xfrm>
          <a:prstGeom prst="rect">
            <a:avLst/>
          </a:prstGeom>
          <a:noFill/>
          <a:ln>
            <a:noFill/>
          </a:ln>
        </p:spPr>
        <p:txBody>
          <a:bodyPr wrap="square">
            <a:spAutoFit/>
          </a:bodyPr>
          <a:lstStyle/>
          <a:p>
            <a:pPr>
              <a:lnSpc>
                <a:spcPct val="150000"/>
              </a:lnSpc>
            </a:pPr>
            <a:r>
              <a:rPr lang="en-US" sz="1200" dirty="0">
                <a:latin typeface="华文新魏" panose="02010800040101010101" pitchFamily="2" charset="-122"/>
                <a:ea typeface="华文新魏" panose="02010800040101010101" pitchFamily="2" charset="-122"/>
              </a:rPr>
              <a:t>Just for today I will try to live through this day only and not tackle my whole life at once. I can do </a:t>
            </a:r>
            <a:r>
              <a:rPr lang="en-US" altLang="zh-CN" sz="1200" dirty="0">
                <a:latin typeface="华文新魏" panose="02010800040101010101" pitchFamily="2" charset="-122"/>
                <a:ea typeface="华文新魏" panose="02010800040101010101" pitchFamily="2" charset="-122"/>
              </a:rPr>
              <a:t>Just for today I will try to live through this day only and not</a:t>
            </a:r>
            <a:endParaRPr lang="zh-CN" altLang="en-US" sz="1200" dirty="0">
              <a:latin typeface="华文新魏" panose="02010800040101010101" pitchFamily="2" charset="-122"/>
              <a:ea typeface="华文新魏" panose="02010800040101010101" pitchFamily="2" charset="-122"/>
            </a:endParaRPr>
          </a:p>
          <a:p>
            <a:pPr eaLnBrk="1" hangingPunct="1">
              <a:lnSpc>
                <a:spcPct val="150000"/>
              </a:lnSpc>
            </a:pPr>
            <a:endParaRPr lang="zh-CN" altLang="en-US" sz="1200" dirty="0">
              <a:latin typeface="华文新魏" panose="02010800040101010101" pitchFamily="2" charset="-122"/>
              <a:ea typeface="华文新魏" panose="02010800040101010101" pitchFamily="2" charset="-122"/>
            </a:endParaRPr>
          </a:p>
        </p:txBody>
      </p:sp>
      <p:sp>
        <p:nvSpPr>
          <p:cNvPr id="8" name="矩形 7"/>
          <p:cNvSpPr/>
          <p:nvPr/>
        </p:nvSpPr>
        <p:spPr>
          <a:xfrm>
            <a:off x="1938084" y="2842350"/>
            <a:ext cx="485775" cy="485775"/>
          </a:xfrm>
          <a:prstGeom prst="rect">
            <a:avLst/>
          </a:prstGeom>
          <a:solidFill>
            <a:srgbClr val="9ECED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latin typeface="华文新魏" panose="02010800040101010101" pitchFamily="2" charset="-122"/>
              <a:ea typeface="华文新魏" panose="02010800040101010101" pitchFamily="2" charset="-122"/>
            </a:endParaRPr>
          </a:p>
        </p:txBody>
      </p:sp>
      <p:sp>
        <p:nvSpPr>
          <p:cNvPr id="9" name="矩形 23"/>
          <p:cNvSpPr>
            <a:spLocks noChangeArrowheads="1"/>
          </p:cNvSpPr>
          <p:nvPr/>
        </p:nvSpPr>
        <p:spPr bwMode="auto">
          <a:xfrm>
            <a:off x="2585787" y="2748633"/>
            <a:ext cx="7888048" cy="646331"/>
          </a:xfrm>
          <a:prstGeom prst="rect">
            <a:avLst/>
          </a:prstGeom>
          <a:noFill/>
          <a:ln>
            <a:noFill/>
          </a:ln>
        </p:spPr>
        <p:txBody>
          <a:bodyPr wrap="square">
            <a:spAutoFit/>
          </a:bodyPr>
          <a:lstStyle/>
          <a:p>
            <a:pPr>
              <a:lnSpc>
                <a:spcPct val="150000"/>
              </a:lnSpc>
            </a:pPr>
            <a:r>
              <a:rPr lang="en-US" sz="1200" dirty="0">
                <a:latin typeface="华文新魏" panose="02010800040101010101" pitchFamily="2" charset="-122"/>
                <a:ea typeface="华文新魏" panose="02010800040101010101" pitchFamily="2" charset="-122"/>
              </a:rPr>
              <a:t>Just for today I will try to live through this day only and not tackle my whole life at once. I can do </a:t>
            </a:r>
            <a:r>
              <a:rPr lang="en-US" altLang="zh-CN" sz="1200" dirty="0">
                <a:latin typeface="华文新魏" panose="02010800040101010101" pitchFamily="2" charset="-122"/>
                <a:ea typeface="华文新魏" panose="02010800040101010101" pitchFamily="2" charset="-122"/>
              </a:rPr>
              <a:t>Just for today I will try to live through this day only and not</a:t>
            </a:r>
            <a:endParaRPr lang="zh-CN" altLang="en-US" sz="1200" dirty="0">
              <a:latin typeface="华文新魏" panose="02010800040101010101" pitchFamily="2" charset="-122"/>
              <a:ea typeface="华文新魏" panose="02010800040101010101" pitchFamily="2" charset="-122"/>
            </a:endParaRPr>
          </a:p>
        </p:txBody>
      </p:sp>
      <p:sp>
        <p:nvSpPr>
          <p:cNvPr id="10" name="矩形 9"/>
          <p:cNvSpPr/>
          <p:nvPr/>
        </p:nvSpPr>
        <p:spPr>
          <a:xfrm>
            <a:off x="1938084" y="3862150"/>
            <a:ext cx="485775" cy="485775"/>
          </a:xfrm>
          <a:prstGeom prst="rect">
            <a:avLst/>
          </a:prstGeom>
          <a:solidFill>
            <a:srgbClr val="9ECED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latin typeface="华文新魏" panose="02010800040101010101" pitchFamily="2" charset="-122"/>
              <a:ea typeface="华文新魏" panose="02010800040101010101" pitchFamily="2" charset="-122"/>
            </a:endParaRPr>
          </a:p>
        </p:txBody>
      </p:sp>
      <p:sp>
        <p:nvSpPr>
          <p:cNvPr id="11" name="矩形 23"/>
          <p:cNvSpPr>
            <a:spLocks noChangeArrowheads="1"/>
          </p:cNvSpPr>
          <p:nvPr/>
        </p:nvSpPr>
        <p:spPr bwMode="auto">
          <a:xfrm>
            <a:off x="2585787" y="3768433"/>
            <a:ext cx="7888048" cy="646331"/>
          </a:xfrm>
          <a:prstGeom prst="rect">
            <a:avLst/>
          </a:prstGeom>
          <a:noFill/>
          <a:ln>
            <a:noFill/>
          </a:ln>
        </p:spPr>
        <p:txBody>
          <a:bodyPr wrap="square">
            <a:spAutoFit/>
          </a:bodyPr>
          <a:lstStyle/>
          <a:p>
            <a:pPr>
              <a:lnSpc>
                <a:spcPct val="150000"/>
              </a:lnSpc>
            </a:pPr>
            <a:r>
              <a:rPr lang="en-US" sz="1200" dirty="0">
                <a:latin typeface="华文新魏" panose="02010800040101010101" pitchFamily="2" charset="-122"/>
                <a:ea typeface="华文新魏" panose="02010800040101010101" pitchFamily="2" charset="-122"/>
              </a:rPr>
              <a:t>Just for today I will try to live through this day only and not tackle my whole life at once. I can do </a:t>
            </a:r>
            <a:r>
              <a:rPr lang="en-US" altLang="zh-CN" sz="1200" dirty="0">
                <a:latin typeface="华文新魏" panose="02010800040101010101" pitchFamily="2" charset="-122"/>
                <a:ea typeface="华文新魏" panose="02010800040101010101" pitchFamily="2" charset="-122"/>
              </a:rPr>
              <a:t>Just for today I will try to live through this day only and not</a:t>
            </a:r>
            <a:endParaRPr lang="zh-CN" altLang="en-US" sz="1200" dirty="0">
              <a:latin typeface="华文新魏" panose="02010800040101010101" pitchFamily="2" charset="-122"/>
              <a:ea typeface="华文新魏" panose="02010800040101010101" pitchFamily="2" charset="-122"/>
            </a:endParaRPr>
          </a:p>
        </p:txBody>
      </p:sp>
      <p:sp>
        <p:nvSpPr>
          <p:cNvPr id="12" name="矩形 11"/>
          <p:cNvSpPr/>
          <p:nvPr/>
        </p:nvSpPr>
        <p:spPr>
          <a:xfrm>
            <a:off x="1938084" y="4881950"/>
            <a:ext cx="485775" cy="485775"/>
          </a:xfrm>
          <a:prstGeom prst="rect">
            <a:avLst/>
          </a:prstGeom>
          <a:solidFill>
            <a:srgbClr val="9ECED2"/>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1600">
              <a:latin typeface="华文新魏" panose="02010800040101010101" pitchFamily="2" charset="-122"/>
              <a:ea typeface="华文新魏" panose="02010800040101010101" pitchFamily="2" charset="-122"/>
            </a:endParaRPr>
          </a:p>
        </p:txBody>
      </p:sp>
      <p:sp>
        <p:nvSpPr>
          <p:cNvPr id="13" name="矩形 23"/>
          <p:cNvSpPr>
            <a:spLocks noChangeArrowheads="1"/>
          </p:cNvSpPr>
          <p:nvPr/>
        </p:nvSpPr>
        <p:spPr bwMode="auto">
          <a:xfrm>
            <a:off x="2585787" y="4788233"/>
            <a:ext cx="7888048" cy="923330"/>
          </a:xfrm>
          <a:prstGeom prst="rect">
            <a:avLst/>
          </a:prstGeom>
          <a:noFill/>
          <a:ln>
            <a:noFill/>
          </a:ln>
        </p:spPr>
        <p:txBody>
          <a:bodyPr wrap="square">
            <a:spAutoFit/>
          </a:bodyPr>
          <a:lstStyle/>
          <a:p>
            <a:pPr>
              <a:lnSpc>
                <a:spcPct val="150000"/>
              </a:lnSpc>
            </a:pPr>
            <a:r>
              <a:rPr lang="en-US" sz="1200" dirty="0">
                <a:latin typeface="华文新魏" panose="02010800040101010101" pitchFamily="2" charset="-122"/>
                <a:ea typeface="华文新魏" panose="02010800040101010101" pitchFamily="2" charset="-122"/>
              </a:rPr>
              <a:t>Just for today I will try to live through this day only and not tackle my whole life at once. I can do </a:t>
            </a:r>
            <a:r>
              <a:rPr lang="en-US" altLang="zh-CN" sz="1200" dirty="0">
                <a:latin typeface="华文新魏" panose="02010800040101010101" pitchFamily="2" charset="-122"/>
                <a:ea typeface="华文新魏" panose="02010800040101010101" pitchFamily="2" charset="-122"/>
              </a:rPr>
              <a:t>Just for today I will try to live through this day only and not</a:t>
            </a:r>
            <a:endParaRPr lang="zh-CN" altLang="en-US" sz="1200" dirty="0">
              <a:latin typeface="华文新魏" panose="02010800040101010101" pitchFamily="2" charset="-122"/>
              <a:ea typeface="华文新魏" panose="02010800040101010101" pitchFamily="2" charset="-122"/>
            </a:endParaRPr>
          </a:p>
          <a:p>
            <a:pPr eaLnBrk="1" hangingPunct="1">
              <a:lnSpc>
                <a:spcPct val="150000"/>
              </a:lnSpc>
            </a:pPr>
            <a:endParaRPr lang="zh-CN" altLang="en-US" sz="1200" dirty="0">
              <a:latin typeface="华文新魏" panose="02010800040101010101" pitchFamily="2" charset="-122"/>
              <a:ea typeface="华文新魏" panose="0201080004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grpSp>
        <p:nvGrpSpPr>
          <p:cNvPr id="6" name="组合 5"/>
          <p:cNvGrpSpPr/>
          <p:nvPr/>
        </p:nvGrpSpPr>
        <p:grpSpPr>
          <a:xfrm>
            <a:off x="6244267" y="1524314"/>
            <a:ext cx="4874304" cy="1630776"/>
            <a:chOff x="6124998" y="1547746"/>
            <a:chExt cx="4874304" cy="1630776"/>
          </a:xfrm>
        </p:grpSpPr>
        <p:grpSp>
          <p:nvGrpSpPr>
            <p:cNvPr id="7" name="组合 6"/>
            <p:cNvGrpSpPr/>
            <p:nvPr/>
          </p:nvGrpSpPr>
          <p:grpSpPr>
            <a:xfrm>
              <a:off x="6124998" y="1547746"/>
              <a:ext cx="1630776" cy="1630776"/>
              <a:chOff x="5169194" y="1865140"/>
              <a:chExt cx="1422928" cy="1422928"/>
            </a:xfrm>
          </p:grpSpPr>
          <p:sp>
            <p:nvSpPr>
              <p:cNvPr id="12" name="同心圆 114"/>
              <p:cNvSpPr/>
              <p:nvPr/>
            </p:nvSpPr>
            <p:spPr>
              <a:xfrm>
                <a:off x="5169194" y="1865140"/>
                <a:ext cx="1422928" cy="1422928"/>
              </a:xfrm>
              <a:prstGeom prst="donut">
                <a:avLst>
                  <a:gd name="adj" fmla="val 21282"/>
                </a:avLst>
              </a:prstGeom>
              <a:gradFill>
                <a:gsLst>
                  <a:gs pos="0">
                    <a:schemeClr val="bg1"/>
                  </a:gs>
                  <a:gs pos="35000">
                    <a:schemeClr val="bg1">
                      <a:lumMod val="95000"/>
                    </a:schemeClr>
                  </a:gs>
                  <a:gs pos="100000">
                    <a:schemeClr val="bg1">
                      <a:lumMod val="85000"/>
                    </a:schemeClr>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新魏" panose="02010800040101010101" pitchFamily="2" charset="-122"/>
                  <a:ea typeface="华文新魏" panose="02010800040101010101" pitchFamily="2" charset="-122"/>
                </a:endParaRPr>
              </a:p>
            </p:txBody>
          </p:sp>
          <p:sp>
            <p:nvSpPr>
              <p:cNvPr id="13" name="空心弧 12"/>
              <p:cNvSpPr/>
              <p:nvPr/>
            </p:nvSpPr>
            <p:spPr>
              <a:xfrm>
                <a:off x="5169194" y="1869365"/>
                <a:ext cx="1418703" cy="1418703"/>
              </a:xfrm>
              <a:prstGeom prst="blockArc">
                <a:avLst>
                  <a:gd name="adj1" fmla="val 16145242"/>
                  <a:gd name="adj2" fmla="val 8247052"/>
                  <a:gd name="adj3" fmla="val 21901"/>
                </a:avLst>
              </a:prstGeom>
              <a:solidFill>
                <a:srgbClr val="85B7B7"/>
              </a:soli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chemeClr val="tx1"/>
                  </a:solidFill>
                  <a:latin typeface="华文新魏" panose="02010800040101010101" pitchFamily="2" charset="-122"/>
                  <a:ea typeface="华文新魏" panose="02010800040101010101" pitchFamily="2" charset="-122"/>
                </a:endParaRPr>
              </a:p>
            </p:txBody>
          </p:sp>
        </p:grpSp>
        <p:sp>
          <p:nvSpPr>
            <p:cNvPr id="8" name="矩形 7"/>
            <p:cNvSpPr/>
            <p:nvPr/>
          </p:nvSpPr>
          <p:spPr>
            <a:xfrm>
              <a:off x="7887225" y="2208451"/>
              <a:ext cx="3112077" cy="923330"/>
            </a:xfrm>
            <a:prstGeom prst="rect">
              <a:avLst/>
            </a:prstGeom>
          </p:spPr>
          <p:txBody>
            <a:bodyPr wrap="square">
              <a:spAutoFit/>
            </a:bodyPr>
            <a:lstStyle/>
            <a:p>
              <a:pPr>
                <a:lnSpc>
                  <a:spcPct val="150000"/>
                </a:lnSpc>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 </a:t>
              </a:r>
              <a:endParaRPr lang="en-US" altLang="zh-CN" sz="1200" dirty="0">
                <a:latin typeface="华文新魏" panose="02010800040101010101" pitchFamily="2" charset="-122"/>
                <a:ea typeface="华文新魏" panose="02010800040101010101" pitchFamily="2" charset="-122"/>
              </a:endParaRPr>
            </a:p>
          </p:txBody>
        </p:sp>
        <p:sp>
          <p:nvSpPr>
            <p:cNvPr id="9" name="矩形 8"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7892067" y="1861822"/>
              <a:ext cx="1989640" cy="400111"/>
            </a:xfrm>
            <a:prstGeom prst="rect">
              <a:avLst/>
            </a:prstGeom>
          </p:spPr>
          <p:txBody>
            <a:bodyPr wrap="square">
              <a:spAutoFit/>
            </a:bodyPr>
            <a:lstStyle/>
            <a:p>
              <a:pPr fontAlgn="base">
                <a:spcBef>
                  <a:spcPct val="0"/>
                </a:spcBef>
                <a:spcAft>
                  <a:spcPct val="0"/>
                </a:spcAft>
                <a:defRPr/>
              </a:pPr>
              <a:r>
                <a:rPr lang="en-US" altLang="zh-CN" sz="2000" dirty="0">
                  <a:latin typeface="华文新魏" panose="02010800040101010101" pitchFamily="2" charset="-122"/>
                  <a:ea typeface="华文新魏" panose="02010800040101010101" pitchFamily="2" charset="-122"/>
                </a:rPr>
                <a:t>ADD TITTLE</a:t>
              </a:r>
              <a:endParaRPr lang="en-US" altLang="zh-CN" sz="2000" dirty="0">
                <a:latin typeface="华文新魏" panose="02010800040101010101" pitchFamily="2" charset="-122"/>
                <a:ea typeface="华文新魏" panose="02010800040101010101" pitchFamily="2" charset="-122"/>
              </a:endParaRPr>
            </a:p>
          </p:txBody>
        </p:sp>
        <p:cxnSp>
          <p:nvCxnSpPr>
            <p:cNvPr id="10" name="直接连接符 9"/>
            <p:cNvCxnSpPr/>
            <p:nvPr/>
          </p:nvCxnSpPr>
          <p:spPr>
            <a:xfrm>
              <a:off x="8005970" y="2258795"/>
              <a:ext cx="268566" cy="0"/>
            </a:xfrm>
            <a:prstGeom prst="line">
              <a:avLst/>
            </a:prstGeom>
            <a:ln w="19050">
              <a:solidFill>
                <a:srgbClr val="4C8AAC"/>
              </a:solidFill>
            </a:ln>
          </p:spPr>
          <p:style>
            <a:lnRef idx="1">
              <a:schemeClr val="accent1"/>
            </a:lnRef>
            <a:fillRef idx="0">
              <a:schemeClr val="accent1"/>
            </a:fillRef>
            <a:effectRef idx="0">
              <a:schemeClr val="accent1"/>
            </a:effectRef>
            <a:fontRef idx="minor">
              <a:schemeClr val="tx1"/>
            </a:fontRef>
          </p:style>
        </p:cxnSp>
        <p:sp>
          <p:nvSpPr>
            <p:cNvPr id="11" name="文本框 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6579871" y="2089403"/>
              <a:ext cx="88197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r>
                <a:rPr lang="en-US" altLang="zh-CN" sz="3200" dirty="0">
                  <a:latin typeface="华文新魏" panose="02010800040101010101" pitchFamily="2" charset="-122"/>
                  <a:ea typeface="华文新魏" panose="02010800040101010101" pitchFamily="2" charset="-122"/>
                  <a:sym typeface="Calibri" panose="020F0502020204030204" pitchFamily="34" charset="0"/>
                </a:rPr>
                <a:t>55</a:t>
              </a:r>
              <a:r>
                <a:rPr lang="en-US" altLang="zh-CN" sz="1800" dirty="0">
                  <a:latin typeface="华文新魏" panose="02010800040101010101" pitchFamily="2" charset="-122"/>
                  <a:ea typeface="华文新魏" panose="02010800040101010101" pitchFamily="2" charset="-122"/>
                  <a:sym typeface="Calibri" panose="020F0502020204030204" pitchFamily="34" charset="0"/>
                </a:rPr>
                <a:t>%</a:t>
              </a:r>
              <a:endParaRPr lang="zh-CN" altLang="en-US" sz="1800" dirty="0">
                <a:latin typeface="华文新魏" panose="02010800040101010101" pitchFamily="2" charset="-122"/>
                <a:ea typeface="华文新魏" panose="02010800040101010101" pitchFamily="2" charset="-122"/>
                <a:sym typeface="Calibri" panose="020F0502020204030204" pitchFamily="34" charset="0"/>
              </a:endParaRPr>
            </a:p>
          </p:txBody>
        </p:sp>
      </p:grpSp>
      <p:grpSp>
        <p:nvGrpSpPr>
          <p:cNvPr id="14" name="组合 13"/>
          <p:cNvGrpSpPr/>
          <p:nvPr/>
        </p:nvGrpSpPr>
        <p:grpSpPr>
          <a:xfrm>
            <a:off x="1392584" y="3753940"/>
            <a:ext cx="4831236" cy="1630776"/>
            <a:chOff x="1273315" y="3777372"/>
            <a:chExt cx="4831236" cy="1630776"/>
          </a:xfrm>
        </p:grpSpPr>
        <p:sp>
          <p:nvSpPr>
            <p:cNvPr id="15" name="文本框 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1706566" y="4328209"/>
              <a:ext cx="8899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r>
                <a:rPr lang="en-US" altLang="zh-CN" sz="3200" dirty="0">
                  <a:latin typeface="华文新魏" panose="02010800040101010101" pitchFamily="2" charset="-122"/>
                  <a:ea typeface="华文新魏" panose="02010800040101010101" pitchFamily="2" charset="-122"/>
                  <a:sym typeface="Calibri" panose="020F0502020204030204" pitchFamily="34" charset="0"/>
                </a:rPr>
                <a:t>80</a:t>
              </a:r>
              <a:r>
                <a:rPr lang="en-US" altLang="zh-CN" sz="1800" dirty="0">
                  <a:latin typeface="华文新魏" panose="02010800040101010101" pitchFamily="2" charset="-122"/>
                  <a:ea typeface="华文新魏" panose="02010800040101010101" pitchFamily="2" charset="-122"/>
                  <a:sym typeface="Calibri" panose="020F0502020204030204" pitchFamily="34" charset="0"/>
                </a:rPr>
                <a:t>%</a:t>
              </a:r>
              <a:endParaRPr lang="zh-CN" altLang="en-US" sz="1800" dirty="0">
                <a:latin typeface="华文新魏" panose="02010800040101010101" pitchFamily="2" charset="-122"/>
                <a:ea typeface="华文新魏" panose="02010800040101010101" pitchFamily="2" charset="-122"/>
                <a:sym typeface="Calibri" panose="020F0502020204030204" pitchFamily="34" charset="0"/>
              </a:endParaRPr>
            </a:p>
          </p:txBody>
        </p:sp>
        <p:grpSp>
          <p:nvGrpSpPr>
            <p:cNvPr id="16" name="组合 15"/>
            <p:cNvGrpSpPr/>
            <p:nvPr/>
          </p:nvGrpSpPr>
          <p:grpSpPr>
            <a:xfrm>
              <a:off x="1273315" y="3777372"/>
              <a:ext cx="1630776" cy="1630776"/>
              <a:chOff x="5169194" y="1865140"/>
              <a:chExt cx="1422928" cy="1422928"/>
            </a:xfrm>
          </p:grpSpPr>
          <p:sp>
            <p:nvSpPr>
              <p:cNvPr id="20" name="同心圆 125"/>
              <p:cNvSpPr/>
              <p:nvPr/>
            </p:nvSpPr>
            <p:spPr>
              <a:xfrm>
                <a:off x="5169194" y="1865140"/>
                <a:ext cx="1422928" cy="1422928"/>
              </a:xfrm>
              <a:prstGeom prst="donut">
                <a:avLst>
                  <a:gd name="adj" fmla="val 21282"/>
                </a:avLst>
              </a:prstGeom>
              <a:gradFill>
                <a:gsLst>
                  <a:gs pos="0">
                    <a:schemeClr val="bg1"/>
                  </a:gs>
                  <a:gs pos="35000">
                    <a:schemeClr val="bg1">
                      <a:lumMod val="95000"/>
                    </a:schemeClr>
                  </a:gs>
                  <a:gs pos="100000">
                    <a:schemeClr val="bg1">
                      <a:lumMod val="85000"/>
                    </a:schemeClr>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新魏" panose="02010800040101010101" pitchFamily="2" charset="-122"/>
                  <a:ea typeface="华文新魏" panose="02010800040101010101" pitchFamily="2" charset="-122"/>
                </a:endParaRPr>
              </a:p>
            </p:txBody>
          </p:sp>
          <p:sp>
            <p:nvSpPr>
              <p:cNvPr id="21" name="空心弧 20"/>
              <p:cNvSpPr/>
              <p:nvPr/>
            </p:nvSpPr>
            <p:spPr>
              <a:xfrm>
                <a:off x="5169194" y="1869365"/>
                <a:ext cx="1418703" cy="1418703"/>
              </a:xfrm>
              <a:prstGeom prst="blockArc">
                <a:avLst>
                  <a:gd name="adj1" fmla="val 16145242"/>
                  <a:gd name="adj2" fmla="val 12144625"/>
                  <a:gd name="adj3" fmla="val 21689"/>
                </a:avLst>
              </a:prstGeom>
              <a:solidFill>
                <a:srgbClr val="FCDD7D"/>
              </a:soli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chemeClr val="tx1"/>
                  </a:solidFill>
                  <a:latin typeface="华文新魏" panose="02010800040101010101" pitchFamily="2" charset="-122"/>
                  <a:ea typeface="华文新魏" panose="02010800040101010101" pitchFamily="2" charset="-122"/>
                </a:endParaRPr>
              </a:p>
            </p:txBody>
          </p:sp>
        </p:grpSp>
        <p:sp>
          <p:nvSpPr>
            <p:cNvPr id="17" name="矩形 16"/>
            <p:cNvSpPr/>
            <p:nvPr/>
          </p:nvSpPr>
          <p:spPr>
            <a:xfrm>
              <a:off x="2992474" y="4387732"/>
              <a:ext cx="3112077" cy="923330"/>
            </a:xfrm>
            <a:prstGeom prst="rect">
              <a:avLst/>
            </a:prstGeom>
          </p:spPr>
          <p:txBody>
            <a:bodyPr wrap="square">
              <a:spAutoFit/>
            </a:bodyPr>
            <a:lstStyle/>
            <a:p>
              <a:pPr>
                <a:lnSpc>
                  <a:spcPct val="150000"/>
                </a:lnSpc>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 </a:t>
              </a:r>
              <a:endParaRPr lang="en-US" altLang="zh-CN" sz="1200" dirty="0">
                <a:latin typeface="华文新魏" panose="02010800040101010101" pitchFamily="2" charset="-122"/>
                <a:ea typeface="华文新魏" panose="02010800040101010101" pitchFamily="2" charset="-122"/>
              </a:endParaRPr>
            </a:p>
          </p:txBody>
        </p:sp>
        <p:sp>
          <p:nvSpPr>
            <p:cNvPr id="18" name="矩形 1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2997316" y="4041103"/>
              <a:ext cx="1989640" cy="400111"/>
            </a:xfrm>
            <a:prstGeom prst="rect">
              <a:avLst/>
            </a:prstGeom>
          </p:spPr>
          <p:txBody>
            <a:bodyPr wrap="square">
              <a:spAutoFit/>
            </a:bodyPr>
            <a:lstStyle/>
            <a:p>
              <a:pPr fontAlgn="base">
                <a:spcBef>
                  <a:spcPct val="0"/>
                </a:spcBef>
                <a:spcAft>
                  <a:spcPct val="0"/>
                </a:spcAft>
                <a:defRPr/>
              </a:pPr>
              <a:r>
                <a:rPr lang="en-US" altLang="zh-CN" sz="2000" dirty="0">
                  <a:latin typeface="华文新魏" panose="02010800040101010101" pitchFamily="2" charset="-122"/>
                  <a:ea typeface="华文新魏" panose="02010800040101010101" pitchFamily="2" charset="-122"/>
                </a:rPr>
                <a:t>ADD TITTLE</a:t>
              </a:r>
              <a:endParaRPr lang="en-US" altLang="zh-CN" sz="2000" dirty="0">
                <a:latin typeface="华文新魏" panose="02010800040101010101" pitchFamily="2" charset="-122"/>
                <a:ea typeface="华文新魏" panose="02010800040101010101" pitchFamily="2" charset="-122"/>
              </a:endParaRPr>
            </a:p>
          </p:txBody>
        </p:sp>
        <p:cxnSp>
          <p:nvCxnSpPr>
            <p:cNvPr id="19" name="直接连接符 18"/>
            <p:cNvCxnSpPr/>
            <p:nvPr/>
          </p:nvCxnSpPr>
          <p:spPr>
            <a:xfrm>
              <a:off x="3111220" y="4438076"/>
              <a:ext cx="268566" cy="0"/>
            </a:xfrm>
            <a:prstGeom prst="line">
              <a:avLst/>
            </a:prstGeom>
            <a:ln w="19050">
              <a:solidFill>
                <a:srgbClr val="4C8AAC"/>
              </a:solidFill>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6239425" y="3753940"/>
            <a:ext cx="4879146" cy="1630776"/>
            <a:chOff x="6120156" y="3777372"/>
            <a:chExt cx="4879146" cy="1630776"/>
          </a:xfrm>
        </p:grpSpPr>
        <p:grpSp>
          <p:nvGrpSpPr>
            <p:cNvPr id="23" name="组合 22"/>
            <p:cNvGrpSpPr/>
            <p:nvPr/>
          </p:nvGrpSpPr>
          <p:grpSpPr>
            <a:xfrm>
              <a:off x="6120156" y="3777372"/>
              <a:ext cx="1630776" cy="1630776"/>
              <a:chOff x="5169194" y="1865140"/>
              <a:chExt cx="1422928" cy="1422928"/>
            </a:xfrm>
          </p:grpSpPr>
          <p:sp>
            <p:nvSpPr>
              <p:cNvPr id="28" name="同心圆 128"/>
              <p:cNvSpPr/>
              <p:nvPr/>
            </p:nvSpPr>
            <p:spPr>
              <a:xfrm>
                <a:off x="5169194" y="1865140"/>
                <a:ext cx="1422928" cy="1422928"/>
              </a:xfrm>
              <a:prstGeom prst="donut">
                <a:avLst>
                  <a:gd name="adj" fmla="val 21282"/>
                </a:avLst>
              </a:prstGeom>
              <a:gradFill>
                <a:gsLst>
                  <a:gs pos="0">
                    <a:schemeClr val="bg1"/>
                  </a:gs>
                  <a:gs pos="35000">
                    <a:schemeClr val="bg1">
                      <a:lumMod val="95000"/>
                    </a:schemeClr>
                  </a:gs>
                  <a:gs pos="100000">
                    <a:schemeClr val="bg1">
                      <a:lumMod val="85000"/>
                    </a:schemeClr>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新魏" panose="02010800040101010101" pitchFamily="2" charset="-122"/>
                  <a:ea typeface="华文新魏" panose="02010800040101010101" pitchFamily="2" charset="-122"/>
                </a:endParaRPr>
              </a:p>
            </p:txBody>
          </p:sp>
          <p:sp>
            <p:nvSpPr>
              <p:cNvPr id="29" name="空心弧 28"/>
              <p:cNvSpPr/>
              <p:nvPr/>
            </p:nvSpPr>
            <p:spPr>
              <a:xfrm>
                <a:off x="5169194" y="1869365"/>
                <a:ext cx="1418703" cy="1418703"/>
              </a:xfrm>
              <a:prstGeom prst="blockArc">
                <a:avLst>
                  <a:gd name="adj1" fmla="val 16145242"/>
                  <a:gd name="adj2" fmla="val 8247052"/>
                  <a:gd name="adj3" fmla="val 21901"/>
                </a:avLst>
              </a:prstGeom>
              <a:solidFill>
                <a:srgbClr val="FCDD7D"/>
              </a:soli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chemeClr val="tx1"/>
                  </a:solidFill>
                  <a:latin typeface="华文新魏" panose="02010800040101010101" pitchFamily="2" charset="-122"/>
                  <a:ea typeface="华文新魏" panose="02010800040101010101" pitchFamily="2" charset="-122"/>
                </a:endParaRPr>
              </a:p>
            </p:txBody>
          </p:sp>
        </p:grpSp>
        <p:sp>
          <p:nvSpPr>
            <p:cNvPr id="24" name="矩形 23"/>
            <p:cNvSpPr/>
            <p:nvPr/>
          </p:nvSpPr>
          <p:spPr>
            <a:xfrm>
              <a:off x="7887225" y="4438076"/>
              <a:ext cx="3112077" cy="923330"/>
            </a:xfrm>
            <a:prstGeom prst="rect">
              <a:avLst/>
            </a:prstGeom>
          </p:spPr>
          <p:txBody>
            <a:bodyPr wrap="square">
              <a:spAutoFit/>
            </a:bodyPr>
            <a:lstStyle/>
            <a:p>
              <a:pPr>
                <a:lnSpc>
                  <a:spcPct val="150000"/>
                </a:lnSpc>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 </a:t>
              </a:r>
              <a:endParaRPr lang="en-US" altLang="zh-CN" sz="1200" dirty="0">
                <a:latin typeface="华文新魏" panose="02010800040101010101" pitchFamily="2" charset="-122"/>
                <a:ea typeface="华文新魏" panose="02010800040101010101" pitchFamily="2" charset="-122"/>
              </a:endParaRPr>
            </a:p>
          </p:txBody>
        </p:sp>
        <p:sp>
          <p:nvSpPr>
            <p:cNvPr id="25" name="矩形 24"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7892067" y="4091447"/>
              <a:ext cx="1989640" cy="400111"/>
            </a:xfrm>
            <a:prstGeom prst="rect">
              <a:avLst/>
            </a:prstGeom>
          </p:spPr>
          <p:txBody>
            <a:bodyPr wrap="square">
              <a:spAutoFit/>
            </a:bodyPr>
            <a:lstStyle/>
            <a:p>
              <a:pPr fontAlgn="base">
                <a:spcBef>
                  <a:spcPct val="0"/>
                </a:spcBef>
                <a:spcAft>
                  <a:spcPct val="0"/>
                </a:spcAft>
                <a:defRPr/>
              </a:pPr>
              <a:r>
                <a:rPr lang="en-US" altLang="zh-CN" sz="2000" dirty="0">
                  <a:latin typeface="华文新魏" panose="02010800040101010101" pitchFamily="2" charset="-122"/>
                  <a:ea typeface="华文新魏" panose="02010800040101010101" pitchFamily="2" charset="-122"/>
                </a:rPr>
                <a:t>ADD TITTLE</a:t>
              </a:r>
              <a:endParaRPr lang="en-US" altLang="zh-CN" sz="2000" dirty="0">
                <a:latin typeface="华文新魏" panose="02010800040101010101" pitchFamily="2" charset="-122"/>
                <a:ea typeface="华文新魏" panose="02010800040101010101" pitchFamily="2" charset="-122"/>
              </a:endParaRPr>
            </a:p>
          </p:txBody>
        </p:sp>
        <p:cxnSp>
          <p:nvCxnSpPr>
            <p:cNvPr id="26" name="直接连接符 25"/>
            <p:cNvCxnSpPr/>
            <p:nvPr/>
          </p:nvCxnSpPr>
          <p:spPr>
            <a:xfrm>
              <a:off x="8005970" y="4488419"/>
              <a:ext cx="268566" cy="0"/>
            </a:xfrm>
            <a:prstGeom prst="line">
              <a:avLst/>
            </a:prstGeom>
            <a:ln w="19050">
              <a:solidFill>
                <a:srgbClr val="4C8AAC"/>
              </a:solidFill>
            </a:ln>
          </p:spPr>
          <p:style>
            <a:lnRef idx="1">
              <a:schemeClr val="accent1"/>
            </a:lnRef>
            <a:fillRef idx="0">
              <a:schemeClr val="accent1"/>
            </a:fillRef>
            <a:effectRef idx="0">
              <a:schemeClr val="accent1"/>
            </a:effectRef>
            <a:fontRef idx="minor">
              <a:schemeClr val="tx1"/>
            </a:fontRef>
          </p:style>
        </p:cxnSp>
        <p:sp>
          <p:nvSpPr>
            <p:cNvPr id="27" name="文本框 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6579871" y="4319028"/>
              <a:ext cx="8899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r>
                <a:rPr lang="en-US" altLang="zh-CN" sz="3200" dirty="0">
                  <a:latin typeface="华文新魏" panose="02010800040101010101" pitchFamily="2" charset="-122"/>
                  <a:ea typeface="华文新魏" panose="02010800040101010101" pitchFamily="2" charset="-122"/>
                  <a:sym typeface="Calibri" panose="020F0502020204030204" pitchFamily="34" charset="0"/>
                </a:rPr>
                <a:t>60</a:t>
              </a:r>
              <a:r>
                <a:rPr lang="en-US" altLang="zh-CN" sz="1800" dirty="0">
                  <a:latin typeface="华文新魏" panose="02010800040101010101" pitchFamily="2" charset="-122"/>
                  <a:ea typeface="华文新魏" panose="02010800040101010101" pitchFamily="2" charset="-122"/>
                  <a:sym typeface="Calibri" panose="020F0502020204030204" pitchFamily="34" charset="0"/>
                </a:rPr>
                <a:t>%</a:t>
              </a:r>
              <a:endParaRPr lang="zh-CN" altLang="en-US" sz="1800" dirty="0">
                <a:latin typeface="华文新魏" panose="02010800040101010101" pitchFamily="2" charset="-122"/>
                <a:ea typeface="华文新魏" panose="02010800040101010101" pitchFamily="2" charset="-122"/>
                <a:sym typeface="Calibri" panose="020F0502020204030204" pitchFamily="34" charset="0"/>
              </a:endParaRPr>
            </a:p>
          </p:txBody>
        </p:sp>
      </p:grpSp>
      <p:grpSp>
        <p:nvGrpSpPr>
          <p:cNvPr id="30" name="组合 29"/>
          <p:cNvGrpSpPr/>
          <p:nvPr/>
        </p:nvGrpSpPr>
        <p:grpSpPr>
          <a:xfrm>
            <a:off x="1392584" y="1529156"/>
            <a:ext cx="4879146" cy="1630776"/>
            <a:chOff x="6120156" y="3777372"/>
            <a:chExt cx="4879146" cy="1630776"/>
          </a:xfrm>
        </p:grpSpPr>
        <p:grpSp>
          <p:nvGrpSpPr>
            <p:cNvPr id="31" name="组合 30"/>
            <p:cNvGrpSpPr/>
            <p:nvPr/>
          </p:nvGrpSpPr>
          <p:grpSpPr>
            <a:xfrm>
              <a:off x="6120156" y="3777372"/>
              <a:ext cx="1630776" cy="1630776"/>
              <a:chOff x="5169194" y="1865140"/>
              <a:chExt cx="1422928" cy="1422928"/>
            </a:xfrm>
          </p:grpSpPr>
          <p:sp>
            <p:nvSpPr>
              <p:cNvPr id="36" name="同心圆 128"/>
              <p:cNvSpPr/>
              <p:nvPr/>
            </p:nvSpPr>
            <p:spPr>
              <a:xfrm>
                <a:off x="5169194" y="1865140"/>
                <a:ext cx="1422928" cy="1422928"/>
              </a:xfrm>
              <a:prstGeom prst="donut">
                <a:avLst>
                  <a:gd name="adj" fmla="val 21282"/>
                </a:avLst>
              </a:prstGeom>
              <a:gradFill>
                <a:gsLst>
                  <a:gs pos="0">
                    <a:schemeClr val="bg1"/>
                  </a:gs>
                  <a:gs pos="35000">
                    <a:schemeClr val="bg1">
                      <a:lumMod val="95000"/>
                    </a:schemeClr>
                  </a:gs>
                  <a:gs pos="100000">
                    <a:schemeClr val="bg1">
                      <a:lumMod val="85000"/>
                    </a:schemeClr>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chemeClr val="tx1"/>
                  </a:solidFill>
                  <a:latin typeface="华文新魏" panose="02010800040101010101" pitchFamily="2" charset="-122"/>
                  <a:ea typeface="华文新魏" panose="02010800040101010101" pitchFamily="2" charset="-122"/>
                </a:endParaRPr>
              </a:p>
            </p:txBody>
          </p:sp>
          <p:sp>
            <p:nvSpPr>
              <p:cNvPr id="37" name="空心弧 36"/>
              <p:cNvSpPr/>
              <p:nvPr/>
            </p:nvSpPr>
            <p:spPr>
              <a:xfrm>
                <a:off x="5169194" y="1869365"/>
                <a:ext cx="1418703" cy="1418703"/>
              </a:xfrm>
              <a:prstGeom prst="blockArc">
                <a:avLst>
                  <a:gd name="adj1" fmla="val 16145242"/>
                  <a:gd name="adj2" fmla="val 8247052"/>
                  <a:gd name="adj3" fmla="val 21901"/>
                </a:avLst>
              </a:prstGeom>
              <a:solidFill>
                <a:srgbClr val="85B7B7"/>
              </a:soli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chemeClr val="tx1"/>
                  </a:solidFill>
                  <a:latin typeface="华文新魏" panose="02010800040101010101" pitchFamily="2" charset="-122"/>
                  <a:ea typeface="华文新魏" panose="02010800040101010101" pitchFamily="2" charset="-122"/>
                </a:endParaRPr>
              </a:p>
            </p:txBody>
          </p:sp>
        </p:grpSp>
        <p:sp>
          <p:nvSpPr>
            <p:cNvPr id="32" name="矩形 31"/>
            <p:cNvSpPr/>
            <p:nvPr/>
          </p:nvSpPr>
          <p:spPr>
            <a:xfrm>
              <a:off x="7887225" y="4438076"/>
              <a:ext cx="3112077" cy="923330"/>
            </a:xfrm>
            <a:prstGeom prst="rect">
              <a:avLst/>
            </a:prstGeom>
          </p:spPr>
          <p:txBody>
            <a:bodyPr wrap="square">
              <a:spAutoFit/>
            </a:bodyPr>
            <a:lstStyle/>
            <a:p>
              <a:pPr>
                <a:lnSpc>
                  <a:spcPct val="150000"/>
                </a:lnSpc>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 </a:t>
              </a:r>
              <a:endParaRPr lang="en-US" altLang="zh-CN" sz="1200" dirty="0">
                <a:latin typeface="华文新魏" panose="02010800040101010101" pitchFamily="2" charset="-122"/>
                <a:ea typeface="华文新魏" panose="02010800040101010101" pitchFamily="2" charset="-122"/>
              </a:endParaRPr>
            </a:p>
          </p:txBody>
        </p:sp>
        <p:sp>
          <p:nvSpPr>
            <p:cNvPr id="33" name="矩形 32"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7892067" y="4091447"/>
              <a:ext cx="1989640" cy="400111"/>
            </a:xfrm>
            <a:prstGeom prst="rect">
              <a:avLst/>
            </a:prstGeom>
          </p:spPr>
          <p:txBody>
            <a:bodyPr wrap="square">
              <a:spAutoFit/>
            </a:bodyPr>
            <a:lstStyle/>
            <a:p>
              <a:pPr fontAlgn="base">
                <a:spcBef>
                  <a:spcPct val="0"/>
                </a:spcBef>
                <a:spcAft>
                  <a:spcPct val="0"/>
                </a:spcAft>
                <a:defRPr/>
              </a:pPr>
              <a:r>
                <a:rPr lang="en-US" altLang="zh-CN" sz="2000" dirty="0">
                  <a:latin typeface="华文新魏" panose="02010800040101010101" pitchFamily="2" charset="-122"/>
                  <a:ea typeface="华文新魏" panose="02010800040101010101" pitchFamily="2" charset="-122"/>
                </a:rPr>
                <a:t>ADD TITTLE</a:t>
              </a:r>
              <a:endParaRPr lang="en-US" altLang="zh-CN" sz="2000" dirty="0">
                <a:latin typeface="华文新魏" panose="02010800040101010101" pitchFamily="2" charset="-122"/>
                <a:ea typeface="华文新魏" panose="02010800040101010101" pitchFamily="2" charset="-122"/>
              </a:endParaRPr>
            </a:p>
          </p:txBody>
        </p:sp>
        <p:cxnSp>
          <p:nvCxnSpPr>
            <p:cNvPr id="34" name="直接连接符 33"/>
            <p:cNvCxnSpPr/>
            <p:nvPr/>
          </p:nvCxnSpPr>
          <p:spPr>
            <a:xfrm>
              <a:off x="8005970" y="4488419"/>
              <a:ext cx="268566" cy="0"/>
            </a:xfrm>
            <a:prstGeom prst="line">
              <a:avLst/>
            </a:prstGeom>
            <a:ln w="19050">
              <a:solidFill>
                <a:srgbClr val="4C8AAC"/>
              </a:solidFill>
            </a:ln>
          </p:spPr>
          <p:style>
            <a:lnRef idx="1">
              <a:schemeClr val="accent1"/>
            </a:lnRef>
            <a:fillRef idx="0">
              <a:schemeClr val="accent1"/>
            </a:fillRef>
            <a:effectRef idx="0">
              <a:schemeClr val="accent1"/>
            </a:effectRef>
            <a:fontRef idx="minor">
              <a:schemeClr val="tx1"/>
            </a:fontRef>
          </p:style>
        </p:cxnSp>
        <p:sp>
          <p:nvSpPr>
            <p:cNvPr id="35" name="文本框 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txBox="1">
              <a:spLocks noChangeArrowheads="1"/>
            </p:cNvSpPr>
            <p:nvPr/>
          </p:nvSpPr>
          <p:spPr bwMode="auto">
            <a:xfrm>
              <a:off x="6579871" y="4319028"/>
              <a:ext cx="8899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514350">
                <a:defRPr sz="1300">
                  <a:solidFill>
                    <a:schemeClr val="tx1"/>
                  </a:solidFill>
                  <a:latin typeface="Calibri" panose="020F0502020204030204" pitchFamily="34" charset="0"/>
                  <a:ea typeface="宋体" panose="02010600030101010101" pitchFamily="2" charset="-122"/>
                </a:defRPr>
              </a:lvl1pPr>
              <a:lvl2pPr marL="742950" indent="-285750" defTabSz="514350">
                <a:defRPr sz="1300">
                  <a:solidFill>
                    <a:schemeClr val="tx1"/>
                  </a:solidFill>
                  <a:latin typeface="Calibri" panose="020F0502020204030204" pitchFamily="34" charset="0"/>
                  <a:ea typeface="宋体" panose="02010600030101010101" pitchFamily="2" charset="-122"/>
                </a:defRPr>
              </a:lvl2pPr>
              <a:lvl3pPr marL="1143000" indent="-228600" defTabSz="514350">
                <a:defRPr sz="1300">
                  <a:solidFill>
                    <a:schemeClr val="tx1"/>
                  </a:solidFill>
                  <a:latin typeface="Calibri" panose="020F0502020204030204" pitchFamily="34" charset="0"/>
                  <a:ea typeface="宋体" panose="02010600030101010101" pitchFamily="2" charset="-122"/>
                </a:defRPr>
              </a:lvl3pPr>
              <a:lvl4pPr marL="1600200" indent="-228600" defTabSz="514350">
                <a:defRPr sz="1300">
                  <a:solidFill>
                    <a:schemeClr val="tx1"/>
                  </a:solidFill>
                  <a:latin typeface="Calibri" panose="020F0502020204030204" pitchFamily="34" charset="0"/>
                  <a:ea typeface="宋体" panose="02010600030101010101" pitchFamily="2" charset="-122"/>
                </a:defRPr>
              </a:lvl4pPr>
              <a:lvl5pPr marL="2057400" indent="-228600" defTabSz="514350">
                <a:defRPr sz="1300">
                  <a:solidFill>
                    <a:schemeClr val="tx1"/>
                  </a:solidFill>
                  <a:latin typeface="Calibri" panose="020F0502020204030204" pitchFamily="34" charset="0"/>
                  <a:ea typeface="宋体" panose="02010600030101010101" pitchFamily="2" charset="-122"/>
                </a:defRPr>
              </a:lvl5pPr>
              <a:lvl6pPr marL="25146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51435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r>
                <a:rPr lang="en-US" altLang="zh-CN" sz="3200" dirty="0">
                  <a:latin typeface="华文新魏" panose="02010800040101010101" pitchFamily="2" charset="-122"/>
                  <a:ea typeface="华文新魏" panose="02010800040101010101" pitchFamily="2" charset="-122"/>
                  <a:sym typeface="Calibri" panose="020F0502020204030204" pitchFamily="34" charset="0"/>
                </a:rPr>
                <a:t>60</a:t>
              </a:r>
              <a:r>
                <a:rPr lang="en-US" altLang="zh-CN" sz="1800" dirty="0">
                  <a:latin typeface="华文新魏" panose="02010800040101010101" pitchFamily="2" charset="-122"/>
                  <a:ea typeface="华文新魏" panose="02010800040101010101" pitchFamily="2" charset="-122"/>
                  <a:sym typeface="Calibri" panose="020F0502020204030204" pitchFamily="34" charset="0"/>
                </a:rPr>
                <a:t>%</a:t>
              </a:r>
              <a:endParaRPr lang="zh-CN" altLang="en-US" sz="1800" dirty="0">
                <a:latin typeface="华文新魏" panose="02010800040101010101" pitchFamily="2" charset="-122"/>
                <a:ea typeface="华文新魏" panose="02010800040101010101" pitchFamily="2" charset="-122"/>
                <a:sym typeface="Calibri" panose="020F050202020403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750"/>
                                        <p:tgtEl>
                                          <p:spTgt spid="6"/>
                                        </p:tgtEl>
                                      </p:cBhvr>
                                    </p:animEffect>
                                  </p:childTnLst>
                                </p:cTn>
                              </p:par>
                            </p:childTnLst>
                          </p:cTn>
                        </p:par>
                        <p:par>
                          <p:cTn id="8" fill="hold">
                            <p:stCondLst>
                              <p:cond delay="1000"/>
                            </p:stCondLst>
                            <p:childTnLst>
                              <p:par>
                                <p:cTn id="9" presetID="14" presetClass="entr" presetSubtype="1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randombar(horizontal)">
                                      <p:cBhvr>
                                        <p:cTn id="11" dur="1000"/>
                                        <p:tgtEl>
                                          <p:spTgt spid="14"/>
                                        </p:tgtEl>
                                      </p:cBhvr>
                                    </p:animEffect>
                                  </p:childTnLst>
                                </p:cTn>
                              </p:par>
                            </p:childTnLst>
                          </p:cTn>
                        </p:par>
                        <p:par>
                          <p:cTn id="12" fill="hold">
                            <p:stCondLst>
                              <p:cond delay="2000"/>
                            </p:stCondLst>
                            <p:childTnLst>
                              <p:par>
                                <p:cTn id="13" presetID="53" presetClass="entr" presetSubtype="16"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p:cTn id="15" dur="1000" fill="hold"/>
                                        <p:tgtEl>
                                          <p:spTgt spid="22"/>
                                        </p:tgtEl>
                                        <p:attrNameLst>
                                          <p:attrName>ppt_w</p:attrName>
                                        </p:attrNameLst>
                                      </p:cBhvr>
                                      <p:tavLst>
                                        <p:tav tm="0">
                                          <p:val>
                                            <p:fltVal val="0"/>
                                          </p:val>
                                        </p:tav>
                                        <p:tav tm="100000">
                                          <p:val>
                                            <p:strVal val="#ppt_w"/>
                                          </p:val>
                                        </p:tav>
                                      </p:tavLst>
                                    </p:anim>
                                    <p:anim calcmode="lin" valueType="num">
                                      <p:cBhvr>
                                        <p:cTn id="16" dur="1000" fill="hold"/>
                                        <p:tgtEl>
                                          <p:spTgt spid="22"/>
                                        </p:tgtEl>
                                        <p:attrNameLst>
                                          <p:attrName>ppt_h</p:attrName>
                                        </p:attrNameLst>
                                      </p:cBhvr>
                                      <p:tavLst>
                                        <p:tav tm="0">
                                          <p:val>
                                            <p:fltVal val="0"/>
                                          </p:val>
                                        </p:tav>
                                        <p:tav tm="100000">
                                          <p:val>
                                            <p:strVal val="#ppt_h"/>
                                          </p:val>
                                        </p:tav>
                                      </p:tavLst>
                                    </p:anim>
                                    <p:animEffect transition="in" filter="fade">
                                      <p:cBhvr>
                                        <p:cTn id="17" dur="1000"/>
                                        <p:tgtEl>
                                          <p:spTgt spid="22"/>
                                        </p:tgtEl>
                                      </p:cBhvr>
                                    </p:animEffect>
                                  </p:childTnLst>
                                </p:cTn>
                              </p:par>
                            </p:childTnLst>
                          </p:cTn>
                        </p:par>
                        <p:par>
                          <p:cTn id="18" fill="hold">
                            <p:stCondLst>
                              <p:cond delay="3000"/>
                            </p:stCondLst>
                            <p:childTnLst>
                              <p:par>
                                <p:cTn id="19" presetID="53" presetClass="entr" presetSubtype="16" fill="hold"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1000" fill="hold"/>
                                        <p:tgtEl>
                                          <p:spTgt spid="30"/>
                                        </p:tgtEl>
                                        <p:attrNameLst>
                                          <p:attrName>ppt_w</p:attrName>
                                        </p:attrNameLst>
                                      </p:cBhvr>
                                      <p:tavLst>
                                        <p:tav tm="0">
                                          <p:val>
                                            <p:fltVal val="0"/>
                                          </p:val>
                                        </p:tav>
                                        <p:tav tm="100000">
                                          <p:val>
                                            <p:strVal val="#ppt_w"/>
                                          </p:val>
                                        </p:tav>
                                      </p:tavLst>
                                    </p:anim>
                                    <p:anim calcmode="lin" valueType="num">
                                      <p:cBhvr>
                                        <p:cTn id="22" dur="1000" fill="hold"/>
                                        <p:tgtEl>
                                          <p:spTgt spid="30"/>
                                        </p:tgtEl>
                                        <p:attrNameLst>
                                          <p:attrName>ppt_h</p:attrName>
                                        </p:attrNameLst>
                                      </p:cBhvr>
                                      <p:tavLst>
                                        <p:tav tm="0">
                                          <p:val>
                                            <p:fltVal val="0"/>
                                          </p:val>
                                        </p:tav>
                                        <p:tav tm="100000">
                                          <p:val>
                                            <p:strVal val="#ppt_h"/>
                                          </p:val>
                                        </p:tav>
                                      </p:tavLst>
                                    </p:anim>
                                    <p:animEffect transition="in" filter="fade">
                                      <p:cBhvr>
                                        <p:cTn id="23"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1603717" y="1378635"/>
            <a:ext cx="8595360" cy="4107766"/>
          </a:xfrm>
          <a:prstGeom prst="roundRect">
            <a:avLst/>
          </a:prstGeom>
          <a:noFill/>
          <a:ln>
            <a:solidFill>
              <a:srgbClr val="85B7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rotWithShape="1">
          <a:blip r:embed="rId1" cstate="email"/>
          <a:srcRect/>
          <a:stretch>
            <a:fillRect/>
          </a:stretch>
        </p:blipFill>
        <p:spPr>
          <a:xfrm>
            <a:off x="3711860" y="3253184"/>
            <a:ext cx="4570772" cy="3048777"/>
          </a:xfrm>
          <a:prstGeom prst="rect">
            <a:avLst/>
          </a:prstGeom>
        </p:spPr>
      </p:pic>
      <p:sp>
        <p:nvSpPr>
          <p:cNvPr id="4" name="文本框 3"/>
          <p:cNvSpPr txBox="1"/>
          <p:nvPr/>
        </p:nvSpPr>
        <p:spPr>
          <a:xfrm>
            <a:off x="3697001" y="1928772"/>
            <a:ext cx="4585631" cy="923330"/>
          </a:xfrm>
          <a:prstGeom prst="rect">
            <a:avLst/>
          </a:prstGeom>
          <a:noFill/>
          <a:ln w="76200">
            <a:noFill/>
          </a:ln>
        </p:spPr>
        <p:txBody>
          <a:bodyPr wrap="square" rtlCol="0">
            <a:spAutoFit/>
          </a:bodyPr>
          <a:lstStyle/>
          <a:p>
            <a:pPr algn="ctr"/>
            <a:r>
              <a:rPr lang="en-US" altLang="zh-CN" sz="5400" b="1" dirty="0">
                <a:latin typeface="汉仪PP体简" panose="00020600040101010101" pitchFamily="18" charset="-122"/>
                <a:ea typeface="汉仪PP体简" panose="00020600040101010101" pitchFamily="18" charset="-122"/>
              </a:rPr>
              <a:t>PART 03</a:t>
            </a:r>
            <a:endParaRPr lang="zh-CN" altLang="en-US" sz="5400" b="1" dirty="0">
              <a:latin typeface="汉仪PP体简" panose="00020600040101010101" pitchFamily="18" charset="-122"/>
              <a:ea typeface="汉仪PP体简" panose="00020600040101010101" pitchFamily="18" charset="-122"/>
            </a:endParaRPr>
          </a:p>
        </p:txBody>
      </p:sp>
      <p:sp>
        <p:nvSpPr>
          <p:cNvPr id="5" name="矩形 23"/>
          <p:cNvSpPr>
            <a:spLocks noChangeArrowheads="1"/>
          </p:cNvSpPr>
          <p:nvPr/>
        </p:nvSpPr>
        <p:spPr bwMode="auto">
          <a:xfrm>
            <a:off x="3564597" y="2804439"/>
            <a:ext cx="4850438" cy="897490"/>
          </a:xfrm>
          <a:prstGeom prst="rect">
            <a:avLst/>
          </a:prstGeom>
          <a:noFill/>
          <a:ln>
            <a:noFill/>
          </a:ln>
        </p:spPr>
        <p:txBody>
          <a:bodyPr wrap="square">
            <a:spAutoFit/>
          </a:bodyPr>
          <a:lstStyle/>
          <a:p>
            <a:pPr algn="ctr">
              <a:lnSpc>
                <a:spcPct val="200000"/>
              </a:lnSpc>
            </a:pPr>
            <a:r>
              <a:rPr lang="en-US" altLang="zh-CN" sz="1400" dirty="0">
                <a:latin typeface="汉仪PP体简" panose="00020600040101010101" pitchFamily="18" charset="-122"/>
                <a:ea typeface="汉仪PP体简" panose="00020600040101010101" pitchFamily="18" charset="-122"/>
              </a:rPr>
              <a:t>THIS IS A ART TEMPLATE ,THE TEMPLATE DESIGN.THANK YOU WATCHING THIS ONE.</a:t>
            </a:r>
            <a:endParaRPr lang="en-US" altLang="zh-CN" sz="1400" dirty="0">
              <a:latin typeface="汉仪PP体简" panose="00020600040101010101" pitchFamily="18" charset="-122"/>
              <a:ea typeface="汉仪PP体简" panose="00020600040101010101" pitchFamily="18"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sp>
        <p:nvSpPr>
          <p:cNvPr id="10" name="矩形 9"/>
          <p:cNvSpPr/>
          <p:nvPr/>
        </p:nvSpPr>
        <p:spPr>
          <a:xfrm>
            <a:off x="714375" y="2833241"/>
            <a:ext cx="4875144" cy="2623931"/>
          </a:xfrm>
          <a:prstGeom prst="rect">
            <a:avLst/>
          </a:prstGeom>
          <a:solidFill>
            <a:srgbClr val="85B7B7"/>
          </a:solidFill>
          <a:ln>
            <a:solidFill>
              <a:srgbClr val="85B7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华文新魏" panose="02010800040101010101" pitchFamily="2" charset="-122"/>
              <a:ea typeface="华文新魏" panose="02010800040101010101" pitchFamily="2" charset="-122"/>
            </a:endParaRPr>
          </a:p>
        </p:txBody>
      </p:sp>
      <p:sp>
        <p:nvSpPr>
          <p:cNvPr id="11" name="矩形 10"/>
          <p:cNvSpPr/>
          <p:nvPr/>
        </p:nvSpPr>
        <p:spPr>
          <a:xfrm>
            <a:off x="967251" y="3443290"/>
            <a:ext cx="4569728" cy="523220"/>
          </a:xfrm>
          <a:prstGeom prst="rect">
            <a:avLst/>
          </a:prstGeom>
        </p:spPr>
        <p:txBody>
          <a:bodyPr wrap="square">
            <a:spAutoFit/>
          </a:bodyPr>
          <a:lstStyle/>
          <a:p>
            <a:r>
              <a:rPr lang="en-US" altLang="zh-CN" sz="1400" dirty="0">
                <a:solidFill>
                  <a:schemeClr val="bg1"/>
                </a:solidFill>
                <a:latin typeface="华文新魏" panose="02010800040101010101" pitchFamily="2" charset="-122"/>
                <a:ea typeface="华文新魏" panose="02010800040101010101" pitchFamily="2" charset="-122"/>
              </a:rPr>
              <a:t>THIS IS A ART TEMPLATE ,THANK YOU WATCHING THIS ONE </a:t>
            </a:r>
            <a:endParaRPr lang="zh-CN" altLang="en-US" sz="1400" dirty="0">
              <a:solidFill>
                <a:schemeClr val="bg1"/>
              </a:solidFill>
              <a:latin typeface="华文新魏" panose="02010800040101010101" pitchFamily="2" charset="-122"/>
              <a:ea typeface="华文新魏" panose="02010800040101010101" pitchFamily="2" charset="-122"/>
            </a:endParaRPr>
          </a:p>
        </p:txBody>
      </p:sp>
      <p:sp>
        <p:nvSpPr>
          <p:cNvPr id="12" name="矩形 23"/>
          <p:cNvSpPr>
            <a:spLocks noChangeArrowheads="1"/>
          </p:cNvSpPr>
          <p:nvPr/>
        </p:nvSpPr>
        <p:spPr bwMode="auto">
          <a:xfrm>
            <a:off x="948510" y="3813621"/>
            <a:ext cx="4588470" cy="1169551"/>
          </a:xfrm>
          <a:prstGeom prst="rect">
            <a:avLst/>
          </a:prstGeom>
          <a:noFill/>
          <a:ln>
            <a:noFill/>
          </a:ln>
        </p:spPr>
        <p:txBody>
          <a:bodyPr wrap="square">
            <a:spAutoFit/>
          </a:bodyPr>
          <a:lstStyle/>
          <a:p>
            <a:pPr eaLnBrk="1" hangingPunct="1"/>
            <a:endParaRPr lang="en-US" sz="1400" dirty="0">
              <a:solidFill>
                <a:schemeClr val="bg1"/>
              </a:solidFill>
              <a:latin typeface="华文新魏" panose="02010800040101010101" pitchFamily="2" charset="-122"/>
              <a:ea typeface="华文新魏" panose="02010800040101010101" pitchFamily="2" charset="-122"/>
            </a:endParaRPr>
          </a:p>
          <a:p>
            <a:pPr eaLnBrk="1" hangingPunct="1"/>
            <a:r>
              <a:rPr lang="en-US" sz="1400" dirty="0">
                <a:solidFill>
                  <a:schemeClr val="bg1"/>
                </a:solidFill>
                <a:latin typeface="华文新魏" panose="02010800040101010101" pitchFamily="2" charset="-122"/>
                <a:ea typeface="华文新魏" panose="02010800040101010101" pitchFamily="2" charset="-122"/>
              </a:rPr>
              <a:t>hours that </a:t>
            </a:r>
            <a:r>
              <a:rPr lang="en-US" altLang="zh-CN" sz="1400" dirty="0">
                <a:solidFill>
                  <a:schemeClr val="bg1"/>
                </a:solidFill>
                <a:latin typeface="华文新魏" panose="02010800040101010101" pitchFamily="2" charset="-122"/>
                <a:ea typeface="华文新魏" panose="02010800040101010101" pitchFamily="2" charset="-122"/>
              </a:rPr>
              <a:t>Just for today I will try to live through this day only and not tackle my whole life problem at once. I can do for twelve hours that</a:t>
            </a:r>
            <a:endParaRPr lang="zh-CN" altLang="en-US" sz="1400" dirty="0">
              <a:solidFill>
                <a:schemeClr val="bg1"/>
              </a:solidFill>
              <a:latin typeface="华文新魏" panose="02010800040101010101" pitchFamily="2" charset="-122"/>
              <a:ea typeface="华文新魏" panose="02010800040101010101" pitchFamily="2" charset="-122"/>
            </a:endParaRPr>
          </a:p>
          <a:p>
            <a:pPr eaLnBrk="1" hangingPunct="1"/>
            <a:endParaRPr lang="zh-CN" altLang="en-US" sz="1400" dirty="0">
              <a:solidFill>
                <a:schemeClr val="bg1"/>
              </a:solidFill>
              <a:latin typeface="华文新魏" panose="02010800040101010101" pitchFamily="2" charset="-122"/>
              <a:ea typeface="华文新魏" panose="02010800040101010101" pitchFamily="2" charset="-122"/>
            </a:endParaRPr>
          </a:p>
        </p:txBody>
      </p:sp>
      <p:sp>
        <p:nvSpPr>
          <p:cNvPr id="13" name="文本框 22"/>
          <p:cNvSpPr txBox="1">
            <a:spLocks noChangeArrowheads="1"/>
          </p:cNvSpPr>
          <p:nvPr/>
        </p:nvSpPr>
        <p:spPr bwMode="auto">
          <a:xfrm>
            <a:off x="3729139" y="894248"/>
            <a:ext cx="4464536" cy="461665"/>
          </a:xfrm>
          <a:prstGeom prst="rect">
            <a:avLst/>
          </a:prstGeom>
          <a:noFill/>
          <a:ln>
            <a:noFill/>
          </a:ln>
        </p:spPr>
        <p:txBody>
          <a:bodyPr wrap="square">
            <a:spAutoFit/>
          </a:bodyPr>
          <a:lstStyle>
            <a:lvl1pPr/>
            <a:lvl2pPr marL="742950" indent="-285750"/>
            <a:lvl3pPr/>
            <a:lvl4pPr/>
            <a:lvl5pPr/>
            <a:lvl6pPr/>
            <a:lvl7pPr/>
            <a:lvl8pPr/>
            <a:lvl9pPr/>
          </a:lstStyle>
          <a:p>
            <a:pPr algn="ctr"/>
            <a:r>
              <a:rPr lang="en-US" altLang="zh-CN" sz="2400" b="1" dirty="0">
                <a:latin typeface="华文新魏" panose="02010800040101010101" pitchFamily="2" charset="-122"/>
                <a:ea typeface="华文新魏" panose="02010800040101010101" pitchFamily="2" charset="-122"/>
                <a:sym typeface="微软雅黑" panose="020B0503020204020204" pitchFamily="34" charset="-122"/>
              </a:rPr>
              <a:t>ADD YOUR TITTLE HERE</a:t>
            </a:r>
            <a:endParaRPr lang="zh-CN" altLang="en-US" sz="2400" dirty="0">
              <a:latin typeface="华文新魏" panose="02010800040101010101" pitchFamily="2" charset="-122"/>
              <a:ea typeface="华文新魏" panose="02010800040101010101" pitchFamily="2" charset="-122"/>
            </a:endParaRPr>
          </a:p>
        </p:txBody>
      </p:sp>
      <p:sp>
        <p:nvSpPr>
          <p:cNvPr id="14" name="矩形 13"/>
          <p:cNvSpPr/>
          <p:nvPr/>
        </p:nvSpPr>
        <p:spPr>
          <a:xfrm>
            <a:off x="3561002" y="1448746"/>
            <a:ext cx="4800810" cy="523220"/>
          </a:xfrm>
          <a:prstGeom prst="rect">
            <a:avLst/>
          </a:prstGeom>
        </p:spPr>
        <p:txBody>
          <a:bodyPr wrap="square">
            <a:spAutoFit/>
          </a:bodyPr>
          <a:lstStyle/>
          <a:p>
            <a:pPr algn="ctr"/>
            <a:r>
              <a:rPr lang="en-US" altLang="zh-CN" sz="1400" dirty="0">
                <a:latin typeface="华文新魏" panose="02010800040101010101" pitchFamily="2" charset="-122"/>
                <a:ea typeface="华文新魏" panose="02010800040101010101" pitchFamily="2" charset="-122"/>
              </a:rPr>
              <a:t>THIS IS A ART TEMPLATE ,THANK YOU WATCHING THIS ONE </a:t>
            </a:r>
            <a:endParaRPr lang="zh-CN" altLang="en-US" sz="1400" dirty="0">
              <a:latin typeface="华文新魏" panose="02010800040101010101" pitchFamily="2" charset="-122"/>
              <a:ea typeface="华文新魏" panose="02010800040101010101" pitchFamily="2" charset="-122"/>
            </a:endParaRPr>
          </a:p>
        </p:txBody>
      </p:sp>
      <p:pic>
        <p:nvPicPr>
          <p:cNvPr id="15" name="图片 14"/>
          <p:cNvPicPr>
            <a:picLocks noChangeAspect="1"/>
          </p:cNvPicPr>
          <p:nvPr/>
        </p:nvPicPr>
        <p:blipFill rotWithShape="1">
          <a:blip r:embed="rId2" cstate="email"/>
          <a:srcRect/>
          <a:stretch>
            <a:fillRect/>
          </a:stretch>
        </p:blipFill>
        <p:spPr>
          <a:xfrm>
            <a:off x="5618922" y="2833241"/>
            <a:ext cx="5839653" cy="26239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16" presetClass="entr" presetSubtype="21"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childTnLst>
                          </p:cTn>
                        </p:par>
                        <p:par>
                          <p:cTn id="29" fill="hold">
                            <p:stCondLst>
                              <p:cond delay="1500"/>
                            </p:stCondLst>
                            <p:childTnLst>
                              <p:par>
                                <p:cTn id="30" presetID="16" presetClass="entr" presetSubtype="2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arn(inVertical)">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2" cstate="email"/>
          <a:srcRect/>
          <a:stretch>
            <a:fillRect/>
          </a:stretch>
        </p:blipFill>
        <p:spPr>
          <a:xfrm>
            <a:off x="9705703" y="5376144"/>
            <a:ext cx="1999623" cy="1333780"/>
          </a:xfrm>
          <a:prstGeom prst="rect">
            <a:avLst/>
          </a:prstGeom>
        </p:spPr>
      </p:pic>
      <p:grpSp>
        <p:nvGrpSpPr>
          <p:cNvPr id="6" name="组合 5"/>
          <p:cNvGrpSpPr/>
          <p:nvPr/>
        </p:nvGrpSpPr>
        <p:grpSpPr>
          <a:xfrm>
            <a:off x="5919648" y="1564659"/>
            <a:ext cx="5397709" cy="3761303"/>
            <a:chOff x="4389120" y="1116291"/>
            <a:chExt cx="7467918" cy="5447225"/>
          </a:xfrm>
        </p:grpSpPr>
        <p:graphicFrame>
          <p:nvGraphicFramePr>
            <p:cNvPr id="7" name="图表 6" descr="e7d195523061f1c0214d268728035a112e1f1a63855fa0d5B3BC3571FB2346650E40B27C71D4ADB669896543E409C0762562804D99F14164E036E91A4D200FB459B9C67F1066513BDCC2663F2655ED5AA9618F765BE8607DCDB09562FAFA4232570E2E28D39E1B618081BD5977B4E543F72C741DF89EB4AA9CD95725188D909F84E0E92DFCBBB76E"/>
            <p:cNvGraphicFramePr/>
            <p:nvPr/>
          </p:nvGraphicFramePr>
          <p:xfrm>
            <a:off x="4389120" y="1116291"/>
            <a:ext cx="7467918" cy="4940911"/>
          </p:xfrm>
          <a:graphic>
            <a:graphicData uri="http://schemas.openxmlformats.org/drawingml/2006/chart">
              <c:chart xmlns:c="http://schemas.openxmlformats.org/drawingml/2006/chart" xmlns:r="http://schemas.openxmlformats.org/officeDocument/2006/relationships" r:id="rId1"/>
            </a:graphicData>
          </a:graphic>
        </p:graphicFrame>
        <p:grpSp>
          <p:nvGrpSpPr>
            <p:cNvPr id="8" name="组合 7"/>
            <p:cNvGrpSpPr/>
            <p:nvPr/>
          </p:nvGrpSpPr>
          <p:grpSpPr>
            <a:xfrm>
              <a:off x="4621653" y="6162359"/>
              <a:ext cx="2279173" cy="401157"/>
              <a:chOff x="5184358" y="5972563"/>
              <a:chExt cx="2279173" cy="401157"/>
            </a:xfrm>
          </p:grpSpPr>
          <p:cxnSp>
            <p:nvCxnSpPr>
              <p:cNvPr id="12" name="直接连接符 11"/>
              <p:cNvCxnSpPr/>
              <p:nvPr/>
            </p:nvCxnSpPr>
            <p:spPr>
              <a:xfrm>
                <a:off x="5184358" y="6141840"/>
                <a:ext cx="477032" cy="0"/>
              </a:xfrm>
              <a:prstGeom prst="line">
                <a:avLst/>
              </a:prstGeom>
              <a:ln w="28575">
                <a:solidFill>
                  <a:schemeClr val="tx1">
                    <a:lumMod val="75000"/>
                    <a:lumOff val="25000"/>
                  </a:schemeClr>
                </a:solidFill>
                <a:headEnd type="ova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5676934" y="5972563"/>
                <a:ext cx="1786597" cy="401157"/>
              </a:xfrm>
              <a:prstGeom prst="rect">
                <a:avLst/>
              </a:prstGeom>
              <a:noFill/>
            </p:spPr>
            <p:txBody>
              <a:bodyPr wrap="square" rtlCol="0">
                <a:spAutoFit/>
              </a:bodyPr>
              <a:lstStyle/>
              <a:p>
                <a:pPr algn="ctr"/>
                <a:r>
                  <a:rPr lang="en-US" altLang="zh-CN" sz="1200" dirty="0">
                    <a:latin typeface="华文新魏" panose="02010800040101010101" pitchFamily="2" charset="-122"/>
                    <a:ea typeface="华文新魏" panose="02010800040101010101" pitchFamily="2" charset="-122"/>
                    <a:cs typeface="Open Sans" panose="020B0606030504020204" pitchFamily="34" charset="0"/>
                  </a:rPr>
                  <a:t>Text content </a:t>
                </a:r>
                <a:endParaRPr lang="zh-CN" altLang="en-US" sz="1200" dirty="0">
                  <a:latin typeface="华文新魏" panose="02010800040101010101" pitchFamily="2" charset="-122"/>
                  <a:ea typeface="华文新魏" panose="02010800040101010101" pitchFamily="2" charset="-122"/>
                  <a:cs typeface="Open Sans" panose="020B0606030504020204" pitchFamily="34" charset="0"/>
                </a:endParaRPr>
              </a:p>
            </p:txBody>
          </p:sp>
        </p:grpSp>
        <p:grpSp>
          <p:nvGrpSpPr>
            <p:cNvPr id="9" name="组合 8"/>
            <p:cNvGrpSpPr/>
            <p:nvPr/>
          </p:nvGrpSpPr>
          <p:grpSpPr>
            <a:xfrm>
              <a:off x="7333420" y="6162359"/>
              <a:ext cx="2082020" cy="401157"/>
              <a:chOff x="9415436" y="5972563"/>
              <a:chExt cx="2082020" cy="401157"/>
            </a:xfrm>
          </p:grpSpPr>
          <p:sp>
            <p:nvSpPr>
              <p:cNvPr id="10" name="文本框 9"/>
              <p:cNvSpPr txBox="1"/>
              <p:nvPr/>
            </p:nvSpPr>
            <p:spPr>
              <a:xfrm>
                <a:off x="9710858" y="5972563"/>
                <a:ext cx="1786598" cy="401157"/>
              </a:xfrm>
              <a:prstGeom prst="rect">
                <a:avLst/>
              </a:prstGeom>
              <a:noFill/>
            </p:spPr>
            <p:txBody>
              <a:bodyPr wrap="square" rtlCol="0">
                <a:spAutoFit/>
              </a:bodyPr>
              <a:lstStyle/>
              <a:p>
                <a:pPr algn="ctr"/>
                <a:r>
                  <a:rPr lang="en-US" altLang="zh-CN" sz="1200" dirty="0">
                    <a:latin typeface="华文新魏" panose="02010800040101010101" pitchFamily="2" charset="-122"/>
                    <a:ea typeface="华文新魏" panose="02010800040101010101" pitchFamily="2" charset="-122"/>
                    <a:cs typeface="Open Sans" panose="020B0606030504020204" pitchFamily="34" charset="0"/>
                  </a:rPr>
                  <a:t>Text content </a:t>
                </a:r>
                <a:endParaRPr lang="zh-CN" altLang="en-US" sz="1200" dirty="0">
                  <a:latin typeface="华文新魏" panose="02010800040101010101" pitchFamily="2" charset="-122"/>
                  <a:ea typeface="华文新魏" panose="02010800040101010101" pitchFamily="2" charset="-122"/>
                  <a:cs typeface="Open Sans" panose="020B0606030504020204" pitchFamily="34" charset="0"/>
                </a:endParaRPr>
              </a:p>
            </p:txBody>
          </p:sp>
          <p:sp>
            <p:nvSpPr>
              <p:cNvPr id="11" name="矩形 10"/>
              <p:cNvSpPr/>
              <p:nvPr/>
            </p:nvSpPr>
            <p:spPr>
              <a:xfrm>
                <a:off x="9415436" y="6057202"/>
                <a:ext cx="285505" cy="169277"/>
              </a:xfrm>
              <a:prstGeom prst="rect">
                <a:avLst/>
              </a:prstGeom>
              <a:solidFill>
                <a:srgbClr val="9ECE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华文新魏" panose="02010800040101010101" pitchFamily="2" charset="-122"/>
                  <a:ea typeface="华文新魏" panose="02010800040101010101" pitchFamily="2" charset="-122"/>
                </a:endParaRPr>
              </a:p>
            </p:txBody>
          </p:sp>
        </p:grpSp>
      </p:grpSp>
      <p:sp>
        <p:nvSpPr>
          <p:cNvPr id="14" name="文本框 65"/>
          <p:cNvSpPr txBox="1">
            <a:spLocks noChangeArrowheads="1"/>
          </p:cNvSpPr>
          <p:nvPr/>
        </p:nvSpPr>
        <p:spPr bwMode="auto">
          <a:xfrm>
            <a:off x="866132" y="1710431"/>
            <a:ext cx="35387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vl2pPr marL="742950" indent="-285750"/>
            <a:lvl3pPr/>
            <a:lvl4pPr/>
            <a:lvl5pPr/>
            <a:lvl6pPr/>
            <a:lvl7pPr/>
            <a:lvl8pPr/>
            <a:lvl9pPr/>
          </a:lstStyle>
          <a:p>
            <a:pPr eaLnBrk="1" hangingPunct="1"/>
            <a:r>
              <a:rPr lang="en-US" sz="2800" b="1" dirty="0">
                <a:latin typeface="华文新魏" panose="02010800040101010101" pitchFamily="2" charset="-122"/>
                <a:ea typeface="华文新魏" panose="02010800040101010101" pitchFamily="2" charset="-122"/>
                <a:cs typeface="Arial" panose="020B0604020202020204" pitchFamily="34" charset="0"/>
              </a:rPr>
              <a:t>ADD YOUR TITLE</a:t>
            </a:r>
            <a:endParaRPr lang="zh-CN" altLang="en-US" sz="2800" b="1" dirty="0">
              <a:latin typeface="华文新魏" panose="02010800040101010101" pitchFamily="2" charset="-122"/>
              <a:ea typeface="华文新魏" panose="02010800040101010101" pitchFamily="2" charset="-122"/>
              <a:cs typeface="Arial" panose="020B0604020202020204" pitchFamily="34" charset="0"/>
            </a:endParaRPr>
          </a:p>
        </p:txBody>
      </p:sp>
      <p:sp>
        <p:nvSpPr>
          <p:cNvPr id="15" name="矩形 14"/>
          <p:cNvSpPr/>
          <p:nvPr/>
        </p:nvSpPr>
        <p:spPr>
          <a:xfrm>
            <a:off x="866131" y="2834573"/>
            <a:ext cx="4908916" cy="2677656"/>
          </a:xfrm>
          <a:prstGeom prst="rect">
            <a:avLst/>
          </a:prstGeom>
        </p:spPr>
        <p:txBody>
          <a:bodyPr wrap="square">
            <a:spAutoFit/>
          </a:bodyPr>
          <a:lstStyle/>
          <a:p>
            <a:pPr>
              <a:lnSpc>
                <a:spcPct val="150000"/>
              </a:lnSpc>
            </a:pPr>
            <a:endParaRPr lang="en-US" altLang="zh-CN" sz="1400" dirty="0">
              <a:latin typeface="华文新魏" panose="02010800040101010101" pitchFamily="2" charset="-122"/>
              <a:ea typeface="华文新魏" panose="02010800040101010101" pitchFamily="2" charset="-122"/>
            </a:endParaRPr>
          </a:p>
          <a:p>
            <a:pPr>
              <a:lnSpc>
                <a:spcPct val="150000"/>
              </a:lnSpc>
            </a:pPr>
            <a:r>
              <a:rPr lang="zh-CN" altLang="en-US" sz="1400" dirty="0">
                <a:latin typeface="华文新魏" panose="02010800040101010101" pitchFamily="2" charset="-122"/>
                <a:ea typeface="华文新魏" panose="02010800040101010101" pitchFamily="2" charset="-122"/>
              </a:rPr>
              <a:t>three ways. I will do somebody a good turn</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 whole</a:t>
            </a:r>
            <a:r>
              <a:rPr lang="zh-CN" altLang="en-US" sz="1400" dirty="0">
                <a:latin typeface="华文新魏" panose="02010800040101010101" pitchFamily="2" charset="-122"/>
                <a:ea typeface="华文新魏" panose="02010800040101010101" pitchFamily="2" charset="-122"/>
              </a:rPr>
              <a:t> three ways. </a:t>
            </a:r>
            <a:endParaRPr lang="en-US" altLang="zh-CN" sz="1400" dirty="0">
              <a:latin typeface="华文新魏" panose="02010800040101010101" pitchFamily="2" charset="-122"/>
              <a:ea typeface="华文新魏" panose="02010800040101010101" pitchFamily="2" charset="-122"/>
            </a:endParaRPr>
          </a:p>
          <a:p>
            <a:pPr>
              <a:lnSpc>
                <a:spcPct val="150000"/>
              </a:lnSpc>
            </a:pPr>
            <a:endParaRPr lang="en-US" altLang="zh-CN" sz="1400" dirty="0">
              <a:latin typeface="华文新魏" panose="02010800040101010101" pitchFamily="2" charset="-122"/>
              <a:ea typeface="华文新魏" panose="02010800040101010101" pitchFamily="2" charset="-122"/>
            </a:endParaRPr>
          </a:p>
          <a:p>
            <a:pPr>
              <a:lnSpc>
                <a:spcPct val="150000"/>
              </a:lnSpc>
            </a:pPr>
            <a:r>
              <a:rPr lang="zh-CN" altLang="en-US" sz="1400" dirty="0">
                <a:latin typeface="华文新魏" panose="02010800040101010101" pitchFamily="2" charset="-122"/>
                <a:ea typeface="华文新魏" panose="02010800040101010101" pitchFamily="2" charset="-122"/>
              </a:rPr>
              <a:t>I will do somebody a good turn</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 whole </a:t>
            </a:r>
            <a:endParaRPr lang="en-US" altLang="zh-CN" sz="1400" dirty="0">
              <a:latin typeface="华文新魏" panose="02010800040101010101" pitchFamily="2" charset="-122"/>
              <a:ea typeface="华文新魏" panose="02010800040101010101" pitchFamily="2" charset="-122"/>
            </a:endParaRPr>
          </a:p>
          <a:p>
            <a:pPr marL="285750" indent="-285750">
              <a:lnSpc>
                <a:spcPct val="150000"/>
              </a:lnSpc>
              <a:buFont typeface="Wingdings" panose="05000000000000000000" pitchFamily="2" charset="2"/>
              <a:buChar char="p"/>
            </a:pPr>
            <a:endParaRPr lang="en-US" altLang="zh-CN" sz="1400" dirty="0">
              <a:solidFill>
                <a:schemeClr val="bg2">
                  <a:lumMod val="25000"/>
                </a:schemeClr>
              </a:solidFill>
              <a:latin typeface="华文新魏" panose="02010800040101010101" pitchFamily="2" charset="-122"/>
              <a:ea typeface="华文新魏" panose="02010800040101010101" pitchFamily="2" charset="-122"/>
            </a:endParaRPr>
          </a:p>
        </p:txBody>
      </p:sp>
      <p:cxnSp>
        <p:nvCxnSpPr>
          <p:cNvPr id="16" name="直接连接符 15"/>
          <p:cNvCxnSpPr/>
          <p:nvPr/>
        </p:nvCxnSpPr>
        <p:spPr>
          <a:xfrm>
            <a:off x="941978" y="2247939"/>
            <a:ext cx="3661694" cy="0"/>
          </a:xfrm>
          <a:prstGeom prst="line">
            <a:avLst/>
          </a:prstGeom>
          <a:ln w="28575">
            <a:solidFill>
              <a:srgbClr val="D2D933"/>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866132" y="2375530"/>
            <a:ext cx="4734568" cy="307777"/>
          </a:xfrm>
          <a:prstGeom prst="rect">
            <a:avLst/>
          </a:prstGeom>
        </p:spPr>
        <p:txBody>
          <a:bodyPr wrap="square">
            <a:spAutoFit/>
          </a:bodyPr>
          <a:lstStyle/>
          <a:p>
            <a:r>
              <a:rPr lang="en-US" altLang="zh-CN" sz="1400" dirty="0">
                <a:latin typeface="华文新魏" panose="02010800040101010101" pitchFamily="2" charset="-122"/>
                <a:ea typeface="华文新魏" panose="02010800040101010101" pitchFamily="2" charset="-122"/>
              </a:rPr>
              <a:t>I CAN DO SOMETHING FOR TWELVE HOURS THAT</a:t>
            </a:r>
            <a:endParaRPr lang="zh-CN" altLang="en-US" sz="1400" dirty="0">
              <a:latin typeface="华文新魏" panose="02010800040101010101" pitchFamily="2" charset="-122"/>
              <a:ea typeface="华文新魏" panose="02010800040101010101"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sp>
        <p:nvSpPr>
          <p:cNvPr id="6" name="Freeform 234"/>
          <p:cNvSpPr/>
          <p:nvPr/>
        </p:nvSpPr>
        <p:spPr bwMode="auto">
          <a:xfrm>
            <a:off x="1451415" y="3376153"/>
            <a:ext cx="1314450" cy="1665288"/>
          </a:xfrm>
          <a:custGeom>
            <a:avLst/>
            <a:gdLst>
              <a:gd name="T0" fmla="*/ 381 w 426"/>
              <a:gd name="T1" fmla="*/ 0 h 540"/>
              <a:gd name="T2" fmla="*/ 46 w 426"/>
              <a:gd name="T3" fmla="*/ 0 h 540"/>
              <a:gd name="T4" fmla="*/ 0 w 426"/>
              <a:gd name="T5" fmla="*/ 46 h 540"/>
              <a:gd name="T6" fmla="*/ 0 w 426"/>
              <a:gd name="T7" fmla="*/ 380 h 540"/>
              <a:gd name="T8" fmla="*/ 46 w 426"/>
              <a:gd name="T9" fmla="*/ 426 h 540"/>
              <a:gd name="T10" fmla="*/ 164 w 426"/>
              <a:gd name="T11" fmla="*/ 426 h 540"/>
              <a:gd name="T12" fmla="*/ 213 w 426"/>
              <a:gd name="T13" fmla="*/ 540 h 540"/>
              <a:gd name="T14" fmla="*/ 264 w 426"/>
              <a:gd name="T15" fmla="*/ 426 h 540"/>
              <a:gd name="T16" fmla="*/ 381 w 426"/>
              <a:gd name="T17" fmla="*/ 426 h 540"/>
              <a:gd name="T18" fmla="*/ 426 w 426"/>
              <a:gd name="T19" fmla="*/ 380 h 540"/>
              <a:gd name="T20" fmla="*/ 426 w 426"/>
              <a:gd name="T21" fmla="*/ 46 h 540"/>
              <a:gd name="T22" fmla="*/ 381 w 426"/>
              <a:gd name="T23"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6" h="540">
                <a:moveTo>
                  <a:pt x="381" y="0"/>
                </a:moveTo>
                <a:cubicBezTo>
                  <a:pt x="46" y="0"/>
                  <a:pt x="46" y="0"/>
                  <a:pt x="46" y="0"/>
                </a:cubicBezTo>
                <a:cubicBezTo>
                  <a:pt x="21" y="0"/>
                  <a:pt x="0" y="20"/>
                  <a:pt x="0" y="46"/>
                </a:cubicBezTo>
                <a:cubicBezTo>
                  <a:pt x="0" y="380"/>
                  <a:pt x="0" y="380"/>
                  <a:pt x="0" y="380"/>
                </a:cubicBezTo>
                <a:cubicBezTo>
                  <a:pt x="0" y="405"/>
                  <a:pt x="21" y="426"/>
                  <a:pt x="46" y="426"/>
                </a:cubicBezTo>
                <a:cubicBezTo>
                  <a:pt x="164" y="426"/>
                  <a:pt x="164" y="426"/>
                  <a:pt x="164" y="426"/>
                </a:cubicBezTo>
                <a:cubicBezTo>
                  <a:pt x="213" y="540"/>
                  <a:pt x="213" y="540"/>
                  <a:pt x="213" y="540"/>
                </a:cubicBezTo>
                <a:cubicBezTo>
                  <a:pt x="264" y="426"/>
                  <a:pt x="264" y="426"/>
                  <a:pt x="264" y="426"/>
                </a:cubicBezTo>
                <a:cubicBezTo>
                  <a:pt x="381" y="426"/>
                  <a:pt x="381" y="426"/>
                  <a:pt x="381" y="426"/>
                </a:cubicBezTo>
                <a:cubicBezTo>
                  <a:pt x="406" y="426"/>
                  <a:pt x="426" y="405"/>
                  <a:pt x="426" y="380"/>
                </a:cubicBezTo>
                <a:cubicBezTo>
                  <a:pt x="426" y="46"/>
                  <a:pt x="426" y="46"/>
                  <a:pt x="426" y="46"/>
                </a:cubicBezTo>
                <a:cubicBezTo>
                  <a:pt x="426" y="20"/>
                  <a:pt x="406" y="0"/>
                  <a:pt x="381" y="0"/>
                </a:cubicBezTo>
                <a:close/>
              </a:path>
            </a:pathLst>
          </a:custGeom>
          <a:solidFill>
            <a:srgbClr val="9EC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200" b="1">
              <a:latin typeface="华文新魏" panose="02010800040101010101" pitchFamily="2" charset="-122"/>
              <a:ea typeface="华文新魏" panose="02010800040101010101" pitchFamily="2" charset="-122"/>
            </a:endParaRPr>
          </a:p>
        </p:txBody>
      </p:sp>
      <p:sp>
        <p:nvSpPr>
          <p:cNvPr id="7" name="TextBox 1"/>
          <p:cNvSpPr txBox="1">
            <a:spLocks noChangeArrowheads="1"/>
          </p:cNvSpPr>
          <p:nvPr/>
        </p:nvSpPr>
        <p:spPr bwMode="auto">
          <a:xfrm>
            <a:off x="1570687" y="3700007"/>
            <a:ext cx="10727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a:solidFill>
                  <a:schemeClr val="bg1"/>
                </a:solidFill>
                <a:latin typeface="华文新魏" panose="02010800040101010101" pitchFamily="2" charset="-122"/>
                <a:ea typeface="华文新魏" panose="02010800040101010101" pitchFamily="2" charset="-122"/>
              </a:rPr>
              <a:t>30%</a:t>
            </a:r>
            <a:endParaRPr lang="zh-CN" altLang="en-US" sz="3200" b="1">
              <a:solidFill>
                <a:schemeClr val="bg1"/>
              </a:solidFill>
              <a:latin typeface="华文新魏" panose="02010800040101010101" pitchFamily="2" charset="-122"/>
              <a:ea typeface="华文新魏" panose="02010800040101010101" pitchFamily="2" charset="-122"/>
            </a:endParaRPr>
          </a:p>
        </p:txBody>
      </p:sp>
      <p:sp>
        <p:nvSpPr>
          <p:cNvPr id="8" name="Freeform 235"/>
          <p:cNvSpPr/>
          <p:nvPr/>
        </p:nvSpPr>
        <p:spPr bwMode="auto">
          <a:xfrm>
            <a:off x="4091428" y="3376153"/>
            <a:ext cx="1314450" cy="1665288"/>
          </a:xfrm>
          <a:custGeom>
            <a:avLst/>
            <a:gdLst>
              <a:gd name="T0" fmla="*/ 380 w 426"/>
              <a:gd name="T1" fmla="*/ 0 h 540"/>
              <a:gd name="T2" fmla="*/ 46 w 426"/>
              <a:gd name="T3" fmla="*/ 0 h 540"/>
              <a:gd name="T4" fmla="*/ 0 w 426"/>
              <a:gd name="T5" fmla="*/ 46 h 540"/>
              <a:gd name="T6" fmla="*/ 0 w 426"/>
              <a:gd name="T7" fmla="*/ 380 h 540"/>
              <a:gd name="T8" fmla="*/ 46 w 426"/>
              <a:gd name="T9" fmla="*/ 426 h 540"/>
              <a:gd name="T10" fmla="*/ 164 w 426"/>
              <a:gd name="T11" fmla="*/ 426 h 540"/>
              <a:gd name="T12" fmla="*/ 213 w 426"/>
              <a:gd name="T13" fmla="*/ 540 h 540"/>
              <a:gd name="T14" fmla="*/ 264 w 426"/>
              <a:gd name="T15" fmla="*/ 426 h 540"/>
              <a:gd name="T16" fmla="*/ 380 w 426"/>
              <a:gd name="T17" fmla="*/ 426 h 540"/>
              <a:gd name="T18" fmla="*/ 426 w 426"/>
              <a:gd name="T19" fmla="*/ 380 h 540"/>
              <a:gd name="T20" fmla="*/ 426 w 426"/>
              <a:gd name="T21" fmla="*/ 46 h 540"/>
              <a:gd name="T22" fmla="*/ 380 w 426"/>
              <a:gd name="T23"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6" h="540">
                <a:moveTo>
                  <a:pt x="380" y="0"/>
                </a:moveTo>
                <a:cubicBezTo>
                  <a:pt x="46" y="0"/>
                  <a:pt x="46" y="0"/>
                  <a:pt x="46" y="0"/>
                </a:cubicBezTo>
                <a:cubicBezTo>
                  <a:pt x="21" y="0"/>
                  <a:pt x="0" y="20"/>
                  <a:pt x="0" y="46"/>
                </a:cubicBezTo>
                <a:cubicBezTo>
                  <a:pt x="0" y="380"/>
                  <a:pt x="0" y="380"/>
                  <a:pt x="0" y="380"/>
                </a:cubicBezTo>
                <a:cubicBezTo>
                  <a:pt x="0" y="405"/>
                  <a:pt x="21" y="426"/>
                  <a:pt x="46" y="426"/>
                </a:cubicBezTo>
                <a:cubicBezTo>
                  <a:pt x="164" y="426"/>
                  <a:pt x="164" y="426"/>
                  <a:pt x="164" y="426"/>
                </a:cubicBezTo>
                <a:cubicBezTo>
                  <a:pt x="213" y="540"/>
                  <a:pt x="213" y="540"/>
                  <a:pt x="213" y="540"/>
                </a:cubicBezTo>
                <a:cubicBezTo>
                  <a:pt x="264" y="426"/>
                  <a:pt x="264" y="426"/>
                  <a:pt x="264" y="426"/>
                </a:cubicBezTo>
                <a:cubicBezTo>
                  <a:pt x="380" y="426"/>
                  <a:pt x="380" y="426"/>
                  <a:pt x="380" y="426"/>
                </a:cubicBezTo>
                <a:cubicBezTo>
                  <a:pt x="406" y="426"/>
                  <a:pt x="426" y="405"/>
                  <a:pt x="426" y="380"/>
                </a:cubicBezTo>
                <a:cubicBezTo>
                  <a:pt x="426" y="46"/>
                  <a:pt x="426" y="46"/>
                  <a:pt x="426" y="46"/>
                </a:cubicBezTo>
                <a:cubicBezTo>
                  <a:pt x="426" y="20"/>
                  <a:pt x="406" y="0"/>
                  <a:pt x="380" y="0"/>
                </a:cubicBezTo>
                <a:close/>
              </a:path>
            </a:pathLst>
          </a:custGeom>
          <a:solidFill>
            <a:srgbClr val="9EC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200" b="1">
              <a:latin typeface="华文新魏" panose="02010800040101010101" pitchFamily="2" charset="-122"/>
              <a:ea typeface="华文新魏" panose="02010800040101010101" pitchFamily="2" charset="-122"/>
            </a:endParaRPr>
          </a:p>
        </p:txBody>
      </p:sp>
      <p:sp>
        <p:nvSpPr>
          <p:cNvPr id="9" name="TextBox 68"/>
          <p:cNvSpPr txBox="1">
            <a:spLocks noChangeArrowheads="1"/>
          </p:cNvSpPr>
          <p:nvPr/>
        </p:nvSpPr>
        <p:spPr bwMode="auto">
          <a:xfrm>
            <a:off x="4221812" y="3717469"/>
            <a:ext cx="10727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a:solidFill>
                  <a:schemeClr val="bg1"/>
                </a:solidFill>
                <a:latin typeface="华文新魏" panose="02010800040101010101" pitchFamily="2" charset="-122"/>
                <a:ea typeface="华文新魏" panose="02010800040101010101" pitchFamily="2" charset="-122"/>
              </a:rPr>
              <a:t>50%</a:t>
            </a:r>
            <a:endParaRPr lang="zh-CN" altLang="en-US" sz="3200" b="1">
              <a:solidFill>
                <a:schemeClr val="bg1"/>
              </a:solidFill>
              <a:latin typeface="华文新魏" panose="02010800040101010101" pitchFamily="2" charset="-122"/>
              <a:ea typeface="华文新魏" panose="02010800040101010101" pitchFamily="2" charset="-122"/>
            </a:endParaRPr>
          </a:p>
        </p:txBody>
      </p:sp>
      <p:sp>
        <p:nvSpPr>
          <p:cNvPr id="10" name="Freeform 236"/>
          <p:cNvSpPr/>
          <p:nvPr/>
        </p:nvSpPr>
        <p:spPr bwMode="auto">
          <a:xfrm>
            <a:off x="6729853" y="3376153"/>
            <a:ext cx="1314450" cy="1665288"/>
          </a:xfrm>
          <a:custGeom>
            <a:avLst/>
            <a:gdLst>
              <a:gd name="T0" fmla="*/ 380 w 426"/>
              <a:gd name="T1" fmla="*/ 0 h 540"/>
              <a:gd name="T2" fmla="*/ 46 w 426"/>
              <a:gd name="T3" fmla="*/ 0 h 540"/>
              <a:gd name="T4" fmla="*/ 0 w 426"/>
              <a:gd name="T5" fmla="*/ 46 h 540"/>
              <a:gd name="T6" fmla="*/ 0 w 426"/>
              <a:gd name="T7" fmla="*/ 380 h 540"/>
              <a:gd name="T8" fmla="*/ 46 w 426"/>
              <a:gd name="T9" fmla="*/ 426 h 540"/>
              <a:gd name="T10" fmla="*/ 164 w 426"/>
              <a:gd name="T11" fmla="*/ 426 h 540"/>
              <a:gd name="T12" fmla="*/ 213 w 426"/>
              <a:gd name="T13" fmla="*/ 540 h 540"/>
              <a:gd name="T14" fmla="*/ 264 w 426"/>
              <a:gd name="T15" fmla="*/ 426 h 540"/>
              <a:gd name="T16" fmla="*/ 380 w 426"/>
              <a:gd name="T17" fmla="*/ 426 h 540"/>
              <a:gd name="T18" fmla="*/ 426 w 426"/>
              <a:gd name="T19" fmla="*/ 380 h 540"/>
              <a:gd name="T20" fmla="*/ 426 w 426"/>
              <a:gd name="T21" fmla="*/ 46 h 540"/>
              <a:gd name="T22" fmla="*/ 380 w 426"/>
              <a:gd name="T23"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6" h="540">
                <a:moveTo>
                  <a:pt x="380" y="0"/>
                </a:moveTo>
                <a:cubicBezTo>
                  <a:pt x="46" y="0"/>
                  <a:pt x="46" y="0"/>
                  <a:pt x="46" y="0"/>
                </a:cubicBezTo>
                <a:cubicBezTo>
                  <a:pt x="21" y="0"/>
                  <a:pt x="0" y="20"/>
                  <a:pt x="0" y="46"/>
                </a:cubicBezTo>
                <a:cubicBezTo>
                  <a:pt x="0" y="380"/>
                  <a:pt x="0" y="380"/>
                  <a:pt x="0" y="380"/>
                </a:cubicBezTo>
                <a:cubicBezTo>
                  <a:pt x="0" y="405"/>
                  <a:pt x="21" y="426"/>
                  <a:pt x="46" y="426"/>
                </a:cubicBezTo>
                <a:cubicBezTo>
                  <a:pt x="164" y="426"/>
                  <a:pt x="164" y="426"/>
                  <a:pt x="164" y="426"/>
                </a:cubicBezTo>
                <a:cubicBezTo>
                  <a:pt x="213" y="540"/>
                  <a:pt x="213" y="540"/>
                  <a:pt x="213" y="540"/>
                </a:cubicBezTo>
                <a:cubicBezTo>
                  <a:pt x="264" y="426"/>
                  <a:pt x="264" y="426"/>
                  <a:pt x="264" y="426"/>
                </a:cubicBezTo>
                <a:cubicBezTo>
                  <a:pt x="380" y="426"/>
                  <a:pt x="380" y="426"/>
                  <a:pt x="380" y="426"/>
                </a:cubicBezTo>
                <a:cubicBezTo>
                  <a:pt x="406" y="426"/>
                  <a:pt x="426" y="405"/>
                  <a:pt x="426" y="380"/>
                </a:cubicBezTo>
                <a:cubicBezTo>
                  <a:pt x="426" y="46"/>
                  <a:pt x="426" y="46"/>
                  <a:pt x="426" y="46"/>
                </a:cubicBezTo>
                <a:cubicBezTo>
                  <a:pt x="426" y="20"/>
                  <a:pt x="406" y="0"/>
                  <a:pt x="380" y="0"/>
                </a:cubicBezTo>
                <a:close/>
              </a:path>
            </a:pathLst>
          </a:custGeom>
          <a:solidFill>
            <a:srgbClr val="9EC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200" b="1">
              <a:latin typeface="华文新魏" panose="02010800040101010101" pitchFamily="2" charset="-122"/>
              <a:ea typeface="华文新魏" panose="02010800040101010101" pitchFamily="2" charset="-122"/>
            </a:endParaRPr>
          </a:p>
        </p:txBody>
      </p:sp>
      <p:sp>
        <p:nvSpPr>
          <p:cNvPr id="11" name="TextBox 69"/>
          <p:cNvSpPr txBox="1">
            <a:spLocks noChangeArrowheads="1"/>
          </p:cNvSpPr>
          <p:nvPr/>
        </p:nvSpPr>
        <p:spPr bwMode="auto">
          <a:xfrm>
            <a:off x="6851506" y="3734932"/>
            <a:ext cx="10727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a:solidFill>
                  <a:schemeClr val="bg1"/>
                </a:solidFill>
                <a:latin typeface="华文新魏" panose="02010800040101010101" pitchFamily="2" charset="-122"/>
                <a:ea typeface="华文新魏" panose="02010800040101010101" pitchFamily="2" charset="-122"/>
              </a:rPr>
              <a:t>70%</a:t>
            </a:r>
            <a:endParaRPr lang="zh-CN" altLang="en-US" sz="3200" b="1">
              <a:solidFill>
                <a:schemeClr val="bg1"/>
              </a:solidFill>
              <a:latin typeface="华文新魏" panose="02010800040101010101" pitchFamily="2" charset="-122"/>
              <a:ea typeface="华文新魏" panose="02010800040101010101" pitchFamily="2" charset="-122"/>
            </a:endParaRPr>
          </a:p>
        </p:txBody>
      </p:sp>
      <p:sp>
        <p:nvSpPr>
          <p:cNvPr id="12" name="Freeform 237"/>
          <p:cNvSpPr/>
          <p:nvPr/>
        </p:nvSpPr>
        <p:spPr bwMode="auto">
          <a:xfrm>
            <a:off x="9369865" y="3376153"/>
            <a:ext cx="1314450" cy="1665288"/>
          </a:xfrm>
          <a:custGeom>
            <a:avLst/>
            <a:gdLst>
              <a:gd name="T0" fmla="*/ 380 w 426"/>
              <a:gd name="T1" fmla="*/ 0 h 540"/>
              <a:gd name="T2" fmla="*/ 46 w 426"/>
              <a:gd name="T3" fmla="*/ 0 h 540"/>
              <a:gd name="T4" fmla="*/ 0 w 426"/>
              <a:gd name="T5" fmla="*/ 46 h 540"/>
              <a:gd name="T6" fmla="*/ 0 w 426"/>
              <a:gd name="T7" fmla="*/ 380 h 540"/>
              <a:gd name="T8" fmla="*/ 46 w 426"/>
              <a:gd name="T9" fmla="*/ 426 h 540"/>
              <a:gd name="T10" fmla="*/ 164 w 426"/>
              <a:gd name="T11" fmla="*/ 426 h 540"/>
              <a:gd name="T12" fmla="*/ 213 w 426"/>
              <a:gd name="T13" fmla="*/ 540 h 540"/>
              <a:gd name="T14" fmla="*/ 263 w 426"/>
              <a:gd name="T15" fmla="*/ 426 h 540"/>
              <a:gd name="T16" fmla="*/ 380 w 426"/>
              <a:gd name="T17" fmla="*/ 426 h 540"/>
              <a:gd name="T18" fmla="*/ 426 w 426"/>
              <a:gd name="T19" fmla="*/ 380 h 540"/>
              <a:gd name="T20" fmla="*/ 426 w 426"/>
              <a:gd name="T21" fmla="*/ 46 h 540"/>
              <a:gd name="T22" fmla="*/ 380 w 426"/>
              <a:gd name="T23"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6" h="540">
                <a:moveTo>
                  <a:pt x="380" y="0"/>
                </a:moveTo>
                <a:cubicBezTo>
                  <a:pt x="46" y="0"/>
                  <a:pt x="46" y="0"/>
                  <a:pt x="46" y="0"/>
                </a:cubicBezTo>
                <a:cubicBezTo>
                  <a:pt x="20" y="0"/>
                  <a:pt x="0" y="20"/>
                  <a:pt x="0" y="46"/>
                </a:cubicBezTo>
                <a:cubicBezTo>
                  <a:pt x="0" y="380"/>
                  <a:pt x="0" y="380"/>
                  <a:pt x="0" y="380"/>
                </a:cubicBezTo>
                <a:cubicBezTo>
                  <a:pt x="0" y="405"/>
                  <a:pt x="20" y="426"/>
                  <a:pt x="46" y="426"/>
                </a:cubicBezTo>
                <a:cubicBezTo>
                  <a:pt x="164" y="426"/>
                  <a:pt x="164" y="426"/>
                  <a:pt x="164" y="426"/>
                </a:cubicBezTo>
                <a:cubicBezTo>
                  <a:pt x="213" y="540"/>
                  <a:pt x="213" y="540"/>
                  <a:pt x="213" y="540"/>
                </a:cubicBezTo>
                <a:cubicBezTo>
                  <a:pt x="263" y="426"/>
                  <a:pt x="263" y="426"/>
                  <a:pt x="263" y="426"/>
                </a:cubicBezTo>
                <a:cubicBezTo>
                  <a:pt x="380" y="426"/>
                  <a:pt x="380" y="426"/>
                  <a:pt x="380" y="426"/>
                </a:cubicBezTo>
                <a:cubicBezTo>
                  <a:pt x="405" y="426"/>
                  <a:pt x="426" y="405"/>
                  <a:pt x="426" y="380"/>
                </a:cubicBezTo>
                <a:cubicBezTo>
                  <a:pt x="426" y="46"/>
                  <a:pt x="426" y="46"/>
                  <a:pt x="426" y="46"/>
                </a:cubicBezTo>
                <a:cubicBezTo>
                  <a:pt x="426" y="20"/>
                  <a:pt x="405" y="0"/>
                  <a:pt x="380" y="0"/>
                </a:cubicBezTo>
                <a:close/>
              </a:path>
            </a:pathLst>
          </a:custGeom>
          <a:solidFill>
            <a:srgbClr val="9ECED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200" b="1">
              <a:latin typeface="华文新魏" panose="02010800040101010101" pitchFamily="2" charset="-122"/>
              <a:ea typeface="华文新魏" panose="02010800040101010101" pitchFamily="2" charset="-122"/>
            </a:endParaRPr>
          </a:p>
        </p:txBody>
      </p:sp>
      <p:sp>
        <p:nvSpPr>
          <p:cNvPr id="13" name="TextBox 70"/>
          <p:cNvSpPr txBox="1">
            <a:spLocks noChangeArrowheads="1"/>
          </p:cNvSpPr>
          <p:nvPr/>
        </p:nvSpPr>
        <p:spPr bwMode="auto">
          <a:xfrm>
            <a:off x="9491518" y="3734932"/>
            <a:ext cx="10727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3200" b="1">
                <a:solidFill>
                  <a:schemeClr val="bg1"/>
                </a:solidFill>
                <a:latin typeface="华文新魏" panose="02010800040101010101" pitchFamily="2" charset="-122"/>
                <a:ea typeface="华文新魏" panose="02010800040101010101" pitchFamily="2" charset="-122"/>
              </a:rPr>
              <a:t>80%</a:t>
            </a:r>
            <a:endParaRPr lang="zh-CN" altLang="en-US" sz="3200" b="1">
              <a:solidFill>
                <a:schemeClr val="bg1"/>
              </a:solidFill>
              <a:latin typeface="华文新魏" panose="02010800040101010101" pitchFamily="2" charset="-122"/>
              <a:ea typeface="华文新魏" panose="02010800040101010101" pitchFamily="2" charset="-122"/>
            </a:endParaRPr>
          </a:p>
        </p:txBody>
      </p:sp>
      <p:sp>
        <p:nvSpPr>
          <p:cNvPr id="14" name="矩形 13"/>
          <p:cNvSpPr/>
          <p:nvPr/>
        </p:nvSpPr>
        <p:spPr>
          <a:xfrm>
            <a:off x="862566" y="1411208"/>
            <a:ext cx="2438400" cy="1708160"/>
          </a:xfrm>
          <a:prstGeom prst="rect">
            <a:avLst/>
          </a:prstGeom>
        </p:spPr>
        <p:txBody>
          <a:bodyPr wrap="square">
            <a:spAutoFit/>
          </a:bodyPr>
          <a:lstStyle/>
          <a:p>
            <a:pPr algn="ctr">
              <a:lnSpc>
                <a:spcPct val="150000"/>
              </a:lnSpc>
            </a:pPr>
            <a:endParaRPr lang="en-US" altLang="zh-CN" sz="1400" dirty="0">
              <a:latin typeface="华文新魏" panose="02010800040101010101" pitchFamily="2" charset="-122"/>
              <a:ea typeface="华文新魏" panose="02010800040101010101" pitchFamily="2" charset="-122"/>
            </a:endParaRPr>
          </a:p>
          <a:p>
            <a:pPr algn="ctr">
              <a:lnSpc>
                <a:spcPct val="150000"/>
              </a:lnSpc>
            </a:pPr>
            <a:r>
              <a:rPr lang="zh-CN" altLang="en-US" sz="1400" dirty="0">
                <a:latin typeface="华文新魏" panose="02010800040101010101" pitchFamily="2" charset="-122"/>
                <a:ea typeface="华文新魏" panose="02010800040101010101" pitchFamily="2" charset="-122"/>
              </a:rPr>
              <a:t>three ways. I will do a turn </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a:t>
            </a:r>
            <a:endParaRPr lang="en-US" altLang="zh-CN" sz="1400" dirty="0">
              <a:solidFill>
                <a:schemeClr val="bg2">
                  <a:lumMod val="25000"/>
                </a:schemeClr>
              </a:solidFill>
              <a:latin typeface="华文新魏" panose="02010800040101010101" pitchFamily="2" charset="-122"/>
              <a:ea typeface="华文新魏" panose="02010800040101010101" pitchFamily="2" charset="-122"/>
            </a:endParaRPr>
          </a:p>
        </p:txBody>
      </p:sp>
      <p:sp>
        <p:nvSpPr>
          <p:cNvPr id="15" name="矩形 14"/>
          <p:cNvSpPr/>
          <p:nvPr/>
        </p:nvSpPr>
        <p:spPr>
          <a:xfrm>
            <a:off x="3525484" y="1411208"/>
            <a:ext cx="2438400" cy="1708160"/>
          </a:xfrm>
          <a:prstGeom prst="rect">
            <a:avLst/>
          </a:prstGeom>
        </p:spPr>
        <p:txBody>
          <a:bodyPr wrap="square">
            <a:spAutoFit/>
          </a:bodyPr>
          <a:lstStyle/>
          <a:p>
            <a:pPr algn="ctr">
              <a:lnSpc>
                <a:spcPct val="150000"/>
              </a:lnSpc>
            </a:pPr>
            <a:endParaRPr lang="en-US" altLang="zh-CN" sz="1400" dirty="0">
              <a:latin typeface="华文新魏" panose="02010800040101010101" pitchFamily="2" charset="-122"/>
              <a:ea typeface="华文新魏" panose="02010800040101010101" pitchFamily="2" charset="-122"/>
            </a:endParaRPr>
          </a:p>
          <a:p>
            <a:pPr algn="ctr">
              <a:lnSpc>
                <a:spcPct val="150000"/>
              </a:lnSpc>
            </a:pPr>
            <a:r>
              <a:rPr lang="zh-CN" altLang="en-US" sz="1400" dirty="0">
                <a:latin typeface="华文新魏" panose="02010800040101010101" pitchFamily="2" charset="-122"/>
                <a:ea typeface="华文新魏" panose="02010800040101010101" pitchFamily="2" charset="-122"/>
              </a:rPr>
              <a:t>three ways. I will do a turn </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a:t>
            </a:r>
            <a:endParaRPr lang="en-US" altLang="zh-CN" sz="1400" dirty="0">
              <a:solidFill>
                <a:schemeClr val="bg2">
                  <a:lumMod val="25000"/>
                </a:schemeClr>
              </a:solidFill>
              <a:latin typeface="华文新魏" panose="02010800040101010101" pitchFamily="2" charset="-122"/>
              <a:ea typeface="华文新魏" panose="02010800040101010101" pitchFamily="2" charset="-122"/>
            </a:endParaRPr>
          </a:p>
        </p:txBody>
      </p:sp>
      <p:sp>
        <p:nvSpPr>
          <p:cNvPr id="16" name="矩形 15"/>
          <p:cNvSpPr/>
          <p:nvPr/>
        </p:nvSpPr>
        <p:spPr>
          <a:xfrm>
            <a:off x="6196340" y="1411208"/>
            <a:ext cx="2438400" cy="1708160"/>
          </a:xfrm>
          <a:prstGeom prst="rect">
            <a:avLst/>
          </a:prstGeom>
        </p:spPr>
        <p:txBody>
          <a:bodyPr wrap="square">
            <a:spAutoFit/>
          </a:bodyPr>
          <a:lstStyle/>
          <a:p>
            <a:pPr algn="ctr">
              <a:lnSpc>
                <a:spcPct val="150000"/>
              </a:lnSpc>
            </a:pPr>
            <a:endParaRPr lang="en-US" altLang="zh-CN" sz="1400" dirty="0">
              <a:latin typeface="华文新魏" panose="02010800040101010101" pitchFamily="2" charset="-122"/>
              <a:ea typeface="华文新魏" panose="02010800040101010101" pitchFamily="2" charset="-122"/>
            </a:endParaRPr>
          </a:p>
          <a:p>
            <a:pPr algn="ctr">
              <a:lnSpc>
                <a:spcPct val="150000"/>
              </a:lnSpc>
            </a:pPr>
            <a:r>
              <a:rPr lang="zh-CN" altLang="en-US" sz="1400" dirty="0">
                <a:latin typeface="华文新魏" panose="02010800040101010101" pitchFamily="2" charset="-122"/>
                <a:ea typeface="华文新魏" panose="02010800040101010101" pitchFamily="2" charset="-122"/>
              </a:rPr>
              <a:t>three ways. I will do a turn </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a:t>
            </a:r>
            <a:endParaRPr lang="en-US" altLang="zh-CN" sz="1400" dirty="0">
              <a:solidFill>
                <a:schemeClr val="bg2">
                  <a:lumMod val="25000"/>
                </a:schemeClr>
              </a:solidFill>
              <a:latin typeface="华文新魏" panose="02010800040101010101" pitchFamily="2" charset="-122"/>
              <a:ea typeface="华文新魏" panose="02010800040101010101" pitchFamily="2" charset="-122"/>
            </a:endParaRPr>
          </a:p>
        </p:txBody>
      </p:sp>
      <p:sp>
        <p:nvSpPr>
          <p:cNvPr id="17" name="矩形 16"/>
          <p:cNvSpPr/>
          <p:nvPr/>
        </p:nvSpPr>
        <p:spPr>
          <a:xfrm>
            <a:off x="8807890" y="1411208"/>
            <a:ext cx="2438400" cy="1708160"/>
          </a:xfrm>
          <a:prstGeom prst="rect">
            <a:avLst/>
          </a:prstGeom>
        </p:spPr>
        <p:txBody>
          <a:bodyPr wrap="square">
            <a:spAutoFit/>
          </a:bodyPr>
          <a:lstStyle/>
          <a:p>
            <a:pPr algn="ctr">
              <a:lnSpc>
                <a:spcPct val="150000"/>
              </a:lnSpc>
            </a:pPr>
            <a:endParaRPr lang="en-US" altLang="zh-CN" sz="1400" dirty="0">
              <a:latin typeface="华文新魏" panose="02010800040101010101" pitchFamily="2" charset="-122"/>
              <a:ea typeface="华文新魏" panose="02010800040101010101" pitchFamily="2" charset="-122"/>
            </a:endParaRPr>
          </a:p>
          <a:p>
            <a:pPr algn="ctr">
              <a:lnSpc>
                <a:spcPct val="150000"/>
              </a:lnSpc>
            </a:pPr>
            <a:r>
              <a:rPr lang="zh-CN" altLang="en-US" sz="1400" dirty="0">
                <a:latin typeface="华文新魏" panose="02010800040101010101" pitchFamily="2" charset="-122"/>
                <a:ea typeface="华文新魏" panose="02010800040101010101" pitchFamily="2" charset="-122"/>
              </a:rPr>
              <a:t>three ways. I will do a turn </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a:t>
            </a:r>
            <a:endParaRPr lang="en-US" altLang="zh-CN" sz="1400" dirty="0">
              <a:solidFill>
                <a:schemeClr val="bg2">
                  <a:lumMod val="25000"/>
                </a:schemeClr>
              </a:solidFill>
              <a:latin typeface="华文新魏" panose="02010800040101010101" pitchFamily="2" charset="-122"/>
              <a:ea typeface="华文新魏" panose="02010800040101010101" pitchFamily="2"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1603717" y="1378635"/>
            <a:ext cx="8595360" cy="4107766"/>
          </a:xfrm>
          <a:prstGeom prst="roundRect">
            <a:avLst/>
          </a:prstGeom>
          <a:noFill/>
          <a:ln>
            <a:solidFill>
              <a:srgbClr val="85B7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rotWithShape="1">
          <a:blip r:embed="rId1" cstate="email"/>
          <a:srcRect/>
          <a:stretch>
            <a:fillRect/>
          </a:stretch>
        </p:blipFill>
        <p:spPr>
          <a:xfrm>
            <a:off x="3711860" y="3253184"/>
            <a:ext cx="4570772" cy="3048777"/>
          </a:xfrm>
          <a:prstGeom prst="rect">
            <a:avLst/>
          </a:prstGeom>
        </p:spPr>
      </p:pic>
      <p:sp>
        <p:nvSpPr>
          <p:cNvPr id="4" name="文本框 3"/>
          <p:cNvSpPr txBox="1"/>
          <p:nvPr/>
        </p:nvSpPr>
        <p:spPr>
          <a:xfrm>
            <a:off x="3697001" y="1928772"/>
            <a:ext cx="4585631" cy="923330"/>
          </a:xfrm>
          <a:prstGeom prst="rect">
            <a:avLst/>
          </a:prstGeom>
          <a:noFill/>
          <a:ln w="76200">
            <a:noFill/>
          </a:ln>
        </p:spPr>
        <p:txBody>
          <a:bodyPr wrap="square" rtlCol="0">
            <a:spAutoFit/>
          </a:bodyPr>
          <a:lstStyle/>
          <a:p>
            <a:pPr algn="ctr"/>
            <a:r>
              <a:rPr lang="en-US" altLang="zh-CN" sz="5400" b="1" dirty="0">
                <a:latin typeface="汉仪PP体简" panose="00020600040101010101" pitchFamily="18" charset="-122"/>
                <a:ea typeface="汉仪PP体简" panose="00020600040101010101" pitchFamily="18" charset="-122"/>
              </a:rPr>
              <a:t>PART 04</a:t>
            </a:r>
            <a:endParaRPr lang="zh-CN" altLang="en-US" sz="5400" b="1" dirty="0">
              <a:latin typeface="汉仪PP体简" panose="00020600040101010101" pitchFamily="18" charset="-122"/>
              <a:ea typeface="汉仪PP体简" panose="00020600040101010101" pitchFamily="18" charset="-122"/>
            </a:endParaRPr>
          </a:p>
        </p:txBody>
      </p:sp>
      <p:sp>
        <p:nvSpPr>
          <p:cNvPr id="5" name="矩形 23"/>
          <p:cNvSpPr>
            <a:spLocks noChangeArrowheads="1"/>
          </p:cNvSpPr>
          <p:nvPr/>
        </p:nvSpPr>
        <p:spPr bwMode="auto">
          <a:xfrm>
            <a:off x="3564597" y="2804439"/>
            <a:ext cx="4850438" cy="897490"/>
          </a:xfrm>
          <a:prstGeom prst="rect">
            <a:avLst/>
          </a:prstGeom>
          <a:noFill/>
          <a:ln>
            <a:noFill/>
          </a:ln>
        </p:spPr>
        <p:txBody>
          <a:bodyPr wrap="square">
            <a:spAutoFit/>
          </a:bodyPr>
          <a:lstStyle/>
          <a:p>
            <a:pPr algn="ctr">
              <a:lnSpc>
                <a:spcPct val="200000"/>
              </a:lnSpc>
            </a:pPr>
            <a:r>
              <a:rPr lang="en-US" altLang="zh-CN" sz="1400" dirty="0">
                <a:latin typeface="汉仪PP体简" panose="00020600040101010101" pitchFamily="18" charset="-122"/>
                <a:ea typeface="汉仪PP体简" panose="00020600040101010101" pitchFamily="18" charset="-122"/>
              </a:rPr>
              <a:t>THIS IS A ART TEMPLATE ,THE TEMPLATE DESIGN.THANK YOU WATCHING THIS ONE.</a:t>
            </a:r>
            <a:endParaRPr lang="en-US" altLang="zh-CN" sz="1400" dirty="0">
              <a:latin typeface="汉仪PP体简" panose="00020600040101010101" pitchFamily="18" charset="-122"/>
              <a:ea typeface="汉仪PP体简" panose="00020600040101010101" pitchFamily="18"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grpSp>
        <p:nvGrpSpPr>
          <p:cNvPr id="6" name="组合 5"/>
          <p:cNvGrpSpPr/>
          <p:nvPr/>
        </p:nvGrpSpPr>
        <p:grpSpPr>
          <a:xfrm>
            <a:off x="6950114" y="2801940"/>
            <a:ext cx="3910168" cy="1111328"/>
            <a:chOff x="758826" y="1609672"/>
            <a:chExt cx="5397502" cy="1111328"/>
          </a:xfrm>
        </p:grpSpPr>
        <p:sp>
          <p:nvSpPr>
            <p:cNvPr id="7" name="矩形 6"/>
            <p:cNvSpPr/>
            <p:nvPr/>
          </p:nvSpPr>
          <p:spPr>
            <a:xfrm>
              <a:off x="815853" y="1609672"/>
              <a:ext cx="3268670" cy="400110"/>
            </a:xfrm>
            <a:prstGeom prst="rect">
              <a:avLst/>
            </a:prstGeom>
          </p:spPr>
          <p:txBody>
            <a:bodyPr wrap="none">
              <a:spAutoFit/>
            </a:bodyPr>
            <a:lstStyle/>
            <a:p>
              <a:r>
                <a:rPr lang="en-US" altLang="zh-CN" sz="2000" b="1" dirty="0">
                  <a:latin typeface="华文新魏" panose="02010800040101010101" pitchFamily="2" charset="-122"/>
                  <a:ea typeface="华文新魏" panose="02010800040101010101" pitchFamily="2" charset="-122"/>
                </a:rPr>
                <a:t>ADD YOUR TITTLE</a:t>
              </a:r>
              <a:endParaRPr lang="zh-CN" altLang="en-US" sz="2000" b="1" dirty="0">
                <a:latin typeface="华文新魏" panose="02010800040101010101" pitchFamily="2" charset="-122"/>
                <a:ea typeface="华文新魏" panose="02010800040101010101" pitchFamily="2" charset="-122"/>
              </a:endParaRPr>
            </a:p>
          </p:txBody>
        </p:sp>
        <p:sp>
          <p:nvSpPr>
            <p:cNvPr id="8" name="矩形 7"/>
            <p:cNvSpPr/>
            <p:nvPr/>
          </p:nvSpPr>
          <p:spPr>
            <a:xfrm>
              <a:off x="758826" y="1982336"/>
              <a:ext cx="5397502" cy="738664"/>
            </a:xfrm>
            <a:prstGeom prst="rect">
              <a:avLst/>
            </a:prstGeom>
          </p:spPr>
          <p:txBody>
            <a:bodyPr wrap="square">
              <a:spAutoFit/>
            </a:bodyPr>
            <a:lstStyle/>
            <a:p>
              <a:pPr>
                <a:lnSpc>
                  <a:spcPct val="150000"/>
                </a:lnSpc>
              </a:pPr>
              <a:r>
                <a:rPr lang="zh-CN" altLang="en-US" sz="1400" dirty="0">
                  <a:latin typeface="华文新魏" panose="02010800040101010101" pitchFamily="2" charset="-122"/>
                  <a:ea typeface="华文新魏" panose="02010800040101010101" pitchFamily="2" charset="-122"/>
                </a:rPr>
                <a:t>Just for today I will exercise my soul in three ways. I will do somebody a good turn</a:t>
              </a:r>
              <a:endParaRPr lang="zh-CN" altLang="en-US" sz="1400" dirty="0">
                <a:latin typeface="华文新魏" panose="02010800040101010101" pitchFamily="2" charset="-122"/>
                <a:ea typeface="华文新魏" panose="02010800040101010101" pitchFamily="2" charset="-122"/>
              </a:endParaRPr>
            </a:p>
          </p:txBody>
        </p:sp>
      </p:grpSp>
      <p:grpSp>
        <p:nvGrpSpPr>
          <p:cNvPr id="9" name="组合 8"/>
          <p:cNvGrpSpPr/>
          <p:nvPr/>
        </p:nvGrpSpPr>
        <p:grpSpPr>
          <a:xfrm>
            <a:off x="1422888" y="4419176"/>
            <a:ext cx="3910168" cy="1139514"/>
            <a:chOff x="758826" y="1581486"/>
            <a:chExt cx="5397502" cy="1139514"/>
          </a:xfrm>
        </p:grpSpPr>
        <p:sp>
          <p:nvSpPr>
            <p:cNvPr id="10" name="矩形 9"/>
            <p:cNvSpPr/>
            <p:nvPr/>
          </p:nvSpPr>
          <p:spPr>
            <a:xfrm>
              <a:off x="800331" y="1581486"/>
              <a:ext cx="3268670" cy="400110"/>
            </a:xfrm>
            <a:prstGeom prst="rect">
              <a:avLst/>
            </a:prstGeom>
          </p:spPr>
          <p:txBody>
            <a:bodyPr wrap="none">
              <a:spAutoFit/>
            </a:bodyPr>
            <a:lstStyle/>
            <a:p>
              <a:r>
                <a:rPr lang="en-US" altLang="zh-CN" sz="2000" b="1" dirty="0">
                  <a:latin typeface="华文新魏" panose="02010800040101010101" pitchFamily="2" charset="-122"/>
                  <a:ea typeface="华文新魏" panose="02010800040101010101" pitchFamily="2" charset="-122"/>
                </a:rPr>
                <a:t>ADD YOUR TITTLE</a:t>
              </a:r>
              <a:endParaRPr lang="zh-CN" altLang="en-US" sz="2000" b="1" dirty="0">
                <a:latin typeface="华文新魏" panose="02010800040101010101" pitchFamily="2" charset="-122"/>
                <a:ea typeface="华文新魏" panose="02010800040101010101" pitchFamily="2" charset="-122"/>
              </a:endParaRPr>
            </a:p>
          </p:txBody>
        </p:sp>
        <p:sp>
          <p:nvSpPr>
            <p:cNvPr id="11" name="矩形 10"/>
            <p:cNvSpPr/>
            <p:nvPr/>
          </p:nvSpPr>
          <p:spPr>
            <a:xfrm>
              <a:off x="758826" y="1982336"/>
              <a:ext cx="5397502" cy="738664"/>
            </a:xfrm>
            <a:prstGeom prst="rect">
              <a:avLst/>
            </a:prstGeom>
          </p:spPr>
          <p:txBody>
            <a:bodyPr wrap="square">
              <a:spAutoFit/>
            </a:bodyPr>
            <a:lstStyle/>
            <a:p>
              <a:pPr>
                <a:lnSpc>
                  <a:spcPct val="150000"/>
                </a:lnSpc>
              </a:pPr>
              <a:r>
                <a:rPr lang="zh-CN" altLang="en-US" sz="1400" dirty="0">
                  <a:latin typeface="华文新魏" panose="02010800040101010101" pitchFamily="2" charset="-122"/>
                  <a:ea typeface="华文新魏" panose="02010800040101010101" pitchFamily="2" charset="-122"/>
                </a:rPr>
                <a:t>Just for today I will exercise my soul in three ways. I will do somebody a good turn</a:t>
              </a:r>
              <a:endParaRPr lang="zh-CN" altLang="en-US" sz="1400" dirty="0">
                <a:latin typeface="华文新魏" panose="02010800040101010101" pitchFamily="2" charset="-122"/>
                <a:ea typeface="华文新魏" panose="02010800040101010101" pitchFamily="2" charset="-122"/>
              </a:endParaRPr>
            </a:p>
          </p:txBody>
        </p:sp>
      </p:grpSp>
      <p:grpSp>
        <p:nvGrpSpPr>
          <p:cNvPr id="12" name="组合 11"/>
          <p:cNvGrpSpPr/>
          <p:nvPr/>
        </p:nvGrpSpPr>
        <p:grpSpPr>
          <a:xfrm>
            <a:off x="6991427" y="4447362"/>
            <a:ext cx="3910168" cy="1111328"/>
            <a:chOff x="758826" y="1609672"/>
            <a:chExt cx="5397502" cy="1111328"/>
          </a:xfrm>
        </p:grpSpPr>
        <p:sp>
          <p:nvSpPr>
            <p:cNvPr id="13" name="矩形 12"/>
            <p:cNvSpPr/>
            <p:nvPr/>
          </p:nvSpPr>
          <p:spPr>
            <a:xfrm>
              <a:off x="815853" y="1609672"/>
              <a:ext cx="3268670" cy="400110"/>
            </a:xfrm>
            <a:prstGeom prst="rect">
              <a:avLst/>
            </a:prstGeom>
          </p:spPr>
          <p:txBody>
            <a:bodyPr wrap="none">
              <a:spAutoFit/>
            </a:bodyPr>
            <a:lstStyle/>
            <a:p>
              <a:r>
                <a:rPr lang="en-US" altLang="zh-CN" sz="2000" b="1" dirty="0">
                  <a:latin typeface="华文新魏" panose="02010800040101010101" pitchFamily="2" charset="-122"/>
                  <a:ea typeface="华文新魏" panose="02010800040101010101" pitchFamily="2" charset="-122"/>
                </a:rPr>
                <a:t>ADD YOUR TITTLE</a:t>
              </a:r>
              <a:endParaRPr lang="zh-CN" altLang="en-US" sz="2000" b="1" dirty="0">
                <a:latin typeface="华文新魏" panose="02010800040101010101" pitchFamily="2" charset="-122"/>
                <a:ea typeface="华文新魏" panose="02010800040101010101" pitchFamily="2" charset="-122"/>
              </a:endParaRPr>
            </a:p>
          </p:txBody>
        </p:sp>
        <p:sp>
          <p:nvSpPr>
            <p:cNvPr id="14" name="矩形 13"/>
            <p:cNvSpPr/>
            <p:nvPr/>
          </p:nvSpPr>
          <p:spPr>
            <a:xfrm>
              <a:off x="758826" y="1982336"/>
              <a:ext cx="5397502" cy="738664"/>
            </a:xfrm>
            <a:prstGeom prst="rect">
              <a:avLst/>
            </a:prstGeom>
          </p:spPr>
          <p:txBody>
            <a:bodyPr wrap="square">
              <a:spAutoFit/>
            </a:bodyPr>
            <a:lstStyle/>
            <a:p>
              <a:pPr algn="just">
                <a:lnSpc>
                  <a:spcPct val="150000"/>
                </a:lnSpc>
              </a:pPr>
              <a:r>
                <a:rPr lang="zh-CN" altLang="en-US" sz="1400" dirty="0">
                  <a:latin typeface="华文新魏" panose="02010800040101010101" pitchFamily="2" charset="-122"/>
                  <a:ea typeface="华文新魏" panose="02010800040101010101" pitchFamily="2" charset="-122"/>
                </a:rPr>
                <a:t>Just for today I will exercise my soul in three ways. I will do somebody a good turn</a:t>
              </a:r>
              <a:endParaRPr lang="zh-CN" altLang="en-US" sz="1400" dirty="0">
                <a:latin typeface="华文新魏" panose="02010800040101010101" pitchFamily="2" charset="-122"/>
                <a:ea typeface="华文新魏" panose="02010800040101010101" pitchFamily="2" charset="-122"/>
              </a:endParaRPr>
            </a:p>
          </p:txBody>
        </p:sp>
      </p:grpSp>
      <p:grpSp>
        <p:nvGrpSpPr>
          <p:cNvPr id="15" name="组合 14"/>
          <p:cNvGrpSpPr/>
          <p:nvPr/>
        </p:nvGrpSpPr>
        <p:grpSpPr>
          <a:xfrm>
            <a:off x="1406558" y="2769429"/>
            <a:ext cx="3910168" cy="1132573"/>
            <a:chOff x="758826" y="1588427"/>
            <a:chExt cx="5397502" cy="1132573"/>
          </a:xfrm>
        </p:grpSpPr>
        <p:sp>
          <p:nvSpPr>
            <p:cNvPr id="16" name="矩形 15"/>
            <p:cNvSpPr/>
            <p:nvPr/>
          </p:nvSpPr>
          <p:spPr>
            <a:xfrm>
              <a:off x="799016" y="1588427"/>
              <a:ext cx="3268670" cy="400110"/>
            </a:xfrm>
            <a:prstGeom prst="rect">
              <a:avLst/>
            </a:prstGeom>
          </p:spPr>
          <p:txBody>
            <a:bodyPr wrap="none">
              <a:spAutoFit/>
            </a:bodyPr>
            <a:lstStyle/>
            <a:p>
              <a:r>
                <a:rPr lang="en-US" altLang="zh-CN" sz="2000" b="1" dirty="0">
                  <a:latin typeface="华文新魏" panose="02010800040101010101" pitchFamily="2" charset="-122"/>
                  <a:ea typeface="华文新魏" panose="02010800040101010101" pitchFamily="2" charset="-122"/>
                </a:rPr>
                <a:t>ADD YOUR TITTLE</a:t>
              </a:r>
              <a:endParaRPr lang="zh-CN" altLang="en-US" sz="2000" b="1" dirty="0">
                <a:latin typeface="华文新魏" panose="02010800040101010101" pitchFamily="2" charset="-122"/>
                <a:ea typeface="华文新魏" panose="02010800040101010101" pitchFamily="2" charset="-122"/>
              </a:endParaRPr>
            </a:p>
          </p:txBody>
        </p:sp>
        <p:sp>
          <p:nvSpPr>
            <p:cNvPr id="17" name="矩形 16"/>
            <p:cNvSpPr/>
            <p:nvPr/>
          </p:nvSpPr>
          <p:spPr>
            <a:xfrm>
              <a:off x="758826" y="1982336"/>
              <a:ext cx="5397502" cy="738664"/>
            </a:xfrm>
            <a:prstGeom prst="rect">
              <a:avLst/>
            </a:prstGeom>
          </p:spPr>
          <p:txBody>
            <a:bodyPr wrap="square">
              <a:spAutoFit/>
            </a:bodyPr>
            <a:lstStyle/>
            <a:p>
              <a:pPr>
                <a:lnSpc>
                  <a:spcPct val="150000"/>
                </a:lnSpc>
              </a:pPr>
              <a:r>
                <a:rPr lang="zh-CN" altLang="en-US" sz="1400" dirty="0">
                  <a:latin typeface="华文新魏" panose="02010800040101010101" pitchFamily="2" charset="-122"/>
                  <a:ea typeface="华文新魏" panose="02010800040101010101" pitchFamily="2" charset="-122"/>
                </a:rPr>
                <a:t>Just for today I will exercise my soul in three ways. I will do somebody a good turn</a:t>
              </a:r>
              <a:endParaRPr lang="zh-CN" altLang="en-US" sz="1400" dirty="0">
                <a:latin typeface="华文新魏" panose="02010800040101010101" pitchFamily="2" charset="-122"/>
                <a:ea typeface="华文新魏" panose="02010800040101010101" pitchFamily="2" charset="-122"/>
              </a:endParaRPr>
            </a:p>
          </p:txBody>
        </p:sp>
      </p:grpSp>
      <p:sp>
        <p:nvSpPr>
          <p:cNvPr id="18" name="矩形 17"/>
          <p:cNvSpPr/>
          <p:nvPr/>
        </p:nvSpPr>
        <p:spPr>
          <a:xfrm>
            <a:off x="1406558" y="1245707"/>
            <a:ext cx="171450" cy="683418"/>
          </a:xfrm>
          <a:prstGeom prst="rect">
            <a:avLst/>
          </a:prstGeom>
          <a:solidFill>
            <a:srgbClr val="DCE0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华文新魏" panose="02010800040101010101" pitchFamily="2" charset="-122"/>
              <a:ea typeface="华文新魏" panose="02010800040101010101" pitchFamily="2" charset="-122"/>
            </a:endParaRPr>
          </a:p>
        </p:txBody>
      </p:sp>
      <p:sp>
        <p:nvSpPr>
          <p:cNvPr id="19" name="矩形 18"/>
          <p:cNvSpPr>
            <a:spLocks noChangeArrowheads="1"/>
          </p:cNvSpPr>
          <p:nvPr/>
        </p:nvSpPr>
        <p:spPr bwMode="auto">
          <a:xfrm>
            <a:off x="1743660" y="1332400"/>
            <a:ext cx="9156814" cy="52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lIns="91431" tIns="45716" rIns="91431" bIns="45716">
            <a:spAutoFit/>
          </a:bodyPr>
          <a:lstStyle>
            <a:lvl1pPr eaLnBrk="0" hangingPunct="0">
              <a:lnSpc>
                <a:spcPct val="90000"/>
              </a:lnSpc>
              <a:spcBef>
                <a:spcPts val="1000"/>
              </a:spcBef>
              <a:buChar char="•"/>
              <a:defRPr sz="2800">
                <a:solidFill>
                  <a:schemeClr val="tx1"/>
                </a:solidFill>
                <a:latin typeface="方正兰亭黑_GBK" pitchFamily="2" charset="-122"/>
                <a:ea typeface="方正兰亭黑_GBK" pitchFamily="2" charset="-122"/>
                <a:sym typeface="Calibri" panose="020F0502020204030204" pitchFamily="34" charset="0"/>
              </a:defRPr>
            </a:lvl1pPr>
            <a:lvl2pPr marL="742950" indent="-285750" eaLnBrk="0" hangingPunct="0">
              <a:lnSpc>
                <a:spcPct val="90000"/>
              </a:lnSpc>
              <a:spcBef>
                <a:spcPts val="500"/>
              </a:spcBef>
              <a:buChar char="•"/>
              <a:defRPr sz="2400">
                <a:solidFill>
                  <a:schemeClr val="tx1"/>
                </a:solidFill>
                <a:latin typeface="方正兰亭黑_GBK" pitchFamily="2" charset="-122"/>
                <a:ea typeface="方正兰亭黑_GBK" pitchFamily="2" charset="-122"/>
                <a:sym typeface="Calibri" panose="020F0502020204030204" pitchFamily="34" charset="0"/>
              </a:defRPr>
            </a:lvl2pPr>
            <a:lvl3pPr marL="1143000" indent="-228600" eaLnBrk="0" hangingPunct="0">
              <a:lnSpc>
                <a:spcPct val="90000"/>
              </a:lnSpc>
              <a:spcBef>
                <a:spcPts val="500"/>
              </a:spcBef>
              <a:buChar char="•"/>
              <a:defRPr sz="2000">
                <a:solidFill>
                  <a:schemeClr val="tx1"/>
                </a:solidFill>
                <a:latin typeface="方正兰亭黑_GBK" pitchFamily="2" charset="-122"/>
                <a:ea typeface="方正兰亭黑_GBK" pitchFamily="2" charset="-122"/>
                <a:sym typeface="Calibri" panose="020F0502020204030204" pitchFamily="34" charset="0"/>
              </a:defRPr>
            </a:lvl3pPr>
            <a:lvl4pPr marL="1600200" indent="-228600" eaLnBrk="0" hangingPunct="0">
              <a:lnSpc>
                <a:spcPct val="90000"/>
              </a:lnSpc>
              <a:spcBef>
                <a:spcPts val="500"/>
              </a:spcBef>
              <a:buChar char="•"/>
              <a:defRPr sz="2000">
                <a:solidFill>
                  <a:schemeClr val="tx1"/>
                </a:solidFill>
                <a:latin typeface="方正兰亭黑_GBK" pitchFamily="2" charset="-122"/>
                <a:ea typeface="方正兰亭黑_GBK" pitchFamily="2" charset="-122"/>
                <a:sym typeface="Calibri" panose="020F0502020204030204" pitchFamily="34" charset="0"/>
              </a:defRPr>
            </a:lvl4pPr>
            <a:lvl5pPr marL="2057400" indent="-228600" eaLnBrk="0" hangingPunct="0">
              <a:lnSpc>
                <a:spcPct val="90000"/>
              </a:lnSpc>
              <a:spcBef>
                <a:spcPts val="500"/>
              </a:spcBef>
              <a:buChar char="•"/>
              <a:defRPr sz="2000">
                <a:solidFill>
                  <a:schemeClr val="tx1"/>
                </a:solidFill>
                <a:latin typeface="方正兰亭黑_GBK" pitchFamily="2" charset="-122"/>
                <a:ea typeface="方正兰亭黑_GBK"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方正兰亭黑_GBK" pitchFamily="2" charset="-122"/>
                <a:ea typeface="方正兰亭黑_GBK"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方正兰亭黑_GBK" pitchFamily="2" charset="-122"/>
                <a:ea typeface="方正兰亭黑_GBK"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方正兰亭黑_GBK" pitchFamily="2" charset="-122"/>
                <a:ea typeface="方正兰亭黑_GBK"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方正兰亭黑_GBK" pitchFamily="2" charset="-122"/>
                <a:ea typeface="方正兰亭黑_GBK" pitchFamily="2" charset="-122"/>
                <a:sym typeface="Calibri" panose="020F0502020204030204" pitchFamily="34" charset="0"/>
              </a:defRPr>
            </a:lvl9pPr>
          </a:lstStyle>
          <a:p>
            <a:pPr>
              <a:lnSpc>
                <a:spcPct val="100000"/>
              </a:lnSpc>
              <a:buNone/>
            </a:pPr>
            <a:r>
              <a:rPr lang="en-US" altLang="zh-CN" sz="1400" dirty="0">
                <a:latin typeface="华文新魏" panose="02010800040101010101" pitchFamily="2" charset="-122"/>
                <a:ea typeface="华文新魏" panose="02010800040101010101" pitchFamily="2" charset="-122"/>
              </a:rPr>
              <a:t>leave night , Not a sound from the pavement Has the moon lost her memory She is smiling alone In the lamplight leave night , Not a sound</a:t>
            </a:r>
            <a:endParaRPr lang="zh-CN" altLang="en-US" sz="1400" dirty="0">
              <a:latin typeface="华文新魏" panose="02010800040101010101" pitchFamily="2" charset="-122"/>
              <a:ea typeface="华文新魏" panose="02010800040101010101" pitchFamily="2" charset="-122"/>
              <a:cs typeface="Ebrima" panose="02000000000000000000" pitchFamily="2"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sp>
        <p:nvSpPr>
          <p:cNvPr id="6" name="箭头: V 形 5"/>
          <p:cNvSpPr/>
          <p:nvPr/>
        </p:nvSpPr>
        <p:spPr>
          <a:xfrm>
            <a:off x="781879" y="2332381"/>
            <a:ext cx="2292626" cy="702365"/>
          </a:xfrm>
          <a:prstGeom prst="chevron">
            <a:avLst/>
          </a:prstGeom>
          <a:solidFill>
            <a:srgbClr val="9ECED2"/>
          </a:solidFill>
          <a:ln w="38100">
            <a:solidFill>
              <a:srgbClr val="9ECE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bg1"/>
              </a:solidFill>
              <a:latin typeface="华文新魏" panose="02010800040101010101" pitchFamily="2" charset="-122"/>
              <a:ea typeface="华文新魏" panose="02010800040101010101" pitchFamily="2" charset="-122"/>
            </a:endParaRPr>
          </a:p>
        </p:txBody>
      </p:sp>
      <p:sp>
        <p:nvSpPr>
          <p:cNvPr id="7" name="箭头: V 形 6"/>
          <p:cNvSpPr/>
          <p:nvPr/>
        </p:nvSpPr>
        <p:spPr>
          <a:xfrm>
            <a:off x="3717235" y="2332381"/>
            <a:ext cx="2292626" cy="702365"/>
          </a:xfrm>
          <a:prstGeom prst="chevron">
            <a:avLst/>
          </a:prstGeom>
          <a:solidFill>
            <a:srgbClr val="9ECED2"/>
          </a:solidFill>
          <a:ln w="38100">
            <a:solidFill>
              <a:srgbClr val="9ECE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华文新魏" panose="02010800040101010101" pitchFamily="2" charset="-122"/>
              <a:ea typeface="华文新魏" panose="02010800040101010101" pitchFamily="2" charset="-122"/>
            </a:endParaRPr>
          </a:p>
        </p:txBody>
      </p:sp>
      <p:sp>
        <p:nvSpPr>
          <p:cNvPr id="8" name="箭头: V 形 7"/>
          <p:cNvSpPr/>
          <p:nvPr/>
        </p:nvSpPr>
        <p:spPr>
          <a:xfrm>
            <a:off x="6599582" y="2332381"/>
            <a:ext cx="2292626" cy="702365"/>
          </a:xfrm>
          <a:prstGeom prst="chevron">
            <a:avLst/>
          </a:prstGeom>
          <a:solidFill>
            <a:srgbClr val="9ECED2"/>
          </a:solidFill>
          <a:ln w="38100">
            <a:solidFill>
              <a:srgbClr val="9ECE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华文新魏" panose="02010800040101010101" pitchFamily="2" charset="-122"/>
              <a:ea typeface="华文新魏" panose="02010800040101010101" pitchFamily="2" charset="-122"/>
            </a:endParaRPr>
          </a:p>
        </p:txBody>
      </p:sp>
      <p:sp>
        <p:nvSpPr>
          <p:cNvPr id="9" name="矩形 8"/>
          <p:cNvSpPr/>
          <p:nvPr/>
        </p:nvSpPr>
        <p:spPr>
          <a:xfrm>
            <a:off x="1153893" y="2483508"/>
            <a:ext cx="1758815" cy="400110"/>
          </a:xfrm>
          <a:prstGeom prst="rect">
            <a:avLst/>
          </a:prstGeom>
        </p:spPr>
        <p:txBody>
          <a:bodyPr wrap="none">
            <a:spAutoFit/>
          </a:bodyPr>
          <a:lstStyle/>
          <a:p>
            <a:pPr algn="r"/>
            <a:r>
              <a:rPr lang="en-US" altLang="zh-CN" sz="2000" b="1" dirty="0">
                <a:solidFill>
                  <a:schemeClr val="bg1"/>
                </a:solidFill>
                <a:latin typeface="华文新魏" panose="02010800040101010101" pitchFamily="2" charset="-122"/>
                <a:ea typeface="华文新魏" panose="02010800040101010101" pitchFamily="2" charset="-122"/>
              </a:rPr>
              <a:t>YOUR TITTLE</a:t>
            </a:r>
            <a:endParaRPr lang="zh-CN" altLang="en-US" sz="2000" b="1" dirty="0">
              <a:solidFill>
                <a:schemeClr val="bg1"/>
              </a:solidFill>
              <a:latin typeface="华文新魏" panose="02010800040101010101" pitchFamily="2" charset="-122"/>
              <a:ea typeface="华文新魏" panose="02010800040101010101" pitchFamily="2" charset="-122"/>
            </a:endParaRPr>
          </a:p>
        </p:txBody>
      </p:sp>
      <p:sp>
        <p:nvSpPr>
          <p:cNvPr id="10" name="矩形 9"/>
          <p:cNvSpPr/>
          <p:nvPr/>
        </p:nvSpPr>
        <p:spPr>
          <a:xfrm>
            <a:off x="4075997" y="2483508"/>
            <a:ext cx="1758815" cy="400110"/>
          </a:xfrm>
          <a:prstGeom prst="rect">
            <a:avLst/>
          </a:prstGeom>
        </p:spPr>
        <p:txBody>
          <a:bodyPr wrap="none">
            <a:spAutoFit/>
          </a:bodyPr>
          <a:lstStyle/>
          <a:p>
            <a:pPr algn="r"/>
            <a:r>
              <a:rPr lang="en-US" altLang="zh-CN" sz="2000" b="1" dirty="0">
                <a:solidFill>
                  <a:schemeClr val="bg1"/>
                </a:solidFill>
                <a:latin typeface="华文新魏" panose="02010800040101010101" pitchFamily="2" charset="-122"/>
                <a:ea typeface="华文新魏" panose="02010800040101010101" pitchFamily="2" charset="-122"/>
              </a:rPr>
              <a:t>YOUR TITTLE</a:t>
            </a:r>
            <a:endParaRPr lang="zh-CN" altLang="en-US" sz="2000" b="1" dirty="0">
              <a:solidFill>
                <a:schemeClr val="bg1"/>
              </a:solidFill>
              <a:latin typeface="华文新魏" panose="02010800040101010101" pitchFamily="2" charset="-122"/>
              <a:ea typeface="华文新魏" panose="02010800040101010101" pitchFamily="2" charset="-122"/>
            </a:endParaRPr>
          </a:p>
        </p:txBody>
      </p:sp>
      <p:sp>
        <p:nvSpPr>
          <p:cNvPr id="11" name="矩形 10"/>
          <p:cNvSpPr/>
          <p:nvPr/>
        </p:nvSpPr>
        <p:spPr>
          <a:xfrm>
            <a:off x="6958344" y="2483508"/>
            <a:ext cx="1758815" cy="400110"/>
          </a:xfrm>
          <a:prstGeom prst="rect">
            <a:avLst/>
          </a:prstGeom>
        </p:spPr>
        <p:txBody>
          <a:bodyPr wrap="none">
            <a:spAutoFit/>
          </a:bodyPr>
          <a:lstStyle/>
          <a:p>
            <a:pPr algn="r"/>
            <a:r>
              <a:rPr lang="en-US" altLang="zh-CN" sz="2000" b="1" dirty="0">
                <a:solidFill>
                  <a:schemeClr val="bg1"/>
                </a:solidFill>
                <a:latin typeface="华文新魏" panose="02010800040101010101" pitchFamily="2" charset="-122"/>
                <a:ea typeface="华文新魏" panose="02010800040101010101" pitchFamily="2" charset="-122"/>
              </a:rPr>
              <a:t>YOUR TITTLE</a:t>
            </a:r>
            <a:endParaRPr lang="zh-CN" altLang="en-US" sz="2000" b="1" dirty="0">
              <a:solidFill>
                <a:schemeClr val="bg1"/>
              </a:solidFill>
              <a:latin typeface="华文新魏" panose="02010800040101010101" pitchFamily="2" charset="-122"/>
              <a:ea typeface="华文新魏" panose="02010800040101010101" pitchFamily="2" charset="-122"/>
            </a:endParaRPr>
          </a:p>
        </p:txBody>
      </p:sp>
      <p:cxnSp>
        <p:nvCxnSpPr>
          <p:cNvPr id="12" name="直接连接符 11"/>
          <p:cNvCxnSpPr/>
          <p:nvPr/>
        </p:nvCxnSpPr>
        <p:spPr>
          <a:xfrm>
            <a:off x="781877" y="4399721"/>
            <a:ext cx="10697274" cy="0"/>
          </a:xfrm>
          <a:prstGeom prst="line">
            <a:avLst/>
          </a:prstGeom>
          <a:ln w="28575">
            <a:solidFill>
              <a:srgbClr val="9ECED2"/>
            </a:solidFill>
            <a:prstDash val="sysDash"/>
          </a:ln>
        </p:spPr>
        <p:style>
          <a:lnRef idx="1">
            <a:schemeClr val="dk1"/>
          </a:lnRef>
          <a:fillRef idx="0">
            <a:schemeClr val="dk1"/>
          </a:fillRef>
          <a:effectRef idx="0">
            <a:schemeClr val="dk1"/>
          </a:effectRef>
          <a:fontRef idx="minor">
            <a:schemeClr val="tx1"/>
          </a:fontRef>
        </p:style>
      </p:cxnSp>
      <p:sp>
        <p:nvSpPr>
          <p:cNvPr id="13" name="TextBox 29"/>
          <p:cNvSpPr txBox="1">
            <a:spLocks noChangeArrowheads="1"/>
          </p:cNvSpPr>
          <p:nvPr/>
        </p:nvSpPr>
        <p:spPr bwMode="auto">
          <a:xfrm>
            <a:off x="693910" y="3455623"/>
            <a:ext cx="2468564" cy="584775"/>
          </a:xfrm>
          <a:prstGeom prst="rect">
            <a:avLst/>
          </a:prstGeom>
          <a:noFill/>
          <a:ln w="9525">
            <a:noFill/>
            <a:miter lim="800000"/>
          </a:ln>
        </p:spPr>
        <p:txBody>
          <a:bodyPr wrap="square">
            <a:spAutoFit/>
          </a:bodyPr>
          <a:lstStyle/>
          <a:p>
            <a:pPr algn="ctr"/>
            <a:r>
              <a:rPr lang="en-US" altLang="zh-CN" sz="1600" dirty="0">
                <a:latin typeface="华文新魏" panose="02010800040101010101" pitchFamily="2" charset="-122"/>
                <a:ea typeface="华文新魏" panose="02010800040101010101" pitchFamily="2" charset="-122"/>
                <a:cs typeface="Ebrima" panose="02000000000000000000" pitchFamily="2" charset="0"/>
              </a:rPr>
              <a:t>The waves beside them danced; but they </a:t>
            </a:r>
            <a:endParaRPr lang="zh-CN" altLang="en-US" sz="1600" dirty="0">
              <a:latin typeface="华文新魏" panose="02010800040101010101" pitchFamily="2" charset="-122"/>
              <a:ea typeface="华文新魏" panose="02010800040101010101" pitchFamily="2" charset="-122"/>
              <a:cs typeface="Ebrima" panose="02000000000000000000" pitchFamily="2" charset="0"/>
            </a:endParaRPr>
          </a:p>
        </p:txBody>
      </p:sp>
      <p:sp>
        <p:nvSpPr>
          <p:cNvPr id="14" name="TextBox 29"/>
          <p:cNvSpPr txBox="1">
            <a:spLocks noChangeArrowheads="1"/>
          </p:cNvSpPr>
          <p:nvPr/>
        </p:nvSpPr>
        <p:spPr bwMode="auto">
          <a:xfrm>
            <a:off x="3629266" y="3455623"/>
            <a:ext cx="2468564" cy="584775"/>
          </a:xfrm>
          <a:prstGeom prst="rect">
            <a:avLst/>
          </a:prstGeom>
          <a:noFill/>
          <a:ln w="9525">
            <a:noFill/>
            <a:miter lim="800000"/>
          </a:ln>
        </p:spPr>
        <p:txBody>
          <a:bodyPr wrap="square">
            <a:spAutoFit/>
          </a:bodyPr>
          <a:lstStyle/>
          <a:p>
            <a:pPr algn="ctr"/>
            <a:r>
              <a:rPr lang="en-US" altLang="zh-CN" sz="1600" dirty="0">
                <a:latin typeface="华文新魏" panose="02010800040101010101" pitchFamily="2" charset="-122"/>
                <a:ea typeface="华文新魏" panose="02010800040101010101" pitchFamily="2" charset="-122"/>
                <a:cs typeface="Ebrima" panose="02000000000000000000" pitchFamily="2" charset="0"/>
              </a:rPr>
              <a:t>The waves beside them danced; but they </a:t>
            </a:r>
            <a:endParaRPr lang="zh-CN" altLang="en-US" sz="1600" dirty="0">
              <a:latin typeface="华文新魏" panose="02010800040101010101" pitchFamily="2" charset="-122"/>
              <a:ea typeface="华文新魏" panose="02010800040101010101" pitchFamily="2" charset="-122"/>
              <a:cs typeface="Ebrima" panose="02000000000000000000" pitchFamily="2" charset="0"/>
            </a:endParaRPr>
          </a:p>
        </p:txBody>
      </p:sp>
      <p:sp>
        <p:nvSpPr>
          <p:cNvPr id="15" name="TextBox 29"/>
          <p:cNvSpPr txBox="1">
            <a:spLocks noChangeArrowheads="1"/>
          </p:cNvSpPr>
          <p:nvPr/>
        </p:nvSpPr>
        <p:spPr bwMode="auto">
          <a:xfrm>
            <a:off x="6511613" y="3455623"/>
            <a:ext cx="2468564" cy="584775"/>
          </a:xfrm>
          <a:prstGeom prst="rect">
            <a:avLst/>
          </a:prstGeom>
          <a:noFill/>
          <a:ln w="9525">
            <a:noFill/>
            <a:miter lim="800000"/>
          </a:ln>
        </p:spPr>
        <p:txBody>
          <a:bodyPr wrap="square">
            <a:spAutoFit/>
          </a:bodyPr>
          <a:lstStyle/>
          <a:p>
            <a:pPr algn="ctr"/>
            <a:r>
              <a:rPr lang="en-US" altLang="zh-CN" sz="1600" dirty="0">
                <a:latin typeface="华文新魏" panose="02010800040101010101" pitchFamily="2" charset="-122"/>
                <a:ea typeface="华文新魏" panose="02010800040101010101" pitchFamily="2" charset="-122"/>
                <a:cs typeface="Ebrima" panose="02000000000000000000" pitchFamily="2" charset="0"/>
              </a:rPr>
              <a:t>The waves beside them danced; but they </a:t>
            </a:r>
            <a:endParaRPr lang="zh-CN" altLang="en-US" sz="1600" dirty="0">
              <a:latin typeface="华文新魏" panose="02010800040101010101" pitchFamily="2" charset="-122"/>
              <a:ea typeface="华文新魏" panose="02010800040101010101" pitchFamily="2" charset="-122"/>
              <a:cs typeface="Ebrima" panose="02000000000000000000" pitchFamily="2" charset="0"/>
            </a:endParaRPr>
          </a:p>
        </p:txBody>
      </p:sp>
      <p:sp>
        <p:nvSpPr>
          <p:cNvPr id="16" name="矩形 15"/>
          <p:cNvSpPr/>
          <p:nvPr/>
        </p:nvSpPr>
        <p:spPr>
          <a:xfrm>
            <a:off x="1531916" y="4820600"/>
            <a:ext cx="8955889" cy="738664"/>
          </a:xfrm>
          <a:prstGeom prst="rect">
            <a:avLst/>
          </a:prstGeom>
        </p:spPr>
        <p:txBody>
          <a:bodyPr wrap="square">
            <a:spAutoFit/>
          </a:bodyPr>
          <a:lstStyle/>
          <a:p>
            <a:pPr algn="ctr"/>
            <a:r>
              <a:rPr lang="zh-CN" altLang="en-US" sz="1400" dirty="0">
                <a:latin typeface="华文新魏" panose="02010800040101010101" pitchFamily="2" charset="-122"/>
                <a:ea typeface="华文新魏" panose="02010800040101010101" pitchFamily="2" charset="-122"/>
              </a:rPr>
              <a:t>Just for today I will exercise my soul in three ways. I will do somebody a good turn and not get found out: If anybody knows of it, Just for today I will exercise my soul in three ways. I will do somebody a good turn and not get</a:t>
            </a:r>
            <a:endParaRPr lang="zh-CN" altLang="en-US" sz="1400" dirty="0">
              <a:latin typeface="华文新魏" panose="02010800040101010101" pitchFamily="2" charset="-122"/>
              <a:ea typeface="华文新魏" panose="02010800040101010101" pitchFamily="2" charset="-122"/>
            </a:endParaRPr>
          </a:p>
        </p:txBody>
      </p:sp>
      <p:sp>
        <p:nvSpPr>
          <p:cNvPr id="17" name="箭头: V 形 16"/>
          <p:cNvSpPr/>
          <p:nvPr/>
        </p:nvSpPr>
        <p:spPr>
          <a:xfrm>
            <a:off x="9186525" y="2332381"/>
            <a:ext cx="2292626" cy="702365"/>
          </a:xfrm>
          <a:prstGeom prst="chevron">
            <a:avLst/>
          </a:prstGeom>
          <a:solidFill>
            <a:srgbClr val="9ECED2"/>
          </a:solidFill>
          <a:ln w="38100">
            <a:solidFill>
              <a:srgbClr val="9ECE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华文新魏" panose="02010800040101010101" pitchFamily="2" charset="-122"/>
              <a:ea typeface="华文新魏" panose="02010800040101010101" pitchFamily="2" charset="-122"/>
            </a:endParaRPr>
          </a:p>
        </p:txBody>
      </p:sp>
      <p:sp>
        <p:nvSpPr>
          <p:cNvPr id="18" name="矩形 17"/>
          <p:cNvSpPr/>
          <p:nvPr/>
        </p:nvSpPr>
        <p:spPr>
          <a:xfrm>
            <a:off x="9545287" y="2483508"/>
            <a:ext cx="1758815" cy="400110"/>
          </a:xfrm>
          <a:prstGeom prst="rect">
            <a:avLst/>
          </a:prstGeom>
        </p:spPr>
        <p:txBody>
          <a:bodyPr wrap="none">
            <a:spAutoFit/>
          </a:bodyPr>
          <a:lstStyle/>
          <a:p>
            <a:pPr algn="r"/>
            <a:r>
              <a:rPr lang="en-US" altLang="zh-CN" sz="2000" b="1" dirty="0">
                <a:solidFill>
                  <a:schemeClr val="bg1"/>
                </a:solidFill>
                <a:latin typeface="华文新魏" panose="02010800040101010101" pitchFamily="2" charset="-122"/>
                <a:ea typeface="华文新魏" panose="02010800040101010101" pitchFamily="2" charset="-122"/>
              </a:rPr>
              <a:t>YOUR TITTLE</a:t>
            </a:r>
            <a:endParaRPr lang="zh-CN" altLang="en-US" sz="2000" b="1" dirty="0">
              <a:solidFill>
                <a:schemeClr val="bg1"/>
              </a:solidFill>
              <a:latin typeface="华文新魏" panose="02010800040101010101" pitchFamily="2" charset="-122"/>
              <a:ea typeface="华文新魏" panose="02010800040101010101" pitchFamily="2" charset="-122"/>
            </a:endParaRPr>
          </a:p>
        </p:txBody>
      </p:sp>
      <p:sp>
        <p:nvSpPr>
          <p:cNvPr id="19" name="TextBox 29"/>
          <p:cNvSpPr txBox="1">
            <a:spLocks noChangeArrowheads="1"/>
          </p:cNvSpPr>
          <p:nvPr/>
        </p:nvSpPr>
        <p:spPr bwMode="auto">
          <a:xfrm>
            <a:off x="9098556" y="3455623"/>
            <a:ext cx="2468564" cy="584775"/>
          </a:xfrm>
          <a:prstGeom prst="rect">
            <a:avLst/>
          </a:prstGeom>
          <a:noFill/>
          <a:ln w="9525">
            <a:noFill/>
            <a:miter lim="800000"/>
          </a:ln>
        </p:spPr>
        <p:txBody>
          <a:bodyPr wrap="square">
            <a:spAutoFit/>
          </a:bodyPr>
          <a:lstStyle/>
          <a:p>
            <a:pPr algn="ctr"/>
            <a:r>
              <a:rPr lang="en-US" altLang="zh-CN" sz="1600" dirty="0">
                <a:latin typeface="华文新魏" panose="02010800040101010101" pitchFamily="2" charset="-122"/>
                <a:ea typeface="华文新魏" panose="02010800040101010101" pitchFamily="2" charset="-122"/>
                <a:cs typeface="Ebrima" panose="02000000000000000000" pitchFamily="2" charset="0"/>
              </a:rPr>
              <a:t>The waves beside them danced; but they </a:t>
            </a:r>
            <a:endParaRPr lang="zh-CN" altLang="en-US" sz="1600" dirty="0">
              <a:latin typeface="华文新魏" panose="02010800040101010101" pitchFamily="2" charset="-122"/>
              <a:ea typeface="华文新魏" panose="02010800040101010101" pitchFamily="2" charset="-122"/>
              <a:cs typeface="Ebrima" panose="02000000000000000000"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5322730" y="1436672"/>
            <a:ext cx="728869" cy="728869"/>
            <a:chOff x="1537252" y="2909377"/>
            <a:chExt cx="728869" cy="728869"/>
          </a:xfrm>
        </p:grpSpPr>
        <p:sp>
          <p:nvSpPr>
            <p:cNvPr id="5" name="菱形 4"/>
            <p:cNvSpPr/>
            <p:nvPr/>
          </p:nvSpPr>
          <p:spPr>
            <a:xfrm>
              <a:off x="1537252" y="2909377"/>
              <a:ext cx="728869" cy="728869"/>
            </a:xfrm>
            <a:prstGeom prst="diamond">
              <a:avLst/>
            </a:prstGeom>
            <a:solidFill>
              <a:srgbClr val="DCE0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汉仪PP体简" panose="00020600040101010101" pitchFamily="18" charset="-122"/>
                <a:ea typeface="汉仪PP体简" panose="00020600040101010101" pitchFamily="18" charset="-122"/>
              </a:endParaRPr>
            </a:p>
          </p:txBody>
        </p:sp>
        <p:sp>
          <p:nvSpPr>
            <p:cNvPr id="6" name="文本框 5"/>
            <p:cNvSpPr txBox="1"/>
            <p:nvPr/>
          </p:nvSpPr>
          <p:spPr>
            <a:xfrm>
              <a:off x="1716171" y="3036134"/>
              <a:ext cx="384313" cy="461665"/>
            </a:xfrm>
            <a:prstGeom prst="rect">
              <a:avLst/>
            </a:prstGeom>
            <a:noFill/>
          </p:spPr>
          <p:txBody>
            <a:bodyPr wrap="square" rtlCol="0">
              <a:spAutoFit/>
            </a:bodyPr>
            <a:lstStyle/>
            <a:p>
              <a:r>
                <a:rPr lang="en-US" altLang="zh-CN" sz="2400" b="1" dirty="0">
                  <a:solidFill>
                    <a:schemeClr val="bg1"/>
                  </a:solidFill>
                  <a:latin typeface="汉仪PP体简" panose="00020600040101010101" pitchFamily="18" charset="-122"/>
                  <a:ea typeface="汉仪PP体简" panose="00020600040101010101" pitchFamily="18" charset="-122"/>
                </a:rPr>
                <a:t>1</a:t>
              </a:r>
              <a:endParaRPr lang="zh-CN" altLang="en-US" sz="2400" b="1" dirty="0">
                <a:solidFill>
                  <a:schemeClr val="bg1"/>
                </a:solidFill>
                <a:latin typeface="汉仪PP体简" panose="00020600040101010101" pitchFamily="18" charset="-122"/>
                <a:ea typeface="汉仪PP体简" panose="00020600040101010101" pitchFamily="18" charset="-122"/>
              </a:endParaRPr>
            </a:p>
          </p:txBody>
        </p:sp>
      </p:grpSp>
      <p:grpSp>
        <p:nvGrpSpPr>
          <p:cNvPr id="7" name="组合 6"/>
          <p:cNvGrpSpPr/>
          <p:nvPr/>
        </p:nvGrpSpPr>
        <p:grpSpPr>
          <a:xfrm>
            <a:off x="5309478" y="2603686"/>
            <a:ext cx="728869" cy="728869"/>
            <a:chOff x="3505202" y="2909376"/>
            <a:chExt cx="728869" cy="728869"/>
          </a:xfrm>
        </p:grpSpPr>
        <p:sp>
          <p:nvSpPr>
            <p:cNvPr id="8" name="菱形 7"/>
            <p:cNvSpPr/>
            <p:nvPr/>
          </p:nvSpPr>
          <p:spPr>
            <a:xfrm>
              <a:off x="3505202" y="2909376"/>
              <a:ext cx="728869" cy="728869"/>
            </a:xfrm>
            <a:prstGeom prst="diamond">
              <a:avLst/>
            </a:prstGeom>
            <a:solidFill>
              <a:srgbClr val="DCE0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汉仪PP体简" panose="00020600040101010101" pitchFamily="18" charset="-122"/>
                <a:ea typeface="汉仪PP体简" panose="00020600040101010101" pitchFamily="18" charset="-122"/>
              </a:endParaRPr>
            </a:p>
          </p:txBody>
        </p:sp>
        <p:sp>
          <p:nvSpPr>
            <p:cNvPr id="9" name="文本框 8"/>
            <p:cNvSpPr txBox="1"/>
            <p:nvPr/>
          </p:nvSpPr>
          <p:spPr>
            <a:xfrm>
              <a:off x="3670853" y="3042975"/>
              <a:ext cx="384313" cy="461665"/>
            </a:xfrm>
            <a:prstGeom prst="rect">
              <a:avLst/>
            </a:prstGeom>
            <a:noFill/>
            <a:ln>
              <a:noFill/>
            </a:ln>
          </p:spPr>
          <p:txBody>
            <a:bodyPr wrap="square" rtlCol="0">
              <a:spAutoFit/>
            </a:bodyPr>
            <a:lstStyle/>
            <a:p>
              <a:r>
                <a:rPr lang="en-US" altLang="zh-CN" sz="2400" b="1" dirty="0">
                  <a:solidFill>
                    <a:schemeClr val="bg1"/>
                  </a:solidFill>
                  <a:latin typeface="汉仪PP体简" panose="00020600040101010101" pitchFamily="18" charset="-122"/>
                  <a:ea typeface="汉仪PP体简" panose="00020600040101010101" pitchFamily="18" charset="-122"/>
                </a:rPr>
                <a:t>2</a:t>
              </a:r>
              <a:endParaRPr lang="zh-CN" altLang="en-US" sz="2400" b="1" dirty="0">
                <a:solidFill>
                  <a:schemeClr val="bg1"/>
                </a:solidFill>
                <a:latin typeface="汉仪PP体简" panose="00020600040101010101" pitchFamily="18" charset="-122"/>
                <a:ea typeface="汉仪PP体简" panose="00020600040101010101" pitchFamily="18" charset="-122"/>
              </a:endParaRPr>
            </a:p>
          </p:txBody>
        </p:sp>
      </p:grpSp>
      <p:grpSp>
        <p:nvGrpSpPr>
          <p:cNvPr id="10" name="组合 9"/>
          <p:cNvGrpSpPr/>
          <p:nvPr/>
        </p:nvGrpSpPr>
        <p:grpSpPr>
          <a:xfrm>
            <a:off x="5315658" y="3697252"/>
            <a:ext cx="728869" cy="728869"/>
            <a:chOff x="5526131" y="2909374"/>
            <a:chExt cx="728869" cy="728869"/>
          </a:xfrm>
        </p:grpSpPr>
        <p:sp>
          <p:nvSpPr>
            <p:cNvPr id="11" name="菱形 10"/>
            <p:cNvSpPr/>
            <p:nvPr/>
          </p:nvSpPr>
          <p:spPr>
            <a:xfrm>
              <a:off x="5526131" y="2909374"/>
              <a:ext cx="728869" cy="728869"/>
            </a:xfrm>
            <a:prstGeom prst="diamond">
              <a:avLst/>
            </a:prstGeom>
            <a:solidFill>
              <a:srgbClr val="DCE0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汉仪PP体简" panose="00020600040101010101" pitchFamily="18" charset="-122"/>
                <a:ea typeface="汉仪PP体简" panose="00020600040101010101" pitchFamily="18" charset="-122"/>
              </a:endParaRPr>
            </a:p>
          </p:txBody>
        </p:sp>
        <p:sp>
          <p:nvSpPr>
            <p:cNvPr id="12" name="文本框 11"/>
            <p:cNvSpPr txBox="1"/>
            <p:nvPr/>
          </p:nvSpPr>
          <p:spPr>
            <a:xfrm>
              <a:off x="5698408" y="3042974"/>
              <a:ext cx="384313" cy="461665"/>
            </a:xfrm>
            <a:prstGeom prst="rect">
              <a:avLst/>
            </a:prstGeom>
            <a:noFill/>
          </p:spPr>
          <p:txBody>
            <a:bodyPr wrap="square" rtlCol="0">
              <a:spAutoFit/>
            </a:bodyPr>
            <a:lstStyle/>
            <a:p>
              <a:r>
                <a:rPr lang="en-US" altLang="zh-CN" sz="2400" b="1" dirty="0">
                  <a:solidFill>
                    <a:schemeClr val="bg1"/>
                  </a:solidFill>
                  <a:latin typeface="汉仪PP体简" panose="00020600040101010101" pitchFamily="18" charset="-122"/>
                  <a:ea typeface="汉仪PP体简" panose="00020600040101010101" pitchFamily="18" charset="-122"/>
                </a:rPr>
                <a:t>3</a:t>
              </a:r>
              <a:endParaRPr lang="zh-CN" altLang="en-US" sz="2400" b="1" dirty="0">
                <a:solidFill>
                  <a:schemeClr val="bg1"/>
                </a:solidFill>
                <a:latin typeface="汉仪PP体简" panose="00020600040101010101" pitchFamily="18" charset="-122"/>
                <a:ea typeface="汉仪PP体简" panose="00020600040101010101" pitchFamily="18" charset="-122"/>
              </a:endParaRPr>
            </a:p>
          </p:txBody>
        </p:sp>
      </p:grpSp>
      <p:grpSp>
        <p:nvGrpSpPr>
          <p:cNvPr id="13" name="组合 12"/>
          <p:cNvGrpSpPr/>
          <p:nvPr/>
        </p:nvGrpSpPr>
        <p:grpSpPr>
          <a:xfrm>
            <a:off x="5296226" y="4784754"/>
            <a:ext cx="728869" cy="728869"/>
            <a:chOff x="7613322" y="2909374"/>
            <a:chExt cx="728869" cy="728869"/>
          </a:xfrm>
        </p:grpSpPr>
        <p:sp>
          <p:nvSpPr>
            <p:cNvPr id="14" name="菱形 13"/>
            <p:cNvSpPr/>
            <p:nvPr/>
          </p:nvSpPr>
          <p:spPr>
            <a:xfrm>
              <a:off x="7613322" y="2909374"/>
              <a:ext cx="728869" cy="728869"/>
            </a:xfrm>
            <a:prstGeom prst="diamond">
              <a:avLst/>
            </a:prstGeom>
            <a:solidFill>
              <a:srgbClr val="DCE0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汉仪PP体简" panose="00020600040101010101" pitchFamily="18" charset="-122"/>
                <a:ea typeface="汉仪PP体简" panose="00020600040101010101" pitchFamily="18" charset="-122"/>
              </a:endParaRPr>
            </a:p>
          </p:txBody>
        </p:sp>
        <p:sp>
          <p:nvSpPr>
            <p:cNvPr id="15" name="文本框 14"/>
            <p:cNvSpPr txBox="1"/>
            <p:nvPr/>
          </p:nvSpPr>
          <p:spPr>
            <a:xfrm>
              <a:off x="7790625" y="3042974"/>
              <a:ext cx="384313" cy="461665"/>
            </a:xfrm>
            <a:prstGeom prst="rect">
              <a:avLst/>
            </a:prstGeom>
            <a:noFill/>
          </p:spPr>
          <p:txBody>
            <a:bodyPr wrap="square" rtlCol="0">
              <a:spAutoFit/>
            </a:bodyPr>
            <a:lstStyle/>
            <a:p>
              <a:r>
                <a:rPr lang="en-US" altLang="zh-CN" sz="2400" b="1" dirty="0">
                  <a:solidFill>
                    <a:schemeClr val="bg1"/>
                  </a:solidFill>
                  <a:latin typeface="汉仪PP体简" panose="00020600040101010101" pitchFamily="18" charset="-122"/>
                  <a:ea typeface="汉仪PP体简" panose="00020600040101010101" pitchFamily="18" charset="-122"/>
                </a:rPr>
                <a:t>4</a:t>
              </a:r>
              <a:endParaRPr lang="zh-CN" altLang="en-US" sz="2400" b="1" dirty="0">
                <a:solidFill>
                  <a:schemeClr val="bg1"/>
                </a:solidFill>
                <a:latin typeface="汉仪PP体简" panose="00020600040101010101" pitchFamily="18" charset="-122"/>
                <a:ea typeface="汉仪PP体简" panose="00020600040101010101" pitchFamily="18" charset="-122"/>
              </a:endParaRPr>
            </a:p>
          </p:txBody>
        </p:sp>
      </p:grpSp>
      <p:sp>
        <p:nvSpPr>
          <p:cNvPr id="16" name="文本框 15"/>
          <p:cNvSpPr txBox="1">
            <a:spLocks noChangeArrowheads="1"/>
          </p:cNvSpPr>
          <p:nvPr/>
        </p:nvSpPr>
        <p:spPr bwMode="auto">
          <a:xfrm>
            <a:off x="6661214" y="1563429"/>
            <a:ext cx="1919864" cy="400110"/>
          </a:xfrm>
          <a:prstGeom prst="rect">
            <a:avLst/>
          </a:prstGeom>
          <a:noFill/>
          <a:ln>
            <a:noFill/>
          </a:ln>
        </p:spPr>
        <p:txBody>
          <a:bodyPr wrap="square">
            <a:spAutoFit/>
          </a:bodyPr>
          <a:lstStyle>
            <a:lvl1pPr/>
            <a:lvl2pPr marL="742950" indent="-285750"/>
            <a:lvl3pPr/>
            <a:lvl4pPr/>
            <a:lvl5pPr/>
            <a:lvl6pPr/>
            <a:lvl7pPr/>
            <a:lvl8pPr/>
            <a:lvl9pPr/>
          </a:lstStyle>
          <a:p>
            <a:r>
              <a:rPr lang="en-US" altLang="zh-CN" sz="2000" b="1" dirty="0">
                <a:latin typeface="汉仪PP体简" panose="00020600040101010101" pitchFamily="18" charset="-122"/>
                <a:ea typeface="汉仪PP体简" panose="00020600040101010101" pitchFamily="18" charset="-122"/>
                <a:sym typeface="微软雅黑" panose="020B0503020204020204" pitchFamily="34" charset="-122"/>
              </a:rPr>
              <a:t>YOUR TITTLE</a:t>
            </a:r>
            <a:endParaRPr lang="zh-CN" altLang="en-US" sz="2000" b="1" dirty="0">
              <a:latin typeface="汉仪PP体简" panose="00020600040101010101" pitchFamily="18" charset="-122"/>
              <a:ea typeface="汉仪PP体简" panose="00020600040101010101" pitchFamily="18" charset="-122"/>
            </a:endParaRPr>
          </a:p>
        </p:txBody>
      </p:sp>
      <p:sp>
        <p:nvSpPr>
          <p:cNvPr id="17" name="矩形 16"/>
          <p:cNvSpPr/>
          <p:nvPr/>
        </p:nvSpPr>
        <p:spPr>
          <a:xfrm>
            <a:off x="6696419" y="1963539"/>
            <a:ext cx="3430144" cy="523220"/>
          </a:xfrm>
          <a:prstGeom prst="rect">
            <a:avLst/>
          </a:prstGeom>
          <a:noFill/>
        </p:spPr>
        <p:txBody>
          <a:bodyPr wrap="square">
            <a:spAutoFit/>
          </a:bodyPr>
          <a:lstStyle/>
          <a:p>
            <a:r>
              <a:rPr lang="en-US" altLang="zh-CN" sz="1400" dirty="0">
                <a:latin typeface="汉仪PP体简" panose="00020600040101010101" pitchFamily="18" charset="-122"/>
                <a:ea typeface="汉仪PP体简" panose="00020600040101010101" pitchFamily="18" charset="-122"/>
              </a:rPr>
              <a:t>Just for today I will try to live through this day only</a:t>
            </a:r>
            <a:endParaRPr lang="zh-CN" altLang="en-US" sz="1400" dirty="0">
              <a:latin typeface="汉仪PP体简" panose="00020600040101010101" pitchFamily="18" charset="-122"/>
              <a:ea typeface="汉仪PP体简" panose="00020600040101010101" pitchFamily="18" charset="-122"/>
            </a:endParaRPr>
          </a:p>
        </p:txBody>
      </p:sp>
      <p:sp>
        <p:nvSpPr>
          <p:cNvPr id="18" name="文本框 17"/>
          <p:cNvSpPr txBox="1">
            <a:spLocks noChangeArrowheads="1"/>
          </p:cNvSpPr>
          <p:nvPr/>
        </p:nvSpPr>
        <p:spPr bwMode="auto">
          <a:xfrm>
            <a:off x="6696419" y="2621829"/>
            <a:ext cx="1919864" cy="400110"/>
          </a:xfrm>
          <a:prstGeom prst="rect">
            <a:avLst/>
          </a:prstGeom>
          <a:noFill/>
          <a:ln>
            <a:noFill/>
          </a:ln>
        </p:spPr>
        <p:txBody>
          <a:bodyPr wrap="square">
            <a:spAutoFit/>
          </a:bodyPr>
          <a:lstStyle>
            <a:lvl1pPr/>
            <a:lvl2pPr marL="742950" indent="-285750"/>
            <a:lvl3pPr/>
            <a:lvl4pPr/>
            <a:lvl5pPr/>
            <a:lvl6pPr/>
            <a:lvl7pPr/>
            <a:lvl8pPr/>
            <a:lvl9pPr/>
          </a:lstStyle>
          <a:p>
            <a:r>
              <a:rPr lang="en-US" altLang="zh-CN" sz="2000" b="1" dirty="0">
                <a:latin typeface="汉仪PP体简" panose="00020600040101010101" pitchFamily="18" charset="-122"/>
                <a:ea typeface="汉仪PP体简" panose="00020600040101010101" pitchFamily="18" charset="-122"/>
                <a:sym typeface="微软雅黑" panose="020B0503020204020204" pitchFamily="34" charset="-122"/>
              </a:rPr>
              <a:t>YOUR TITTLE</a:t>
            </a:r>
            <a:endParaRPr lang="zh-CN" altLang="en-US" sz="2000" b="1" dirty="0">
              <a:latin typeface="汉仪PP体简" panose="00020600040101010101" pitchFamily="18" charset="-122"/>
              <a:ea typeface="汉仪PP体简" panose="00020600040101010101" pitchFamily="18" charset="-122"/>
            </a:endParaRPr>
          </a:p>
        </p:txBody>
      </p:sp>
      <p:sp>
        <p:nvSpPr>
          <p:cNvPr id="19" name="矩形 18"/>
          <p:cNvSpPr/>
          <p:nvPr/>
        </p:nvSpPr>
        <p:spPr>
          <a:xfrm>
            <a:off x="6731624" y="3021939"/>
            <a:ext cx="3430144" cy="523220"/>
          </a:xfrm>
          <a:prstGeom prst="rect">
            <a:avLst/>
          </a:prstGeom>
          <a:noFill/>
        </p:spPr>
        <p:txBody>
          <a:bodyPr wrap="square">
            <a:spAutoFit/>
          </a:bodyPr>
          <a:lstStyle/>
          <a:p>
            <a:r>
              <a:rPr lang="en-US" altLang="zh-CN" sz="1400" dirty="0">
                <a:latin typeface="汉仪PP体简" panose="00020600040101010101" pitchFamily="18" charset="-122"/>
                <a:ea typeface="汉仪PP体简" panose="00020600040101010101" pitchFamily="18" charset="-122"/>
              </a:rPr>
              <a:t>Just for today I will try to live through this day only</a:t>
            </a:r>
            <a:endParaRPr lang="zh-CN" altLang="en-US" sz="1400" dirty="0">
              <a:latin typeface="汉仪PP体简" panose="00020600040101010101" pitchFamily="18" charset="-122"/>
              <a:ea typeface="汉仪PP体简" panose="00020600040101010101" pitchFamily="18" charset="-122"/>
            </a:endParaRPr>
          </a:p>
        </p:txBody>
      </p:sp>
      <p:sp>
        <p:nvSpPr>
          <p:cNvPr id="20" name="文本框 19"/>
          <p:cNvSpPr txBox="1">
            <a:spLocks noChangeArrowheads="1"/>
          </p:cNvSpPr>
          <p:nvPr/>
        </p:nvSpPr>
        <p:spPr bwMode="auto">
          <a:xfrm>
            <a:off x="6731624" y="3683144"/>
            <a:ext cx="1919864" cy="400110"/>
          </a:xfrm>
          <a:prstGeom prst="rect">
            <a:avLst/>
          </a:prstGeom>
          <a:noFill/>
          <a:ln>
            <a:noFill/>
          </a:ln>
        </p:spPr>
        <p:txBody>
          <a:bodyPr wrap="square">
            <a:spAutoFit/>
          </a:bodyPr>
          <a:lstStyle>
            <a:lvl1pPr/>
            <a:lvl2pPr marL="742950" indent="-285750"/>
            <a:lvl3pPr/>
            <a:lvl4pPr/>
            <a:lvl5pPr/>
            <a:lvl6pPr/>
            <a:lvl7pPr/>
            <a:lvl8pPr/>
            <a:lvl9pPr/>
          </a:lstStyle>
          <a:p>
            <a:r>
              <a:rPr lang="en-US" altLang="zh-CN" sz="2000" b="1" dirty="0">
                <a:latin typeface="汉仪PP体简" panose="00020600040101010101" pitchFamily="18" charset="-122"/>
                <a:ea typeface="汉仪PP体简" panose="00020600040101010101" pitchFamily="18" charset="-122"/>
                <a:sym typeface="微软雅黑" panose="020B0503020204020204" pitchFamily="34" charset="-122"/>
              </a:rPr>
              <a:t>YOUR TITTLE</a:t>
            </a:r>
            <a:endParaRPr lang="zh-CN" altLang="en-US" sz="2000" b="1" dirty="0">
              <a:latin typeface="汉仪PP体简" panose="00020600040101010101" pitchFamily="18" charset="-122"/>
              <a:ea typeface="汉仪PP体简" panose="00020600040101010101" pitchFamily="18" charset="-122"/>
            </a:endParaRPr>
          </a:p>
        </p:txBody>
      </p:sp>
      <p:sp>
        <p:nvSpPr>
          <p:cNvPr id="21" name="矩形 20"/>
          <p:cNvSpPr/>
          <p:nvPr/>
        </p:nvSpPr>
        <p:spPr>
          <a:xfrm>
            <a:off x="6766829" y="4083254"/>
            <a:ext cx="3430144" cy="523220"/>
          </a:xfrm>
          <a:prstGeom prst="rect">
            <a:avLst/>
          </a:prstGeom>
          <a:noFill/>
        </p:spPr>
        <p:txBody>
          <a:bodyPr wrap="square">
            <a:spAutoFit/>
          </a:bodyPr>
          <a:lstStyle/>
          <a:p>
            <a:r>
              <a:rPr lang="en-US" altLang="zh-CN" sz="1400" dirty="0">
                <a:latin typeface="汉仪PP体简" panose="00020600040101010101" pitchFamily="18" charset="-122"/>
                <a:ea typeface="汉仪PP体简" panose="00020600040101010101" pitchFamily="18" charset="-122"/>
              </a:rPr>
              <a:t>Just for today I will try to live through this day only</a:t>
            </a:r>
            <a:endParaRPr lang="zh-CN" altLang="en-US" sz="1400" dirty="0">
              <a:latin typeface="汉仪PP体简" panose="00020600040101010101" pitchFamily="18" charset="-122"/>
              <a:ea typeface="汉仪PP体简" panose="00020600040101010101" pitchFamily="18" charset="-122"/>
            </a:endParaRPr>
          </a:p>
        </p:txBody>
      </p:sp>
      <p:sp>
        <p:nvSpPr>
          <p:cNvPr id="22" name="文本框 21"/>
          <p:cNvSpPr txBox="1">
            <a:spLocks noChangeArrowheads="1"/>
          </p:cNvSpPr>
          <p:nvPr/>
        </p:nvSpPr>
        <p:spPr bwMode="auto">
          <a:xfrm>
            <a:off x="6766829" y="4784754"/>
            <a:ext cx="1919864" cy="400110"/>
          </a:xfrm>
          <a:prstGeom prst="rect">
            <a:avLst/>
          </a:prstGeom>
          <a:noFill/>
          <a:ln>
            <a:noFill/>
          </a:ln>
        </p:spPr>
        <p:txBody>
          <a:bodyPr wrap="square">
            <a:spAutoFit/>
          </a:bodyPr>
          <a:lstStyle>
            <a:lvl1pPr/>
            <a:lvl2pPr marL="742950" indent="-285750"/>
            <a:lvl3pPr/>
            <a:lvl4pPr/>
            <a:lvl5pPr/>
            <a:lvl6pPr/>
            <a:lvl7pPr/>
            <a:lvl8pPr/>
            <a:lvl9pPr/>
          </a:lstStyle>
          <a:p>
            <a:r>
              <a:rPr lang="en-US" altLang="zh-CN" sz="2000" b="1" dirty="0">
                <a:latin typeface="汉仪PP体简" panose="00020600040101010101" pitchFamily="18" charset="-122"/>
                <a:ea typeface="汉仪PP体简" panose="00020600040101010101" pitchFamily="18" charset="-122"/>
                <a:sym typeface="微软雅黑" panose="020B0503020204020204" pitchFamily="34" charset="-122"/>
              </a:rPr>
              <a:t>YOUR TITTLE</a:t>
            </a:r>
            <a:endParaRPr lang="zh-CN" altLang="en-US" sz="2000" b="1" dirty="0">
              <a:latin typeface="汉仪PP体简" panose="00020600040101010101" pitchFamily="18" charset="-122"/>
              <a:ea typeface="汉仪PP体简" panose="00020600040101010101" pitchFamily="18" charset="-122"/>
            </a:endParaRPr>
          </a:p>
        </p:txBody>
      </p:sp>
      <p:sp>
        <p:nvSpPr>
          <p:cNvPr id="23" name="矩形 22"/>
          <p:cNvSpPr/>
          <p:nvPr/>
        </p:nvSpPr>
        <p:spPr>
          <a:xfrm>
            <a:off x="6802034" y="5184864"/>
            <a:ext cx="3430144" cy="523220"/>
          </a:xfrm>
          <a:prstGeom prst="rect">
            <a:avLst/>
          </a:prstGeom>
          <a:noFill/>
        </p:spPr>
        <p:txBody>
          <a:bodyPr wrap="square">
            <a:spAutoFit/>
          </a:bodyPr>
          <a:lstStyle/>
          <a:p>
            <a:r>
              <a:rPr lang="en-US" altLang="zh-CN" sz="1400" dirty="0">
                <a:latin typeface="汉仪PP体简" panose="00020600040101010101" pitchFamily="18" charset="-122"/>
                <a:ea typeface="汉仪PP体简" panose="00020600040101010101" pitchFamily="18" charset="-122"/>
              </a:rPr>
              <a:t>Just for today I will try to live through this day only</a:t>
            </a:r>
            <a:endParaRPr lang="zh-CN" altLang="en-US" sz="1400" dirty="0">
              <a:latin typeface="汉仪PP体简" panose="00020600040101010101" pitchFamily="18" charset="-122"/>
              <a:ea typeface="汉仪PP体简" panose="00020600040101010101" pitchFamily="18" charset="-122"/>
            </a:endParaRPr>
          </a:p>
        </p:txBody>
      </p:sp>
      <p:sp>
        <p:nvSpPr>
          <p:cNvPr id="24" name="文本框 23"/>
          <p:cNvSpPr txBox="1"/>
          <p:nvPr/>
        </p:nvSpPr>
        <p:spPr>
          <a:xfrm>
            <a:off x="1126452" y="3094715"/>
            <a:ext cx="3036531" cy="523220"/>
          </a:xfrm>
          <a:prstGeom prst="rect">
            <a:avLst/>
          </a:prstGeom>
          <a:noFill/>
          <a:ln w="76200">
            <a:noFill/>
          </a:ln>
        </p:spPr>
        <p:txBody>
          <a:bodyPr wrap="square" rtlCol="0">
            <a:spAutoFit/>
          </a:bodyPr>
          <a:lstStyle/>
          <a:p>
            <a:pPr algn="ctr" fontAlgn="base">
              <a:lnSpc>
                <a:spcPct val="100000"/>
              </a:lnSpc>
              <a:spcBef>
                <a:spcPct val="0"/>
              </a:spcBef>
              <a:spcAft>
                <a:spcPct val="0"/>
              </a:spcAft>
              <a:buFont typeface="Arial" panose="020B0604020202020204" pitchFamily="34" charset="0"/>
              <a:buNone/>
            </a:pPr>
            <a:r>
              <a:rPr lang="en-US" altLang="zh-CN" sz="2800" b="1" dirty="0">
                <a:latin typeface="汉仪PP体简" panose="00020600040101010101" pitchFamily="18" charset="-122"/>
                <a:ea typeface="汉仪PP体简" panose="00020600040101010101" pitchFamily="18" charset="-122"/>
                <a:sym typeface="方正兰亭黑_GBK" pitchFamily="2" charset="-122"/>
              </a:rPr>
              <a:t>C O N T E N T S</a:t>
            </a:r>
            <a:endParaRPr lang="en-US" altLang="zh-CN" sz="2800" b="1" dirty="0">
              <a:latin typeface="汉仪PP体简" panose="00020600040101010101" pitchFamily="18" charset="-122"/>
              <a:ea typeface="汉仪PP体简" panose="00020600040101010101" pitchFamily="18" charset="-122"/>
              <a:sym typeface="方正兰亭黑_GBK" pitchFamily="2" charset="-122"/>
            </a:endParaRPr>
          </a:p>
        </p:txBody>
      </p:sp>
      <p:grpSp>
        <p:nvGrpSpPr>
          <p:cNvPr id="25" name="组合 24"/>
          <p:cNvGrpSpPr/>
          <p:nvPr/>
        </p:nvGrpSpPr>
        <p:grpSpPr>
          <a:xfrm>
            <a:off x="1485222" y="2447703"/>
            <a:ext cx="2304740" cy="437804"/>
            <a:chOff x="3450928" y="1971675"/>
            <a:chExt cx="4872368" cy="900113"/>
          </a:xfrm>
        </p:grpSpPr>
        <p:grpSp>
          <p:nvGrpSpPr>
            <p:cNvPr id="26" name="组合 25"/>
            <p:cNvGrpSpPr/>
            <p:nvPr/>
          </p:nvGrpSpPr>
          <p:grpSpPr>
            <a:xfrm>
              <a:off x="3450928" y="1971675"/>
              <a:ext cx="4872368" cy="900113"/>
              <a:chOff x="3450928" y="1971675"/>
              <a:chExt cx="4872368" cy="900113"/>
            </a:xfrm>
          </p:grpSpPr>
          <p:cxnSp>
            <p:nvCxnSpPr>
              <p:cNvPr id="31" name="直接连接符 30"/>
              <p:cNvCxnSpPr/>
              <p:nvPr/>
            </p:nvCxnSpPr>
            <p:spPr>
              <a:xfrm>
                <a:off x="3450928" y="1971675"/>
                <a:ext cx="487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3450928" y="1971675"/>
                <a:ext cx="0" cy="9001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323296" y="1971675"/>
                <a:ext cx="0" cy="9001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 name="组合 26"/>
            <p:cNvGrpSpPr/>
            <p:nvPr/>
          </p:nvGrpSpPr>
          <p:grpSpPr>
            <a:xfrm>
              <a:off x="3589040" y="2071688"/>
              <a:ext cx="4626273" cy="800100"/>
              <a:chOff x="3450928" y="1971675"/>
              <a:chExt cx="4872368" cy="900113"/>
            </a:xfrm>
          </p:grpSpPr>
          <p:cxnSp>
            <p:nvCxnSpPr>
              <p:cNvPr id="28" name="直接连接符 27"/>
              <p:cNvCxnSpPr/>
              <p:nvPr/>
            </p:nvCxnSpPr>
            <p:spPr>
              <a:xfrm>
                <a:off x="3450928" y="1971675"/>
                <a:ext cx="4872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3450928" y="1971675"/>
                <a:ext cx="0" cy="90011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8323296" y="1971675"/>
                <a:ext cx="0" cy="90011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4" name="组合 33"/>
          <p:cNvGrpSpPr/>
          <p:nvPr/>
        </p:nvGrpSpPr>
        <p:grpSpPr>
          <a:xfrm flipV="1">
            <a:off x="1485222" y="3794128"/>
            <a:ext cx="2304740" cy="376588"/>
            <a:chOff x="3450928" y="1971675"/>
            <a:chExt cx="4872368" cy="900113"/>
          </a:xfrm>
        </p:grpSpPr>
        <p:grpSp>
          <p:nvGrpSpPr>
            <p:cNvPr id="35" name="组合 34"/>
            <p:cNvGrpSpPr/>
            <p:nvPr/>
          </p:nvGrpSpPr>
          <p:grpSpPr>
            <a:xfrm>
              <a:off x="3450928" y="1971675"/>
              <a:ext cx="4872368" cy="900113"/>
              <a:chOff x="3450928" y="1971675"/>
              <a:chExt cx="4872368" cy="900113"/>
            </a:xfrm>
          </p:grpSpPr>
          <p:cxnSp>
            <p:nvCxnSpPr>
              <p:cNvPr id="40" name="直接连接符 39"/>
              <p:cNvCxnSpPr/>
              <p:nvPr/>
            </p:nvCxnSpPr>
            <p:spPr>
              <a:xfrm>
                <a:off x="3450928" y="1971675"/>
                <a:ext cx="487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3450928" y="1971675"/>
                <a:ext cx="0" cy="9001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8323296" y="1971675"/>
                <a:ext cx="0" cy="9001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3589040" y="2071688"/>
              <a:ext cx="4626273" cy="800100"/>
              <a:chOff x="3450928" y="1971675"/>
              <a:chExt cx="4872368" cy="900113"/>
            </a:xfrm>
          </p:grpSpPr>
          <p:cxnSp>
            <p:nvCxnSpPr>
              <p:cNvPr id="37" name="直接连接符 36"/>
              <p:cNvCxnSpPr/>
              <p:nvPr/>
            </p:nvCxnSpPr>
            <p:spPr>
              <a:xfrm>
                <a:off x="3450928" y="1971675"/>
                <a:ext cx="487236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3450928" y="1971675"/>
                <a:ext cx="0" cy="90011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8323296" y="1971675"/>
                <a:ext cx="0" cy="90011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grpSp>
      <p:pic>
        <p:nvPicPr>
          <p:cNvPr id="43" name="图片 42"/>
          <p:cNvPicPr>
            <a:picLocks noChangeAspect="1"/>
          </p:cNvPicPr>
          <p:nvPr/>
        </p:nvPicPr>
        <p:blipFill rotWithShape="1">
          <a:blip r:embed="rId1" cstate="email"/>
          <a:srcRect/>
          <a:stretch>
            <a:fillRect/>
          </a:stretch>
        </p:blipFill>
        <p:spPr>
          <a:xfrm>
            <a:off x="880764" y="3434642"/>
            <a:ext cx="3513656" cy="234366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8"/>
          <p:cNvSpPr/>
          <p:nvPr/>
        </p:nvSpPr>
        <p:spPr>
          <a:xfrm>
            <a:off x="-196947" y="1547445"/>
            <a:ext cx="11380762" cy="1074781"/>
          </a:xfrm>
          <a:prstGeom prst="roundRect">
            <a:avLst/>
          </a:prstGeom>
          <a:solidFill>
            <a:srgbClr val="85B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endParaRPr lang="en-US" altLang="zh-CN" dirty="0"/>
          </a:p>
          <a:p>
            <a:pPr algn="ctr"/>
            <a:endParaRPr lang="en-US" altLang="zh-CN" dirty="0"/>
          </a:p>
          <a:p>
            <a:pPr algn="ctr"/>
            <a:endParaRPr lang="zh-CN" altLang="en-US" dirty="0"/>
          </a:p>
        </p:txBody>
      </p:sp>
      <p:pic>
        <p:nvPicPr>
          <p:cNvPr id="5" name="图片 4"/>
          <p:cNvPicPr>
            <a:picLocks noChangeAspect="1"/>
          </p:cNvPicPr>
          <p:nvPr/>
        </p:nvPicPr>
        <p:blipFill rotWithShape="1">
          <a:blip r:embed="rId1" cstate="email"/>
          <a:srcRect/>
          <a:stretch>
            <a:fillRect/>
          </a:stretch>
        </p:blipFill>
        <p:spPr>
          <a:xfrm>
            <a:off x="-83630" y="2349306"/>
            <a:ext cx="6231212" cy="4156316"/>
          </a:xfrm>
          <a:prstGeom prst="rect">
            <a:avLst/>
          </a:prstGeom>
        </p:spPr>
      </p:pic>
      <p:sp>
        <p:nvSpPr>
          <p:cNvPr id="6" name="文本框 5"/>
          <p:cNvSpPr txBox="1"/>
          <p:nvPr/>
        </p:nvSpPr>
        <p:spPr>
          <a:xfrm>
            <a:off x="2128350" y="1697446"/>
            <a:ext cx="8587100" cy="769441"/>
          </a:xfrm>
          <a:prstGeom prst="rect">
            <a:avLst/>
          </a:prstGeom>
          <a:noFill/>
          <a:ln w="19050">
            <a:noFill/>
            <a:prstDash val="dash"/>
          </a:ln>
          <a:effectLst>
            <a:outerShdw blurRad="50800" dist="38100" dir="5400000" algn="ctr" rotWithShape="0">
              <a:srgbClr val="000000">
                <a:alpha val="43137"/>
              </a:srgbClr>
            </a:outerShdw>
          </a:effectLst>
        </p:spPr>
        <p:txBody>
          <a:bodyPr wrap="square" rtlCol="0">
            <a:spAutoFit/>
          </a:bodyPr>
          <a:lstStyle/>
          <a:p>
            <a:pPr algn="r"/>
            <a:r>
              <a:rPr lang="zh-CN" altLang="en-US" sz="4400" b="1" dirty="0">
                <a:solidFill>
                  <a:schemeClr val="bg1"/>
                </a:solidFill>
                <a:latin typeface="汉仪PP体简" panose="00020600040101010101" pitchFamily="18" charset="-122"/>
                <a:ea typeface="汉仪PP体简" panose="00020600040101010101" pitchFamily="18" charset="-122"/>
              </a:rPr>
              <a:t>感  谢  您  的  观  看</a:t>
            </a:r>
            <a:endParaRPr lang="zh-CN" altLang="en-US" sz="4400" b="1" dirty="0">
              <a:solidFill>
                <a:schemeClr val="bg1"/>
              </a:solidFill>
              <a:latin typeface="汉仪PP体简" panose="00020600040101010101" pitchFamily="18" charset="-122"/>
              <a:ea typeface="汉仪PP体简" panose="00020600040101010101" pitchFamily="18" charset="-122"/>
            </a:endParaRPr>
          </a:p>
        </p:txBody>
      </p:sp>
      <p:sp>
        <p:nvSpPr>
          <p:cNvPr id="7" name="矩形 23"/>
          <p:cNvSpPr>
            <a:spLocks noChangeArrowheads="1"/>
          </p:cNvSpPr>
          <p:nvPr/>
        </p:nvSpPr>
        <p:spPr bwMode="auto">
          <a:xfrm>
            <a:off x="6147582" y="2932904"/>
            <a:ext cx="4567868" cy="2308324"/>
          </a:xfrm>
          <a:prstGeom prst="rect">
            <a:avLst/>
          </a:prstGeom>
          <a:noFill/>
          <a:ln>
            <a:noFill/>
          </a:ln>
        </p:spPr>
        <p:txBody>
          <a:bodyPr wrap="square">
            <a:spAutoFit/>
          </a:bodyPr>
          <a:lstStyle/>
          <a:p>
            <a:pPr algn="r">
              <a:lnSpc>
                <a:spcPct val="150000"/>
              </a:lnSpc>
            </a:pPr>
            <a:r>
              <a:rPr lang="en-US" altLang="zh-CN" sz="1600" dirty="0">
                <a:solidFill>
                  <a:srgbClr val="4C686C"/>
                </a:solidFill>
                <a:latin typeface="汉仪PP体简" panose="00020600040101010101" pitchFamily="18" charset="-122"/>
                <a:ea typeface="汉仪PP体简" panose="00020600040101010101" pitchFamily="18" charset="-122"/>
              </a:rPr>
              <a:t>THIS IS A ART TEMPLATE , THANK YOU WATCHING THIS ONE. THIS IS A ART TEMPLATE , THANK YOU WATCHING THIS ONE.</a:t>
            </a:r>
            <a:endParaRPr lang="en-US" altLang="zh-CN" sz="1600" dirty="0">
              <a:solidFill>
                <a:srgbClr val="4C686C"/>
              </a:solidFill>
              <a:latin typeface="汉仪PP体简" panose="00020600040101010101" pitchFamily="18" charset="-122"/>
              <a:ea typeface="汉仪PP体简" panose="00020600040101010101" pitchFamily="18" charset="-122"/>
            </a:endParaRPr>
          </a:p>
          <a:p>
            <a:pPr algn="r">
              <a:lnSpc>
                <a:spcPct val="150000"/>
              </a:lnSpc>
            </a:pPr>
            <a:r>
              <a:rPr lang="en-US" altLang="zh-CN" sz="1600" dirty="0">
                <a:solidFill>
                  <a:srgbClr val="4C686C"/>
                </a:solidFill>
                <a:latin typeface="汉仪PP体简" panose="00020600040101010101" pitchFamily="18" charset="-122"/>
                <a:ea typeface="汉仪PP体简" panose="00020600040101010101" pitchFamily="18" charset="-122"/>
              </a:rPr>
              <a:t>THIS IS A ART TEMPLATE , THANK YOU WATCHING THIS ONE. THIS IS A ART TEMPLATE , THANK YOU WATCHING THIS ONE.</a:t>
            </a:r>
            <a:endParaRPr lang="en-US" altLang="zh-CN" sz="1600" dirty="0">
              <a:solidFill>
                <a:srgbClr val="4C686C"/>
              </a:solidFill>
              <a:latin typeface="汉仪PP体简" panose="00020600040101010101" pitchFamily="18" charset="-122"/>
              <a:ea typeface="汉仪PP体简" panose="00020600040101010101" pitchFamily="18"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grpId="0" nodeType="afterEffect">
                                  <p:stCondLst>
                                    <p:cond delay="0"/>
                                  </p:stCondLst>
                                  <p:iterate type="lt">
                                    <p:tmPct val="10000"/>
                                  </p:iterate>
                                  <p:childTnLst>
                                    <p:set>
                                      <p:cBhvr>
                                        <p:cTn id="11" dur="1" fill="hold">
                                          <p:stCondLst>
                                            <p:cond delay="0"/>
                                          </p:stCondLst>
                                        </p:cTn>
                                        <p:tgtEl>
                                          <p:spTgt spid="7"/>
                                        </p:tgtEl>
                                        <p:attrNameLst>
                                          <p:attrName>style.visibility</p:attrName>
                                        </p:attrNameLst>
                                      </p:cBhvr>
                                      <p:to>
                                        <p:strVal val="visible"/>
                                      </p:to>
                                    </p:set>
                                    <p:animEffect transition="in" filter="fade">
                                      <p:cBhvr>
                                        <p:cTn id="12" dur="250"/>
                                        <p:tgtEl>
                                          <p:spTgt spid="7"/>
                                        </p:tgtEl>
                                      </p:cBhvr>
                                    </p:animEffect>
                                    <p:anim calcmode="lin" valueType="num">
                                      <p:cBhvr>
                                        <p:cTn id="13" dur="250" fill="hold"/>
                                        <p:tgtEl>
                                          <p:spTgt spid="7"/>
                                        </p:tgtEl>
                                        <p:attrNameLst>
                                          <p:attrName>ppt_x</p:attrName>
                                        </p:attrNameLst>
                                      </p:cBhvr>
                                      <p:tavLst>
                                        <p:tav tm="0">
                                          <p:val>
                                            <p:strVal val="#ppt_x"/>
                                          </p:val>
                                        </p:tav>
                                        <p:tav tm="100000">
                                          <p:val>
                                            <p:strVal val="#ppt_x"/>
                                          </p:val>
                                        </p:tav>
                                      </p:tavLst>
                                    </p:anim>
                                    <p:anim calcmode="lin" valueType="num">
                                      <p:cBhvr>
                                        <p:cTn id="14" dur="25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635" y="2586991"/>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1603717" y="1378635"/>
            <a:ext cx="8595360" cy="4107766"/>
          </a:xfrm>
          <a:prstGeom prst="roundRect">
            <a:avLst/>
          </a:prstGeom>
          <a:noFill/>
          <a:ln>
            <a:solidFill>
              <a:srgbClr val="85B7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rotWithShape="1">
          <a:blip r:embed="rId1" cstate="email"/>
          <a:srcRect/>
          <a:stretch>
            <a:fillRect/>
          </a:stretch>
        </p:blipFill>
        <p:spPr>
          <a:xfrm>
            <a:off x="3711860" y="3253184"/>
            <a:ext cx="4570772" cy="3048777"/>
          </a:xfrm>
          <a:prstGeom prst="rect">
            <a:avLst/>
          </a:prstGeom>
        </p:spPr>
      </p:pic>
      <p:sp>
        <p:nvSpPr>
          <p:cNvPr id="4" name="文本框 3"/>
          <p:cNvSpPr txBox="1"/>
          <p:nvPr/>
        </p:nvSpPr>
        <p:spPr>
          <a:xfrm>
            <a:off x="3697001" y="1928772"/>
            <a:ext cx="4585631" cy="923330"/>
          </a:xfrm>
          <a:prstGeom prst="rect">
            <a:avLst/>
          </a:prstGeom>
          <a:noFill/>
          <a:ln w="76200">
            <a:noFill/>
          </a:ln>
        </p:spPr>
        <p:txBody>
          <a:bodyPr wrap="square" rtlCol="0">
            <a:spAutoFit/>
          </a:bodyPr>
          <a:lstStyle/>
          <a:p>
            <a:pPr algn="ctr"/>
            <a:r>
              <a:rPr lang="en-US" altLang="zh-CN" sz="5400" b="1" dirty="0">
                <a:latin typeface="汉仪PP体简" panose="00020600040101010101" pitchFamily="18" charset="-122"/>
                <a:ea typeface="汉仪PP体简" panose="00020600040101010101" pitchFamily="18" charset="-122"/>
              </a:rPr>
              <a:t>PART 01</a:t>
            </a:r>
            <a:endParaRPr lang="zh-CN" altLang="en-US" sz="5400" b="1" dirty="0">
              <a:latin typeface="汉仪PP体简" panose="00020600040101010101" pitchFamily="18" charset="-122"/>
              <a:ea typeface="汉仪PP体简" panose="00020600040101010101" pitchFamily="18" charset="-122"/>
            </a:endParaRPr>
          </a:p>
        </p:txBody>
      </p:sp>
      <p:sp>
        <p:nvSpPr>
          <p:cNvPr id="5" name="矩形 23"/>
          <p:cNvSpPr>
            <a:spLocks noChangeArrowheads="1"/>
          </p:cNvSpPr>
          <p:nvPr/>
        </p:nvSpPr>
        <p:spPr bwMode="auto">
          <a:xfrm>
            <a:off x="3564597" y="2804439"/>
            <a:ext cx="4850438" cy="897490"/>
          </a:xfrm>
          <a:prstGeom prst="rect">
            <a:avLst/>
          </a:prstGeom>
          <a:noFill/>
          <a:ln>
            <a:noFill/>
          </a:ln>
        </p:spPr>
        <p:txBody>
          <a:bodyPr wrap="square">
            <a:spAutoFit/>
          </a:bodyPr>
          <a:lstStyle/>
          <a:p>
            <a:pPr algn="ctr">
              <a:lnSpc>
                <a:spcPct val="200000"/>
              </a:lnSpc>
            </a:pPr>
            <a:r>
              <a:rPr lang="en-US" altLang="zh-CN" sz="1400" dirty="0">
                <a:latin typeface="汉仪PP体简" panose="00020600040101010101" pitchFamily="18" charset="-122"/>
                <a:ea typeface="汉仪PP体简" panose="00020600040101010101" pitchFamily="18" charset="-122"/>
              </a:rPr>
              <a:t>THIS IS A ART TEMPLATE ,THE TEMPLATE DESIGN.THANK YOU WATCHING THIS ONE.</a:t>
            </a:r>
            <a:endParaRPr lang="en-US" altLang="zh-CN" sz="1400" dirty="0">
              <a:latin typeface="汉仪PP体简" panose="00020600040101010101" pitchFamily="18" charset="-122"/>
              <a:ea typeface="汉仪PP体简" panose="00020600040101010101" pitchFamily="18"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a:stretch>
            <a:fillRect/>
          </a:stretch>
        </p:blipFill>
        <p:spPr>
          <a:xfrm>
            <a:off x="6318033" y="1316466"/>
            <a:ext cx="4472531" cy="4472531"/>
          </a:xfrm>
          <a:prstGeom prst="rect">
            <a:avLst/>
          </a:prstGeom>
        </p:spPr>
      </p:pic>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2" cstate="email"/>
          <a:srcRect/>
          <a:stretch>
            <a:fillRect/>
          </a:stretch>
        </p:blipFill>
        <p:spPr>
          <a:xfrm>
            <a:off x="9705703" y="5376144"/>
            <a:ext cx="1999623" cy="1333780"/>
          </a:xfrm>
          <a:prstGeom prst="rect">
            <a:avLst/>
          </a:prstGeom>
        </p:spPr>
      </p:pic>
      <p:sp>
        <p:nvSpPr>
          <p:cNvPr id="7" name="Oval 38"/>
          <p:cNvSpPr>
            <a:spLocks noChangeArrowheads="1"/>
          </p:cNvSpPr>
          <p:nvPr/>
        </p:nvSpPr>
        <p:spPr bwMode="auto">
          <a:xfrm>
            <a:off x="1873450" y="1451923"/>
            <a:ext cx="508072" cy="512271"/>
          </a:xfrm>
          <a:prstGeom prst="ellipse">
            <a:avLst/>
          </a:prstGeom>
          <a:solidFill>
            <a:srgbClr val="ECB549"/>
          </a:solidFill>
          <a:ln>
            <a:noFill/>
          </a:ln>
        </p:spPr>
        <p:txBody>
          <a:bodyPr lIns="0" tIns="0" rIns="0" bIns="0" anchor="ctr" anchorCtr="0"/>
          <a:lstStyle/>
          <a:p>
            <a:pPr algn="ctr"/>
            <a:r>
              <a:rPr lang="en-US" altLang="zh-CN" sz="1400" b="1" dirty="0">
                <a:solidFill>
                  <a:schemeClr val="bg1"/>
                </a:solidFill>
                <a:latin typeface="华文新魏" panose="02010800040101010101" pitchFamily="2" charset="-122"/>
                <a:ea typeface="华文新魏" panose="02010800040101010101" pitchFamily="2" charset="-122"/>
              </a:rPr>
              <a:t>01</a:t>
            </a:r>
            <a:endParaRPr lang="zh-CN" altLang="en-US" sz="1400" b="1" dirty="0">
              <a:solidFill>
                <a:schemeClr val="bg1"/>
              </a:solidFill>
              <a:latin typeface="华文新魏" panose="02010800040101010101" pitchFamily="2" charset="-122"/>
              <a:ea typeface="华文新魏" panose="02010800040101010101" pitchFamily="2" charset="-122"/>
            </a:endParaRPr>
          </a:p>
        </p:txBody>
      </p:sp>
      <p:sp>
        <p:nvSpPr>
          <p:cNvPr id="8" name="Line 39"/>
          <p:cNvSpPr>
            <a:spLocks noChangeShapeType="1"/>
          </p:cNvSpPr>
          <p:nvPr/>
        </p:nvSpPr>
        <p:spPr bwMode="auto">
          <a:xfrm>
            <a:off x="1873450" y="2134252"/>
            <a:ext cx="3936511" cy="0"/>
          </a:xfrm>
          <a:prstGeom prst="line">
            <a:avLst/>
          </a:prstGeom>
          <a:noFill/>
          <a:ln w="6350">
            <a:solidFill>
              <a:schemeClr val="bg1">
                <a:lumMod val="50000"/>
              </a:schemeClr>
            </a:solidFill>
            <a:miter lim="800000"/>
          </a:ln>
          <a:extLst>
            <a:ext uri="{909E8E84-426E-40DD-AFC4-6F175D3DCCD1}">
              <a14:hiddenFill xmlns:a14="http://schemas.microsoft.com/office/drawing/2010/main">
                <a:noFill/>
              </a14:hiddenFill>
            </a:ext>
          </a:extLst>
        </p:spPr>
        <p:txBody>
          <a:bodyPr/>
          <a:lstStyle/>
          <a:p>
            <a:endParaRPr lang="zh-CN" altLang="en-US" sz="1600">
              <a:latin typeface="华文新魏" panose="02010800040101010101" pitchFamily="2" charset="-122"/>
              <a:ea typeface="华文新魏" panose="02010800040101010101" pitchFamily="2" charset="-122"/>
            </a:endParaRPr>
          </a:p>
        </p:txBody>
      </p:sp>
      <p:sp>
        <p:nvSpPr>
          <p:cNvPr id="9" name="Oval 40"/>
          <p:cNvSpPr>
            <a:spLocks noChangeArrowheads="1"/>
          </p:cNvSpPr>
          <p:nvPr/>
        </p:nvSpPr>
        <p:spPr bwMode="auto">
          <a:xfrm>
            <a:off x="1873450" y="2675916"/>
            <a:ext cx="508072" cy="510171"/>
          </a:xfrm>
          <a:prstGeom prst="ellipse">
            <a:avLst/>
          </a:prstGeom>
          <a:noFill/>
          <a:ln w="6350">
            <a:solidFill>
              <a:schemeClr val="tx1">
                <a:lumMod val="50000"/>
                <a:lumOff val="50000"/>
              </a:schemeClr>
            </a:solidFill>
          </a:ln>
        </p:spPr>
        <p:txBody>
          <a:bodyPr lIns="0" tIns="0" rIns="0" bIns="0" anchor="ctr" anchorCtr="0"/>
          <a:lstStyle/>
          <a:p>
            <a:pPr algn="ctr"/>
            <a:r>
              <a:rPr lang="en-US" altLang="zh-CN" sz="1400" b="1" dirty="0">
                <a:solidFill>
                  <a:schemeClr val="tx1">
                    <a:lumMod val="50000"/>
                    <a:lumOff val="50000"/>
                  </a:schemeClr>
                </a:solidFill>
                <a:latin typeface="华文新魏" panose="02010800040101010101" pitchFamily="2" charset="-122"/>
                <a:ea typeface="华文新魏" panose="02010800040101010101" pitchFamily="2" charset="-122"/>
              </a:rPr>
              <a:t>02</a:t>
            </a:r>
            <a:endParaRPr lang="zh-CN" altLang="en-US" sz="1400" b="1" dirty="0">
              <a:solidFill>
                <a:schemeClr val="tx1">
                  <a:lumMod val="50000"/>
                  <a:lumOff val="50000"/>
                </a:schemeClr>
              </a:solidFill>
              <a:latin typeface="华文新魏" panose="02010800040101010101" pitchFamily="2" charset="-122"/>
              <a:ea typeface="华文新魏" panose="02010800040101010101" pitchFamily="2" charset="-122"/>
            </a:endParaRPr>
          </a:p>
        </p:txBody>
      </p:sp>
      <p:sp>
        <p:nvSpPr>
          <p:cNvPr id="10" name="Line 41"/>
          <p:cNvSpPr>
            <a:spLocks noChangeShapeType="1"/>
          </p:cNvSpPr>
          <p:nvPr/>
        </p:nvSpPr>
        <p:spPr bwMode="auto">
          <a:xfrm>
            <a:off x="1873450" y="3356145"/>
            <a:ext cx="3936511" cy="0"/>
          </a:xfrm>
          <a:prstGeom prst="line">
            <a:avLst/>
          </a:prstGeom>
          <a:noFill/>
          <a:ln w="6350">
            <a:solidFill>
              <a:schemeClr val="bg1">
                <a:lumMod val="50000"/>
              </a:schemeClr>
            </a:solidFill>
            <a:miter lim="800000"/>
          </a:ln>
          <a:extLst>
            <a:ext uri="{909E8E84-426E-40DD-AFC4-6F175D3DCCD1}">
              <a14:hiddenFill xmlns:a14="http://schemas.microsoft.com/office/drawing/2010/main">
                <a:noFill/>
              </a14:hiddenFill>
            </a:ext>
          </a:extLst>
        </p:spPr>
        <p:txBody>
          <a:bodyPr/>
          <a:lstStyle/>
          <a:p>
            <a:endParaRPr lang="zh-CN" altLang="en-US" sz="1600">
              <a:latin typeface="华文新魏" panose="02010800040101010101" pitchFamily="2" charset="-122"/>
              <a:ea typeface="华文新魏" panose="02010800040101010101" pitchFamily="2" charset="-122"/>
            </a:endParaRPr>
          </a:p>
        </p:txBody>
      </p:sp>
      <p:sp>
        <p:nvSpPr>
          <p:cNvPr id="11" name="Oval 42"/>
          <p:cNvSpPr>
            <a:spLocks noChangeArrowheads="1"/>
          </p:cNvSpPr>
          <p:nvPr/>
        </p:nvSpPr>
        <p:spPr bwMode="auto">
          <a:xfrm>
            <a:off x="1873450" y="3897808"/>
            <a:ext cx="508072" cy="510171"/>
          </a:xfrm>
          <a:prstGeom prst="ellipse">
            <a:avLst/>
          </a:prstGeom>
          <a:solidFill>
            <a:srgbClr val="ECB549"/>
          </a:solidFill>
          <a:ln>
            <a:noFill/>
          </a:ln>
        </p:spPr>
        <p:txBody>
          <a:bodyPr lIns="0" tIns="0" rIns="0" bIns="0" anchor="ctr" anchorCtr="0"/>
          <a:lstStyle/>
          <a:p>
            <a:pPr algn="ctr"/>
            <a:r>
              <a:rPr lang="en-US" altLang="zh-CN" sz="1400" b="1" dirty="0">
                <a:solidFill>
                  <a:schemeClr val="bg1"/>
                </a:solidFill>
                <a:latin typeface="华文新魏" panose="02010800040101010101" pitchFamily="2" charset="-122"/>
                <a:ea typeface="华文新魏" panose="02010800040101010101" pitchFamily="2" charset="-122"/>
              </a:rPr>
              <a:t>03</a:t>
            </a:r>
            <a:endParaRPr lang="zh-CN" altLang="en-US" sz="1400" b="1" dirty="0">
              <a:solidFill>
                <a:schemeClr val="bg1"/>
              </a:solidFill>
              <a:latin typeface="华文新魏" panose="02010800040101010101" pitchFamily="2" charset="-122"/>
              <a:ea typeface="华文新魏" panose="02010800040101010101" pitchFamily="2" charset="-122"/>
            </a:endParaRPr>
          </a:p>
        </p:txBody>
      </p:sp>
      <p:sp>
        <p:nvSpPr>
          <p:cNvPr id="12" name="Line 43"/>
          <p:cNvSpPr>
            <a:spLocks noChangeShapeType="1"/>
          </p:cNvSpPr>
          <p:nvPr/>
        </p:nvSpPr>
        <p:spPr bwMode="auto">
          <a:xfrm>
            <a:off x="1873450" y="4580136"/>
            <a:ext cx="3936511" cy="0"/>
          </a:xfrm>
          <a:prstGeom prst="line">
            <a:avLst/>
          </a:prstGeom>
          <a:noFill/>
          <a:ln w="6350">
            <a:solidFill>
              <a:schemeClr val="bg1">
                <a:lumMod val="50000"/>
              </a:schemeClr>
            </a:solidFill>
            <a:miter lim="800000"/>
          </a:ln>
          <a:extLst>
            <a:ext uri="{909E8E84-426E-40DD-AFC4-6F175D3DCCD1}">
              <a14:hiddenFill xmlns:a14="http://schemas.microsoft.com/office/drawing/2010/main">
                <a:noFill/>
              </a14:hiddenFill>
            </a:ext>
          </a:extLst>
        </p:spPr>
        <p:txBody>
          <a:bodyPr/>
          <a:lstStyle/>
          <a:p>
            <a:endParaRPr lang="zh-CN" altLang="en-US" sz="1600">
              <a:latin typeface="华文新魏" panose="02010800040101010101" pitchFamily="2" charset="-122"/>
              <a:ea typeface="华文新魏" panose="02010800040101010101" pitchFamily="2" charset="-122"/>
            </a:endParaRPr>
          </a:p>
        </p:txBody>
      </p:sp>
      <p:sp>
        <p:nvSpPr>
          <p:cNvPr id="13" name="Oval 44"/>
          <p:cNvSpPr>
            <a:spLocks noChangeArrowheads="1"/>
          </p:cNvSpPr>
          <p:nvPr/>
        </p:nvSpPr>
        <p:spPr bwMode="auto">
          <a:xfrm>
            <a:off x="1873450" y="5119701"/>
            <a:ext cx="508072" cy="512271"/>
          </a:xfrm>
          <a:prstGeom prst="ellipse">
            <a:avLst/>
          </a:prstGeom>
          <a:noFill/>
          <a:ln w="6350">
            <a:solidFill>
              <a:schemeClr val="tx1">
                <a:lumMod val="50000"/>
                <a:lumOff val="50000"/>
              </a:schemeClr>
            </a:solidFill>
          </a:ln>
        </p:spPr>
        <p:txBody>
          <a:bodyPr lIns="0" tIns="0" rIns="0" bIns="0" anchor="ctr" anchorCtr="0"/>
          <a:lstStyle/>
          <a:p>
            <a:pPr algn="ctr"/>
            <a:r>
              <a:rPr lang="en-US" altLang="zh-CN" sz="1400" b="1" dirty="0">
                <a:solidFill>
                  <a:schemeClr val="tx1">
                    <a:lumMod val="50000"/>
                    <a:lumOff val="50000"/>
                  </a:schemeClr>
                </a:solidFill>
                <a:latin typeface="华文新魏" panose="02010800040101010101" pitchFamily="2" charset="-122"/>
                <a:ea typeface="华文新魏" panose="02010800040101010101" pitchFamily="2" charset="-122"/>
              </a:rPr>
              <a:t>04</a:t>
            </a:r>
            <a:endParaRPr lang="zh-CN" altLang="en-US" sz="1400" b="1" dirty="0">
              <a:solidFill>
                <a:schemeClr val="tx1">
                  <a:lumMod val="50000"/>
                  <a:lumOff val="50000"/>
                </a:schemeClr>
              </a:solidFill>
              <a:latin typeface="华文新魏" panose="02010800040101010101" pitchFamily="2" charset="-122"/>
              <a:ea typeface="华文新魏" panose="02010800040101010101" pitchFamily="2" charset="-122"/>
            </a:endParaRPr>
          </a:p>
        </p:txBody>
      </p:sp>
      <p:sp>
        <p:nvSpPr>
          <p:cNvPr id="14" name="Line 45"/>
          <p:cNvSpPr>
            <a:spLocks noChangeShapeType="1"/>
          </p:cNvSpPr>
          <p:nvPr/>
        </p:nvSpPr>
        <p:spPr bwMode="auto">
          <a:xfrm>
            <a:off x="1873450" y="5806228"/>
            <a:ext cx="3936511" cy="0"/>
          </a:xfrm>
          <a:prstGeom prst="line">
            <a:avLst/>
          </a:prstGeom>
          <a:noFill/>
          <a:ln w="6350">
            <a:solidFill>
              <a:schemeClr val="bg1">
                <a:lumMod val="50000"/>
              </a:schemeClr>
            </a:solidFill>
            <a:miter lim="800000"/>
          </a:ln>
          <a:extLst>
            <a:ext uri="{909E8E84-426E-40DD-AFC4-6F175D3DCCD1}">
              <a14:hiddenFill xmlns:a14="http://schemas.microsoft.com/office/drawing/2010/main">
                <a:noFill/>
              </a14:hiddenFill>
            </a:ext>
          </a:extLst>
        </p:spPr>
        <p:txBody>
          <a:bodyPr/>
          <a:lstStyle/>
          <a:p>
            <a:endParaRPr lang="zh-CN" altLang="en-US" sz="1600">
              <a:latin typeface="华文新魏" panose="02010800040101010101" pitchFamily="2" charset="-122"/>
              <a:ea typeface="华文新魏" panose="02010800040101010101" pitchFamily="2" charset="-122"/>
            </a:endParaRPr>
          </a:p>
        </p:txBody>
      </p:sp>
      <p:sp>
        <p:nvSpPr>
          <p:cNvPr id="15" name="文本框 14"/>
          <p:cNvSpPr txBox="1">
            <a:spLocks noChangeArrowheads="1"/>
          </p:cNvSpPr>
          <p:nvPr/>
        </p:nvSpPr>
        <p:spPr bwMode="auto">
          <a:xfrm>
            <a:off x="2404401" y="1316466"/>
            <a:ext cx="1717525" cy="338554"/>
          </a:xfrm>
          <a:prstGeom prst="rect">
            <a:avLst/>
          </a:prstGeom>
          <a:noFill/>
          <a:ln>
            <a:noFill/>
          </a:ln>
        </p:spPr>
        <p:txBody>
          <a:bodyPr wrap="square">
            <a:spAutoFit/>
          </a:bodyPr>
          <a:lstStyle>
            <a:lvl1pPr/>
            <a:lvl2pPr marL="742950" indent="-285750"/>
            <a:lvl3pPr/>
            <a:lvl4pPr/>
            <a:lvl5pPr/>
            <a:lvl6pPr/>
            <a:lvl7pPr/>
            <a:lvl8pPr/>
            <a:lvl9pPr/>
          </a:lstStyle>
          <a:p>
            <a:r>
              <a:rPr lang="en-US" altLang="zh-CN" sz="1600" b="1" dirty="0">
                <a:latin typeface="华文新魏" panose="02010800040101010101" pitchFamily="2" charset="-122"/>
                <a:ea typeface="华文新魏" panose="02010800040101010101" pitchFamily="2" charset="-122"/>
                <a:sym typeface="微软雅黑" panose="020B0503020204020204" pitchFamily="34" charset="-122"/>
              </a:rPr>
              <a:t>YOUR TITTLE</a:t>
            </a:r>
            <a:endParaRPr lang="zh-CN" altLang="en-US" sz="1600" b="1" dirty="0">
              <a:latin typeface="华文新魏" panose="02010800040101010101" pitchFamily="2" charset="-122"/>
              <a:ea typeface="华文新魏" panose="02010800040101010101" pitchFamily="2" charset="-122"/>
            </a:endParaRPr>
          </a:p>
        </p:txBody>
      </p:sp>
      <p:sp>
        <p:nvSpPr>
          <p:cNvPr id="16" name="矩形 15"/>
          <p:cNvSpPr/>
          <p:nvPr/>
        </p:nvSpPr>
        <p:spPr>
          <a:xfrm>
            <a:off x="2409550" y="1688324"/>
            <a:ext cx="3614205" cy="430887"/>
          </a:xfrm>
          <a:prstGeom prst="rect">
            <a:avLst/>
          </a:prstGeom>
          <a:noFill/>
        </p:spPr>
        <p:txBody>
          <a:bodyPr wrap="square">
            <a:spAutoFit/>
          </a:bodyPr>
          <a:lstStyle/>
          <a:p>
            <a:pPr fontAlgn="base">
              <a:spcBef>
                <a:spcPct val="0"/>
              </a:spcBef>
              <a:spcAft>
                <a:spcPct val="0"/>
              </a:spcAft>
              <a:defRPr/>
            </a:pPr>
            <a:r>
              <a:rPr lang="en-US" altLang="zh-CN" sz="1100" dirty="0">
                <a:latin typeface="华文新魏" panose="02010800040101010101" pitchFamily="2" charset="-122"/>
                <a:ea typeface="华文新魏" panose="02010800040101010101" pitchFamily="2" charset="-122"/>
              </a:rPr>
              <a:t>Just for today I will try to live through this day only and not tackle my whole life at once.</a:t>
            </a:r>
            <a:endParaRPr lang="en-US" altLang="zh-CN" sz="1100" dirty="0">
              <a:solidFill>
                <a:srgbClr val="B28743"/>
              </a:solidFill>
              <a:latin typeface="华文新魏" panose="02010800040101010101" pitchFamily="2" charset="-122"/>
              <a:ea typeface="华文新魏" panose="02010800040101010101" pitchFamily="2" charset="-122"/>
            </a:endParaRPr>
          </a:p>
        </p:txBody>
      </p:sp>
      <p:sp>
        <p:nvSpPr>
          <p:cNvPr id="17" name="文本框 16"/>
          <p:cNvSpPr txBox="1">
            <a:spLocks noChangeArrowheads="1"/>
          </p:cNvSpPr>
          <p:nvPr/>
        </p:nvSpPr>
        <p:spPr bwMode="auto">
          <a:xfrm>
            <a:off x="2381522" y="2505212"/>
            <a:ext cx="1717525" cy="338554"/>
          </a:xfrm>
          <a:prstGeom prst="rect">
            <a:avLst/>
          </a:prstGeom>
          <a:noFill/>
          <a:ln>
            <a:noFill/>
          </a:ln>
        </p:spPr>
        <p:txBody>
          <a:bodyPr wrap="square">
            <a:spAutoFit/>
          </a:bodyPr>
          <a:lstStyle>
            <a:lvl1pPr/>
            <a:lvl2pPr marL="742950" indent="-285750"/>
            <a:lvl3pPr/>
            <a:lvl4pPr/>
            <a:lvl5pPr/>
            <a:lvl6pPr/>
            <a:lvl7pPr/>
            <a:lvl8pPr/>
            <a:lvl9pPr/>
          </a:lstStyle>
          <a:p>
            <a:r>
              <a:rPr lang="en-US" altLang="zh-CN" sz="1600" b="1" dirty="0">
                <a:latin typeface="华文新魏" panose="02010800040101010101" pitchFamily="2" charset="-122"/>
                <a:ea typeface="华文新魏" panose="02010800040101010101" pitchFamily="2" charset="-122"/>
                <a:sym typeface="微软雅黑" panose="020B0503020204020204" pitchFamily="34" charset="-122"/>
              </a:rPr>
              <a:t>YOUR TITTLE</a:t>
            </a:r>
            <a:endParaRPr lang="zh-CN" altLang="en-US" sz="1600" b="1" dirty="0">
              <a:latin typeface="华文新魏" panose="02010800040101010101" pitchFamily="2" charset="-122"/>
              <a:ea typeface="华文新魏" panose="02010800040101010101" pitchFamily="2" charset="-122"/>
            </a:endParaRPr>
          </a:p>
        </p:txBody>
      </p:sp>
      <p:sp>
        <p:nvSpPr>
          <p:cNvPr id="18" name="矩形 17"/>
          <p:cNvSpPr/>
          <p:nvPr/>
        </p:nvSpPr>
        <p:spPr>
          <a:xfrm>
            <a:off x="2386671" y="2877070"/>
            <a:ext cx="3614205" cy="430887"/>
          </a:xfrm>
          <a:prstGeom prst="rect">
            <a:avLst/>
          </a:prstGeom>
          <a:noFill/>
        </p:spPr>
        <p:txBody>
          <a:bodyPr wrap="square">
            <a:spAutoFit/>
          </a:bodyPr>
          <a:lstStyle/>
          <a:p>
            <a:pPr fontAlgn="base">
              <a:spcBef>
                <a:spcPct val="0"/>
              </a:spcBef>
              <a:spcAft>
                <a:spcPct val="0"/>
              </a:spcAft>
              <a:defRPr/>
            </a:pPr>
            <a:r>
              <a:rPr lang="en-US" altLang="zh-CN" sz="1100" dirty="0">
                <a:latin typeface="华文新魏" panose="02010800040101010101" pitchFamily="2" charset="-122"/>
                <a:ea typeface="华文新魏" panose="02010800040101010101" pitchFamily="2" charset="-122"/>
              </a:rPr>
              <a:t>Just for today I will try to live through this day only and not tackle my whole life at once.</a:t>
            </a:r>
            <a:endParaRPr lang="en-US" altLang="zh-CN" sz="1100" dirty="0">
              <a:solidFill>
                <a:srgbClr val="B28743"/>
              </a:solidFill>
              <a:latin typeface="华文新魏" panose="02010800040101010101" pitchFamily="2" charset="-122"/>
              <a:ea typeface="华文新魏" panose="02010800040101010101" pitchFamily="2" charset="-122"/>
            </a:endParaRPr>
          </a:p>
        </p:txBody>
      </p:sp>
      <p:sp>
        <p:nvSpPr>
          <p:cNvPr id="19" name="文本框 18"/>
          <p:cNvSpPr txBox="1">
            <a:spLocks noChangeArrowheads="1"/>
          </p:cNvSpPr>
          <p:nvPr/>
        </p:nvSpPr>
        <p:spPr bwMode="auto">
          <a:xfrm>
            <a:off x="2381522" y="3706915"/>
            <a:ext cx="1717525" cy="338554"/>
          </a:xfrm>
          <a:prstGeom prst="rect">
            <a:avLst/>
          </a:prstGeom>
          <a:noFill/>
          <a:ln>
            <a:noFill/>
          </a:ln>
        </p:spPr>
        <p:txBody>
          <a:bodyPr wrap="square">
            <a:spAutoFit/>
          </a:bodyPr>
          <a:lstStyle>
            <a:lvl1pPr/>
            <a:lvl2pPr marL="742950" indent="-285750"/>
            <a:lvl3pPr/>
            <a:lvl4pPr/>
            <a:lvl5pPr/>
            <a:lvl6pPr/>
            <a:lvl7pPr/>
            <a:lvl8pPr/>
            <a:lvl9pPr/>
          </a:lstStyle>
          <a:p>
            <a:r>
              <a:rPr lang="en-US" altLang="zh-CN" sz="1600" b="1" dirty="0">
                <a:latin typeface="华文新魏" panose="02010800040101010101" pitchFamily="2" charset="-122"/>
                <a:ea typeface="华文新魏" panose="02010800040101010101" pitchFamily="2" charset="-122"/>
                <a:sym typeface="微软雅黑" panose="020B0503020204020204" pitchFamily="34" charset="-122"/>
              </a:rPr>
              <a:t>YOUR TITTLE</a:t>
            </a:r>
            <a:endParaRPr lang="zh-CN" altLang="en-US" sz="1600" b="1" dirty="0">
              <a:latin typeface="华文新魏" panose="02010800040101010101" pitchFamily="2" charset="-122"/>
              <a:ea typeface="华文新魏" panose="02010800040101010101" pitchFamily="2" charset="-122"/>
            </a:endParaRPr>
          </a:p>
        </p:txBody>
      </p:sp>
      <p:sp>
        <p:nvSpPr>
          <p:cNvPr id="20" name="矩形 19"/>
          <p:cNvSpPr/>
          <p:nvPr/>
        </p:nvSpPr>
        <p:spPr>
          <a:xfrm>
            <a:off x="2386671" y="4078773"/>
            <a:ext cx="3614205" cy="430887"/>
          </a:xfrm>
          <a:prstGeom prst="rect">
            <a:avLst/>
          </a:prstGeom>
          <a:noFill/>
        </p:spPr>
        <p:txBody>
          <a:bodyPr wrap="square">
            <a:spAutoFit/>
          </a:bodyPr>
          <a:lstStyle/>
          <a:p>
            <a:pPr fontAlgn="base">
              <a:spcBef>
                <a:spcPct val="0"/>
              </a:spcBef>
              <a:spcAft>
                <a:spcPct val="0"/>
              </a:spcAft>
              <a:defRPr/>
            </a:pPr>
            <a:r>
              <a:rPr lang="en-US" altLang="zh-CN" sz="1100" dirty="0">
                <a:latin typeface="华文新魏" panose="02010800040101010101" pitchFamily="2" charset="-122"/>
                <a:ea typeface="华文新魏" panose="02010800040101010101" pitchFamily="2" charset="-122"/>
              </a:rPr>
              <a:t>Just for today I will try to live through this day only and not tackle my whole life at once.</a:t>
            </a:r>
            <a:endParaRPr lang="en-US" altLang="zh-CN" sz="1100" dirty="0">
              <a:solidFill>
                <a:srgbClr val="B28743"/>
              </a:solidFill>
              <a:latin typeface="华文新魏" panose="02010800040101010101" pitchFamily="2" charset="-122"/>
              <a:ea typeface="华文新魏" panose="02010800040101010101" pitchFamily="2" charset="-122"/>
            </a:endParaRPr>
          </a:p>
        </p:txBody>
      </p:sp>
      <p:sp>
        <p:nvSpPr>
          <p:cNvPr id="21" name="文本框 20"/>
          <p:cNvSpPr txBox="1">
            <a:spLocks noChangeArrowheads="1"/>
          </p:cNvSpPr>
          <p:nvPr/>
        </p:nvSpPr>
        <p:spPr bwMode="auto">
          <a:xfrm>
            <a:off x="2404401" y="4942130"/>
            <a:ext cx="1717525" cy="338554"/>
          </a:xfrm>
          <a:prstGeom prst="rect">
            <a:avLst/>
          </a:prstGeom>
          <a:noFill/>
          <a:ln>
            <a:noFill/>
          </a:ln>
        </p:spPr>
        <p:txBody>
          <a:bodyPr wrap="square">
            <a:spAutoFit/>
          </a:bodyPr>
          <a:lstStyle>
            <a:lvl1pPr/>
            <a:lvl2pPr marL="742950" indent="-285750"/>
            <a:lvl3pPr/>
            <a:lvl4pPr/>
            <a:lvl5pPr/>
            <a:lvl6pPr/>
            <a:lvl7pPr/>
            <a:lvl8pPr/>
            <a:lvl9pPr/>
          </a:lstStyle>
          <a:p>
            <a:r>
              <a:rPr lang="en-US" altLang="zh-CN" sz="1600" b="1" dirty="0">
                <a:latin typeface="华文新魏" panose="02010800040101010101" pitchFamily="2" charset="-122"/>
                <a:ea typeface="华文新魏" panose="02010800040101010101" pitchFamily="2" charset="-122"/>
                <a:sym typeface="微软雅黑" panose="020B0503020204020204" pitchFamily="34" charset="-122"/>
              </a:rPr>
              <a:t>YOUR TITTLE</a:t>
            </a:r>
            <a:endParaRPr lang="zh-CN" altLang="en-US" sz="1600" b="1" dirty="0">
              <a:latin typeface="华文新魏" panose="02010800040101010101" pitchFamily="2" charset="-122"/>
              <a:ea typeface="华文新魏" panose="02010800040101010101" pitchFamily="2" charset="-122"/>
            </a:endParaRPr>
          </a:p>
        </p:txBody>
      </p:sp>
      <p:sp>
        <p:nvSpPr>
          <p:cNvPr id="22" name="矩形 21"/>
          <p:cNvSpPr/>
          <p:nvPr/>
        </p:nvSpPr>
        <p:spPr>
          <a:xfrm>
            <a:off x="2409550" y="5313988"/>
            <a:ext cx="3614205" cy="430887"/>
          </a:xfrm>
          <a:prstGeom prst="rect">
            <a:avLst/>
          </a:prstGeom>
          <a:noFill/>
        </p:spPr>
        <p:txBody>
          <a:bodyPr wrap="square">
            <a:spAutoFit/>
          </a:bodyPr>
          <a:lstStyle/>
          <a:p>
            <a:pPr fontAlgn="base">
              <a:spcBef>
                <a:spcPct val="0"/>
              </a:spcBef>
              <a:spcAft>
                <a:spcPct val="0"/>
              </a:spcAft>
              <a:defRPr/>
            </a:pPr>
            <a:r>
              <a:rPr lang="en-US" altLang="zh-CN" sz="1100" dirty="0">
                <a:latin typeface="华文新魏" panose="02010800040101010101" pitchFamily="2" charset="-122"/>
                <a:ea typeface="华文新魏" panose="02010800040101010101" pitchFamily="2" charset="-122"/>
              </a:rPr>
              <a:t>Just for today I will try to live through this day only and not tackle my whole life at once.</a:t>
            </a:r>
            <a:endParaRPr lang="en-US" altLang="zh-CN" sz="1100" dirty="0">
              <a:solidFill>
                <a:srgbClr val="B28743"/>
              </a:solidFill>
              <a:latin typeface="华文新魏" panose="02010800040101010101" pitchFamily="2" charset="-122"/>
              <a:ea typeface="华文新魏" panose="020108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图片 27"/>
          <p:cNvPicPr>
            <a:picLocks noChangeAspect="1"/>
          </p:cNvPicPr>
          <p:nvPr/>
        </p:nvPicPr>
        <p:blipFill rotWithShape="1">
          <a:blip r:embed="rId1" cstate="email"/>
          <a:srcRect/>
          <a:stretch>
            <a:fillRect/>
          </a:stretch>
        </p:blipFill>
        <p:spPr>
          <a:xfrm>
            <a:off x="927850" y="1654488"/>
            <a:ext cx="4563920" cy="3831665"/>
          </a:xfrm>
          <a:prstGeom prst="rect">
            <a:avLst/>
          </a:prstGeom>
        </p:spPr>
      </p:pic>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2" cstate="email"/>
          <a:srcRect/>
          <a:stretch>
            <a:fillRect/>
          </a:stretch>
        </p:blipFill>
        <p:spPr>
          <a:xfrm>
            <a:off x="9705703" y="5376144"/>
            <a:ext cx="1999623" cy="1333780"/>
          </a:xfrm>
          <a:prstGeom prst="rect">
            <a:avLst/>
          </a:prstGeom>
        </p:spPr>
      </p:pic>
      <p:grpSp>
        <p:nvGrpSpPr>
          <p:cNvPr id="6" name="组合 5"/>
          <p:cNvGrpSpPr/>
          <p:nvPr/>
        </p:nvGrpSpPr>
        <p:grpSpPr>
          <a:xfrm>
            <a:off x="4894437" y="1699270"/>
            <a:ext cx="5610416" cy="1432573"/>
            <a:chOff x="5963583" y="1706984"/>
            <a:chExt cx="5610416" cy="1432573"/>
          </a:xfrm>
        </p:grpSpPr>
        <p:grpSp>
          <p:nvGrpSpPr>
            <p:cNvPr id="7" name="组合 6"/>
            <p:cNvGrpSpPr/>
            <p:nvPr/>
          </p:nvGrpSpPr>
          <p:grpSpPr>
            <a:xfrm>
              <a:off x="5963583" y="1706984"/>
              <a:ext cx="1236412" cy="1293112"/>
              <a:chOff x="8185026" y="615102"/>
              <a:chExt cx="1518663" cy="1588307"/>
            </a:xfrm>
          </p:grpSpPr>
          <p:grpSp>
            <p:nvGrpSpPr>
              <p:cNvPr id="10" name="组合 9"/>
              <p:cNvGrpSpPr/>
              <p:nvPr/>
            </p:nvGrpSpPr>
            <p:grpSpPr>
              <a:xfrm>
                <a:off x="8185026" y="615102"/>
                <a:ext cx="1518663" cy="1588307"/>
                <a:chOff x="2969417" y="404348"/>
                <a:chExt cx="4457700" cy="1885273"/>
              </a:xfrm>
            </p:grpSpPr>
            <p:grpSp>
              <p:nvGrpSpPr>
                <p:cNvPr id="13" name="组合 12"/>
                <p:cNvGrpSpPr/>
                <p:nvPr/>
              </p:nvGrpSpPr>
              <p:grpSpPr>
                <a:xfrm>
                  <a:off x="2969417" y="404348"/>
                  <a:ext cx="4336868" cy="1885273"/>
                  <a:chOff x="1728788" y="1800223"/>
                  <a:chExt cx="7876408" cy="3423942"/>
                </a:xfrm>
              </p:grpSpPr>
              <p:sp>
                <p:nvSpPr>
                  <p:cNvPr id="15" name="矩形 14"/>
                  <p:cNvSpPr/>
                  <p:nvPr/>
                </p:nvSpPr>
                <p:spPr>
                  <a:xfrm>
                    <a:off x="1935585" y="3390389"/>
                    <a:ext cx="7669611" cy="1833776"/>
                  </a:xfrm>
                  <a:prstGeom prst="rect">
                    <a:avLst/>
                  </a:prstGeom>
                  <a:solidFill>
                    <a:schemeClr val="tx1"/>
                  </a:solidFill>
                  <a:ln>
                    <a:noFill/>
                  </a:ln>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新魏" panose="02010800040101010101" pitchFamily="2" charset="-122"/>
                      <a:ea typeface="华文新魏" panose="02010800040101010101" pitchFamily="2" charset="-122"/>
                    </a:endParaRPr>
                  </a:p>
                </p:txBody>
              </p:sp>
              <p:sp>
                <p:nvSpPr>
                  <p:cNvPr id="16" name="矩形 15"/>
                  <p:cNvSpPr/>
                  <p:nvPr/>
                </p:nvSpPr>
                <p:spPr>
                  <a:xfrm>
                    <a:off x="1728788" y="1800223"/>
                    <a:ext cx="7669607" cy="2320387"/>
                  </a:xfrm>
                  <a:prstGeom prst="rect">
                    <a:avLst/>
                  </a:prstGeom>
                  <a:solidFill>
                    <a:schemeClr val="tx1"/>
                  </a:solidFill>
                  <a:ln>
                    <a:noFill/>
                  </a:ln>
                  <a:effectLst>
                    <a:softEdge rad="228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新魏" panose="02010800040101010101" pitchFamily="2" charset="-122"/>
                      <a:ea typeface="华文新魏" panose="02010800040101010101" pitchFamily="2" charset="-122"/>
                    </a:endParaRPr>
                  </a:p>
                </p:txBody>
              </p:sp>
            </p:grpSp>
            <p:sp>
              <p:nvSpPr>
                <p:cNvPr id="14" name="矩形 13"/>
                <p:cNvSpPr/>
                <p:nvPr/>
              </p:nvSpPr>
              <p:spPr>
                <a:xfrm>
                  <a:off x="3049393" y="507751"/>
                  <a:ext cx="4377724" cy="1541914"/>
                </a:xfrm>
                <a:prstGeom prst="rect">
                  <a:avLst/>
                </a:prstGeom>
                <a:solidFill>
                  <a:srgbClr val="85B7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新魏" panose="02010800040101010101" pitchFamily="2" charset="-122"/>
                    <a:ea typeface="华文新魏" panose="02010800040101010101" pitchFamily="2" charset="-122"/>
                  </a:endParaRPr>
                </a:p>
              </p:txBody>
            </p:sp>
          </p:grpSp>
          <p:sp>
            <p:nvSpPr>
              <p:cNvPr id="11" name="Freeform 42"/>
              <p:cNvSpPr>
                <a:spLocks noEditPoints="1" noChangeArrowheads="1"/>
              </p:cNvSpPr>
              <p:nvPr/>
            </p:nvSpPr>
            <p:spPr bwMode="auto">
              <a:xfrm>
                <a:off x="8539144" y="917247"/>
                <a:ext cx="800766" cy="778746"/>
              </a:xfrm>
              <a:custGeom>
                <a:avLst/>
                <a:gdLst>
                  <a:gd name="T0" fmla="*/ 60 w 121"/>
                  <a:gd name="T1" fmla="*/ 0 h 121"/>
                  <a:gd name="T2" fmla="*/ 0 w 121"/>
                  <a:gd name="T3" fmla="*/ 61 h 121"/>
                  <a:gd name="T4" fmla="*/ 60 w 121"/>
                  <a:gd name="T5" fmla="*/ 121 h 121"/>
                  <a:gd name="T6" fmla="*/ 121 w 121"/>
                  <a:gd name="T7" fmla="*/ 61 h 121"/>
                  <a:gd name="T8" fmla="*/ 60 w 121"/>
                  <a:gd name="T9" fmla="*/ 0 h 121"/>
                  <a:gd name="T10" fmla="*/ 60 w 121"/>
                  <a:gd name="T11" fmla="*/ 111 h 121"/>
                  <a:gd name="T12" fmla="*/ 10 w 121"/>
                  <a:gd name="T13" fmla="*/ 61 h 121"/>
                  <a:gd name="T14" fmla="*/ 60 w 121"/>
                  <a:gd name="T15" fmla="*/ 10 h 121"/>
                  <a:gd name="T16" fmla="*/ 111 w 121"/>
                  <a:gd name="T17" fmla="*/ 61 h 121"/>
                  <a:gd name="T18" fmla="*/ 60 w 121"/>
                  <a:gd name="T19" fmla="*/ 111 h 1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1"/>
                  <a:gd name="T31" fmla="*/ 0 h 121"/>
                  <a:gd name="T32" fmla="*/ 121 w 121"/>
                  <a:gd name="T33" fmla="*/ 121 h 1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1" h="121">
                    <a:moveTo>
                      <a:pt x="60" y="0"/>
                    </a:moveTo>
                    <a:cubicBezTo>
                      <a:pt x="27" y="0"/>
                      <a:pt x="0" y="27"/>
                      <a:pt x="0" y="61"/>
                    </a:cubicBezTo>
                    <a:cubicBezTo>
                      <a:pt x="0" y="94"/>
                      <a:pt x="27" y="121"/>
                      <a:pt x="60" y="121"/>
                    </a:cubicBezTo>
                    <a:cubicBezTo>
                      <a:pt x="94" y="121"/>
                      <a:pt x="121" y="94"/>
                      <a:pt x="121" y="61"/>
                    </a:cubicBezTo>
                    <a:cubicBezTo>
                      <a:pt x="121" y="27"/>
                      <a:pt x="94" y="0"/>
                      <a:pt x="60" y="0"/>
                    </a:cubicBezTo>
                    <a:close/>
                    <a:moveTo>
                      <a:pt x="60" y="111"/>
                    </a:moveTo>
                    <a:cubicBezTo>
                      <a:pt x="32" y="111"/>
                      <a:pt x="10" y="89"/>
                      <a:pt x="10" y="61"/>
                    </a:cubicBezTo>
                    <a:cubicBezTo>
                      <a:pt x="10" y="33"/>
                      <a:pt x="32" y="10"/>
                      <a:pt x="60" y="10"/>
                    </a:cubicBezTo>
                    <a:cubicBezTo>
                      <a:pt x="88" y="10"/>
                      <a:pt x="111" y="33"/>
                      <a:pt x="111" y="61"/>
                    </a:cubicBezTo>
                    <a:cubicBezTo>
                      <a:pt x="111" y="89"/>
                      <a:pt x="88" y="111"/>
                      <a:pt x="60" y="111"/>
                    </a:cubicBezTo>
                    <a:close/>
                  </a:path>
                </a:pathLst>
              </a:custGeom>
              <a:solidFill>
                <a:schemeClr val="bg1"/>
              </a:solidFill>
              <a:ln w="9525" cmpd="sng">
                <a:noFill/>
                <a:bevel/>
              </a:ln>
            </p:spPr>
            <p:txBody>
              <a:bodyPr/>
              <a:lstStyle/>
              <a:p>
                <a:pPr algn="ctr" fontAlgn="base">
                  <a:spcBef>
                    <a:spcPct val="0"/>
                  </a:spcBef>
                  <a:spcAft>
                    <a:spcPct val="0"/>
                  </a:spcAft>
                  <a:buFont typeface="Arial" panose="020B0604020202020204" pitchFamily="34" charset="0"/>
                  <a:buNone/>
                  <a:defRPr/>
                </a:pPr>
                <a:endParaRPr lang="zh-CN" altLang="zh-CN" sz="2000" dirty="0">
                  <a:latin typeface="华文新魏" panose="02010800040101010101" pitchFamily="2" charset="-122"/>
                  <a:ea typeface="华文新魏" panose="02010800040101010101" pitchFamily="2" charset="-122"/>
                  <a:sym typeface="Calibri" panose="020F0502020204030204" pitchFamily="34" charset="0"/>
                </a:endParaRPr>
              </a:p>
            </p:txBody>
          </p:sp>
          <p:sp>
            <p:nvSpPr>
              <p:cNvPr id="12" name="Freeform 43"/>
              <p:cNvSpPr>
                <a:spLocks noChangeArrowheads="1"/>
              </p:cNvSpPr>
              <p:nvPr/>
            </p:nvSpPr>
            <p:spPr bwMode="auto">
              <a:xfrm>
                <a:off x="8768697" y="1107674"/>
                <a:ext cx="278526" cy="384564"/>
              </a:xfrm>
              <a:custGeom>
                <a:avLst/>
                <a:gdLst>
                  <a:gd name="T0" fmla="*/ 42 w 42"/>
                  <a:gd name="T1" fmla="*/ 60 h 60"/>
                  <a:gd name="T2" fmla="*/ 42 w 42"/>
                  <a:gd name="T3" fmla="*/ 0 h 60"/>
                  <a:gd name="T4" fmla="*/ 0 w 42"/>
                  <a:gd name="T5" fmla="*/ 42 h 60"/>
                  <a:gd name="T6" fmla="*/ 42 w 42"/>
                  <a:gd name="T7" fmla="*/ 60 h 60"/>
                  <a:gd name="T8" fmla="*/ 0 60000 65536"/>
                  <a:gd name="T9" fmla="*/ 0 60000 65536"/>
                  <a:gd name="T10" fmla="*/ 0 60000 65536"/>
                  <a:gd name="T11" fmla="*/ 0 60000 65536"/>
                  <a:gd name="T12" fmla="*/ 0 w 42"/>
                  <a:gd name="T13" fmla="*/ 0 h 60"/>
                  <a:gd name="T14" fmla="*/ 42 w 42"/>
                  <a:gd name="T15" fmla="*/ 60 h 60"/>
                </a:gdLst>
                <a:ahLst/>
                <a:cxnLst>
                  <a:cxn ang="T8">
                    <a:pos x="T0" y="T1"/>
                  </a:cxn>
                  <a:cxn ang="T9">
                    <a:pos x="T2" y="T3"/>
                  </a:cxn>
                  <a:cxn ang="T10">
                    <a:pos x="T4" y="T5"/>
                  </a:cxn>
                  <a:cxn ang="T11">
                    <a:pos x="T6" y="T7"/>
                  </a:cxn>
                </a:cxnLst>
                <a:rect l="T12" t="T13" r="T14" b="T15"/>
                <a:pathLst>
                  <a:path w="42" h="60">
                    <a:moveTo>
                      <a:pt x="42" y="60"/>
                    </a:moveTo>
                    <a:cubicBezTo>
                      <a:pt x="42" y="0"/>
                      <a:pt x="42" y="0"/>
                      <a:pt x="42" y="0"/>
                    </a:cubicBezTo>
                    <a:cubicBezTo>
                      <a:pt x="0" y="42"/>
                      <a:pt x="0" y="42"/>
                      <a:pt x="0" y="42"/>
                    </a:cubicBezTo>
                    <a:cubicBezTo>
                      <a:pt x="29" y="42"/>
                      <a:pt x="42" y="60"/>
                      <a:pt x="42" y="60"/>
                    </a:cubicBezTo>
                    <a:close/>
                  </a:path>
                </a:pathLst>
              </a:custGeom>
              <a:solidFill>
                <a:schemeClr val="bg1"/>
              </a:solidFill>
              <a:ln w="9525" cmpd="sng">
                <a:noFill/>
                <a:bevel/>
              </a:ln>
            </p:spPr>
            <p:txBody>
              <a:bodyPr/>
              <a:lstStyle/>
              <a:p>
                <a:pPr algn="ctr" fontAlgn="base">
                  <a:spcBef>
                    <a:spcPct val="0"/>
                  </a:spcBef>
                  <a:spcAft>
                    <a:spcPct val="0"/>
                  </a:spcAft>
                  <a:buFont typeface="Arial" panose="020B0604020202020204" pitchFamily="34" charset="0"/>
                  <a:buNone/>
                  <a:defRPr/>
                </a:pPr>
                <a:endParaRPr lang="zh-CN" altLang="zh-CN" sz="2000" dirty="0">
                  <a:latin typeface="华文新魏" panose="02010800040101010101" pitchFamily="2" charset="-122"/>
                  <a:ea typeface="华文新魏" panose="02010800040101010101" pitchFamily="2" charset="-122"/>
                  <a:sym typeface="Calibri" panose="020F0502020204030204" pitchFamily="34" charset="0"/>
                </a:endParaRPr>
              </a:p>
            </p:txBody>
          </p:sp>
        </p:grpSp>
        <p:sp>
          <p:nvSpPr>
            <p:cNvPr id="8" name="文本框 22"/>
            <p:cNvSpPr txBox="1">
              <a:spLocks noChangeArrowheads="1"/>
            </p:cNvSpPr>
            <p:nvPr/>
          </p:nvSpPr>
          <p:spPr bwMode="auto">
            <a:xfrm>
              <a:off x="7401017" y="1785340"/>
              <a:ext cx="3308902" cy="400110"/>
            </a:xfrm>
            <a:prstGeom prst="rect">
              <a:avLst/>
            </a:prstGeom>
            <a:noFill/>
            <a:ln>
              <a:noFill/>
            </a:ln>
          </p:spPr>
          <p:txBody>
            <a:bodyPr wrap="square">
              <a:spAutoFit/>
            </a:bodyPr>
            <a:lstStyle>
              <a:lvl1pPr/>
              <a:lvl2pPr marL="742950" indent="-285750"/>
              <a:lvl3pPr/>
              <a:lvl4pPr/>
              <a:lvl5pPr/>
              <a:lvl6pPr/>
              <a:lvl7pPr/>
              <a:lvl8pPr/>
              <a:lvl9pPr/>
            </a:lstStyle>
            <a:p>
              <a:r>
                <a:rPr lang="en-US" altLang="zh-CN" sz="2000" b="1" dirty="0">
                  <a:latin typeface="华文新魏" panose="02010800040101010101" pitchFamily="2" charset="-122"/>
                  <a:ea typeface="华文新魏" panose="02010800040101010101" pitchFamily="2" charset="-122"/>
                  <a:sym typeface="微软雅黑" panose="020B0503020204020204" pitchFamily="34" charset="-122"/>
                </a:rPr>
                <a:t>ADD TITLE HERE</a:t>
              </a:r>
              <a:endParaRPr lang="zh-CN" altLang="en-US" sz="2000" dirty="0">
                <a:latin typeface="华文新魏" panose="02010800040101010101" pitchFamily="2" charset="-122"/>
                <a:ea typeface="华文新魏" panose="02010800040101010101" pitchFamily="2" charset="-122"/>
              </a:endParaRPr>
            </a:p>
          </p:txBody>
        </p:sp>
        <p:sp>
          <p:nvSpPr>
            <p:cNvPr id="9" name="矩形 23"/>
            <p:cNvSpPr>
              <a:spLocks noChangeArrowheads="1"/>
            </p:cNvSpPr>
            <p:nvPr/>
          </p:nvSpPr>
          <p:spPr bwMode="auto">
            <a:xfrm>
              <a:off x="7456716" y="2185450"/>
              <a:ext cx="4117283" cy="954107"/>
            </a:xfrm>
            <a:prstGeom prst="rect">
              <a:avLst/>
            </a:prstGeom>
            <a:noFill/>
            <a:ln>
              <a:noFill/>
            </a:ln>
          </p:spPr>
          <p:txBody>
            <a:bodyPr wrap="square">
              <a:spAutoFit/>
            </a:bodyPr>
            <a:lstStyle/>
            <a:p>
              <a:pPr eaLnBrk="1" hangingPunct="1"/>
              <a:r>
                <a:rPr lang="en-US" sz="1400" dirty="0">
                  <a:latin typeface="华文新魏" panose="02010800040101010101" pitchFamily="2" charset="-122"/>
                  <a:ea typeface="华文新魏" panose="02010800040101010101" pitchFamily="2" charset="-122"/>
                </a:rPr>
                <a:t>hours that </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 whole life problem at once. I can do for twelve hours that</a:t>
              </a:r>
              <a:endParaRPr lang="zh-CN" altLang="en-US" sz="1400" dirty="0">
                <a:latin typeface="华文新魏" panose="02010800040101010101" pitchFamily="2" charset="-122"/>
                <a:ea typeface="华文新魏" panose="02010800040101010101" pitchFamily="2" charset="-122"/>
              </a:endParaRPr>
            </a:p>
            <a:p>
              <a:pPr eaLnBrk="1" hangingPunct="1"/>
              <a:endParaRPr lang="zh-CN" altLang="en-US" sz="1400" dirty="0">
                <a:latin typeface="华文新魏" panose="02010800040101010101" pitchFamily="2" charset="-122"/>
                <a:ea typeface="华文新魏" panose="02010800040101010101" pitchFamily="2" charset="-122"/>
              </a:endParaRPr>
            </a:p>
          </p:txBody>
        </p:sp>
      </p:grpSp>
      <p:grpSp>
        <p:nvGrpSpPr>
          <p:cNvPr id="17" name="组合 16"/>
          <p:cNvGrpSpPr/>
          <p:nvPr/>
        </p:nvGrpSpPr>
        <p:grpSpPr>
          <a:xfrm>
            <a:off x="4916620" y="4121397"/>
            <a:ext cx="5643932" cy="1364756"/>
            <a:chOff x="5985766" y="4129111"/>
            <a:chExt cx="5643932" cy="1364756"/>
          </a:xfrm>
        </p:grpSpPr>
        <p:grpSp>
          <p:nvGrpSpPr>
            <p:cNvPr id="18" name="组合 17"/>
            <p:cNvGrpSpPr/>
            <p:nvPr/>
          </p:nvGrpSpPr>
          <p:grpSpPr>
            <a:xfrm>
              <a:off x="5985766" y="4129111"/>
              <a:ext cx="1214229" cy="1265137"/>
              <a:chOff x="2354228" y="615102"/>
              <a:chExt cx="1518663" cy="1588307"/>
            </a:xfrm>
          </p:grpSpPr>
          <p:grpSp>
            <p:nvGrpSpPr>
              <p:cNvPr id="21" name="组合 20"/>
              <p:cNvGrpSpPr/>
              <p:nvPr/>
            </p:nvGrpSpPr>
            <p:grpSpPr>
              <a:xfrm>
                <a:off x="2354228" y="615102"/>
                <a:ext cx="1518663" cy="1588307"/>
                <a:chOff x="2969417" y="404348"/>
                <a:chExt cx="4457700" cy="1885273"/>
              </a:xfrm>
            </p:grpSpPr>
            <p:grpSp>
              <p:nvGrpSpPr>
                <p:cNvPr id="24" name="组合 23"/>
                <p:cNvGrpSpPr/>
                <p:nvPr/>
              </p:nvGrpSpPr>
              <p:grpSpPr>
                <a:xfrm>
                  <a:off x="2969417" y="404348"/>
                  <a:ext cx="4336868" cy="1885273"/>
                  <a:chOff x="1728788" y="1800223"/>
                  <a:chExt cx="7876408" cy="3423942"/>
                </a:xfrm>
              </p:grpSpPr>
              <p:sp>
                <p:nvSpPr>
                  <p:cNvPr id="26" name="矩形 25"/>
                  <p:cNvSpPr/>
                  <p:nvPr/>
                </p:nvSpPr>
                <p:spPr>
                  <a:xfrm>
                    <a:off x="1935585" y="3390389"/>
                    <a:ext cx="7669611" cy="1833776"/>
                  </a:xfrm>
                  <a:prstGeom prst="rect">
                    <a:avLst/>
                  </a:prstGeom>
                  <a:solidFill>
                    <a:schemeClr val="tx1"/>
                  </a:solidFill>
                  <a:ln>
                    <a:noFill/>
                  </a:ln>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新魏" panose="02010800040101010101" pitchFamily="2" charset="-122"/>
                      <a:ea typeface="华文新魏" panose="02010800040101010101" pitchFamily="2" charset="-122"/>
                    </a:endParaRPr>
                  </a:p>
                </p:txBody>
              </p:sp>
              <p:sp>
                <p:nvSpPr>
                  <p:cNvPr id="27" name="矩形 26"/>
                  <p:cNvSpPr/>
                  <p:nvPr/>
                </p:nvSpPr>
                <p:spPr>
                  <a:xfrm>
                    <a:off x="1728788" y="1800223"/>
                    <a:ext cx="7669607" cy="2320387"/>
                  </a:xfrm>
                  <a:prstGeom prst="rect">
                    <a:avLst/>
                  </a:prstGeom>
                  <a:solidFill>
                    <a:schemeClr val="tx1"/>
                  </a:solidFill>
                  <a:ln>
                    <a:noFill/>
                  </a:ln>
                  <a:effectLst>
                    <a:softEdge rad="228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新魏" panose="02010800040101010101" pitchFamily="2" charset="-122"/>
                      <a:ea typeface="华文新魏" panose="02010800040101010101" pitchFamily="2" charset="-122"/>
                    </a:endParaRPr>
                  </a:p>
                </p:txBody>
              </p:sp>
            </p:grpSp>
            <p:sp>
              <p:nvSpPr>
                <p:cNvPr id="25" name="矩形 24"/>
                <p:cNvSpPr/>
                <p:nvPr/>
              </p:nvSpPr>
              <p:spPr>
                <a:xfrm>
                  <a:off x="3049393" y="507751"/>
                  <a:ext cx="4377724" cy="1541914"/>
                </a:xfrm>
                <a:prstGeom prst="rect">
                  <a:avLst/>
                </a:prstGeom>
                <a:solidFill>
                  <a:srgbClr val="FCD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华文新魏" panose="02010800040101010101" pitchFamily="2" charset="-122"/>
                    <a:ea typeface="华文新魏" panose="02010800040101010101" pitchFamily="2" charset="-122"/>
                  </a:endParaRPr>
                </a:p>
              </p:txBody>
            </p:sp>
          </p:grpSp>
          <p:sp>
            <p:nvSpPr>
              <p:cNvPr id="22" name="Freeform 170"/>
              <p:cNvSpPr>
                <a:spLocks noChangeArrowheads="1"/>
              </p:cNvSpPr>
              <p:nvPr/>
            </p:nvSpPr>
            <p:spPr bwMode="auto">
              <a:xfrm>
                <a:off x="2928938" y="1280392"/>
                <a:ext cx="400050" cy="369368"/>
              </a:xfrm>
              <a:custGeom>
                <a:avLst/>
                <a:gdLst>
                  <a:gd name="T0" fmla="*/ 45 w 90"/>
                  <a:gd name="T1" fmla="*/ 83 h 83"/>
                  <a:gd name="T2" fmla="*/ 90 w 90"/>
                  <a:gd name="T3" fmla="*/ 0 h 83"/>
                  <a:gd name="T4" fmla="*/ 0 w 90"/>
                  <a:gd name="T5" fmla="*/ 0 h 83"/>
                  <a:gd name="T6" fmla="*/ 45 w 90"/>
                  <a:gd name="T7" fmla="*/ 83 h 83"/>
                  <a:gd name="T8" fmla="*/ 0 60000 65536"/>
                  <a:gd name="T9" fmla="*/ 0 60000 65536"/>
                  <a:gd name="T10" fmla="*/ 0 60000 65536"/>
                  <a:gd name="T11" fmla="*/ 0 60000 65536"/>
                  <a:gd name="T12" fmla="*/ 0 w 90"/>
                  <a:gd name="T13" fmla="*/ 0 h 83"/>
                  <a:gd name="T14" fmla="*/ 90 w 90"/>
                  <a:gd name="T15" fmla="*/ 83 h 83"/>
                </a:gdLst>
                <a:ahLst/>
                <a:cxnLst>
                  <a:cxn ang="T8">
                    <a:pos x="T0" y="T1"/>
                  </a:cxn>
                  <a:cxn ang="T9">
                    <a:pos x="T2" y="T3"/>
                  </a:cxn>
                  <a:cxn ang="T10">
                    <a:pos x="T4" y="T5"/>
                  </a:cxn>
                  <a:cxn ang="T11">
                    <a:pos x="T6" y="T7"/>
                  </a:cxn>
                </a:cxnLst>
                <a:rect l="T12" t="T13" r="T14" b="T15"/>
                <a:pathLst>
                  <a:path w="90" h="83">
                    <a:moveTo>
                      <a:pt x="45" y="83"/>
                    </a:moveTo>
                    <a:cubicBezTo>
                      <a:pt x="90" y="59"/>
                      <a:pt x="90" y="0"/>
                      <a:pt x="90" y="0"/>
                    </a:cubicBezTo>
                    <a:cubicBezTo>
                      <a:pt x="0" y="0"/>
                      <a:pt x="0" y="0"/>
                      <a:pt x="0" y="0"/>
                    </a:cubicBezTo>
                    <a:cubicBezTo>
                      <a:pt x="0" y="0"/>
                      <a:pt x="0" y="59"/>
                      <a:pt x="45" y="83"/>
                    </a:cubicBezTo>
                    <a:close/>
                  </a:path>
                </a:pathLst>
              </a:custGeom>
              <a:solidFill>
                <a:schemeClr val="bg1"/>
              </a:solidFill>
              <a:ln w="9525" cmpd="sng">
                <a:noFill/>
                <a:bevel/>
              </a:ln>
            </p:spPr>
            <p:txBody>
              <a:bodyPr/>
              <a:lstStyle/>
              <a:p>
                <a:pPr algn="ctr" fontAlgn="base">
                  <a:spcBef>
                    <a:spcPct val="0"/>
                  </a:spcBef>
                  <a:spcAft>
                    <a:spcPct val="0"/>
                  </a:spcAft>
                  <a:buFont typeface="Arial" panose="020B0604020202020204" pitchFamily="34" charset="0"/>
                  <a:buNone/>
                  <a:defRPr/>
                </a:pPr>
                <a:endParaRPr lang="zh-CN" altLang="zh-CN" sz="2000" dirty="0">
                  <a:latin typeface="华文新魏" panose="02010800040101010101" pitchFamily="2" charset="-122"/>
                  <a:ea typeface="华文新魏" panose="02010800040101010101" pitchFamily="2" charset="-122"/>
                  <a:sym typeface="Calibri" panose="020F0502020204030204" pitchFamily="34" charset="0"/>
                </a:endParaRPr>
              </a:p>
            </p:txBody>
          </p:sp>
          <p:sp>
            <p:nvSpPr>
              <p:cNvPr id="23" name="Freeform 171"/>
              <p:cNvSpPr>
                <a:spLocks noChangeArrowheads="1"/>
              </p:cNvSpPr>
              <p:nvPr/>
            </p:nvSpPr>
            <p:spPr bwMode="auto">
              <a:xfrm>
                <a:off x="2928938" y="1130648"/>
                <a:ext cx="400050" cy="126451"/>
              </a:xfrm>
              <a:custGeom>
                <a:avLst/>
                <a:gdLst>
                  <a:gd name="T0" fmla="*/ 84 w 90"/>
                  <a:gd name="T1" fmla="*/ 0 h 29"/>
                  <a:gd name="T2" fmla="*/ 68 w 90"/>
                  <a:gd name="T3" fmla="*/ 16 h 29"/>
                  <a:gd name="T4" fmla="*/ 52 w 90"/>
                  <a:gd name="T5" fmla="*/ 0 h 29"/>
                  <a:gd name="T6" fmla="*/ 39 w 90"/>
                  <a:gd name="T7" fmla="*/ 0 h 29"/>
                  <a:gd name="T8" fmla="*/ 23 w 90"/>
                  <a:gd name="T9" fmla="*/ 16 h 29"/>
                  <a:gd name="T10" fmla="*/ 7 w 90"/>
                  <a:gd name="T11" fmla="*/ 0 h 29"/>
                  <a:gd name="T12" fmla="*/ 0 w 90"/>
                  <a:gd name="T13" fmla="*/ 0 h 29"/>
                  <a:gd name="T14" fmla="*/ 0 w 90"/>
                  <a:gd name="T15" fmla="*/ 29 h 29"/>
                  <a:gd name="T16" fmla="*/ 90 w 90"/>
                  <a:gd name="T17" fmla="*/ 29 h 29"/>
                  <a:gd name="T18" fmla="*/ 90 w 90"/>
                  <a:gd name="T19" fmla="*/ 0 h 29"/>
                  <a:gd name="T20" fmla="*/ 84 w 90"/>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9"/>
                  <a:gd name="T35" fmla="*/ 90 w 90"/>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9">
                    <a:moveTo>
                      <a:pt x="84" y="0"/>
                    </a:moveTo>
                    <a:cubicBezTo>
                      <a:pt x="84" y="9"/>
                      <a:pt x="77" y="16"/>
                      <a:pt x="68" y="16"/>
                    </a:cubicBezTo>
                    <a:cubicBezTo>
                      <a:pt x="59" y="16"/>
                      <a:pt x="52" y="9"/>
                      <a:pt x="52" y="0"/>
                    </a:cubicBezTo>
                    <a:cubicBezTo>
                      <a:pt x="39" y="0"/>
                      <a:pt x="39" y="0"/>
                      <a:pt x="39" y="0"/>
                    </a:cubicBezTo>
                    <a:cubicBezTo>
                      <a:pt x="39" y="9"/>
                      <a:pt x="32" y="16"/>
                      <a:pt x="23" y="16"/>
                    </a:cubicBezTo>
                    <a:cubicBezTo>
                      <a:pt x="14" y="16"/>
                      <a:pt x="7" y="9"/>
                      <a:pt x="7" y="0"/>
                    </a:cubicBezTo>
                    <a:cubicBezTo>
                      <a:pt x="0" y="0"/>
                      <a:pt x="0" y="0"/>
                      <a:pt x="0" y="0"/>
                    </a:cubicBezTo>
                    <a:cubicBezTo>
                      <a:pt x="0" y="29"/>
                      <a:pt x="0" y="29"/>
                      <a:pt x="0" y="29"/>
                    </a:cubicBezTo>
                    <a:cubicBezTo>
                      <a:pt x="90" y="29"/>
                      <a:pt x="90" y="29"/>
                      <a:pt x="90" y="29"/>
                    </a:cubicBezTo>
                    <a:cubicBezTo>
                      <a:pt x="90" y="0"/>
                      <a:pt x="90" y="0"/>
                      <a:pt x="90" y="0"/>
                    </a:cubicBezTo>
                    <a:lnTo>
                      <a:pt x="84" y="0"/>
                    </a:lnTo>
                    <a:close/>
                  </a:path>
                </a:pathLst>
              </a:custGeom>
              <a:solidFill>
                <a:schemeClr val="bg1"/>
              </a:solidFill>
              <a:ln w="9525" cmpd="sng">
                <a:noFill/>
                <a:bevel/>
              </a:ln>
            </p:spPr>
            <p:txBody>
              <a:bodyPr/>
              <a:lstStyle/>
              <a:p>
                <a:pPr algn="ctr" fontAlgn="base">
                  <a:spcBef>
                    <a:spcPct val="0"/>
                  </a:spcBef>
                  <a:spcAft>
                    <a:spcPct val="0"/>
                  </a:spcAft>
                  <a:buFont typeface="Arial" panose="020B0604020202020204" pitchFamily="34" charset="0"/>
                  <a:buNone/>
                  <a:defRPr/>
                </a:pPr>
                <a:endParaRPr lang="zh-CN" altLang="zh-CN" sz="2000" dirty="0">
                  <a:latin typeface="华文新魏" panose="02010800040101010101" pitchFamily="2" charset="-122"/>
                  <a:ea typeface="华文新魏" panose="02010800040101010101" pitchFamily="2" charset="-122"/>
                  <a:sym typeface="Calibri" panose="020F0502020204030204" pitchFamily="34" charset="0"/>
                </a:endParaRPr>
              </a:p>
            </p:txBody>
          </p:sp>
        </p:grpSp>
        <p:sp>
          <p:nvSpPr>
            <p:cNvPr id="19" name="文本框 18"/>
            <p:cNvSpPr txBox="1">
              <a:spLocks noChangeArrowheads="1"/>
            </p:cNvSpPr>
            <p:nvPr/>
          </p:nvSpPr>
          <p:spPr bwMode="auto">
            <a:xfrm>
              <a:off x="7456716" y="4139650"/>
              <a:ext cx="3308902" cy="400110"/>
            </a:xfrm>
            <a:prstGeom prst="rect">
              <a:avLst/>
            </a:prstGeom>
            <a:noFill/>
            <a:ln>
              <a:noFill/>
            </a:ln>
          </p:spPr>
          <p:txBody>
            <a:bodyPr wrap="square">
              <a:spAutoFit/>
            </a:bodyPr>
            <a:lstStyle>
              <a:lvl1pPr/>
              <a:lvl2pPr marL="742950" indent="-285750"/>
              <a:lvl3pPr/>
              <a:lvl4pPr/>
              <a:lvl5pPr/>
              <a:lvl6pPr/>
              <a:lvl7pPr/>
              <a:lvl8pPr/>
              <a:lvl9pPr/>
            </a:lstStyle>
            <a:p>
              <a:r>
                <a:rPr lang="en-US" altLang="zh-CN" sz="2000" b="1" dirty="0">
                  <a:latin typeface="华文新魏" panose="02010800040101010101" pitchFamily="2" charset="-122"/>
                  <a:ea typeface="华文新魏" panose="02010800040101010101" pitchFamily="2" charset="-122"/>
                  <a:sym typeface="微软雅黑" panose="020B0503020204020204" pitchFamily="34" charset="-122"/>
                </a:rPr>
                <a:t>ADD TITLE HERE</a:t>
              </a:r>
              <a:endParaRPr lang="zh-CN" altLang="en-US" sz="2000" dirty="0">
                <a:latin typeface="华文新魏" panose="02010800040101010101" pitchFamily="2" charset="-122"/>
                <a:ea typeface="华文新魏" panose="02010800040101010101" pitchFamily="2" charset="-122"/>
              </a:endParaRPr>
            </a:p>
          </p:txBody>
        </p:sp>
        <p:sp>
          <p:nvSpPr>
            <p:cNvPr id="20" name="矩形 19"/>
            <p:cNvSpPr>
              <a:spLocks noChangeArrowheads="1"/>
            </p:cNvSpPr>
            <p:nvPr/>
          </p:nvSpPr>
          <p:spPr bwMode="auto">
            <a:xfrm>
              <a:off x="7512415" y="4539760"/>
              <a:ext cx="4117283" cy="954107"/>
            </a:xfrm>
            <a:prstGeom prst="rect">
              <a:avLst/>
            </a:prstGeom>
            <a:noFill/>
            <a:ln>
              <a:noFill/>
            </a:ln>
          </p:spPr>
          <p:txBody>
            <a:bodyPr wrap="square">
              <a:spAutoFit/>
            </a:bodyPr>
            <a:lstStyle/>
            <a:p>
              <a:pPr eaLnBrk="1" hangingPunct="1"/>
              <a:r>
                <a:rPr lang="en-US" sz="1400" dirty="0">
                  <a:latin typeface="华文新魏" panose="02010800040101010101" pitchFamily="2" charset="-122"/>
                  <a:ea typeface="华文新魏" panose="02010800040101010101" pitchFamily="2" charset="-122"/>
                </a:rPr>
                <a:t>hours that </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 whole life problem at once. I can do for twelve hours that</a:t>
              </a:r>
              <a:endParaRPr lang="zh-CN" altLang="en-US" sz="1400" dirty="0">
                <a:latin typeface="华文新魏" panose="02010800040101010101" pitchFamily="2" charset="-122"/>
                <a:ea typeface="华文新魏" panose="02010800040101010101" pitchFamily="2" charset="-122"/>
              </a:endParaRPr>
            </a:p>
            <a:p>
              <a:pPr eaLnBrk="1" hangingPunct="1"/>
              <a:endParaRPr lang="zh-CN" altLang="en-US" sz="1400" dirty="0">
                <a:latin typeface="华文新魏" panose="02010800040101010101" pitchFamily="2" charset="-122"/>
                <a:ea typeface="华文新魏" panose="02010800040101010101"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1000"/>
                                        <p:tgtEl>
                                          <p:spTgt spid="28"/>
                                        </p:tgtEl>
                                      </p:cBhvr>
                                    </p:animEffect>
                                    <p:anim calcmode="lin" valueType="num">
                                      <p:cBhvr>
                                        <p:cTn id="8" dur="1000" fill="hold"/>
                                        <p:tgtEl>
                                          <p:spTgt spid="28"/>
                                        </p:tgtEl>
                                        <p:attrNameLst>
                                          <p:attrName>ppt_x</p:attrName>
                                        </p:attrNameLst>
                                      </p:cBhvr>
                                      <p:tavLst>
                                        <p:tav tm="0">
                                          <p:val>
                                            <p:strVal val="#ppt_x"/>
                                          </p:val>
                                        </p:tav>
                                        <p:tav tm="100000">
                                          <p:val>
                                            <p:strVal val="#ppt_x"/>
                                          </p:val>
                                        </p:tav>
                                      </p:tavLst>
                                    </p:anim>
                                    <p:anim calcmode="lin" valueType="num">
                                      <p:cBhvr>
                                        <p:cTn id="9" dur="1000" fill="hold"/>
                                        <p:tgtEl>
                                          <p:spTgt spid="2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cxnSp>
        <p:nvCxnSpPr>
          <p:cNvPr id="6" name="Straight Connector 69@|9FFC:0|FBC:0|LFC:9868950|LBC:16777215"/>
          <p:cNvCxnSpPr/>
          <p:nvPr/>
        </p:nvCxnSpPr>
        <p:spPr>
          <a:xfrm flipV="1">
            <a:off x="2340778" y="3178942"/>
            <a:ext cx="0" cy="471487"/>
          </a:xfrm>
          <a:prstGeom prst="line">
            <a:avLst/>
          </a:prstGeom>
          <a:ln w="12700" cap="flat" cmpd="sng">
            <a:solidFill>
              <a:schemeClr val="tx1"/>
            </a:solidFill>
            <a:prstDash val="solid"/>
            <a:headEnd type="none" w="med" len="med"/>
            <a:tailEnd type="none" w="med" len="med"/>
          </a:ln>
        </p:spPr>
      </p:cxnSp>
      <p:cxnSp>
        <p:nvCxnSpPr>
          <p:cNvPr id="7" name="Straight Connector 70@|9FFC:0|FBC:0|LFC:9868950|LBC:16777215"/>
          <p:cNvCxnSpPr/>
          <p:nvPr/>
        </p:nvCxnSpPr>
        <p:spPr>
          <a:xfrm flipV="1">
            <a:off x="4861728" y="3178942"/>
            <a:ext cx="0" cy="471487"/>
          </a:xfrm>
          <a:prstGeom prst="line">
            <a:avLst/>
          </a:prstGeom>
          <a:ln w="12700" cap="flat" cmpd="sng">
            <a:solidFill>
              <a:schemeClr val="tx1"/>
            </a:solidFill>
            <a:prstDash val="solid"/>
            <a:headEnd type="none" w="med" len="med"/>
            <a:tailEnd type="none" w="med" len="med"/>
          </a:ln>
        </p:spPr>
      </p:cxnSp>
      <p:cxnSp>
        <p:nvCxnSpPr>
          <p:cNvPr id="8" name="Straight Connector 71@|9FFC:0|FBC:0|LFC:9868950|LBC:16777215"/>
          <p:cNvCxnSpPr/>
          <p:nvPr/>
        </p:nvCxnSpPr>
        <p:spPr>
          <a:xfrm flipV="1">
            <a:off x="7384265" y="3178942"/>
            <a:ext cx="0" cy="471487"/>
          </a:xfrm>
          <a:prstGeom prst="line">
            <a:avLst/>
          </a:prstGeom>
          <a:ln w="12700" cap="flat" cmpd="sng">
            <a:solidFill>
              <a:schemeClr val="tx1"/>
            </a:solidFill>
            <a:prstDash val="solid"/>
            <a:headEnd type="none" w="med" len="med"/>
            <a:tailEnd type="none" w="med" len="med"/>
          </a:ln>
        </p:spPr>
      </p:cxnSp>
      <p:cxnSp>
        <p:nvCxnSpPr>
          <p:cNvPr id="9" name="Straight Connector 72@|9FFC:0|FBC:0|LFC:9868950|LBC:16777215"/>
          <p:cNvCxnSpPr/>
          <p:nvPr/>
        </p:nvCxnSpPr>
        <p:spPr>
          <a:xfrm flipV="1">
            <a:off x="9890928" y="3178942"/>
            <a:ext cx="0" cy="471487"/>
          </a:xfrm>
          <a:prstGeom prst="line">
            <a:avLst/>
          </a:prstGeom>
          <a:ln w="12700" cap="flat" cmpd="sng">
            <a:solidFill>
              <a:schemeClr val="tx1"/>
            </a:solidFill>
            <a:prstDash val="solid"/>
            <a:headEnd type="none" w="med" len="med"/>
            <a:tailEnd type="none" w="med" len="med"/>
          </a:ln>
        </p:spPr>
      </p:cxnSp>
      <p:cxnSp>
        <p:nvCxnSpPr>
          <p:cNvPr id="10" name="Straight Connector 73@|9FFC:0|FBC:0|LFC:9868950|LBC:16777215"/>
          <p:cNvCxnSpPr/>
          <p:nvPr/>
        </p:nvCxnSpPr>
        <p:spPr>
          <a:xfrm>
            <a:off x="2340778" y="3178942"/>
            <a:ext cx="7550150" cy="0"/>
          </a:xfrm>
          <a:prstGeom prst="line">
            <a:avLst/>
          </a:prstGeom>
          <a:ln w="12700" cap="flat" cmpd="sng">
            <a:solidFill>
              <a:schemeClr val="tx1"/>
            </a:solidFill>
            <a:prstDash val="solid"/>
            <a:headEnd type="none" w="med" len="med"/>
            <a:tailEnd type="none" w="med" len="med"/>
          </a:ln>
        </p:spPr>
      </p:cxnSp>
      <p:sp>
        <p:nvSpPr>
          <p:cNvPr id="11" name="Freeform 367"/>
          <p:cNvSpPr>
            <a:spLocks noEditPoints="1"/>
          </p:cNvSpPr>
          <p:nvPr/>
        </p:nvSpPr>
        <p:spPr>
          <a:xfrm>
            <a:off x="5934878" y="2032767"/>
            <a:ext cx="377825" cy="403225"/>
          </a:xfrm>
          <a:custGeom>
            <a:avLst/>
            <a:gdLst/>
            <a:ahLst/>
            <a:cxnLst>
              <a:cxn ang="0">
                <a:pos x="352543" y="268817"/>
              </a:cxn>
              <a:cxn ang="0">
                <a:pos x="328666" y="292618"/>
              </a:cxn>
              <a:cxn ang="0">
                <a:pos x="328666" y="295418"/>
              </a:cxn>
              <a:cxn ang="0">
                <a:pos x="282315" y="326220"/>
              </a:cxn>
              <a:cxn ang="0">
                <a:pos x="224729" y="336021"/>
              </a:cxn>
              <a:cxn ang="0">
                <a:pos x="207874" y="261816"/>
              </a:cxn>
              <a:cxn ang="0">
                <a:pos x="205065" y="169411"/>
              </a:cxn>
              <a:cxn ang="0">
                <a:pos x="271079" y="169411"/>
              </a:cxn>
              <a:cxn ang="0">
                <a:pos x="296361" y="163810"/>
              </a:cxn>
              <a:cxn ang="0">
                <a:pos x="311811" y="172211"/>
              </a:cxn>
              <a:cxn ang="0">
                <a:pos x="331475" y="152609"/>
              </a:cxn>
              <a:cxn ang="0">
                <a:pos x="311811" y="133008"/>
              </a:cxn>
              <a:cxn ang="0">
                <a:pos x="294956" y="141409"/>
              </a:cxn>
              <a:cxn ang="0">
                <a:pos x="203660" y="141409"/>
              </a:cxn>
              <a:cxn ang="0">
                <a:pos x="202256" y="95206"/>
              </a:cxn>
              <a:cxn ang="0">
                <a:pos x="237370" y="49003"/>
              </a:cxn>
              <a:cxn ang="0">
                <a:pos x="188210" y="0"/>
              </a:cxn>
              <a:cxn ang="0">
                <a:pos x="139051" y="49003"/>
              </a:cxn>
              <a:cxn ang="0">
                <a:pos x="174165" y="95206"/>
              </a:cxn>
              <a:cxn ang="0">
                <a:pos x="172760" y="141409"/>
              </a:cxn>
              <a:cxn ang="0">
                <a:pos x="81464" y="141409"/>
              </a:cxn>
              <a:cxn ang="0">
                <a:pos x="64609" y="133008"/>
              </a:cxn>
              <a:cxn ang="0">
                <a:pos x="44946" y="152609"/>
              </a:cxn>
              <a:cxn ang="0">
                <a:pos x="64609" y="172211"/>
              </a:cxn>
              <a:cxn ang="0">
                <a:pos x="80060" y="163810"/>
              </a:cxn>
              <a:cxn ang="0">
                <a:pos x="106746" y="169411"/>
              </a:cxn>
              <a:cxn ang="0">
                <a:pos x="171356" y="169411"/>
              </a:cxn>
              <a:cxn ang="0">
                <a:pos x="168546" y="261816"/>
              </a:cxn>
              <a:cxn ang="0">
                <a:pos x="153096" y="334621"/>
              </a:cxn>
              <a:cxn ang="0">
                <a:pos x="82869" y="317820"/>
              </a:cxn>
              <a:cxn ang="0">
                <a:pos x="47755" y="296818"/>
              </a:cxn>
              <a:cxn ang="0">
                <a:pos x="49159" y="292618"/>
              </a:cxn>
              <a:cxn ang="0">
                <a:pos x="23877" y="268817"/>
              </a:cxn>
              <a:cxn ang="0">
                <a:pos x="0" y="292618"/>
              </a:cxn>
              <a:cxn ang="0">
                <a:pos x="23877" y="317820"/>
              </a:cxn>
              <a:cxn ang="0">
                <a:pos x="29496" y="316420"/>
              </a:cxn>
              <a:cxn ang="0">
                <a:pos x="67419" y="345821"/>
              </a:cxn>
              <a:cxn ang="0">
                <a:pos x="143264" y="382224"/>
              </a:cxn>
              <a:cxn ang="0">
                <a:pos x="189615" y="403225"/>
              </a:cxn>
              <a:cxn ang="0">
                <a:pos x="233156" y="382224"/>
              </a:cxn>
              <a:cxn ang="0">
                <a:pos x="309002" y="345821"/>
              </a:cxn>
              <a:cxn ang="0">
                <a:pos x="346925" y="316420"/>
              </a:cxn>
              <a:cxn ang="0">
                <a:pos x="352543" y="317820"/>
              </a:cxn>
              <a:cxn ang="0">
                <a:pos x="377825" y="292618"/>
              </a:cxn>
              <a:cxn ang="0">
                <a:pos x="352543" y="268817"/>
              </a:cxn>
              <a:cxn ang="0">
                <a:pos x="161524" y="49003"/>
              </a:cxn>
              <a:cxn ang="0">
                <a:pos x="188210" y="22401"/>
              </a:cxn>
              <a:cxn ang="0">
                <a:pos x="213492" y="49003"/>
              </a:cxn>
              <a:cxn ang="0">
                <a:pos x="188210" y="74205"/>
              </a:cxn>
              <a:cxn ang="0">
                <a:pos x="161524" y="49003"/>
              </a:cxn>
            </a:cxnLst>
            <a:rect l="0" t="0" r="0" b="0"/>
            <a:pathLst>
              <a:path w="269" h="288">
                <a:moveTo>
                  <a:pt x="251" y="192"/>
                </a:moveTo>
                <a:cubicBezTo>
                  <a:pt x="241" y="192"/>
                  <a:pt x="234" y="200"/>
                  <a:pt x="234" y="209"/>
                </a:cubicBezTo>
                <a:cubicBezTo>
                  <a:pt x="234" y="210"/>
                  <a:pt x="234" y="211"/>
                  <a:pt x="234" y="211"/>
                </a:cubicBezTo>
                <a:cubicBezTo>
                  <a:pt x="226" y="217"/>
                  <a:pt x="215" y="224"/>
                  <a:pt x="201" y="233"/>
                </a:cubicBezTo>
                <a:cubicBezTo>
                  <a:pt x="189" y="240"/>
                  <a:pt x="174" y="241"/>
                  <a:pt x="160" y="240"/>
                </a:cubicBezTo>
                <a:cubicBezTo>
                  <a:pt x="148" y="187"/>
                  <a:pt x="148" y="187"/>
                  <a:pt x="148" y="187"/>
                </a:cubicBezTo>
                <a:cubicBezTo>
                  <a:pt x="148" y="187"/>
                  <a:pt x="147" y="153"/>
                  <a:pt x="146" y="121"/>
                </a:cubicBezTo>
                <a:cubicBezTo>
                  <a:pt x="193" y="121"/>
                  <a:pt x="193" y="121"/>
                  <a:pt x="193" y="121"/>
                </a:cubicBezTo>
                <a:cubicBezTo>
                  <a:pt x="211" y="117"/>
                  <a:pt x="211" y="117"/>
                  <a:pt x="211" y="117"/>
                </a:cubicBezTo>
                <a:cubicBezTo>
                  <a:pt x="213" y="120"/>
                  <a:pt x="217" y="123"/>
                  <a:pt x="222" y="123"/>
                </a:cubicBezTo>
                <a:cubicBezTo>
                  <a:pt x="230" y="123"/>
                  <a:pt x="236" y="116"/>
                  <a:pt x="236" y="109"/>
                </a:cubicBezTo>
                <a:cubicBezTo>
                  <a:pt x="236" y="101"/>
                  <a:pt x="230" y="95"/>
                  <a:pt x="222" y="95"/>
                </a:cubicBezTo>
                <a:cubicBezTo>
                  <a:pt x="217" y="95"/>
                  <a:pt x="213" y="97"/>
                  <a:pt x="210" y="101"/>
                </a:cubicBezTo>
                <a:cubicBezTo>
                  <a:pt x="145" y="101"/>
                  <a:pt x="145" y="101"/>
                  <a:pt x="145" y="101"/>
                </a:cubicBezTo>
                <a:cubicBezTo>
                  <a:pt x="145" y="87"/>
                  <a:pt x="144" y="75"/>
                  <a:pt x="144" y="68"/>
                </a:cubicBezTo>
                <a:cubicBezTo>
                  <a:pt x="158" y="63"/>
                  <a:pt x="169" y="50"/>
                  <a:pt x="169" y="35"/>
                </a:cubicBezTo>
                <a:cubicBezTo>
                  <a:pt x="169" y="16"/>
                  <a:pt x="153" y="0"/>
                  <a:pt x="134" y="0"/>
                </a:cubicBezTo>
                <a:cubicBezTo>
                  <a:pt x="115" y="0"/>
                  <a:pt x="99" y="16"/>
                  <a:pt x="99" y="35"/>
                </a:cubicBezTo>
                <a:cubicBezTo>
                  <a:pt x="99" y="50"/>
                  <a:pt x="110" y="64"/>
                  <a:pt x="124" y="68"/>
                </a:cubicBezTo>
                <a:cubicBezTo>
                  <a:pt x="124" y="75"/>
                  <a:pt x="124" y="87"/>
                  <a:pt x="123" y="101"/>
                </a:cubicBezTo>
                <a:cubicBezTo>
                  <a:pt x="58" y="101"/>
                  <a:pt x="58" y="101"/>
                  <a:pt x="58" y="101"/>
                </a:cubicBezTo>
                <a:cubicBezTo>
                  <a:pt x="55" y="97"/>
                  <a:pt x="51" y="95"/>
                  <a:pt x="46" y="95"/>
                </a:cubicBezTo>
                <a:cubicBezTo>
                  <a:pt x="38" y="95"/>
                  <a:pt x="32" y="101"/>
                  <a:pt x="32" y="109"/>
                </a:cubicBezTo>
                <a:cubicBezTo>
                  <a:pt x="32" y="116"/>
                  <a:pt x="38" y="123"/>
                  <a:pt x="46" y="123"/>
                </a:cubicBezTo>
                <a:cubicBezTo>
                  <a:pt x="51" y="123"/>
                  <a:pt x="55" y="120"/>
                  <a:pt x="57" y="117"/>
                </a:cubicBezTo>
                <a:cubicBezTo>
                  <a:pt x="76" y="121"/>
                  <a:pt x="76" y="121"/>
                  <a:pt x="76" y="121"/>
                </a:cubicBezTo>
                <a:cubicBezTo>
                  <a:pt x="122" y="121"/>
                  <a:pt x="122" y="121"/>
                  <a:pt x="122" y="121"/>
                </a:cubicBezTo>
                <a:cubicBezTo>
                  <a:pt x="121" y="153"/>
                  <a:pt x="120" y="187"/>
                  <a:pt x="120" y="187"/>
                </a:cubicBezTo>
                <a:cubicBezTo>
                  <a:pt x="109" y="239"/>
                  <a:pt x="109" y="239"/>
                  <a:pt x="109" y="239"/>
                </a:cubicBezTo>
                <a:cubicBezTo>
                  <a:pt x="91" y="239"/>
                  <a:pt x="73" y="237"/>
                  <a:pt x="59" y="227"/>
                </a:cubicBezTo>
                <a:cubicBezTo>
                  <a:pt x="49" y="221"/>
                  <a:pt x="41" y="217"/>
                  <a:pt x="34" y="212"/>
                </a:cubicBezTo>
                <a:cubicBezTo>
                  <a:pt x="35" y="211"/>
                  <a:pt x="35" y="210"/>
                  <a:pt x="35" y="209"/>
                </a:cubicBezTo>
                <a:cubicBezTo>
                  <a:pt x="35" y="200"/>
                  <a:pt x="27" y="192"/>
                  <a:pt x="17" y="192"/>
                </a:cubicBezTo>
                <a:cubicBezTo>
                  <a:pt x="8" y="192"/>
                  <a:pt x="0" y="200"/>
                  <a:pt x="0" y="209"/>
                </a:cubicBezTo>
                <a:cubicBezTo>
                  <a:pt x="0" y="219"/>
                  <a:pt x="8" y="227"/>
                  <a:pt x="17" y="227"/>
                </a:cubicBezTo>
                <a:cubicBezTo>
                  <a:pt x="19" y="227"/>
                  <a:pt x="20" y="227"/>
                  <a:pt x="21" y="226"/>
                </a:cubicBezTo>
                <a:cubicBezTo>
                  <a:pt x="28" y="232"/>
                  <a:pt x="37" y="239"/>
                  <a:pt x="48" y="247"/>
                </a:cubicBezTo>
                <a:cubicBezTo>
                  <a:pt x="64" y="257"/>
                  <a:pt x="82" y="267"/>
                  <a:pt x="102" y="273"/>
                </a:cubicBezTo>
                <a:cubicBezTo>
                  <a:pt x="105" y="274"/>
                  <a:pt x="128" y="288"/>
                  <a:pt x="135" y="288"/>
                </a:cubicBezTo>
                <a:cubicBezTo>
                  <a:pt x="141" y="288"/>
                  <a:pt x="161" y="276"/>
                  <a:pt x="166" y="273"/>
                </a:cubicBezTo>
                <a:cubicBezTo>
                  <a:pt x="186" y="267"/>
                  <a:pt x="205" y="257"/>
                  <a:pt x="220" y="247"/>
                </a:cubicBezTo>
                <a:cubicBezTo>
                  <a:pt x="231" y="239"/>
                  <a:pt x="241" y="232"/>
                  <a:pt x="247" y="226"/>
                </a:cubicBezTo>
                <a:cubicBezTo>
                  <a:pt x="248" y="227"/>
                  <a:pt x="250" y="227"/>
                  <a:pt x="251" y="227"/>
                </a:cubicBezTo>
                <a:cubicBezTo>
                  <a:pt x="261" y="227"/>
                  <a:pt x="269" y="219"/>
                  <a:pt x="269" y="209"/>
                </a:cubicBezTo>
                <a:cubicBezTo>
                  <a:pt x="269" y="200"/>
                  <a:pt x="261" y="192"/>
                  <a:pt x="251" y="192"/>
                </a:cubicBezTo>
                <a:close/>
                <a:moveTo>
                  <a:pt x="115" y="35"/>
                </a:moveTo>
                <a:cubicBezTo>
                  <a:pt x="115" y="25"/>
                  <a:pt x="124" y="16"/>
                  <a:pt x="134" y="16"/>
                </a:cubicBezTo>
                <a:cubicBezTo>
                  <a:pt x="144" y="16"/>
                  <a:pt x="152" y="25"/>
                  <a:pt x="152" y="35"/>
                </a:cubicBezTo>
                <a:cubicBezTo>
                  <a:pt x="152" y="45"/>
                  <a:pt x="144" y="53"/>
                  <a:pt x="134" y="53"/>
                </a:cubicBezTo>
                <a:cubicBezTo>
                  <a:pt x="124" y="53"/>
                  <a:pt x="115" y="45"/>
                  <a:pt x="115" y="35"/>
                </a:cubicBezTo>
                <a:close/>
              </a:path>
            </a:pathLst>
          </a:custGeom>
          <a:solidFill>
            <a:schemeClr val="bg1">
              <a:alpha val="100000"/>
            </a:schemeClr>
          </a:solidFill>
          <a:ln w="9525">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华文新魏" panose="02010800040101010101" pitchFamily="2" charset="-122"/>
              <a:ea typeface="华文新魏" panose="02010800040101010101" pitchFamily="2" charset="-122"/>
            </a:endParaRPr>
          </a:p>
        </p:txBody>
      </p:sp>
      <p:sp>
        <p:nvSpPr>
          <p:cNvPr id="12" name="文本框 11"/>
          <p:cNvSpPr txBox="1">
            <a:spLocks noChangeArrowheads="1"/>
          </p:cNvSpPr>
          <p:nvPr/>
        </p:nvSpPr>
        <p:spPr bwMode="auto">
          <a:xfrm>
            <a:off x="1201840" y="3780601"/>
            <a:ext cx="2077846" cy="400110"/>
          </a:xfrm>
          <a:prstGeom prst="rect">
            <a:avLst/>
          </a:prstGeom>
          <a:noFill/>
          <a:ln>
            <a:noFill/>
          </a:ln>
        </p:spPr>
        <p:txBody>
          <a:bodyPr wrap="square">
            <a:spAutoFit/>
          </a:bodyPr>
          <a:lstStyle>
            <a:lvl1pPr/>
            <a:lvl2pPr marL="742950" indent="-285750"/>
            <a:lvl3pPr/>
            <a:lvl4pPr/>
            <a:lvl5pPr/>
            <a:lvl6pPr/>
            <a:lvl7pPr/>
            <a:lvl8pPr/>
            <a:lvl9pPr/>
          </a:lstStyle>
          <a:p>
            <a:pPr algn="ctr"/>
            <a:r>
              <a:rPr lang="en-US" altLang="zh-CN"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rPr>
              <a:t>STEP 01</a:t>
            </a:r>
            <a:endParaRPr lang="zh-CN" altLang="en-US"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endParaRPr>
          </a:p>
        </p:txBody>
      </p:sp>
      <p:sp>
        <p:nvSpPr>
          <p:cNvPr id="13" name="TextBox 13"/>
          <p:cNvSpPr txBox="1"/>
          <p:nvPr/>
        </p:nvSpPr>
        <p:spPr>
          <a:xfrm>
            <a:off x="1105598" y="4191672"/>
            <a:ext cx="2270329" cy="1200329"/>
          </a:xfrm>
          <a:prstGeom prst="rect">
            <a:avLst/>
          </a:prstGeom>
          <a:noFill/>
        </p:spPr>
        <p:txBody>
          <a:bodyPr wrap="square" rtlCol="0">
            <a:spAutoFit/>
          </a:bodyPr>
          <a:lstStyle/>
          <a:p>
            <a:pPr algn="ctr">
              <a:lnSpc>
                <a:spcPct val="150000"/>
              </a:lnSpc>
              <a:buClr>
                <a:srgbClr val="CC0099"/>
              </a:buClr>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a:t>
            </a:r>
            <a:endParaRPr lang="en-US" altLang="zh-CN" sz="1200" dirty="0">
              <a:latin typeface="华文新魏" panose="02010800040101010101" pitchFamily="2" charset="-122"/>
              <a:ea typeface="华文新魏" panose="02010800040101010101" pitchFamily="2" charset="-122"/>
            </a:endParaRPr>
          </a:p>
        </p:txBody>
      </p:sp>
      <p:sp>
        <p:nvSpPr>
          <p:cNvPr id="14" name="文本框 13"/>
          <p:cNvSpPr txBox="1">
            <a:spLocks noChangeArrowheads="1"/>
          </p:cNvSpPr>
          <p:nvPr/>
        </p:nvSpPr>
        <p:spPr bwMode="auto">
          <a:xfrm>
            <a:off x="3760791" y="3780601"/>
            <a:ext cx="2077846" cy="400110"/>
          </a:xfrm>
          <a:prstGeom prst="rect">
            <a:avLst/>
          </a:prstGeom>
          <a:noFill/>
          <a:ln>
            <a:noFill/>
          </a:ln>
        </p:spPr>
        <p:txBody>
          <a:bodyPr wrap="square">
            <a:spAutoFit/>
          </a:bodyPr>
          <a:lstStyle>
            <a:lvl1pPr/>
            <a:lvl2pPr marL="742950" indent="-285750"/>
            <a:lvl3pPr/>
            <a:lvl4pPr/>
            <a:lvl5pPr/>
            <a:lvl6pPr/>
            <a:lvl7pPr/>
            <a:lvl8pPr/>
            <a:lvl9pPr/>
          </a:lstStyle>
          <a:p>
            <a:pPr algn="ctr"/>
            <a:r>
              <a:rPr lang="en-US" altLang="zh-CN"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rPr>
              <a:t>STEP 02</a:t>
            </a:r>
            <a:endParaRPr lang="zh-CN" altLang="en-US"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endParaRPr>
          </a:p>
        </p:txBody>
      </p:sp>
      <p:sp>
        <p:nvSpPr>
          <p:cNvPr id="15" name="TextBox 13"/>
          <p:cNvSpPr txBox="1"/>
          <p:nvPr/>
        </p:nvSpPr>
        <p:spPr>
          <a:xfrm>
            <a:off x="3664549" y="4191672"/>
            <a:ext cx="2270329" cy="1200329"/>
          </a:xfrm>
          <a:prstGeom prst="rect">
            <a:avLst/>
          </a:prstGeom>
          <a:noFill/>
        </p:spPr>
        <p:txBody>
          <a:bodyPr wrap="square" rtlCol="0">
            <a:spAutoFit/>
          </a:bodyPr>
          <a:lstStyle/>
          <a:p>
            <a:pPr algn="ctr">
              <a:lnSpc>
                <a:spcPct val="150000"/>
              </a:lnSpc>
              <a:buClr>
                <a:srgbClr val="CC0099"/>
              </a:buClr>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a:t>
            </a:r>
            <a:endParaRPr lang="en-US" altLang="zh-CN" sz="1200" dirty="0">
              <a:latin typeface="华文新魏" panose="02010800040101010101" pitchFamily="2" charset="-122"/>
              <a:ea typeface="华文新魏" panose="02010800040101010101" pitchFamily="2" charset="-122"/>
            </a:endParaRPr>
          </a:p>
        </p:txBody>
      </p:sp>
      <p:sp>
        <p:nvSpPr>
          <p:cNvPr id="16" name="文本框 15"/>
          <p:cNvSpPr txBox="1">
            <a:spLocks noChangeArrowheads="1"/>
          </p:cNvSpPr>
          <p:nvPr/>
        </p:nvSpPr>
        <p:spPr bwMode="auto">
          <a:xfrm>
            <a:off x="6223500" y="3791562"/>
            <a:ext cx="2077846" cy="400110"/>
          </a:xfrm>
          <a:prstGeom prst="rect">
            <a:avLst/>
          </a:prstGeom>
          <a:noFill/>
          <a:ln>
            <a:noFill/>
          </a:ln>
        </p:spPr>
        <p:txBody>
          <a:bodyPr wrap="square">
            <a:spAutoFit/>
          </a:bodyPr>
          <a:lstStyle>
            <a:lvl1pPr/>
            <a:lvl2pPr marL="742950" indent="-285750"/>
            <a:lvl3pPr/>
            <a:lvl4pPr/>
            <a:lvl5pPr/>
            <a:lvl6pPr/>
            <a:lvl7pPr/>
            <a:lvl8pPr/>
            <a:lvl9pPr/>
          </a:lstStyle>
          <a:p>
            <a:pPr algn="ctr"/>
            <a:r>
              <a:rPr lang="en-US" altLang="zh-CN"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rPr>
              <a:t>STEP 03</a:t>
            </a:r>
            <a:endParaRPr lang="zh-CN" altLang="en-US"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endParaRPr>
          </a:p>
        </p:txBody>
      </p:sp>
      <p:sp>
        <p:nvSpPr>
          <p:cNvPr id="17" name="TextBox 13"/>
          <p:cNvSpPr txBox="1"/>
          <p:nvPr/>
        </p:nvSpPr>
        <p:spPr>
          <a:xfrm>
            <a:off x="6127258" y="4202633"/>
            <a:ext cx="2270329" cy="1200329"/>
          </a:xfrm>
          <a:prstGeom prst="rect">
            <a:avLst/>
          </a:prstGeom>
          <a:noFill/>
        </p:spPr>
        <p:txBody>
          <a:bodyPr wrap="square" rtlCol="0">
            <a:spAutoFit/>
          </a:bodyPr>
          <a:lstStyle/>
          <a:p>
            <a:pPr algn="ctr">
              <a:lnSpc>
                <a:spcPct val="150000"/>
              </a:lnSpc>
              <a:buClr>
                <a:srgbClr val="CC0099"/>
              </a:buClr>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a:t>
            </a:r>
            <a:endParaRPr lang="en-US" altLang="zh-CN" sz="1200" dirty="0">
              <a:latin typeface="华文新魏" panose="02010800040101010101" pitchFamily="2" charset="-122"/>
              <a:ea typeface="华文新魏" panose="02010800040101010101" pitchFamily="2" charset="-122"/>
            </a:endParaRPr>
          </a:p>
        </p:txBody>
      </p:sp>
      <p:sp>
        <p:nvSpPr>
          <p:cNvPr id="18" name="文本框 17"/>
          <p:cNvSpPr txBox="1">
            <a:spLocks noChangeArrowheads="1"/>
          </p:cNvSpPr>
          <p:nvPr/>
        </p:nvSpPr>
        <p:spPr bwMode="auto">
          <a:xfrm>
            <a:off x="8852005" y="3780601"/>
            <a:ext cx="2077846" cy="400110"/>
          </a:xfrm>
          <a:prstGeom prst="rect">
            <a:avLst/>
          </a:prstGeom>
          <a:noFill/>
          <a:ln>
            <a:noFill/>
          </a:ln>
        </p:spPr>
        <p:txBody>
          <a:bodyPr wrap="square">
            <a:spAutoFit/>
          </a:bodyPr>
          <a:lstStyle>
            <a:lvl1pPr/>
            <a:lvl2pPr marL="742950" indent="-285750"/>
            <a:lvl3pPr/>
            <a:lvl4pPr/>
            <a:lvl5pPr/>
            <a:lvl6pPr/>
            <a:lvl7pPr/>
            <a:lvl8pPr/>
            <a:lvl9pPr/>
          </a:lstStyle>
          <a:p>
            <a:pPr algn="ctr"/>
            <a:r>
              <a:rPr lang="en-US" altLang="zh-CN"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rPr>
              <a:t>STEP 04</a:t>
            </a:r>
            <a:endParaRPr lang="zh-CN" altLang="en-US" sz="2000" b="1" dirty="0">
              <a:solidFill>
                <a:srgbClr val="FE8903"/>
              </a:solidFill>
              <a:latin typeface="华文新魏" panose="02010800040101010101" pitchFamily="2" charset="-122"/>
              <a:ea typeface="华文新魏" panose="02010800040101010101" pitchFamily="2" charset="-122"/>
              <a:cs typeface="Open Sans" panose="020B0606030504020204" pitchFamily="34" charset="0"/>
            </a:endParaRPr>
          </a:p>
        </p:txBody>
      </p:sp>
      <p:sp>
        <p:nvSpPr>
          <p:cNvPr id="19" name="TextBox 13"/>
          <p:cNvSpPr txBox="1"/>
          <p:nvPr/>
        </p:nvSpPr>
        <p:spPr>
          <a:xfrm>
            <a:off x="8755763" y="4191672"/>
            <a:ext cx="2270329" cy="1200329"/>
          </a:xfrm>
          <a:prstGeom prst="rect">
            <a:avLst/>
          </a:prstGeom>
          <a:noFill/>
        </p:spPr>
        <p:txBody>
          <a:bodyPr wrap="square" rtlCol="0">
            <a:spAutoFit/>
          </a:bodyPr>
          <a:lstStyle/>
          <a:p>
            <a:pPr algn="ctr">
              <a:lnSpc>
                <a:spcPct val="150000"/>
              </a:lnSpc>
              <a:buClr>
                <a:srgbClr val="CC0099"/>
              </a:buClr>
            </a:pPr>
            <a:r>
              <a:rPr lang="en-US" altLang="zh-CN" sz="1200" dirty="0">
                <a:latin typeface="华文新魏" panose="02010800040101010101" pitchFamily="2" charset="-122"/>
                <a:ea typeface="华文新魏" panose="02010800040101010101" pitchFamily="2" charset="-122"/>
              </a:rPr>
              <a:t>Just for today I will try to live through this day only and not tackle my whole life problem at once</a:t>
            </a:r>
            <a:endParaRPr lang="en-US" altLang="zh-CN" sz="1200" dirty="0">
              <a:latin typeface="华文新魏" panose="02010800040101010101" pitchFamily="2" charset="-122"/>
              <a:ea typeface="华文新魏" panose="02010800040101010101" pitchFamily="2" charset="-122"/>
            </a:endParaRPr>
          </a:p>
        </p:txBody>
      </p:sp>
      <p:sp>
        <p:nvSpPr>
          <p:cNvPr id="20" name="文本框 22"/>
          <p:cNvSpPr txBox="1">
            <a:spLocks noChangeArrowheads="1"/>
          </p:cNvSpPr>
          <p:nvPr/>
        </p:nvSpPr>
        <p:spPr bwMode="auto">
          <a:xfrm>
            <a:off x="4405148" y="1357126"/>
            <a:ext cx="3483596" cy="369332"/>
          </a:xfrm>
          <a:prstGeom prst="rect">
            <a:avLst/>
          </a:prstGeom>
          <a:noFill/>
          <a:ln>
            <a:noFill/>
          </a:ln>
        </p:spPr>
        <p:txBody>
          <a:bodyPr wrap="square">
            <a:spAutoFit/>
          </a:bodyPr>
          <a:lstStyle>
            <a:lvl1pPr/>
            <a:lvl2pPr marL="742950" indent="-285750"/>
            <a:lvl3pPr/>
            <a:lvl4pPr/>
            <a:lvl5pPr/>
            <a:lvl6pPr/>
            <a:lvl7pPr/>
            <a:lvl8pPr/>
            <a:lvl9pPr/>
          </a:lstStyle>
          <a:p>
            <a:pPr algn="ctr"/>
            <a:r>
              <a:rPr lang="en-US" altLang="zh-CN" b="1" dirty="0">
                <a:latin typeface="华文新魏" panose="02010800040101010101" pitchFamily="2" charset="-122"/>
                <a:ea typeface="华文新魏" panose="02010800040101010101" pitchFamily="2" charset="-122"/>
              </a:rPr>
              <a:t>ADD YOUR TITTLE HERE</a:t>
            </a:r>
            <a:endParaRPr lang="zh-CN" altLang="en-US" dirty="0">
              <a:latin typeface="华文新魏" panose="02010800040101010101" pitchFamily="2" charset="-122"/>
              <a:ea typeface="华文新魏" panose="02010800040101010101" pitchFamily="2" charset="-122"/>
            </a:endParaRPr>
          </a:p>
        </p:txBody>
      </p:sp>
      <p:sp>
        <p:nvSpPr>
          <p:cNvPr id="21" name="矩形 23"/>
          <p:cNvSpPr>
            <a:spLocks noChangeArrowheads="1"/>
          </p:cNvSpPr>
          <p:nvPr/>
        </p:nvSpPr>
        <p:spPr bwMode="auto">
          <a:xfrm>
            <a:off x="3673190" y="1737493"/>
            <a:ext cx="4901199" cy="369332"/>
          </a:xfrm>
          <a:prstGeom prst="rect">
            <a:avLst/>
          </a:prstGeom>
          <a:noFill/>
          <a:ln>
            <a:noFill/>
          </a:ln>
        </p:spPr>
        <p:txBody>
          <a:bodyPr wrap="square">
            <a:spAutoFit/>
          </a:bodyPr>
          <a:lstStyle/>
          <a:p>
            <a:pPr algn="ctr">
              <a:lnSpc>
                <a:spcPct val="150000"/>
              </a:lnSpc>
            </a:pPr>
            <a:r>
              <a:rPr lang="en-US" altLang="zh-CN" sz="1200" dirty="0">
                <a:latin typeface="华文新魏" panose="02010800040101010101" pitchFamily="2" charset="-122"/>
                <a:ea typeface="华文新魏" panose="02010800040101010101" pitchFamily="2" charset="-122"/>
              </a:rPr>
              <a:t>THIS IS A ART TEMPLATE , THANK YOU WATCHING THIS ONE.</a:t>
            </a:r>
            <a:endParaRPr lang="en-US" altLang="zh-CN" sz="1200" dirty="0">
              <a:latin typeface="华文新魏" panose="02010800040101010101" pitchFamily="2" charset="-122"/>
              <a:ea typeface="华文新魏" panose="020108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sp>
        <p:nvSpPr>
          <p:cNvPr id="6" name="Freeform 471"/>
          <p:cNvSpPr>
            <a:spLocks noEditPoints="1"/>
          </p:cNvSpPr>
          <p:nvPr/>
        </p:nvSpPr>
        <p:spPr bwMode="auto">
          <a:xfrm>
            <a:off x="6600172" y="4259084"/>
            <a:ext cx="591300" cy="451752"/>
          </a:xfrm>
          <a:custGeom>
            <a:avLst/>
            <a:gdLst>
              <a:gd name="T0" fmla="*/ 103 w 106"/>
              <a:gd name="T1" fmla="*/ 44 h 81"/>
              <a:gd name="T2" fmla="*/ 85 w 106"/>
              <a:gd name="T3" fmla="*/ 26 h 81"/>
              <a:gd name="T4" fmla="*/ 66 w 106"/>
              <a:gd name="T5" fmla="*/ 7 h 81"/>
              <a:gd name="T6" fmla="*/ 47 w 106"/>
              <a:gd name="T7" fmla="*/ 26 h 81"/>
              <a:gd name="T8" fmla="*/ 29 w 106"/>
              <a:gd name="T9" fmla="*/ 44 h 81"/>
              <a:gd name="T10" fmla="*/ 4 w 106"/>
              <a:gd name="T11" fmla="*/ 44 h 81"/>
              <a:gd name="T12" fmla="*/ 4 w 106"/>
              <a:gd name="T13" fmla="*/ 81 h 81"/>
              <a:gd name="T14" fmla="*/ 66 w 106"/>
              <a:gd name="T15" fmla="*/ 81 h 81"/>
              <a:gd name="T16" fmla="*/ 66 w 106"/>
              <a:gd name="T17" fmla="*/ 53 h 81"/>
              <a:gd name="T18" fmla="*/ 84 w 106"/>
              <a:gd name="T19" fmla="*/ 53 h 81"/>
              <a:gd name="T20" fmla="*/ 84 w 106"/>
              <a:gd name="T21" fmla="*/ 81 h 81"/>
              <a:gd name="T22" fmla="*/ 103 w 106"/>
              <a:gd name="T23" fmla="*/ 81 h 81"/>
              <a:gd name="T24" fmla="*/ 103 w 106"/>
              <a:gd name="T25" fmla="*/ 44 h 81"/>
              <a:gd name="T26" fmla="*/ 25 w 106"/>
              <a:gd name="T27" fmla="*/ 66 h 81"/>
              <a:gd name="T28" fmla="*/ 11 w 106"/>
              <a:gd name="T29" fmla="*/ 66 h 81"/>
              <a:gd name="T30" fmla="*/ 11 w 106"/>
              <a:gd name="T31" fmla="*/ 52 h 81"/>
              <a:gd name="T32" fmla="*/ 25 w 106"/>
              <a:gd name="T33" fmla="*/ 52 h 81"/>
              <a:gd name="T34" fmla="*/ 25 w 106"/>
              <a:gd name="T35" fmla="*/ 66 h 81"/>
              <a:gd name="T36" fmla="*/ 47 w 106"/>
              <a:gd name="T37" fmla="*/ 66 h 81"/>
              <a:gd name="T38" fmla="*/ 33 w 106"/>
              <a:gd name="T39" fmla="*/ 66 h 81"/>
              <a:gd name="T40" fmla="*/ 33 w 106"/>
              <a:gd name="T41" fmla="*/ 52 h 81"/>
              <a:gd name="T42" fmla="*/ 47 w 106"/>
              <a:gd name="T43" fmla="*/ 52 h 81"/>
              <a:gd name="T44" fmla="*/ 47 w 106"/>
              <a:gd name="T45" fmla="*/ 66 h 81"/>
              <a:gd name="T46" fmla="*/ 63 w 106"/>
              <a:gd name="T47" fmla="*/ 38 h 81"/>
              <a:gd name="T48" fmla="*/ 56 w 106"/>
              <a:gd name="T49" fmla="*/ 31 h 81"/>
              <a:gd name="T50" fmla="*/ 63 w 106"/>
              <a:gd name="T51" fmla="*/ 25 h 81"/>
              <a:gd name="T52" fmla="*/ 70 w 106"/>
              <a:gd name="T53" fmla="*/ 31 h 81"/>
              <a:gd name="T54" fmla="*/ 63 w 106"/>
              <a:gd name="T55" fmla="*/ 38 h 81"/>
              <a:gd name="T56" fmla="*/ 106 w 106"/>
              <a:gd name="T57" fmla="*/ 40 h 81"/>
              <a:gd name="T58" fmla="*/ 104 w 106"/>
              <a:gd name="T59" fmla="*/ 42 h 81"/>
              <a:gd name="T60" fmla="*/ 66 w 106"/>
              <a:gd name="T61" fmla="*/ 3 h 81"/>
              <a:gd name="T62" fmla="*/ 28 w 106"/>
              <a:gd name="T63" fmla="*/ 41 h 81"/>
              <a:gd name="T64" fmla="*/ 28 w 106"/>
              <a:gd name="T65" fmla="*/ 42 h 81"/>
              <a:gd name="T66" fmla="*/ 0 w 106"/>
              <a:gd name="T67" fmla="*/ 42 h 81"/>
              <a:gd name="T68" fmla="*/ 21 w 106"/>
              <a:gd name="T69" fmla="*/ 20 h 81"/>
              <a:gd name="T70" fmla="*/ 47 w 106"/>
              <a:gd name="T71" fmla="*/ 20 h 81"/>
              <a:gd name="T72" fmla="*/ 66 w 106"/>
              <a:gd name="T73" fmla="*/ 0 h 81"/>
              <a:gd name="T74" fmla="*/ 87 w 106"/>
              <a:gd name="T75" fmla="*/ 21 h 81"/>
              <a:gd name="T76" fmla="*/ 87 w 106"/>
              <a:gd name="T77" fmla="*/ 9 h 81"/>
              <a:gd name="T78" fmla="*/ 95 w 106"/>
              <a:gd name="T79" fmla="*/ 9 h 81"/>
              <a:gd name="T80" fmla="*/ 95 w 106"/>
              <a:gd name="T81" fmla="*/ 30 h 81"/>
              <a:gd name="T82" fmla="*/ 106 w 106"/>
              <a:gd name="T83" fmla="*/ 4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6" h="81">
                <a:moveTo>
                  <a:pt x="103" y="44"/>
                </a:moveTo>
                <a:cubicBezTo>
                  <a:pt x="85" y="26"/>
                  <a:pt x="85" y="26"/>
                  <a:pt x="85" y="26"/>
                </a:cubicBezTo>
                <a:cubicBezTo>
                  <a:pt x="66" y="7"/>
                  <a:pt x="66" y="7"/>
                  <a:pt x="66" y="7"/>
                </a:cubicBezTo>
                <a:cubicBezTo>
                  <a:pt x="47" y="26"/>
                  <a:pt x="47" y="26"/>
                  <a:pt x="47" y="26"/>
                </a:cubicBezTo>
                <a:cubicBezTo>
                  <a:pt x="29" y="44"/>
                  <a:pt x="29" y="44"/>
                  <a:pt x="29" y="44"/>
                </a:cubicBezTo>
                <a:cubicBezTo>
                  <a:pt x="4" y="44"/>
                  <a:pt x="4" y="44"/>
                  <a:pt x="4" y="44"/>
                </a:cubicBezTo>
                <a:cubicBezTo>
                  <a:pt x="4" y="81"/>
                  <a:pt x="4" y="81"/>
                  <a:pt x="4" y="81"/>
                </a:cubicBezTo>
                <a:cubicBezTo>
                  <a:pt x="66" y="81"/>
                  <a:pt x="66" y="81"/>
                  <a:pt x="66" y="81"/>
                </a:cubicBezTo>
                <a:cubicBezTo>
                  <a:pt x="66" y="53"/>
                  <a:pt x="66" y="53"/>
                  <a:pt x="66" y="53"/>
                </a:cubicBezTo>
                <a:cubicBezTo>
                  <a:pt x="84" y="53"/>
                  <a:pt x="84" y="53"/>
                  <a:pt x="84" y="53"/>
                </a:cubicBezTo>
                <a:cubicBezTo>
                  <a:pt x="84" y="81"/>
                  <a:pt x="84" y="81"/>
                  <a:pt x="84" y="81"/>
                </a:cubicBezTo>
                <a:cubicBezTo>
                  <a:pt x="103" y="81"/>
                  <a:pt x="103" y="81"/>
                  <a:pt x="103" y="81"/>
                </a:cubicBezTo>
                <a:cubicBezTo>
                  <a:pt x="103" y="44"/>
                  <a:pt x="103" y="44"/>
                  <a:pt x="103" y="44"/>
                </a:cubicBezTo>
                <a:close/>
                <a:moveTo>
                  <a:pt x="25" y="66"/>
                </a:moveTo>
                <a:cubicBezTo>
                  <a:pt x="11" y="66"/>
                  <a:pt x="11" y="66"/>
                  <a:pt x="11" y="66"/>
                </a:cubicBezTo>
                <a:cubicBezTo>
                  <a:pt x="11" y="52"/>
                  <a:pt x="11" y="52"/>
                  <a:pt x="11" y="52"/>
                </a:cubicBezTo>
                <a:cubicBezTo>
                  <a:pt x="25" y="52"/>
                  <a:pt x="25" y="52"/>
                  <a:pt x="25" y="52"/>
                </a:cubicBezTo>
                <a:lnTo>
                  <a:pt x="25" y="66"/>
                </a:lnTo>
                <a:close/>
                <a:moveTo>
                  <a:pt x="47" y="66"/>
                </a:moveTo>
                <a:cubicBezTo>
                  <a:pt x="33" y="66"/>
                  <a:pt x="33" y="66"/>
                  <a:pt x="33" y="66"/>
                </a:cubicBezTo>
                <a:cubicBezTo>
                  <a:pt x="33" y="52"/>
                  <a:pt x="33" y="52"/>
                  <a:pt x="33" y="52"/>
                </a:cubicBezTo>
                <a:cubicBezTo>
                  <a:pt x="47" y="52"/>
                  <a:pt x="47" y="52"/>
                  <a:pt x="47" y="52"/>
                </a:cubicBezTo>
                <a:lnTo>
                  <a:pt x="47" y="66"/>
                </a:lnTo>
                <a:close/>
                <a:moveTo>
                  <a:pt x="63" y="38"/>
                </a:moveTo>
                <a:cubicBezTo>
                  <a:pt x="59" y="38"/>
                  <a:pt x="56" y="35"/>
                  <a:pt x="56" y="31"/>
                </a:cubicBezTo>
                <a:cubicBezTo>
                  <a:pt x="56" y="28"/>
                  <a:pt x="59" y="25"/>
                  <a:pt x="63" y="25"/>
                </a:cubicBezTo>
                <a:cubicBezTo>
                  <a:pt x="67" y="25"/>
                  <a:pt x="70" y="28"/>
                  <a:pt x="70" y="31"/>
                </a:cubicBezTo>
                <a:cubicBezTo>
                  <a:pt x="70" y="35"/>
                  <a:pt x="67" y="38"/>
                  <a:pt x="63" y="38"/>
                </a:cubicBezTo>
                <a:close/>
                <a:moveTo>
                  <a:pt x="106" y="40"/>
                </a:moveTo>
                <a:cubicBezTo>
                  <a:pt x="104" y="42"/>
                  <a:pt x="104" y="42"/>
                  <a:pt x="104" y="42"/>
                </a:cubicBezTo>
                <a:cubicBezTo>
                  <a:pt x="66" y="3"/>
                  <a:pt x="66" y="3"/>
                  <a:pt x="66" y="3"/>
                </a:cubicBezTo>
                <a:cubicBezTo>
                  <a:pt x="28" y="41"/>
                  <a:pt x="28" y="41"/>
                  <a:pt x="28" y="41"/>
                </a:cubicBezTo>
                <a:cubicBezTo>
                  <a:pt x="28" y="42"/>
                  <a:pt x="28" y="42"/>
                  <a:pt x="28" y="42"/>
                </a:cubicBezTo>
                <a:cubicBezTo>
                  <a:pt x="0" y="42"/>
                  <a:pt x="0" y="42"/>
                  <a:pt x="0" y="42"/>
                </a:cubicBezTo>
                <a:cubicBezTo>
                  <a:pt x="21" y="20"/>
                  <a:pt x="21" y="20"/>
                  <a:pt x="21" y="20"/>
                </a:cubicBezTo>
                <a:cubicBezTo>
                  <a:pt x="47" y="20"/>
                  <a:pt x="47" y="20"/>
                  <a:pt x="47" y="20"/>
                </a:cubicBezTo>
                <a:cubicBezTo>
                  <a:pt x="66" y="0"/>
                  <a:pt x="66" y="0"/>
                  <a:pt x="66" y="0"/>
                </a:cubicBezTo>
                <a:cubicBezTo>
                  <a:pt x="87" y="21"/>
                  <a:pt x="87" y="21"/>
                  <a:pt x="87" y="21"/>
                </a:cubicBezTo>
                <a:cubicBezTo>
                  <a:pt x="87" y="9"/>
                  <a:pt x="87" y="9"/>
                  <a:pt x="87" y="9"/>
                </a:cubicBezTo>
                <a:cubicBezTo>
                  <a:pt x="95" y="9"/>
                  <a:pt x="95" y="9"/>
                  <a:pt x="95" y="9"/>
                </a:cubicBezTo>
                <a:cubicBezTo>
                  <a:pt x="95" y="30"/>
                  <a:pt x="95" y="30"/>
                  <a:pt x="95" y="30"/>
                </a:cubicBezTo>
                <a:lnTo>
                  <a:pt x="106" y="40"/>
                </a:lnTo>
                <a:close/>
              </a:path>
            </a:pathLst>
          </a:custGeom>
          <a:solidFill>
            <a:srgbClr val="9ECED2"/>
          </a:solidFill>
          <a:ln>
            <a:noFill/>
          </a:ln>
          <a:effectLst/>
        </p:spPr>
        <p:txBody>
          <a:bodyPr vert="horz" wrap="square" lIns="91440" tIns="45720" rIns="91440" bIns="45720" numCol="1" anchor="t" anchorCtr="0" compatLnSpc="1"/>
          <a:lstStyle/>
          <a:p>
            <a:pPr>
              <a:lnSpc>
                <a:spcPct val="150000"/>
              </a:lnSpc>
            </a:pPr>
            <a:endParaRPr lang="zh-CN" altLang="en-US" dirty="0">
              <a:latin typeface="华文新魏" panose="02010800040101010101" pitchFamily="2" charset="-122"/>
              <a:ea typeface="华文新魏" panose="02010800040101010101" pitchFamily="2" charset="-122"/>
            </a:endParaRPr>
          </a:p>
        </p:txBody>
      </p:sp>
      <p:sp>
        <p:nvSpPr>
          <p:cNvPr id="7" name="Freeform 476"/>
          <p:cNvSpPr>
            <a:spLocks noEditPoints="1"/>
          </p:cNvSpPr>
          <p:nvPr/>
        </p:nvSpPr>
        <p:spPr bwMode="auto">
          <a:xfrm>
            <a:off x="1863710" y="1960883"/>
            <a:ext cx="636603" cy="461277"/>
          </a:xfrm>
          <a:custGeom>
            <a:avLst/>
            <a:gdLst>
              <a:gd name="T0" fmla="*/ 125 w 125"/>
              <a:gd name="T1" fmla="*/ 71 h 73"/>
              <a:gd name="T2" fmla="*/ 124 w 125"/>
              <a:gd name="T3" fmla="*/ 73 h 73"/>
              <a:gd name="T4" fmla="*/ 2 w 125"/>
              <a:gd name="T5" fmla="*/ 73 h 73"/>
              <a:gd name="T6" fmla="*/ 0 w 125"/>
              <a:gd name="T7" fmla="*/ 71 h 73"/>
              <a:gd name="T8" fmla="*/ 0 w 125"/>
              <a:gd name="T9" fmla="*/ 68 h 73"/>
              <a:gd name="T10" fmla="*/ 2 w 125"/>
              <a:gd name="T11" fmla="*/ 66 h 73"/>
              <a:gd name="T12" fmla="*/ 124 w 125"/>
              <a:gd name="T13" fmla="*/ 66 h 73"/>
              <a:gd name="T14" fmla="*/ 125 w 125"/>
              <a:gd name="T15" fmla="*/ 68 h 73"/>
              <a:gd name="T16" fmla="*/ 125 w 125"/>
              <a:gd name="T17" fmla="*/ 71 h 73"/>
              <a:gd name="T18" fmla="*/ 118 w 125"/>
              <a:gd name="T19" fmla="*/ 5 h 73"/>
              <a:gd name="T20" fmla="*/ 118 w 125"/>
              <a:gd name="T21" fmla="*/ 58 h 73"/>
              <a:gd name="T22" fmla="*/ 113 w 125"/>
              <a:gd name="T23" fmla="*/ 63 h 73"/>
              <a:gd name="T24" fmla="*/ 12 w 125"/>
              <a:gd name="T25" fmla="*/ 63 h 73"/>
              <a:gd name="T26" fmla="*/ 7 w 125"/>
              <a:gd name="T27" fmla="*/ 58 h 73"/>
              <a:gd name="T28" fmla="*/ 7 w 125"/>
              <a:gd name="T29" fmla="*/ 5 h 73"/>
              <a:gd name="T30" fmla="*/ 12 w 125"/>
              <a:gd name="T31" fmla="*/ 0 h 73"/>
              <a:gd name="T32" fmla="*/ 113 w 125"/>
              <a:gd name="T33" fmla="*/ 0 h 73"/>
              <a:gd name="T34" fmla="*/ 118 w 125"/>
              <a:gd name="T35" fmla="*/ 5 h 73"/>
              <a:gd name="T36" fmla="*/ 113 w 125"/>
              <a:gd name="T37" fmla="*/ 6 h 73"/>
              <a:gd name="T38" fmla="*/ 12 w 125"/>
              <a:gd name="T39" fmla="*/ 6 h 73"/>
              <a:gd name="T40" fmla="*/ 12 w 125"/>
              <a:gd name="T41" fmla="*/ 59 h 73"/>
              <a:gd name="T42" fmla="*/ 113 w 125"/>
              <a:gd name="T43" fmla="*/ 59 h 73"/>
              <a:gd name="T44" fmla="*/ 113 w 125"/>
              <a:gd name="T45" fmla="*/ 6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5" h="73">
                <a:moveTo>
                  <a:pt x="125" y="71"/>
                </a:moveTo>
                <a:cubicBezTo>
                  <a:pt x="125" y="72"/>
                  <a:pt x="124" y="73"/>
                  <a:pt x="124" y="73"/>
                </a:cubicBezTo>
                <a:cubicBezTo>
                  <a:pt x="2" y="73"/>
                  <a:pt x="2" y="73"/>
                  <a:pt x="2" y="73"/>
                </a:cubicBezTo>
                <a:cubicBezTo>
                  <a:pt x="1" y="73"/>
                  <a:pt x="0" y="72"/>
                  <a:pt x="0" y="71"/>
                </a:cubicBezTo>
                <a:cubicBezTo>
                  <a:pt x="0" y="68"/>
                  <a:pt x="0" y="68"/>
                  <a:pt x="0" y="68"/>
                </a:cubicBezTo>
                <a:cubicBezTo>
                  <a:pt x="0" y="67"/>
                  <a:pt x="1" y="66"/>
                  <a:pt x="2" y="66"/>
                </a:cubicBezTo>
                <a:cubicBezTo>
                  <a:pt x="124" y="66"/>
                  <a:pt x="124" y="66"/>
                  <a:pt x="124" y="66"/>
                </a:cubicBezTo>
                <a:cubicBezTo>
                  <a:pt x="124" y="66"/>
                  <a:pt x="125" y="67"/>
                  <a:pt x="125" y="68"/>
                </a:cubicBezTo>
                <a:lnTo>
                  <a:pt x="125" y="71"/>
                </a:lnTo>
                <a:close/>
                <a:moveTo>
                  <a:pt x="118" y="5"/>
                </a:moveTo>
                <a:cubicBezTo>
                  <a:pt x="118" y="58"/>
                  <a:pt x="118" y="58"/>
                  <a:pt x="118" y="58"/>
                </a:cubicBezTo>
                <a:cubicBezTo>
                  <a:pt x="118" y="61"/>
                  <a:pt x="116" y="63"/>
                  <a:pt x="113" y="63"/>
                </a:cubicBezTo>
                <a:cubicBezTo>
                  <a:pt x="12" y="63"/>
                  <a:pt x="12" y="63"/>
                  <a:pt x="12" y="63"/>
                </a:cubicBezTo>
                <a:cubicBezTo>
                  <a:pt x="9" y="63"/>
                  <a:pt x="7" y="61"/>
                  <a:pt x="7" y="58"/>
                </a:cubicBezTo>
                <a:cubicBezTo>
                  <a:pt x="7" y="5"/>
                  <a:pt x="7" y="5"/>
                  <a:pt x="7" y="5"/>
                </a:cubicBezTo>
                <a:cubicBezTo>
                  <a:pt x="7" y="2"/>
                  <a:pt x="9" y="0"/>
                  <a:pt x="12" y="0"/>
                </a:cubicBezTo>
                <a:cubicBezTo>
                  <a:pt x="113" y="0"/>
                  <a:pt x="113" y="0"/>
                  <a:pt x="113" y="0"/>
                </a:cubicBezTo>
                <a:cubicBezTo>
                  <a:pt x="116" y="0"/>
                  <a:pt x="118" y="2"/>
                  <a:pt x="118" y="5"/>
                </a:cubicBezTo>
                <a:close/>
                <a:moveTo>
                  <a:pt x="113" y="6"/>
                </a:moveTo>
                <a:cubicBezTo>
                  <a:pt x="12" y="6"/>
                  <a:pt x="12" y="6"/>
                  <a:pt x="12" y="6"/>
                </a:cubicBezTo>
                <a:cubicBezTo>
                  <a:pt x="12" y="59"/>
                  <a:pt x="12" y="59"/>
                  <a:pt x="12" y="59"/>
                </a:cubicBezTo>
                <a:cubicBezTo>
                  <a:pt x="113" y="59"/>
                  <a:pt x="113" y="59"/>
                  <a:pt x="113" y="59"/>
                </a:cubicBezTo>
                <a:lnTo>
                  <a:pt x="113" y="6"/>
                </a:lnTo>
                <a:close/>
              </a:path>
            </a:pathLst>
          </a:custGeom>
          <a:solidFill>
            <a:srgbClr val="9ECED2"/>
          </a:solidFill>
          <a:ln>
            <a:noFill/>
          </a:ln>
          <a:effectLst/>
        </p:spPr>
        <p:txBody>
          <a:bodyPr vert="horz" wrap="square" lIns="91440" tIns="45720" rIns="91440" bIns="45720" numCol="1" anchor="t" anchorCtr="0" compatLnSpc="1"/>
          <a:lstStyle/>
          <a:p>
            <a:pPr>
              <a:lnSpc>
                <a:spcPct val="150000"/>
              </a:lnSpc>
            </a:pPr>
            <a:endParaRPr lang="zh-CN" altLang="en-US" dirty="0">
              <a:latin typeface="华文新魏" panose="02010800040101010101" pitchFamily="2" charset="-122"/>
              <a:ea typeface="华文新魏" panose="02010800040101010101" pitchFamily="2" charset="-122"/>
            </a:endParaRPr>
          </a:p>
        </p:txBody>
      </p:sp>
      <p:sp>
        <p:nvSpPr>
          <p:cNvPr id="8" name="Oval 493"/>
          <p:cNvSpPr>
            <a:spLocks noChangeArrowheads="1"/>
          </p:cNvSpPr>
          <p:nvPr/>
        </p:nvSpPr>
        <p:spPr bwMode="auto">
          <a:xfrm>
            <a:off x="1863710" y="4305718"/>
            <a:ext cx="446518" cy="405117"/>
          </a:xfrm>
          <a:custGeom>
            <a:avLst/>
            <a:gdLst/>
            <a:ahLst/>
            <a:cxnLst/>
            <a:rect l="l" t="t" r="r" b="b"/>
            <a:pathLst>
              <a:path w="239713" h="217487">
                <a:moveTo>
                  <a:pt x="67420" y="131762"/>
                </a:moveTo>
                <a:lnTo>
                  <a:pt x="71346" y="131762"/>
                </a:lnTo>
                <a:lnTo>
                  <a:pt x="80061" y="131762"/>
                </a:lnTo>
                <a:lnTo>
                  <a:pt x="80262" y="131762"/>
                </a:lnTo>
                <a:lnTo>
                  <a:pt x="97384" y="131762"/>
                </a:lnTo>
                <a:lnTo>
                  <a:pt x="100603" y="131762"/>
                </a:lnTo>
                <a:lnTo>
                  <a:pt x="101129" y="131762"/>
                </a:lnTo>
                <a:lnTo>
                  <a:pt x="102183" y="131762"/>
                </a:lnTo>
                <a:lnTo>
                  <a:pt x="109088" y="131762"/>
                </a:lnTo>
                <a:lnTo>
                  <a:pt x="109557" y="131762"/>
                </a:lnTo>
                <a:lnTo>
                  <a:pt x="129513" y="131762"/>
                </a:lnTo>
                <a:lnTo>
                  <a:pt x="129572" y="131762"/>
                </a:lnTo>
                <a:lnTo>
                  <a:pt x="168548" y="131762"/>
                </a:lnTo>
                <a:lnTo>
                  <a:pt x="195469" y="137003"/>
                </a:lnTo>
                <a:lnTo>
                  <a:pt x="218177" y="151330"/>
                </a:lnTo>
                <a:lnTo>
                  <a:pt x="233861" y="172645"/>
                </a:lnTo>
                <a:lnTo>
                  <a:pt x="239713" y="198851"/>
                </a:lnTo>
                <a:lnTo>
                  <a:pt x="239713" y="201181"/>
                </a:lnTo>
                <a:lnTo>
                  <a:pt x="239713" y="201181"/>
                </a:lnTo>
                <a:lnTo>
                  <a:pt x="239713" y="217487"/>
                </a:lnTo>
                <a:lnTo>
                  <a:pt x="0" y="217487"/>
                </a:lnTo>
                <a:cubicBezTo>
                  <a:pt x="0" y="217487"/>
                  <a:pt x="0" y="217487"/>
                  <a:pt x="0" y="215158"/>
                </a:cubicBezTo>
                <a:lnTo>
                  <a:pt x="0" y="198851"/>
                </a:lnTo>
                <a:cubicBezTo>
                  <a:pt x="0" y="161580"/>
                  <a:pt x="29964" y="131762"/>
                  <a:pt x="67420" y="131762"/>
                </a:cubicBezTo>
                <a:close/>
                <a:moveTo>
                  <a:pt x="119063" y="0"/>
                </a:moveTo>
                <a:lnTo>
                  <a:pt x="142545" y="4741"/>
                </a:lnTo>
                <a:lnTo>
                  <a:pt x="161720" y="17669"/>
                </a:lnTo>
                <a:lnTo>
                  <a:pt x="174648" y="36844"/>
                </a:lnTo>
                <a:lnTo>
                  <a:pt x="179388" y="60325"/>
                </a:lnTo>
                <a:lnTo>
                  <a:pt x="174648" y="83807"/>
                </a:lnTo>
                <a:lnTo>
                  <a:pt x="161720" y="102981"/>
                </a:lnTo>
                <a:lnTo>
                  <a:pt x="142545" y="115910"/>
                </a:lnTo>
                <a:cubicBezTo>
                  <a:pt x="135327" y="118962"/>
                  <a:pt x="127393" y="120650"/>
                  <a:pt x="119063" y="120650"/>
                </a:cubicBezTo>
                <a:cubicBezTo>
                  <a:pt x="102405" y="120650"/>
                  <a:pt x="87323" y="113898"/>
                  <a:pt x="76407" y="102981"/>
                </a:cubicBezTo>
                <a:cubicBezTo>
                  <a:pt x="70949" y="97523"/>
                  <a:pt x="66531" y="91024"/>
                  <a:pt x="63479" y="83807"/>
                </a:cubicBezTo>
                <a:cubicBezTo>
                  <a:pt x="60426" y="76589"/>
                  <a:pt x="58738" y="68654"/>
                  <a:pt x="58738" y="60325"/>
                </a:cubicBezTo>
                <a:cubicBezTo>
                  <a:pt x="58738" y="43667"/>
                  <a:pt x="65490" y="28585"/>
                  <a:pt x="76407" y="17669"/>
                </a:cubicBezTo>
                <a:cubicBezTo>
                  <a:pt x="81865" y="12210"/>
                  <a:pt x="88365" y="7793"/>
                  <a:pt x="95582" y="4741"/>
                </a:cubicBezTo>
                <a:cubicBezTo>
                  <a:pt x="102799" y="1688"/>
                  <a:pt x="110734" y="0"/>
                  <a:pt x="119063" y="0"/>
                </a:cubicBezTo>
                <a:close/>
              </a:path>
            </a:pathLst>
          </a:custGeom>
          <a:solidFill>
            <a:srgbClr val="9ECED2"/>
          </a:solidFill>
          <a:ln>
            <a:noFill/>
          </a:ln>
          <a:effectLst/>
        </p:spPr>
        <p:txBody>
          <a:bodyPr vert="horz" wrap="square" lIns="91440" tIns="45720" rIns="91440" bIns="45720" numCol="1" anchor="t" anchorCtr="0" compatLnSpc="1"/>
          <a:lstStyle/>
          <a:p>
            <a:pPr>
              <a:lnSpc>
                <a:spcPct val="150000"/>
              </a:lnSpc>
            </a:pPr>
            <a:endParaRPr lang="zh-CN" altLang="en-US" dirty="0">
              <a:latin typeface="华文新魏" panose="02010800040101010101" pitchFamily="2" charset="-122"/>
              <a:ea typeface="华文新魏" panose="02010800040101010101" pitchFamily="2" charset="-122"/>
            </a:endParaRPr>
          </a:p>
        </p:txBody>
      </p:sp>
      <p:sp>
        <p:nvSpPr>
          <p:cNvPr id="9" name="Freeform 497"/>
          <p:cNvSpPr>
            <a:spLocks noEditPoints="1"/>
          </p:cNvSpPr>
          <p:nvPr/>
        </p:nvSpPr>
        <p:spPr bwMode="auto">
          <a:xfrm>
            <a:off x="6600173" y="1969933"/>
            <a:ext cx="344690" cy="475513"/>
          </a:xfrm>
          <a:custGeom>
            <a:avLst/>
            <a:gdLst>
              <a:gd name="T0" fmla="*/ 125 w 128"/>
              <a:gd name="T1" fmla="*/ 83 h 177"/>
              <a:gd name="T2" fmla="*/ 64 w 128"/>
              <a:gd name="T3" fmla="*/ 177 h 177"/>
              <a:gd name="T4" fmla="*/ 0 w 128"/>
              <a:gd name="T5" fmla="*/ 71 h 177"/>
              <a:gd name="T6" fmla="*/ 0 w 128"/>
              <a:gd name="T7" fmla="*/ 70 h 177"/>
              <a:gd name="T8" fmla="*/ 0 w 128"/>
              <a:gd name="T9" fmla="*/ 64 h 177"/>
              <a:gd name="T10" fmla="*/ 64 w 128"/>
              <a:gd name="T11" fmla="*/ 0 h 177"/>
              <a:gd name="T12" fmla="*/ 128 w 128"/>
              <a:gd name="T13" fmla="*/ 64 h 177"/>
              <a:gd name="T14" fmla="*/ 127 w 128"/>
              <a:gd name="T15" fmla="*/ 68 h 177"/>
              <a:gd name="T16" fmla="*/ 125 w 128"/>
              <a:gd name="T17" fmla="*/ 83 h 177"/>
              <a:gd name="T18" fmla="*/ 64 w 128"/>
              <a:gd name="T19" fmla="*/ 20 h 177"/>
              <a:gd name="T20" fmla="*/ 22 w 128"/>
              <a:gd name="T21" fmla="*/ 62 h 177"/>
              <a:gd name="T22" fmla="*/ 64 w 128"/>
              <a:gd name="T23" fmla="*/ 104 h 177"/>
              <a:gd name="T24" fmla="*/ 106 w 128"/>
              <a:gd name="T25" fmla="*/ 62 h 177"/>
              <a:gd name="T26" fmla="*/ 64 w 128"/>
              <a:gd name="T27" fmla="*/ 20 h 177"/>
              <a:gd name="T28" fmla="*/ 64 w 128"/>
              <a:gd name="T29" fmla="*/ 40 h 177"/>
              <a:gd name="T30" fmla="*/ 44 w 128"/>
              <a:gd name="T31" fmla="*/ 60 h 177"/>
              <a:gd name="T32" fmla="*/ 64 w 128"/>
              <a:gd name="T33" fmla="*/ 80 h 177"/>
              <a:gd name="T34" fmla="*/ 84 w 128"/>
              <a:gd name="T35" fmla="*/ 60 h 177"/>
              <a:gd name="T36" fmla="*/ 64 w 128"/>
              <a:gd name="T37" fmla="*/ 4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8" h="177">
                <a:moveTo>
                  <a:pt x="125" y="83"/>
                </a:moveTo>
                <a:cubicBezTo>
                  <a:pt x="120" y="104"/>
                  <a:pt x="105" y="138"/>
                  <a:pt x="64" y="177"/>
                </a:cubicBezTo>
                <a:cubicBezTo>
                  <a:pt x="64" y="177"/>
                  <a:pt x="5" y="122"/>
                  <a:pt x="0" y="71"/>
                </a:cubicBezTo>
                <a:cubicBezTo>
                  <a:pt x="0" y="71"/>
                  <a:pt x="0" y="70"/>
                  <a:pt x="0" y="70"/>
                </a:cubicBezTo>
                <a:cubicBezTo>
                  <a:pt x="0" y="68"/>
                  <a:pt x="0" y="66"/>
                  <a:pt x="0" y="64"/>
                </a:cubicBezTo>
                <a:cubicBezTo>
                  <a:pt x="0" y="29"/>
                  <a:pt x="28" y="0"/>
                  <a:pt x="64" y="0"/>
                </a:cubicBezTo>
                <a:cubicBezTo>
                  <a:pt x="99" y="0"/>
                  <a:pt x="128" y="29"/>
                  <a:pt x="128" y="64"/>
                </a:cubicBezTo>
                <a:cubicBezTo>
                  <a:pt x="128" y="64"/>
                  <a:pt x="128" y="65"/>
                  <a:pt x="127" y="68"/>
                </a:cubicBezTo>
                <a:cubicBezTo>
                  <a:pt x="127" y="73"/>
                  <a:pt x="126" y="78"/>
                  <a:pt x="125" y="83"/>
                </a:cubicBezTo>
                <a:close/>
                <a:moveTo>
                  <a:pt x="64" y="20"/>
                </a:moveTo>
                <a:cubicBezTo>
                  <a:pt x="40" y="20"/>
                  <a:pt x="22" y="39"/>
                  <a:pt x="22" y="62"/>
                </a:cubicBezTo>
                <a:cubicBezTo>
                  <a:pt x="22" y="85"/>
                  <a:pt x="40" y="104"/>
                  <a:pt x="64" y="104"/>
                </a:cubicBezTo>
                <a:cubicBezTo>
                  <a:pt x="87" y="104"/>
                  <a:pt x="106" y="85"/>
                  <a:pt x="106" y="62"/>
                </a:cubicBezTo>
                <a:cubicBezTo>
                  <a:pt x="106" y="39"/>
                  <a:pt x="87" y="20"/>
                  <a:pt x="64" y="20"/>
                </a:cubicBezTo>
                <a:close/>
                <a:moveTo>
                  <a:pt x="64" y="40"/>
                </a:moveTo>
                <a:cubicBezTo>
                  <a:pt x="53" y="40"/>
                  <a:pt x="44" y="49"/>
                  <a:pt x="44" y="60"/>
                </a:cubicBezTo>
                <a:cubicBezTo>
                  <a:pt x="44" y="71"/>
                  <a:pt x="53" y="80"/>
                  <a:pt x="64" y="80"/>
                </a:cubicBezTo>
                <a:cubicBezTo>
                  <a:pt x="75" y="80"/>
                  <a:pt x="84" y="71"/>
                  <a:pt x="84" y="60"/>
                </a:cubicBezTo>
                <a:cubicBezTo>
                  <a:pt x="84" y="49"/>
                  <a:pt x="75" y="40"/>
                  <a:pt x="64" y="40"/>
                </a:cubicBezTo>
                <a:close/>
              </a:path>
            </a:pathLst>
          </a:custGeom>
          <a:solidFill>
            <a:srgbClr val="9ECED2"/>
          </a:solidFill>
          <a:ln>
            <a:noFill/>
          </a:ln>
          <a:effectLst/>
        </p:spPr>
        <p:txBody>
          <a:bodyPr vert="horz" wrap="square" lIns="91440" tIns="45720" rIns="91440" bIns="45720" numCol="1" anchor="t" anchorCtr="0" compatLnSpc="1"/>
          <a:lstStyle/>
          <a:p>
            <a:pPr>
              <a:lnSpc>
                <a:spcPct val="150000"/>
              </a:lnSpc>
            </a:pPr>
            <a:endParaRPr lang="zh-CN" altLang="en-US">
              <a:latin typeface="华文新魏" panose="02010800040101010101" pitchFamily="2" charset="-122"/>
              <a:ea typeface="华文新魏" panose="02010800040101010101" pitchFamily="2" charset="-122"/>
            </a:endParaRPr>
          </a:p>
        </p:txBody>
      </p:sp>
      <p:cxnSp>
        <p:nvCxnSpPr>
          <p:cNvPr id="10" name="直接连接符 9"/>
          <p:cNvCxnSpPr/>
          <p:nvPr/>
        </p:nvCxnSpPr>
        <p:spPr>
          <a:xfrm>
            <a:off x="1863710" y="2514393"/>
            <a:ext cx="3709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6600172" y="2514393"/>
            <a:ext cx="3680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1863710" y="4869831"/>
            <a:ext cx="3709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6600172" y="4869831"/>
            <a:ext cx="3680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498"/>
          <p:cNvSpPr txBox="1"/>
          <p:nvPr/>
        </p:nvSpPr>
        <p:spPr>
          <a:xfrm>
            <a:off x="2664193" y="1909701"/>
            <a:ext cx="2882519" cy="646331"/>
          </a:xfrm>
          <a:prstGeom prst="rect">
            <a:avLst/>
          </a:prstGeom>
          <a:noFill/>
        </p:spPr>
        <p:txBody>
          <a:bodyPr wrap="none" rtlCol="0" anchor="ctr">
            <a:spAutoFit/>
          </a:bodyPr>
          <a:lstStyle/>
          <a:p>
            <a:pPr lvl="0" algn="r">
              <a:lnSpc>
                <a:spcPct val="150000"/>
              </a:lnSpc>
            </a:pPr>
            <a:r>
              <a:rPr lang="en-US" altLang="zh-CN" sz="2400" b="1" dirty="0">
                <a:latin typeface="华文新魏" panose="02010800040101010101" pitchFamily="2" charset="-122"/>
                <a:ea typeface="华文新魏" panose="02010800040101010101" pitchFamily="2" charset="-122"/>
                <a:sym typeface="微软雅黑" panose="020B0503020204020204" pitchFamily="34" charset="-122"/>
              </a:rPr>
              <a:t>ADD  YOUR TITTLE</a:t>
            </a:r>
            <a:endParaRPr lang="zh-CN" altLang="en-US" sz="2400" b="1" dirty="0">
              <a:latin typeface="华文新魏" panose="02010800040101010101" pitchFamily="2" charset="-122"/>
              <a:ea typeface="华文新魏" panose="02010800040101010101" pitchFamily="2" charset="-122"/>
              <a:cs typeface="UKIJ Qolyazma" pitchFamily="18" charset="0"/>
            </a:endParaRPr>
          </a:p>
        </p:txBody>
      </p:sp>
      <p:sp>
        <p:nvSpPr>
          <p:cNvPr id="15" name="TextBox 499"/>
          <p:cNvSpPr txBox="1"/>
          <p:nvPr/>
        </p:nvSpPr>
        <p:spPr>
          <a:xfrm>
            <a:off x="7371450" y="1909701"/>
            <a:ext cx="2882519" cy="646331"/>
          </a:xfrm>
          <a:prstGeom prst="rect">
            <a:avLst/>
          </a:prstGeom>
          <a:noFill/>
        </p:spPr>
        <p:txBody>
          <a:bodyPr wrap="none" rtlCol="0" anchor="ctr">
            <a:spAutoFit/>
          </a:bodyPr>
          <a:lstStyle/>
          <a:p>
            <a:pPr lvl="0" algn="r">
              <a:lnSpc>
                <a:spcPct val="150000"/>
              </a:lnSpc>
            </a:pPr>
            <a:r>
              <a:rPr lang="en-US" altLang="zh-CN" sz="2400" b="1" dirty="0">
                <a:latin typeface="华文新魏" panose="02010800040101010101" pitchFamily="2" charset="-122"/>
                <a:ea typeface="华文新魏" panose="02010800040101010101" pitchFamily="2" charset="-122"/>
                <a:sym typeface="微软雅黑" panose="020B0503020204020204" pitchFamily="34" charset="-122"/>
              </a:rPr>
              <a:t>ADD  YOUR TITTLE</a:t>
            </a:r>
            <a:endParaRPr lang="zh-CN" altLang="en-US" sz="2400" b="1" dirty="0">
              <a:latin typeface="华文新魏" panose="02010800040101010101" pitchFamily="2" charset="-122"/>
              <a:ea typeface="华文新魏" panose="02010800040101010101" pitchFamily="2" charset="-122"/>
              <a:cs typeface="UKIJ Qolyazma" pitchFamily="18" charset="0"/>
            </a:endParaRPr>
          </a:p>
        </p:txBody>
      </p:sp>
      <p:sp>
        <p:nvSpPr>
          <p:cNvPr id="16" name="TextBox 500"/>
          <p:cNvSpPr txBox="1"/>
          <p:nvPr/>
        </p:nvSpPr>
        <p:spPr>
          <a:xfrm>
            <a:off x="2664193" y="4234683"/>
            <a:ext cx="2882519" cy="646331"/>
          </a:xfrm>
          <a:prstGeom prst="rect">
            <a:avLst/>
          </a:prstGeom>
          <a:noFill/>
        </p:spPr>
        <p:txBody>
          <a:bodyPr wrap="none" rtlCol="0" anchor="ctr">
            <a:spAutoFit/>
          </a:bodyPr>
          <a:lstStyle/>
          <a:p>
            <a:pPr lvl="0" algn="r">
              <a:lnSpc>
                <a:spcPct val="150000"/>
              </a:lnSpc>
            </a:pPr>
            <a:r>
              <a:rPr lang="en-US" altLang="zh-CN" sz="2400" b="1" dirty="0">
                <a:latin typeface="华文新魏" panose="02010800040101010101" pitchFamily="2" charset="-122"/>
                <a:ea typeface="华文新魏" panose="02010800040101010101" pitchFamily="2" charset="-122"/>
                <a:sym typeface="微软雅黑" panose="020B0503020204020204" pitchFamily="34" charset="-122"/>
              </a:rPr>
              <a:t>ADD  YOUR TITTLE</a:t>
            </a:r>
            <a:endParaRPr lang="zh-CN" altLang="en-US" sz="2400" b="1" dirty="0">
              <a:latin typeface="华文新魏" panose="02010800040101010101" pitchFamily="2" charset="-122"/>
              <a:ea typeface="华文新魏" panose="02010800040101010101" pitchFamily="2" charset="-122"/>
              <a:cs typeface="UKIJ Qolyazma" pitchFamily="18" charset="0"/>
            </a:endParaRPr>
          </a:p>
        </p:txBody>
      </p:sp>
      <p:sp>
        <p:nvSpPr>
          <p:cNvPr id="17" name="TextBox 501"/>
          <p:cNvSpPr txBox="1"/>
          <p:nvPr/>
        </p:nvSpPr>
        <p:spPr>
          <a:xfrm>
            <a:off x="7371450" y="4234683"/>
            <a:ext cx="2882519" cy="646331"/>
          </a:xfrm>
          <a:prstGeom prst="rect">
            <a:avLst/>
          </a:prstGeom>
          <a:noFill/>
        </p:spPr>
        <p:txBody>
          <a:bodyPr wrap="none" rtlCol="0" anchor="ctr">
            <a:spAutoFit/>
          </a:bodyPr>
          <a:lstStyle/>
          <a:p>
            <a:pPr lvl="0" algn="r">
              <a:lnSpc>
                <a:spcPct val="150000"/>
              </a:lnSpc>
            </a:pPr>
            <a:r>
              <a:rPr lang="en-US" altLang="zh-CN" sz="2400" b="1" dirty="0">
                <a:latin typeface="华文新魏" panose="02010800040101010101" pitchFamily="2" charset="-122"/>
                <a:ea typeface="华文新魏" panose="02010800040101010101" pitchFamily="2" charset="-122"/>
                <a:sym typeface="微软雅黑" panose="020B0503020204020204" pitchFamily="34" charset="-122"/>
              </a:rPr>
              <a:t>ADD  YOUR TITTLE</a:t>
            </a:r>
            <a:endParaRPr lang="zh-CN" altLang="en-US" sz="2400" b="1" dirty="0">
              <a:latin typeface="华文新魏" panose="02010800040101010101" pitchFamily="2" charset="-122"/>
              <a:ea typeface="华文新魏" panose="02010800040101010101" pitchFamily="2" charset="-122"/>
              <a:cs typeface="UKIJ Qolyazma" pitchFamily="18" charset="0"/>
            </a:endParaRPr>
          </a:p>
        </p:txBody>
      </p:sp>
      <p:sp>
        <p:nvSpPr>
          <p:cNvPr id="18" name="TextBox 503"/>
          <p:cNvSpPr txBox="1"/>
          <p:nvPr/>
        </p:nvSpPr>
        <p:spPr>
          <a:xfrm>
            <a:off x="1738486" y="2604441"/>
            <a:ext cx="4061599" cy="738664"/>
          </a:xfrm>
          <a:prstGeom prst="rect">
            <a:avLst/>
          </a:prstGeom>
          <a:noFill/>
        </p:spPr>
        <p:txBody>
          <a:bodyPr wrap="square" rtlCol="0">
            <a:spAutoFit/>
          </a:bodyPr>
          <a:lstStyle/>
          <a:p>
            <a:r>
              <a:rPr lang="en-US" altLang="zh-CN" sz="1400" dirty="0">
                <a:latin typeface="华文新魏" panose="02010800040101010101" pitchFamily="2" charset="-122"/>
                <a:ea typeface="华文新魏" panose="02010800040101010101" pitchFamily="2" charset="-122"/>
              </a:rPr>
              <a:t>You can click here to enter you text. You can click here to enter you text. You can click here to enter you text. </a:t>
            </a:r>
            <a:endParaRPr lang="zh-CN" altLang="en-US" sz="1400" dirty="0">
              <a:latin typeface="华文新魏" panose="02010800040101010101" pitchFamily="2" charset="-122"/>
              <a:ea typeface="华文新魏" panose="02010800040101010101" pitchFamily="2" charset="-122"/>
            </a:endParaRPr>
          </a:p>
        </p:txBody>
      </p:sp>
      <p:sp>
        <p:nvSpPr>
          <p:cNvPr id="19" name="TextBox 504"/>
          <p:cNvSpPr txBox="1"/>
          <p:nvPr/>
        </p:nvSpPr>
        <p:spPr>
          <a:xfrm>
            <a:off x="6498573" y="2604441"/>
            <a:ext cx="4061599" cy="738664"/>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a:lnSpc>
                <a:spcPct val="100000"/>
              </a:lnSpc>
            </a:pPr>
            <a:r>
              <a:rPr lang="en-US" altLang="zh-CN" dirty="0">
                <a:solidFill>
                  <a:schemeClr val="tx1"/>
                </a:solidFill>
                <a:latin typeface="华文新魏" panose="02010800040101010101" pitchFamily="2" charset="-122"/>
                <a:ea typeface="华文新魏" panose="02010800040101010101" pitchFamily="2" charset="-122"/>
              </a:rPr>
              <a:t>You can click here to enter you text. You can click here to enter you text. You can click here to enter you text. </a:t>
            </a:r>
            <a:endParaRPr lang="zh-CN" altLang="en-US" dirty="0">
              <a:solidFill>
                <a:schemeClr val="tx1"/>
              </a:solidFill>
              <a:latin typeface="华文新魏" panose="02010800040101010101" pitchFamily="2" charset="-122"/>
              <a:ea typeface="华文新魏" panose="02010800040101010101" pitchFamily="2" charset="-122"/>
            </a:endParaRPr>
          </a:p>
        </p:txBody>
      </p:sp>
      <p:sp>
        <p:nvSpPr>
          <p:cNvPr id="20" name="TextBox 505"/>
          <p:cNvSpPr txBox="1"/>
          <p:nvPr/>
        </p:nvSpPr>
        <p:spPr>
          <a:xfrm>
            <a:off x="1738486" y="4970305"/>
            <a:ext cx="4061599" cy="738664"/>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a:lnSpc>
                <a:spcPct val="100000"/>
              </a:lnSpc>
            </a:pPr>
            <a:r>
              <a:rPr lang="en-US" altLang="zh-CN" dirty="0">
                <a:solidFill>
                  <a:schemeClr val="tx1"/>
                </a:solidFill>
                <a:latin typeface="华文新魏" panose="02010800040101010101" pitchFamily="2" charset="-122"/>
                <a:ea typeface="华文新魏" panose="02010800040101010101" pitchFamily="2" charset="-122"/>
              </a:rPr>
              <a:t>You can click here to enter you text. You can click here to enter you text. You can click here to enter you text. </a:t>
            </a:r>
            <a:endParaRPr lang="zh-CN" altLang="en-US" dirty="0">
              <a:solidFill>
                <a:schemeClr val="tx1"/>
              </a:solidFill>
              <a:latin typeface="华文新魏" panose="02010800040101010101" pitchFamily="2" charset="-122"/>
              <a:ea typeface="华文新魏" panose="02010800040101010101" pitchFamily="2" charset="-122"/>
            </a:endParaRPr>
          </a:p>
        </p:txBody>
      </p:sp>
      <p:sp>
        <p:nvSpPr>
          <p:cNvPr id="21" name="TextBox 506"/>
          <p:cNvSpPr txBox="1"/>
          <p:nvPr/>
        </p:nvSpPr>
        <p:spPr>
          <a:xfrm>
            <a:off x="6498573" y="4970305"/>
            <a:ext cx="4061599" cy="738664"/>
          </a:xfrm>
          <a:prstGeom prst="rect">
            <a:avLst/>
          </a:prstGeom>
          <a:noFill/>
        </p:spPr>
        <p:txBody>
          <a:bodyPr wrap="square" rtlCol="0">
            <a:spAutoFit/>
          </a:bodyPr>
          <a:lstStyle>
            <a:defPPr>
              <a:defRPr lang="zh-CN"/>
            </a:defPPr>
            <a:lvl1pPr>
              <a:lnSpc>
                <a:spcPct val="130000"/>
              </a:lnSpc>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a:lnSpc>
                <a:spcPct val="100000"/>
              </a:lnSpc>
            </a:pPr>
            <a:r>
              <a:rPr lang="en-US" altLang="zh-CN" dirty="0">
                <a:solidFill>
                  <a:schemeClr val="tx1"/>
                </a:solidFill>
                <a:latin typeface="华文新魏" panose="02010800040101010101" pitchFamily="2" charset="-122"/>
                <a:ea typeface="华文新魏" panose="02010800040101010101" pitchFamily="2" charset="-122"/>
              </a:rPr>
              <a:t>You can click here to enter you text. You can click here to enter you text. You can click here to enter you text. </a:t>
            </a:r>
            <a:endParaRPr lang="zh-CN" altLang="en-US" dirty="0">
              <a:solidFill>
                <a:schemeClr val="tx1"/>
              </a:solidFill>
              <a:latin typeface="华文新魏" panose="02010800040101010101" pitchFamily="2" charset="-122"/>
              <a:ea typeface="华文新魏" panose="020108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1603717" y="1378635"/>
            <a:ext cx="8595360" cy="4107766"/>
          </a:xfrm>
          <a:prstGeom prst="roundRect">
            <a:avLst/>
          </a:prstGeom>
          <a:noFill/>
          <a:ln>
            <a:solidFill>
              <a:srgbClr val="85B7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rotWithShape="1">
          <a:blip r:embed="rId1" cstate="email"/>
          <a:srcRect/>
          <a:stretch>
            <a:fillRect/>
          </a:stretch>
        </p:blipFill>
        <p:spPr>
          <a:xfrm>
            <a:off x="3711860" y="3253184"/>
            <a:ext cx="4570772" cy="3048777"/>
          </a:xfrm>
          <a:prstGeom prst="rect">
            <a:avLst/>
          </a:prstGeom>
        </p:spPr>
      </p:pic>
      <p:sp>
        <p:nvSpPr>
          <p:cNvPr id="4" name="文本框 3"/>
          <p:cNvSpPr txBox="1"/>
          <p:nvPr/>
        </p:nvSpPr>
        <p:spPr>
          <a:xfrm>
            <a:off x="3697001" y="1928772"/>
            <a:ext cx="4585631" cy="923330"/>
          </a:xfrm>
          <a:prstGeom prst="rect">
            <a:avLst/>
          </a:prstGeom>
          <a:noFill/>
          <a:ln w="76200">
            <a:noFill/>
          </a:ln>
        </p:spPr>
        <p:txBody>
          <a:bodyPr wrap="square" rtlCol="0">
            <a:spAutoFit/>
          </a:bodyPr>
          <a:lstStyle/>
          <a:p>
            <a:pPr algn="ctr"/>
            <a:r>
              <a:rPr lang="en-US" altLang="zh-CN" sz="5400" b="1" dirty="0">
                <a:latin typeface="汉仪PP体简" panose="00020600040101010101" pitchFamily="18" charset="-122"/>
                <a:ea typeface="汉仪PP体简" panose="00020600040101010101" pitchFamily="18" charset="-122"/>
              </a:rPr>
              <a:t>PART 02</a:t>
            </a:r>
            <a:endParaRPr lang="zh-CN" altLang="en-US" sz="5400" b="1" dirty="0">
              <a:latin typeface="汉仪PP体简" panose="00020600040101010101" pitchFamily="18" charset="-122"/>
              <a:ea typeface="汉仪PP体简" panose="00020600040101010101" pitchFamily="18" charset="-122"/>
            </a:endParaRPr>
          </a:p>
        </p:txBody>
      </p:sp>
      <p:sp>
        <p:nvSpPr>
          <p:cNvPr id="5" name="矩形 23"/>
          <p:cNvSpPr>
            <a:spLocks noChangeArrowheads="1"/>
          </p:cNvSpPr>
          <p:nvPr/>
        </p:nvSpPr>
        <p:spPr bwMode="auto">
          <a:xfrm>
            <a:off x="3564597" y="2804439"/>
            <a:ext cx="4850438" cy="897490"/>
          </a:xfrm>
          <a:prstGeom prst="rect">
            <a:avLst/>
          </a:prstGeom>
          <a:noFill/>
          <a:ln>
            <a:noFill/>
          </a:ln>
        </p:spPr>
        <p:txBody>
          <a:bodyPr wrap="square">
            <a:spAutoFit/>
          </a:bodyPr>
          <a:lstStyle/>
          <a:p>
            <a:pPr algn="ctr">
              <a:lnSpc>
                <a:spcPct val="200000"/>
              </a:lnSpc>
            </a:pPr>
            <a:r>
              <a:rPr lang="en-US" altLang="zh-CN" sz="1400" dirty="0">
                <a:latin typeface="汉仪PP体简" panose="00020600040101010101" pitchFamily="18" charset="-122"/>
                <a:ea typeface="汉仪PP体简" panose="00020600040101010101" pitchFamily="18" charset="-122"/>
              </a:rPr>
              <a:t>THIS IS A ART TEMPLATE ,THE TEMPLATE DESIGN.THANK YOU WATCHING THIS ONE.</a:t>
            </a:r>
            <a:endParaRPr lang="en-US" altLang="zh-CN" sz="1400" dirty="0">
              <a:latin typeface="汉仪PP体简" panose="00020600040101010101" pitchFamily="18" charset="-122"/>
              <a:ea typeface="汉仪PP体简" panose="00020600040101010101" pitchFamily="18"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64235" y="309489"/>
            <a:ext cx="11366694" cy="6175352"/>
          </a:xfrm>
          <a:prstGeom prst="roundRect">
            <a:avLst/>
          </a:prstGeom>
          <a:noFill/>
          <a:ln>
            <a:solidFill>
              <a:srgbClr val="85B7B7"/>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 cstate="email"/>
          <a:srcRect/>
          <a:stretch>
            <a:fillRect/>
          </a:stretch>
        </p:blipFill>
        <p:spPr>
          <a:xfrm>
            <a:off x="9705703" y="5376144"/>
            <a:ext cx="1999623" cy="1333780"/>
          </a:xfrm>
          <a:prstGeom prst="rect">
            <a:avLst/>
          </a:prstGeom>
        </p:spPr>
      </p:pic>
      <p:sp>
        <p:nvSpPr>
          <p:cNvPr id="6" name="矩形 5"/>
          <p:cNvSpPr/>
          <p:nvPr/>
        </p:nvSpPr>
        <p:spPr>
          <a:xfrm>
            <a:off x="1357284" y="2694311"/>
            <a:ext cx="4883919" cy="2354491"/>
          </a:xfrm>
          <a:prstGeom prst="rect">
            <a:avLst/>
          </a:prstGeom>
        </p:spPr>
        <p:txBody>
          <a:bodyPr wrap="square">
            <a:spAutoFit/>
          </a:bodyPr>
          <a:lstStyle/>
          <a:p>
            <a:pPr>
              <a:lnSpc>
                <a:spcPct val="150000"/>
              </a:lnSpc>
            </a:pPr>
            <a:r>
              <a:rPr lang="zh-CN" altLang="en-US" sz="1400" dirty="0">
                <a:latin typeface="华文新魏" panose="02010800040101010101" pitchFamily="2" charset="-122"/>
                <a:ea typeface="华文新魏" panose="02010800040101010101" pitchFamily="2" charset="-122"/>
              </a:rPr>
              <a:t>three ways. I will do somebody a good turn</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 whole</a:t>
            </a:r>
            <a:r>
              <a:rPr lang="zh-CN" altLang="en-US" sz="1400" dirty="0">
                <a:latin typeface="华文新魏" panose="02010800040101010101" pitchFamily="2" charset="-122"/>
                <a:ea typeface="华文新魏" panose="02010800040101010101" pitchFamily="2" charset="-122"/>
              </a:rPr>
              <a:t> three ways. I will</a:t>
            </a:r>
            <a:endParaRPr lang="en-US" altLang="zh-CN" sz="1400" dirty="0">
              <a:latin typeface="华文新魏" panose="02010800040101010101" pitchFamily="2" charset="-122"/>
              <a:ea typeface="华文新魏" panose="02010800040101010101" pitchFamily="2" charset="-122"/>
            </a:endParaRPr>
          </a:p>
          <a:p>
            <a:pPr>
              <a:lnSpc>
                <a:spcPct val="150000"/>
              </a:lnSpc>
            </a:pPr>
            <a:endParaRPr lang="en-US" altLang="zh-CN" sz="1400" dirty="0">
              <a:latin typeface="华文新魏" panose="02010800040101010101" pitchFamily="2" charset="-122"/>
              <a:ea typeface="华文新魏" panose="02010800040101010101" pitchFamily="2" charset="-122"/>
            </a:endParaRPr>
          </a:p>
          <a:p>
            <a:pPr>
              <a:lnSpc>
                <a:spcPct val="150000"/>
              </a:lnSpc>
            </a:pPr>
            <a:r>
              <a:rPr lang="zh-CN" altLang="en-US" sz="1400" dirty="0">
                <a:latin typeface="华文新魏" panose="02010800040101010101" pitchFamily="2" charset="-122"/>
                <a:ea typeface="华文新魏" panose="02010800040101010101" pitchFamily="2" charset="-122"/>
              </a:rPr>
              <a:t>a good turn</a:t>
            </a:r>
            <a:r>
              <a:rPr lang="en-US" altLang="zh-CN" sz="1400" dirty="0">
                <a:latin typeface="华文新魏" panose="02010800040101010101" pitchFamily="2" charset="-122"/>
                <a:ea typeface="华文新魏" panose="02010800040101010101" pitchFamily="2" charset="-122"/>
              </a:rPr>
              <a:t>Just for today I will try to live through this day only and not tackle my whole</a:t>
            </a:r>
            <a:r>
              <a:rPr lang="zh-CN" altLang="en-US" sz="1400" dirty="0">
                <a:latin typeface="华文新魏" panose="02010800040101010101" pitchFamily="2" charset="-122"/>
                <a:ea typeface="华文新魏" panose="02010800040101010101" pitchFamily="2" charset="-122"/>
              </a:rPr>
              <a:t> three ways. I will do</a:t>
            </a:r>
            <a:r>
              <a:rPr lang="en-US" altLang="zh-CN" sz="1400" dirty="0">
                <a:latin typeface="华文新魏" panose="02010800040101010101" pitchFamily="2" charset="-122"/>
                <a:ea typeface="华文新魏" panose="02010800040101010101" pitchFamily="2" charset="-122"/>
              </a:rPr>
              <a:t> </a:t>
            </a:r>
            <a:r>
              <a:rPr lang="zh-CN" altLang="en-US" sz="1400" dirty="0">
                <a:latin typeface="华文新魏" panose="02010800040101010101" pitchFamily="2" charset="-122"/>
                <a:ea typeface="华文新魏" panose="02010800040101010101" pitchFamily="2" charset="-122"/>
              </a:rPr>
              <a:t>three ways. </a:t>
            </a:r>
            <a:endParaRPr lang="en-US" altLang="zh-CN" sz="1400" dirty="0">
              <a:latin typeface="华文新魏" panose="02010800040101010101" pitchFamily="2" charset="-122"/>
              <a:ea typeface="华文新魏" panose="02010800040101010101" pitchFamily="2" charset="-122"/>
            </a:endParaRPr>
          </a:p>
        </p:txBody>
      </p:sp>
      <p:sp>
        <p:nvSpPr>
          <p:cNvPr id="7" name="文本框 65"/>
          <p:cNvSpPr txBox="1">
            <a:spLocks noChangeArrowheads="1"/>
          </p:cNvSpPr>
          <p:nvPr/>
        </p:nvSpPr>
        <p:spPr bwMode="auto">
          <a:xfrm>
            <a:off x="1357284" y="1948092"/>
            <a:ext cx="3839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vl2pPr marL="742950" indent="-285750"/>
            <a:lvl3pPr/>
            <a:lvl4pPr/>
            <a:lvl5pPr/>
            <a:lvl6pPr/>
            <a:lvl7pPr/>
            <a:lvl8pPr/>
            <a:lvl9pPr/>
          </a:lstStyle>
          <a:p>
            <a:pPr eaLnBrk="1" hangingPunct="1"/>
            <a:r>
              <a:rPr lang="en-US" sz="2400" b="1" dirty="0">
                <a:latin typeface="华文新魏" panose="02010800040101010101" pitchFamily="2" charset="-122"/>
                <a:ea typeface="华文新魏" panose="02010800040101010101" pitchFamily="2" charset="-122"/>
                <a:cs typeface="Arial" panose="020B0604020202020204" pitchFamily="34" charset="0"/>
              </a:rPr>
              <a:t>ADD YOUR TITLE</a:t>
            </a:r>
            <a:endParaRPr lang="zh-CN" altLang="en-US" sz="2400" b="1" dirty="0">
              <a:latin typeface="华文新魏" panose="02010800040101010101" pitchFamily="2" charset="-122"/>
              <a:ea typeface="华文新魏" panose="02010800040101010101" pitchFamily="2" charset="-122"/>
              <a:cs typeface="Arial" panose="020B0604020202020204" pitchFamily="34" charset="0"/>
            </a:endParaRPr>
          </a:p>
        </p:txBody>
      </p:sp>
      <p:pic>
        <p:nvPicPr>
          <p:cNvPr id="8" name="图片 7"/>
          <p:cNvPicPr>
            <a:picLocks noChangeAspect="1"/>
          </p:cNvPicPr>
          <p:nvPr/>
        </p:nvPicPr>
        <p:blipFill>
          <a:blip r:embed="rId2" cstate="email"/>
          <a:stretch>
            <a:fillRect/>
          </a:stretch>
        </p:blipFill>
        <p:spPr>
          <a:xfrm>
            <a:off x="6476419" y="1284562"/>
            <a:ext cx="4291350" cy="4299932"/>
          </a:xfrm>
          <a:prstGeom prst="rect">
            <a:avLst/>
          </a:prstGeom>
        </p:spPr>
      </p:pic>
    </p:spTree>
  </p:cSld>
  <p:clrMapOvr>
    <a:masterClrMapping/>
  </p:clrMapOvr>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6630</Words>
  <Application>WPS 演示</Application>
  <PresentationFormat>宽屏</PresentationFormat>
  <Paragraphs>253</Paragraphs>
  <Slides>21</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21</vt:i4>
      </vt:variant>
    </vt:vector>
  </HeadingPairs>
  <TitlesOfParts>
    <vt:vector size="38" baseType="lpstr">
      <vt:lpstr>Arial</vt:lpstr>
      <vt:lpstr>宋体</vt:lpstr>
      <vt:lpstr>Wingdings</vt:lpstr>
      <vt:lpstr>汉仪PP体简</vt:lpstr>
      <vt:lpstr>微软雅黑</vt:lpstr>
      <vt:lpstr>方正兰亭黑_GBK</vt:lpstr>
      <vt:lpstr>华文新魏</vt:lpstr>
      <vt:lpstr>Calibri</vt:lpstr>
      <vt:lpstr>Open Sans</vt:lpstr>
      <vt:lpstr>Segoe Print</vt:lpstr>
      <vt:lpstr>UKIJ Qolyazma</vt:lpstr>
      <vt:lpstr>等线</vt:lpstr>
      <vt:lpstr>Arial Unicode MS</vt:lpstr>
      <vt:lpstr>等线 Light</vt:lpstr>
      <vt:lpstr>黑体</vt:lpstr>
      <vt:lpstr>Ebrima</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Years later</cp:lastModifiedBy>
  <cp:revision>2</cp:revision>
  <dcterms:created xsi:type="dcterms:W3CDTF">2017-10-18T11:12:00Z</dcterms:created>
  <dcterms:modified xsi:type="dcterms:W3CDTF">2024-05-01T18:17:05Z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743402FBC37D4BF2B4C67F84805BEC7B_13</vt:lpwstr>
  </property>
</Properties>
</file>