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6" r:id="rId3"/>
    <p:sldId id="257" r:id="rId5"/>
    <p:sldId id="258" r:id="rId6"/>
    <p:sldId id="259" r:id="rId7"/>
    <p:sldId id="260" r:id="rId8"/>
    <p:sldId id="261" r:id="rId9"/>
    <p:sldId id="263" r:id="rId10"/>
    <p:sldId id="262" r:id="rId11"/>
    <p:sldId id="264" r:id="rId12"/>
    <p:sldId id="265" r:id="rId13"/>
    <p:sldId id="266" r:id="rId14"/>
    <p:sldId id="269" r:id="rId15"/>
    <p:sldId id="270"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71F"/>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74.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9.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4.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7.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8.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705735" y="2495550"/>
            <a:ext cx="6781800" cy="1568450"/>
          </a:xfrm>
          <a:prstGeom prst="rect">
            <a:avLst/>
          </a:prstGeom>
          <a:noFill/>
        </p:spPr>
        <p:txBody>
          <a:bodyPr wrap="square" rtlCol="0">
            <a:spAutoFit/>
          </a:bodyPr>
          <a:lstStyle/>
          <a:p>
            <a:pPr algn="dist"/>
            <a:r>
              <a:rPr lang="zh-CN" altLang="en-US" sz="9600" b="1">
                <a:solidFill>
                  <a:srgbClr val="CE171F"/>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rPr>
              <a:t>国庆节快乐</a:t>
            </a:r>
            <a:endParaRPr lang="zh-CN" altLang="en-US" sz="9600" b="1">
              <a:solidFill>
                <a:srgbClr val="CE171F"/>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endParaRPr>
          </a:p>
        </p:txBody>
      </p:sp>
      <p:sp useBgFill="1">
        <p:nvSpPr>
          <p:cNvPr id="7" name="文本框 6"/>
          <p:cNvSpPr txBox="1"/>
          <p:nvPr/>
        </p:nvSpPr>
        <p:spPr>
          <a:xfrm>
            <a:off x="4142835" y="2214245"/>
            <a:ext cx="3906520" cy="337185"/>
          </a:xfrm>
          <a:prstGeom prst="rect">
            <a:avLst/>
          </a:prstGeom>
        </p:spPr>
        <p:txBody>
          <a:bodyPr wrap="square" rtlCol="0">
            <a:spAutoFit/>
          </a:bodyPr>
          <a:lstStyle/>
          <a:p>
            <a:pPr algn="ctr"/>
            <a:r>
              <a:rPr lang="zh-CN" altLang="en-US" sz="1600" b="1" dirty="0">
                <a:solidFill>
                  <a:srgbClr val="CE171F"/>
                </a:solidFill>
                <a:latin typeface="阿里巴巴普惠体 L" panose="00020600040101010101" charset="-122"/>
                <a:ea typeface="阿里巴巴普惠体 L" panose="00020600040101010101" charset="-122"/>
              </a:rPr>
              <a:t>喜迎中华人民共和国第七十个国庆节</a:t>
            </a:r>
            <a:endParaRPr lang="zh-CN" altLang="en-US" sz="1600" b="1" dirty="0">
              <a:solidFill>
                <a:srgbClr val="CE171F"/>
              </a:solidFill>
              <a:latin typeface="阿里巴巴普惠体 L" panose="00020600040101010101" charset="-122"/>
              <a:ea typeface="阿里巴巴普惠体 L" panose="00020600040101010101" charset="-122"/>
            </a:endParaRPr>
          </a:p>
        </p:txBody>
      </p:sp>
      <p:sp>
        <p:nvSpPr>
          <p:cNvPr id="22" name="矩形 21"/>
          <p:cNvSpPr/>
          <p:nvPr/>
        </p:nvSpPr>
        <p:spPr>
          <a:xfrm>
            <a:off x="3049682" y="3969276"/>
            <a:ext cx="6092825" cy="600164"/>
          </a:xfrm>
          <a:prstGeom prst="rect">
            <a:avLst/>
          </a:prstGeom>
        </p:spPr>
        <p:txBody>
          <a:bodyPr>
            <a:spAutoFit/>
          </a:bodyPr>
          <a:lstStyle/>
          <a:p>
            <a:pPr algn="ctr"/>
            <a:r>
              <a:rPr lang="en-US" altLang="zh-CN" sz="1100" dirty="0">
                <a:solidFill>
                  <a:srgbClr val="CE171F"/>
                </a:solidFill>
                <a:latin typeface="宋体" panose="02010600030101010101" pitchFamily="2" charset="-122"/>
                <a:ea typeface="宋体" panose="02010600030101010101" pitchFamily="2" charset="-122"/>
              </a:rPr>
              <a:t>Your content to play here, or through your copy, paste in this box, and select only </a:t>
            </a:r>
            <a:endParaRPr lang="en-US" altLang="zh-CN" sz="1100" dirty="0">
              <a:solidFill>
                <a:srgbClr val="CE171F"/>
              </a:solidFill>
              <a:latin typeface="宋体" panose="02010600030101010101" pitchFamily="2" charset="-122"/>
              <a:ea typeface="宋体" panose="02010600030101010101" pitchFamily="2" charset="-122"/>
            </a:endParaRPr>
          </a:p>
          <a:p>
            <a:pPr algn="ctr"/>
            <a:r>
              <a:rPr lang="en-US" altLang="zh-CN" sz="1100" dirty="0">
                <a:solidFill>
                  <a:srgbClr val="CE171F"/>
                </a:solidFill>
                <a:latin typeface="宋体" panose="02010600030101010101" pitchFamily="2" charset="-122"/>
                <a:ea typeface="宋体" panose="02010600030101010101" pitchFamily="2" charset="-122"/>
              </a:rPr>
              <a:t>the text. Your content to play here, or through your copy, paste in </a:t>
            </a:r>
            <a:endParaRPr lang="en-US" altLang="zh-CN" sz="1100" dirty="0">
              <a:solidFill>
                <a:srgbClr val="CE171F"/>
              </a:solidFill>
              <a:latin typeface="宋体" panose="02010600030101010101" pitchFamily="2" charset="-122"/>
              <a:ea typeface="宋体" panose="02010600030101010101" pitchFamily="2" charset="-122"/>
            </a:endParaRPr>
          </a:p>
          <a:p>
            <a:pPr algn="ctr"/>
            <a:r>
              <a:rPr lang="en-US" altLang="zh-CN" sz="1100" dirty="0">
                <a:solidFill>
                  <a:srgbClr val="CE171F"/>
                </a:solidFill>
                <a:latin typeface="宋体" panose="02010600030101010101" pitchFamily="2" charset="-122"/>
                <a:ea typeface="宋体" panose="02010600030101010101" pitchFamily="2" charset="-122"/>
              </a:rPr>
              <a:t>this box, and select only the text.</a:t>
            </a:r>
            <a:endParaRPr lang="en-US" altLang="zh-CN" sz="1100" dirty="0">
              <a:solidFill>
                <a:srgbClr val="CE171F"/>
              </a:solidFill>
              <a:latin typeface="宋体" panose="02010600030101010101" pitchFamily="2" charset="-122"/>
              <a:ea typeface="宋体" panose="02010600030101010101" pitchFamily="2" charset="-122"/>
            </a:endParaRPr>
          </a:p>
        </p:txBody>
      </p:sp>
      <p:pic>
        <p:nvPicPr>
          <p:cNvPr id="9" name="图片 8" descr="E:\素材\国庆\cd5f537c09c0ea1433a788248c739826.pngcd5f537c09c0ea1433a788248c739826"/>
          <p:cNvPicPr>
            <a:picLocks noChangeAspect="1"/>
          </p:cNvPicPr>
          <p:nvPr/>
        </p:nvPicPr>
        <p:blipFill>
          <a:blip r:embed="rId2"/>
          <a:srcRect/>
          <a:stretch>
            <a:fillRect/>
          </a:stretch>
        </p:blipFill>
        <p:spPr>
          <a:xfrm>
            <a:off x="8327390" y="777875"/>
            <a:ext cx="1867535" cy="1867535"/>
          </a:xfrm>
          <a:prstGeom prst="rect">
            <a:avLst/>
          </a:prstGeom>
        </p:spPr>
      </p:pic>
      <p:pic>
        <p:nvPicPr>
          <p:cNvPr id="8" name="图片 7" descr="E:\素材\国庆\2507e5f512e6d80731a41d6ae185403c.png2507e5f512e6d80731a41d6ae185403c"/>
          <p:cNvPicPr>
            <a:picLocks noChangeAspect="1"/>
          </p:cNvPicPr>
          <p:nvPr/>
        </p:nvPicPr>
        <p:blipFill>
          <a:blip r:embed="rId3"/>
          <a:srcRect/>
          <a:stretch>
            <a:fillRect/>
          </a:stretch>
        </p:blipFill>
        <p:spPr>
          <a:xfrm flipH="1">
            <a:off x="1936115" y="947420"/>
            <a:ext cx="1987550" cy="1529080"/>
          </a:xfrm>
          <a:prstGeom prst="rect">
            <a:avLst/>
          </a:prstGeom>
        </p:spPr>
      </p:pic>
      <p:sp>
        <p:nvSpPr>
          <p:cNvPr id="10" name="文本框 9"/>
          <p:cNvSpPr txBox="1"/>
          <p:nvPr/>
        </p:nvSpPr>
        <p:spPr>
          <a:xfrm>
            <a:off x="5090160" y="4569460"/>
            <a:ext cx="1668780" cy="368300"/>
          </a:xfrm>
          <a:prstGeom prst="rect">
            <a:avLst/>
          </a:prstGeom>
          <a:noFill/>
        </p:spPr>
        <p:txBody>
          <a:bodyPr wrap="none" rtlCol="0">
            <a:spAutoFit/>
          </a:bodyPr>
          <a:lstStyle/>
          <a:p>
            <a:r>
              <a:rPr lang="zh-CN" altLang="en-US">
                <a:solidFill>
                  <a:srgbClr val="CE171F"/>
                </a:solidFill>
                <a:latin typeface="阿里巴巴普惠体 R" panose="00020600040101010101" charset="-122"/>
                <a:ea typeface="阿里巴巴普惠体 R" panose="00020600040101010101" charset="-122"/>
              </a:rPr>
              <a:t>汇报人：</a:t>
            </a:r>
            <a:r>
              <a:rPr lang="en-US" altLang="zh-CN">
                <a:solidFill>
                  <a:srgbClr val="CE171F"/>
                </a:solidFill>
                <a:latin typeface="阿里巴巴普惠体 R" panose="00020600040101010101" charset="-122"/>
                <a:ea typeface="阿里巴巴普惠体 R" panose="00020600040101010101" charset="-122"/>
              </a:rPr>
              <a:t>PPT</a:t>
            </a:r>
            <a:r>
              <a:rPr lang="zh-CN" altLang="en-US">
                <a:solidFill>
                  <a:srgbClr val="CE171F"/>
                </a:solidFill>
                <a:latin typeface="阿里巴巴普惠体 R" panose="00020600040101010101" charset="-122"/>
                <a:ea typeface="阿里巴巴普惠体 R" panose="00020600040101010101" charset="-122"/>
              </a:rPr>
              <a:t>营</a:t>
            </a:r>
            <a:endParaRPr lang="zh-CN" altLang="en-US">
              <a:solidFill>
                <a:srgbClr val="CE171F"/>
              </a:solidFill>
              <a:latin typeface="阿里巴巴普惠体 R" panose="00020600040101010101" charset="-122"/>
              <a:ea typeface="阿里巴巴普惠体 R" panose="0002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200"/>
                                        <p:tgtEl>
                                          <p:spTgt spid="2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1869549" y="1490061"/>
            <a:ext cx="4500444" cy="3876675"/>
            <a:chOff x="1046589" y="2513457"/>
            <a:chExt cx="4500444" cy="3876675"/>
          </a:xfrm>
        </p:grpSpPr>
        <p:sp>
          <p:nvSpPr>
            <p:cNvPr id="9" name="文本框 8"/>
            <p:cNvSpPr txBox="1"/>
            <p:nvPr/>
          </p:nvSpPr>
          <p:spPr>
            <a:xfrm>
              <a:off x="1046589" y="2513457"/>
              <a:ext cx="4500444" cy="1014730"/>
            </a:xfrm>
            <a:prstGeom prst="rect">
              <a:avLst/>
            </a:prstGeom>
            <a:noFill/>
          </p:spPr>
          <p:txBody>
            <a:bodyPr vert="horz" wrap="square" rtlCol="0">
              <a:spAutoFit/>
            </a:bodyPr>
            <a:lstStyle/>
            <a:p>
              <a:pPr algn="ctr"/>
              <a:r>
                <a:rPr lang="zh-CN" altLang="en-US" sz="6000" spc="600" dirty="0">
                  <a:solidFill>
                    <a:srgbClr val="CE171F"/>
                  </a:solidFill>
                  <a:latin typeface="阿里巴巴普惠体 M" panose="00020600040101010101" charset="-122"/>
                  <a:ea typeface="阿里巴巴普惠体 M" panose="00020600040101010101" charset="-122"/>
                </a:rPr>
                <a:t>欢度国庆</a:t>
              </a:r>
              <a:endParaRPr lang="zh-CN" altLang="en-US" sz="6000" spc="600" dirty="0">
                <a:solidFill>
                  <a:srgbClr val="CE171F"/>
                </a:solidFill>
                <a:latin typeface="阿里巴巴普惠体 M" panose="00020600040101010101" charset="-122"/>
                <a:ea typeface="阿里巴巴普惠体 M" panose="00020600040101010101" charset="-122"/>
              </a:endParaRPr>
            </a:p>
          </p:txBody>
        </p:sp>
        <p:sp>
          <p:nvSpPr>
            <p:cNvPr id="10" name="矩形 9"/>
            <p:cNvSpPr/>
            <p:nvPr/>
          </p:nvSpPr>
          <p:spPr>
            <a:xfrm>
              <a:off x="1555224" y="3528822"/>
              <a:ext cx="3991610" cy="2861310"/>
            </a:xfrm>
            <a:prstGeom prst="rect">
              <a:avLst/>
            </a:prstGeom>
          </p:spPr>
          <p:txBody>
            <a:bodyPr wrap="square">
              <a:spAutoFit/>
            </a:bodyPr>
            <a:lstStyle/>
            <a:p>
              <a:pPr>
                <a:lnSpc>
                  <a:spcPct val="150000"/>
                </a:lnSpc>
              </a:pPr>
              <a:r>
                <a:rPr lang="zh-CN" altLang="en-US" sz="2400" dirty="0">
                  <a:solidFill>
                    <a:srgbClr val="CE171F"/>
                  </a:solidFill>
                  <a:latin typeface="阿里巴巴普惠体 R" panose="00020600040101010101" charset="-122"/>
                  <a:ea typeface="阿里巴巴普惠体 R" panose="00020600040101010101" charset="-122"/>
                </a:rPr>
                <a:t>共度佳节，举国欢庆，军民一家亲！在这举国共庆的日子，祝我的家庭与国家的日益繁荣相伴，祝福你，我的朋友。</a:t>
              </a:r>
              <a:endParaRPr lang="zh-CN" altLang="en-US" sz="2400" dirty="0">
                <a:solidFill>
                  <a:srgbClr val="CE171F"/>
                </a:solidFill>
                <a:latin typeface="阿里巴巴普惠体 R" panose="00020600040101010101" charset="-122"/>
                <a:ea typeface="阿里巴巴普惠体 R" panose="00020600040101010101" charset="-122"/>
              </a:endParaRPr>
            </a:p>
          </p:txBody>
        </p:sp>
      </p:grpSp>
      <p:pic>
        <p:nvPicPr>
          <p:cNvPr id="2" name="图片 1" descr="E:\素材\中国风素材\28736b1b86870a1c9572399bcd4eaaef.png28736b1b86870a1c9572399bcd4eaaef"/>
          <p:cNvPicPr>
            <a:picLocks noChangeAspect="1"/>
          </p:cNvPicPr>
          <p:nvPr/>
        </p:nvPicPr>
        <p:blipFill>
          <a:blip r:embed="rId2"/>
          <a:srcRect/>
          <a:stretch>
            <a:fillRect/>
          </a:stretch>
        </p:blipFill>
        <p:spPr>
          <a:xfrm flipH="1">
            <a:off x="5895975" y="984250"/>
            <a:ext cx="4371975" cy="43935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999062" y="1856944"/>
            <a:ext cx="5353685" cy="3144113"/>
            <a:chOff x="5986487" y="1856944"/>
            <a:chExt cx="5353685" cy="3144113"/>
          </a:xfrm>
        </p:grpSpPr>
        <p:sp>
          <p:nvSpPr>
            <p:cNvPr id="9" name="矩形 8"/>
            <p:cNvSpPr/>
            <p:nvPr/>
          </p:nvSpPr>
          <p:spPr>
            <a:xfrm>
              <a:off x="5986487" y="1856944"/>
              <a:ext cx="5353685" cy="3144113"/>
            </a:xfrm>
            <a:prstGeom prst="rect">
              <a:avLst/>
            </a:prstGeom>
          </p:spPr>
          <p:txBody>
            <a:bodyPr vert="eaVert" wrap="square">
              <a:spAutoFit/>
            </a:bodyPr>
            <a:lstStyle/>
            <a:p>
              <a:pPr>
                <a:lnSpc>
                  <a:spcPct val="200000"/>
                </a:lnSpc>
              </a:pPr>
              <a:r>
                <a:rPr lang="zh-CN" altLang="en-US" sz="2400" spc="600" dirty="0">
                  <a:solidFill>
                    <a:srgbClr val="CE171F"/>
                  </a:solidFill>
                  <a:latin typeface="阿里巴巴普惠体 R" panose="00020600040101010101" charset="-122"/>
                  <a:ea typeface="阿里巴巴普惠体 R" panose="00020600040101010101" charset="-122"/>
                </a:rPr>
                <a:t>国庆假期已过，烦恼已扔掉，忧伤已赶跑，霉运抛云霄，好运来报到，快乐来和你做相好，工作热情渐渐高，祝你开心乐陶陶！</a:t>
              </a:r>
              <a:endParaRPr lang="zh-CN" altLang="en-US" sz="2400" spc="600" dirty="0">
                <a:solidFill>
                  <a:srgbClr val="CE171F"/>
                </a:solidFill>
                <a:latin typeface="阿里巴巴普惠体 R" panose="00020600040101010101" charset="-122"/>
                <a:ea typeface="阿里巴巴普惠体 R" panose="00020600040101010101" charset="-122"/>
              </a:endParaRPr>
            </a:p>
          </p:txBody>
        </p:sp>
        <p:cxnSp>
          <p:nvCxnSpPr>
            <p:cNvPr id="10" name="直接连接符 9"/>
            <p:cNvCxnSpPr/>
            <p:nvPr/>
          </p:nvCxnSpPr>
          <p:spPr>
            <a:xfrm>
              <a:off x="10439400" y="1856944"/>
              <a:ext cx="0" cy="3144113"/>
            </a:xfrm>
            <a:prstGeom prst="line">
              <a:avLst/>
            </a:prstGeom>
            <a:ln>
              <a:solidFill>
                <a:srgbClr val="CE171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707880" y="1856944"/>
              <a:ext cx="0" cy="3144113"/>
            </a:xfrm>
            <a:prstGeom prst="line">
              <a:avLst/>
            </a:prstGeom>
            <a:ln>
              <a:solidFill>
                <a:srgbClr val="CE171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76360" y="1856944"/>
              <a:ext cx="0" cy="3144113"/>
            </a:xfrm>
            <a:prstGeom prst="line">
              <a:avLst/>
            </a:prstGeom>
            <a:ln>
              <a:solidFill>
                <a:srgbClr val="CE171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44840" y="1856944"/>
              <a:ext cx="0" cy="3144113"/>
            </a:xfrm>
            <a:prstGeom prst="line">
              <a:avLst/>
            </a:prstGeom>
            <a:ln>
              <a:solidFill>
                <a:srgbClr val="CE171F"/>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513320" y="1856944"/>
              <a:ext cx="0" cy="3144113"/>
            </a:xfrm>
            <a:prstGeom prst="line">
              <a:avLst/>
            </a:prstGeom>
            <a:ln>
              <a:solidFill>
                <a:srgbClr val="CE171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81800" y="1856944"/>
              <a:ext cx="0" cy="3144113"/>
            </a:xfrm>
            <a:prstGeom prst="line">
              <a:avLst/>
            </a:prstGeom>
            <a:ln>
              <a:solidFill>
                <a:srgbClr val="CE171F"/>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298700" y="1960880"/>
            <a:ext cx="1519555" cy="225361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66730" flipH="1">
            <a:off x="3766820" y="3573780"/>
            <a:ext cx="998220" cy="148018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2705735" y="2495550"/>
            <a:ext cx="6781800" cy="1568450"/>
          </a:xfrm>
          <a:prstGeom prst="rect">
            <a:avLst/>
          </a:prstGeom>
          <a:noFill/>
        </p:spPr>
        <p:txBody>
          <a:bodyPr wrap="square" rtlCol="0">
            <a:spAutoFit/>
          </a:bodyPr>
          <a:lstStyle/>
          <a:p>
            <a:pPr algn="dist"/>
            <a:r>
              <a:rPr lang="zh-CN" altLang="en-US" sz="9600" b="1">
                <a:solidFill>
                  <a:srgbClr val="CE171F"/>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rPr>
              <a:t>感谢观看</a:t>
            </a:r>
            <a:endParaRPr lang="zh-CN" altLang="en-US" sz="9600" b="1">
              <a:solidFill>
                <a:srgbClr val="CE171F"/>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endParaRPr>
          </a:p>
        </p:txBody>
      </p:sp>
      <p:sp useBgFill="1">
        <p:nvSpPr>
          <p:cNvPr id="7" name="文本框 6"/>
          <p:cNvSpPr txBox="1"/>
          <p:nvPr/>
        </p:nvSpPr>
        <p:spPr>
          <a:xfrm>
            <a:off x="4142835" y="2214245"/>
            <a:ext cx="3906520" cy="337185"/>
          </a:xfrm>
          <a:prstGeom prst="rect">
            <a:avLst/>
          </a:prstGeom>
        </p:spPr>
        <p:txBody>
          <a:bodyPr wrap="square" rtlCol="0">
            <a:spAutoFit/>
          </a:bodyPr>
          <a:lstStyle/>
          <a:p>
            <a:pPr algn="ctr"/>
            <a:r>
              <a:rPr lang="zh-CN" altLang="en-US" sz="1600" b="1" dirty="0">
                <a:solidFill>
                  <a:srgbClr val="CE171F"/>
                </a:solidFill>
                <a:latin typeface="阿里巴巴普惠体 L" panose="00020600040101010101" charset="-122"/>
                <a:ea typeface="阿里巴巴普惠体 L" panose="00020600040101010101" charset="-122"/>
              </a:rPr>
              <a:t>喜迎中华人民共和国第七十个国庆节</a:t>
            </a:r>
            <a:endParaRPr lang="zh-CN" altLang="en-US" sz="1600" b="1" dirty="0">
              <a:solidFill>
                <a:srgbClr val="CE171F"/>
              </a:solidFill>
              <a:latin typeface="阿里巴巴普惠体 L" panose="00020600040101010101" charset="-122"/>
              <a:ea typeface="阿里巴巴普惠体 L" panose="00020600040101010101" charset="-122"/>
            </a:endParaRPr>
          </a:p>
        </p:txBody>
      </p:sp>
      <p:sp>
        <p:nvSpPr>
          <p:cNvPr id="22" name="矩形 21"/>
          <p:cNvSpPr/>
          <p:nvPr/>
        </p:nvSpPr>
        <p:spPr>
          <a:xfrm>
            <a:off x="3049682" y="3969276"/>
            <a:ext cx="6092825" cy="600164"/>
          </a:xfrm>
          <a:prstGeom prst="rect">
            <a:avLst/>
          </a:prstGeom>
        </p:spPr>
        <p:txBody>
          <a:bodyPr>
            <a:spAutoFit/>
          </a:bodyPr>
          <a:lstStyle/>
          <a:p>
            <a:pPr algn="ctr"/>
            <a:r>
              <a:rPr lang="en-US" altLang="zh-CN" sz="1100" dirty="0">
                <a:solidFill>
                  <a:srgbClr val="CE171F"/>
                </a:solidFill>
                <a:latin typeface="宋体" panose="02010600030101010101" pitchFamily="2" charset="-122"/>
                <a:ea typeface="宋体" panose="02010600030101010101" pitchFamily="2" charset="-122"/>
              </a:rPr>
              <a:t>Your content to play here, or through your copy, paste in this box, and select only </a:t>
            </a:r>
            <a:endParaRPr lang="en-US" altLang="zh-CN" sz="1100" dirty="0">
              <a:solidFill>
                <a:srgbClr val="CE171F"/>
              </a:solidFill>
              <a:latin typeface="宋体" panose="02010600030101010101" pitchFamily="2" charset="-122"/>
              <a:ea typeface="宋体" panose="02010600030101010101" pitchFamily="2" charset="-122"/>
            </a:endParaRPr>
          </a:p>
          <a:p>
            <a:pPr algn="ctr"/>
            <a:r>
              <a:rPr lang="en-US" altLang="zh-CN" sz="1100" dirty="0">
                <a:solidFill>
                  <a:srgbClr val="CE171F"/>
                </a:solidFill>
                <a:latin typeface="宋体" panose="02010600030101010101" pitchFamily="2" charset="-122"/>
                <a:ea typeface="宋体" panose="02010600030101010101" pitchFamily="2" charset="-122"/>
              </a:rPr>
              <a:t>the text. Your content to play here, or through your copy, paste in </a:t>
            </a:r>
            <a:endParaRPr lang="en-US" altLang="zh-CN" sz="1100" dirty="0">
              <a:solidFill>
                <a:srgbClr val="CE171F"/>
              </a:solidFill>
              <a:latin typeface="宋体" panose="02010600030101010101" pitchFamily="2" charset="-122"/>
              <a:ea typeface="宋体" panose="02010600030101010101" pitchFamily="2" charset="-122"/>
            </a:endParaRPr>
          </a:p>
          <a:p>
            <a:pPr algn="ctr"/>
            <a:r>
              <a:rPr lang="en-US" altLang="zh-CN" sz="1100" dirty="0">
                <a:solidFill>
                  <a:srgbClr val="CE171F"/>
                </a:solidFill>
                <a:latin typeface="宋体" panose="02010600030101010101" pitchFamily="2" charset="-122"/>
                <a:ea typeface="宋体" panose="02010600030101010101" pitchFamily="2" charset="-122"/>
              </a:rPr>
              <a:t>this box, and select only the text.</a:t>
            </a:r>
            <a:endParaRPr lang="en-US" altLang="zh-CN" sz="1100" dirty="0">
              <a:solidFill>
                <a:srgbClr val="CE171F"/>
              </a:solidFill>
              <a:latin typeface="宋体" panose="02010600030101010101" pitchFamily="2" charset="-122"/>
              <a:ea typeface="宋体" panose="02010600030101010101" pitchFamily="2" charset="-122"/>
            </a:endParaRPr>
          </a:p>
        </p:txBody>
      </p:sp>
      <p:pic>
        <p:nvPicPr>
          <p:cNvPr id="9" name="图片 8" descr="E:\素材\国庆\cd5f537c09c0ea1433a788248c739826.pngcd5f537c09c0ea1433a788248c739826"/>
          <p:cNvPicPr>
            <a:picLocks noChangeAspect="1"/>
          </p:cNvPicPr>
          <p:nvPr/>
        </p:nvPicPr>
        <p:blipFill>
          <a:blip r:embed="rId2"/>
          <a:srcRect/>
          <a:stretch>
            <a:fillRect/>
          </a:stretch>
        </p:blipFill>
        <p:spPr>
          <a:xfrm>
            <a:off x="8327390" y="777875"/>
            <a:ext cx="1867535" cy="1867535"/>
          </a:xfrm>
          <a:prstGeom prst="rect">
            <a:avLst/>
          </a:prstGeom>
        </p:spPr>
      </p:pic>
      <p:pic>
        <p:nvPicPr>
          <p:cNvPr id="8" name="图片 7" descr="E:\素材\国庆\2507e5f512e6d80731a41d6ae185403c.png2507e5f512e6d80731a41d6ae185403c"/>
          <p:cNvPicPr>
            <a:picLocks noChangeAspect="1"/>
          </p:cNvPicPr>
          <p:nvPr/>
        </p:nvPicPr>
        <p:blipFill>
          <a:blip r:embed="rId3"/>
          <a:srcRect/>
          <a:stretch>
            <a:fillRect/>
          </a:stretch>
        </p:blipFill>
        <p:spPr>
          <a:xfrm flipH="1">
            <a:off x="1936115" y="947420"/>
            <a:ext cx="1987550" cy="1529080"/>
          </a:xfrm>
          <a:prstGeom prst="rect">
            <a:avLst/>
          </a:prstGeom>
        </p:spPr>
      </p:pic>
      <p:sp>
        <p:nvSpPr>
          <p:cNvPr id="10" name="文本框 9"/>
          <p:cNvSpPr txBox="1"/>
          <p:nvPr/>
        </p:nvSpPr>
        <p:spPr>
          <a:xfrm>
            <a:off x="5090160" y="4569460"/>
            <a:ext cx="1668780" cy="368300"/>
          </a:xfrm>
          <a:prstGeom prst="rect">
            <a:avLst/>
          </a:prstGeom>
          <a:noFill/>
        </p:spPr>
        <p:txBody>
          <a:bodyPr wrap="none" rtlCol="0">
            <a:spAutoFit/>
          </a:bodyPr>
          <a:lstStyle/>
          <a:p>
            <a:r>
              <a:rPr lang="zh-CN" altLang="en-US">
                <a:solidFill>
                  <a:srgbClr val="CE171F"/>
                </a:solidFill>
                <a:latin typeface="阿里巴巴普惠体 R" panose="00020600040101010101" charset="-122"/>
                <a:ea typeface="阿里巴巴普惠体 R" panose="00020600040101010101" charset="-122"/>
              </a:rPr>
              <a:t>汇报人：</a:t>
            </a:r>
            <a:r>
              <a:rPr lang="en-US" altLang="zh-CN">
                <a:solidFill>
                  <a:srgbClr val="CE171F"/>
                </a:solidFill>
                <a:latin typeface="阿里巴巴普惠体 R" panose="00020600040101010101" charset="-122"/>
                <a:ea typeface="阿里巴巴普惠体 R" panose="00020600040101010101" charset="-122"/>
              </a:rPr>
              <a:t>PPT</a:t>
            </a:r>
            <a:r>
              <a:rPr lang="zh-CN" altLang="en-US">
                <a:solidFill>
                  <a:srgbClr val="CE171F"/>
                </a:solidFill>
                <a:latin typeface="阿里巴巴普惠体 R" panose="00020600040101010101" charset="-122"/>
                <a:ea typeface="阿里巴巴普惠体 R" panose="00020600040101010101" charset="-122"/>
              </a:rPr>
              <a:t>营</a:t>
            </a:r>
            <a:endParaRPr lang="zh-CN" altLang="en-US">
              <a:solidFill>
                <a:srgbClr val="CE171F"/>
              </a:solidFill>
              <a:latin typeface="阿里巴巴普惠体 R" panose="00020600040101010101" charset="-122"/>
              <a:ea typeface="阿里巴巴普惠体 R" panose="0002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200"/>
                                        <p:tgtEl>
                                          <p:spTgt spid="2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0" name="TextBox 394"/>
          <p:cNvSpPr txBox="1">
            <a:spLocks noChangeArrowheads="1"/>
          </p:cNvSpPr>
          <p:nvPr/>
        </p:nvSpPr>
        <p:spPr bwMode="auto">
          <a:xfrm>
            <a:off x="3186408" y="2259655"/>
            <a:ext cx="58185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CN"/>
            </a:defPPr>
            <a:lvl1pPr>
              <a:defRPr sz="2800">
                <a:solidFill>
                  <a:schemeClr val="bg1"/>
                </a:solidFill>
                <a:latin typeface="方正行楷简体" panose="03000509000000000000" pitchFamily="65" charset="-122"/>
                <a:ea typeface="方正行楷简体" panose="03000509000000000000" pitchFamily="65" charset="-122"/>
              </a:defRPr>
            </a:lvl1pPr>
            <a:lvl2pPr marL="742950" indent="-285750" eaLnBrk="0" hangingPunct="0">
              <a:defRPr>
                <a:latin typeface="Calibri" panose="020F0502020204030204" charset="0"/>
                <a:ea typeface="宋体" panose="02010600030101010101" pitchFamily="2" charset="-122"/>
              </a:defRPr>
            </a:lvl2pPr>
            <a:lvl3pPr marL="1143000" indent="-228600" eaLnBrk="0" hangingPunct="0">
              <a:defRPr>
                <a:latin typeface="Calibri" panose="020F0502020204030204" charset="0"/>
                <a:ea typeface="宋体" panose="02010600030101010101" pitchFamily="2" charset="-122"/>
              </a:defRPr>
            </a:lvl3pPr>
            <a:lvl4pPr marL="1600200" indent="-228600" eaLnBrk="0" hangingPunct="0">
              <a:defRPr>
                <a:latin typeface="Calibri" panose="020F0502020204030204" charset="0"/>
                <a:ea typeface="宋体" panose="02010600030101010101" pitchFamily="2" charset="-122"/>
              </a:defRPr>
            </a:lvl4pPr>
            <a:lvl5pPr marL="2057400" indent="-228600" eaLnBrk="0" hangingPunct="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gn="ctr"/>
            <a:r>
              <a:rPr lang="en-US" altLang="zh-CN" sz="3000"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XXXXXXXXX</a:t>
            </a:r>
            <a:r>
              <a:rPr lang="zh-CN" altLang="en-US" sz="3000"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有限公司祝您：</a:t>
            </a:r>
            <a:endParaRPr lang="zh-CN" altLang="en-US" sz="3000" dirty="0">
              <a:solidFill>
                <a:srgbClr val="CE171F"/>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91" name="TextBox 11"/>
          <p:cNvSpPr txBox="1">
            <a:spLocks noChangeArrowheads="1"/>
          </p:cNvSpPr>
          <p:nvPr/>
        </p:nvSpPr>
        <p:spPr bwMode="auto">
          <a:xfrm>
            <a:off x="2396490" y="3053080"/>
            <a:ext cx="73983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CN"/>
            </a:defPPr>
            <a:lvl1pPr>
              <a:defRPr sz="2800">
                <a:solidFill>
                  <a:schemeClr val="bg1"/>
                </a:solidFill>
                <a:latin typeface="方正行楷简体" panose="03000509000000000000" pitchFamily="65" charset="-122"/>
                <a:ea typeface="方正行楷简体" panose="03000509000000000000" pitchFamily="65" charset="-122"/>
              </a:defRPr>
            </a:lvl1pPr>
            <a:lvl2pPr marL="742950" indent="-285750" eaLnBrk="0" hangingPunct="0">
              <a:defRPr>
                <a:latin typeface="Calibri" panose="020F0502020204030204" charset="0"/>
                <a:ea typeface="宋体" panose="02010600030101010101" pitchFamily="2" charset="-122"/>
              </a:defRPr>
            </a:lvl2pPr>
            <a:lvl3pPr marL="1143000" indent="-228600" eaLnBrk="0" hangingPunct="0">
              <a:defRPr>
                <a:latin typeface="Calibri" panose="020F0502020204030204" charset="0"/>
                <a:ea typeface="宋体" panose="02010600030101010101" pitchFamily="2" charset="-122"/>
              </a:defRPr>
            </a:lvl3pPr>
            <a:lvl4pPr marL="1600200" indent="-228600" eaLnBrk="0" hangingPunct="0">
              <a:defRPr>
                <a:latin typeface="Calibri" panose="020F0502020204030204" charset="0"/>
                <a:ea typeface="宋体" panose="02010600030101010101" pitchFamily="2" charset="-122"/>
              </a:defRPr>
            </a:lvl4pPr>
            <a:lvl5pPr marL="2057400" indent="-228600" eaLnBrk="0" hangingPunct="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r>
              <a:rPr sz="3000" dirty="0">
                <a:solidFill>
                  <a:srgbClr val="CE171F"/>
                </a:solidFill>
                <a:latin typeface="阿里巴巴普惠体 M" panose="00020600040101010101" charset="-122"/>
                <a:ea typeface="阿里巴巴普惠体 M" panose="00020600040101010101" charset="-122"/>
              </a:rPr>
              <a:t>十月，良辰美景；国庆，佳节喜庆；短信，传递真情，祝福，浪漫温馨；快乐，如影随形；幸福，必须肯定。祝：国庆节快乐！</a:t>
            </a:r>
            <a:endParaRPr sz="3000" dirty="0">
              <a:solidFill>
                <a:srgbClr val="CE171F"/>
              </a:solidFill>
              <a:latin typeface="阿里巴巴普惠体 M" panose="00020600040101010101" charset="-122"/>
              <a:ea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anim calcmode="lin" valueType="num">
                                      <p:cBhvr>
                                        <p:cTn id="13" dur="1000" fill="hold"/>
                                        <p:tgtEl>
                                          <p:spTgt spid="91"/>
                                        </p:tgtEl>
                                        <p:attrNameLst>
                                          <p:attrName>ppt_x</p:attrName>
                                        </p:attrNameLst>
                                      </p:cBhvr>
                                      <p:tavLst>
                                        <p:tav tm="0">
                                          <p:val>
                                            <p:strVal val="#ppt_x"/>
                                          </p:val>
                                        </p:tav>
                                        <p:tav tm="100000">
                                          <p:val>
                                            <p:strVal val="#ppt_x"/>
                                          </p:val>
                                        </p:tav>
                                      </p:tavLst>
                                    </p:anim>
                                    <p:anim calcmode="lin" valueType="num">
                                      <p:cBhvr>
                                        <p:cTn id="1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4360" y="3011805"/>
            <a:ext cx="2498725" cy="521970"/>
            <a:chOff x="3370" y="4138"/>
            <a:chExt cx="3935" cy="822"/>
          </a:xfrm>
        </p:grpSpPr>
        <p:sp>
          <p:nvSpPr>
            <p:cNvPr id="29" name="矩形 28"/>
            <p:cNvSpPr/>
            <p:nvPr/>
          </p:nvSpPr>
          <p:spPr>
            <a:xfrm>
              <a:off x="4155" y="4138"/>
              <a:ext cx="3150" cy="822"/>
            </a:xfrm>
            <a:prstGeom prst="rect">
              <a:avLst/>
            </a:prstGeom>
          </p:spPr>
          <p:txBody>
            <a:bodyPr wrap="none">
              <a:spAutoFit/>
            </a:bodyPr>
            <a:lstStyle/>
            <a:p>
              <a:pPr algn="l"/>
              <a:r>
                <a:rPr lang="en-US" altLang="zh-CN"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 </a:t>
              </a:r>
              <a:r>
                <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欢度国庆</a:t>
              </a:r>
              <a:endPar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35" name="矩形 34"/>
            <p:cNvSpPr/>
            <p:nvPr/>
          </p:nvSpPr>
          <p:spPr>
            <a:xfrm>
              <a:off x="3370" y="4138"/>
              <a:ext cx="601" cy="822"/>
            </a:xfrm>
            <a:prstGeom prst="rect">
              <a:avLst/>
            </a:prstGeom>
          </p:spPr>
          <p:txBody>
            <a:bodyPr wrap="none">
              <a:spAutoFit/>
            </a:bodyPr>
            <a:lstStyle/>
            <a:p>
              <a:r>
                <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rPr>
                <a:t>1</a:t>
              </a:r>
              <a:endPar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endParaRPr>
            </a:p>
          </p:txBody>
        </p:sp>
      </p:grpSp>
      <p:grpSp>
        <p:nvGrpSpPr>
          <p:cNvPr id="4" name="组合 3"/>
          <p:cNvGrpSpPr/>
          <p:nvPr/>
        </p:nvGrpSpPr>
        <p:grpSpPr>
          <a:xfrm>
            <a:off x="6259830" y="3011805"/>
            <a:ext cx="2621280" cy="521970"/>
            <a:chOff x="11128" y="4138"/>
            <a:chExt cx="4128" cy="822"/>
          </a:xfrm>
        </p:grpSpPr>
        <p:sp>
          <p:nvSpPr>
            <p:cNvPr id="30" name="矩形 29"/>
            <p:cNvSpPr/>
            <p:nvPr/>
          </p:nvSpPr>
          <p:spPr>
            <a:xfrm>
              <a:off x="11930" y="4138"/>
              <a:ext cx="3327" cy="822"/>
            </a:xfrm>
            <a:prstGeom prst="rect">
              <a:avLst/>
            </a:prstGeom>
          </p:spPr>
          <p:txBody>
            <a:bodyPr wrap="none">
              <a:spAutoFit/>
            </a:bodyPr>
            <a:lstStyle/>
            <a:p>
              <a:pPr algn="l"/>
              <a:r>
                <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 </a:t>
              </a:r>
              <a:r>
                <a:rPr lang="en-US" altLang="zh-CN"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 </a:t>
              </a:r>
              <a:r>
                <a:rPr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扬我国威</a:t>
              </a:r>
              <a:endParaRPr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36" name="矩形 35"/>
            <p:cNvSpPr/>
            <p:nvPr/>
          </p:nvSpPr>
          <p:spPr>
            <a:xfrm>
              <a:off x="11128" y="4138"/>
              <a:ext cx="1272" cy="822"/>
            </a:xfrm>
            <a:prstGeom prst="rect">
              <a:avLst/>
            </a:prstGeom>
          </p:spPr>
          <p:txBody>
            <a:bodyPr wrap="square">
              <a:spAutoFit/>
            </a:bodyPr>
            <a:lstStyle/>
            <a:p>
              <a:r>
                <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rPr>
                <a:t>2</a:t>
              </a:r>
              <a:endPar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endParaRPr>
            </a:p>
          </p:txBody>
        </p:sp>
      </p:grpSp>
      <p:grpSp>
        <p:nvGrpSpPr>
          <p:cNvPr id="3" name="组合 2"/>
          <p:cNvGrpSpPr/>
          <p:nvPr/>
        </p:nvGrpSpPr>
        <p:grpSpPr>
          <a:xfrm>
            <a:off x="3167380" y="4137025"/>
            <a:ext cx="2513330" cy="521970"/>
            <a:chOff x="3422" y="5910"/>
            <a:chExt cx="3958" cy="822"/>
          </a:xfrm>
        </p:grpSpPr>
        <p:sp>
          <p:nvSpPr>
            <p:cNvPr id="31" name="矩形 30"/>
            <p:cNvSpPr/>
            <p:nvPr/>
          </p:nvSpPr>
          <p:spPr>
            <a:xfrm>
              <a:off x="4174" y="5910"/>
              <a:ext cx="3207" cy="822"/>
            </a:xfrm>
            <a:prstGeom prst="rect">
              <a:avLst/>
            </a:prstGeom>
          </p:spPr>
          <p:txBody>
            <a:bodyPr wrap="none">
              <a:spAutoFit/>
            </a:bodyPr>
            <a:lstStyle/>
            <a:p>
              <a:pPr algn="l"/>
              <a:r>
                <a:rPr lang="en-US" altLang="zh-CN"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a:t>
              </a:r>
              <a:r>
                <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 雄伟山河</a:t>
              </a:r>
              <a:endPar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37" name="矩形 36"/>
            <p:cNvSpPr/>
            <p:nvPr/>
          </p:nvSpPr>
          <p:spPr>
            <a:xfrm>
              <a:off x="3422" y="5910"/>
              <a:ext cx="601" cy="822"/>
            </a:xfrm>
            <a:prstGeom prst="rect">
              <a:avLst/>
            </a:prstGeom>
          </p:spPr>
          <p:txBody>
            <a:bodyPr wrap="none">
              <a:spAutoFit/>
            </a:bodyPr>
            <a:lstStyle/>
            <a:p>
              <a:r>
                <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rPr>
                <a:t>3</a:t>
              </a:r>
              <a:endPar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endParaRPr>
            </a:p>
          </p:txBody>
        </p:sp>
      </p:grpSp>
      <p:grpSp>
        <p:nvGrpSpPr>
          <p:cNvPr id="5" name="组合 4"/>
          <p:cNvGrpSpPr/>
          <p:nvPr/>
        </p:nvGrpSpPr>
        <p:grpSpPr>
          <a:xfrm>
            <a:off x="6255385" y="4137025"/>
            <a:ext cx="2585720" cy="521970"/>
            <a:chOff x="11121" y="5910"/>
            <a:chExt cx="4072" cy="822"/>
          </a:xfrm>
        </p:grpSpPr>
        <p:sp>
          <p:nvSpPr>
            <p:cNvPr id="32" name="矩形 31"/>
            <p:cNvSpPr/>
            <p:nvPr/>
          </p:nvSpPr>
          <p:spPr>
            <a:xfrm>
              <a:off x="11987" y="5910"/>
              <a:ext cx="3207" cy="822"/>
            </a:xfrm>
            <a:prstGeom prst="rect">
              <a:avLst/>
            </a:prstGeom>
          </p:spPr>
          <p:txBody>
            <a:bodyPr wrap="none">
              <a:spAutoFit/>
            </a:bodyPr>
            <a:lstStyle/>
            <a:p>
              <a:pPr algn="l"/>
              <a:r>
                <a:rPr lang="en-US" altLang="zh-CN"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a:t>
              </a:r>
              <a:r>
                <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 遍地流芳</a:t>
              </a:r>
              <a:endParaRPr lang="zh-CN" altLang="en-US" sz="2800"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38" name="矩形 37"/>
            <p:cNvSpPr/>
            <p:nvPr/>
          </p:nvSpPr>
          <p:spPr>
            <a:xfrm>
              <a:off x="11121" y="5910"/>
              <a:ext cx="1272" cy="822"/>
            </a:xfrm>
            <a:prstGeom prst="rect">
              <a:avLst/>
            </a:prstGeom>
          </p:spPr>
          <p:txBody>
            <a:bodyPr wrap="square">
              <a:spAutoFit/>
            </a:bodyPr>
            <a:lstStyle/>
            <a:p>
              <a:r>
                <a:rPr lang="en-US" altLang="zh-CN" sz="2800" spc="165">
                  <a:solidFill>
                    <a:srgbClr val="CE171F"/>
                  </a:solidFill>
                  <a:latin typeface="阿里巴巴普惠体 M" panose="00020600040101010101" charset="-122"/>
                  <a:ea typeface="阿里巴巴普惠体 M" panose="00020600040101010101" charset="-122"/>
                  <a:cs typeface="华文中宋" panose="02010600040101010101" charset="-122"/>
                </a:rPr>
                <a:t>4</a:t>
              </a:r>
              <a:endParaRPr lang="en-US" altLang="zh-CN" sz="2800" spc="165" dirty="0">
                <a:solidFill>
                  <a:srgbClr val="CE171F"/>
                </a:solidFill>
                <a:latin typeface="阿里巴巴普惠体 M" panose="00020600040101010101" charset="-122"/>
                <a:ea typeface="阿里巴巴普惠体 M" panose="00020600040101010101" charset="-122"/>
                <a:cs typeface="华文中宋" panose="02010600040101010101" charset="-122"/>
              </a:endParaRPr>
            </a:p>
          </p:txBody>
        </p:sp>
      </p:grpSp>
      <p:sp>
        <p:nvSpPr>
          <p:cNvPr id="9" name="Text Box 7"/>
          <p:cNvSpPr txBox="1">
            <a:spLocks noChangeArrowheads="1"/>
          </p:cNvSpPr>
          <p:nvPr/>
        </p:nvSpPr>
        <p:spPr bwMode="auto">
          <a:xfrm>
            <a:off x="5249118" y="2291249"/>
            <a:ext cx="1649095" cy="341630"/>
          </a:xfrm>
          <a:prstGeom prst="rect">
            <a:avLst/>
          </a:prstGeom>
          <a:noFill/>
          <a:ln w="9525">
            <a:noFill/>
            <a:miter lim="800000"/>
          </a:ln>
        </p:spPr>
        <p:txBody>
          <a:bodyPr wrap="none" lIns="34290" tIns="17145" rIns="34290" bIns="17145">
            <a:spAutoFit/>
          </a:bodyPr>
          <a:lstStyle/>
          <a:p>
            <a:pPr algn="ctr" defTabSz="599440"/>
            <a:r>
              <a:rPr lang="en-CA" sz="2000" spc="331" dirty="0">
                <a:solidFill>
                  <a:srgbClr val="CE171F"/>
                </a:solidFill>
                <a:latin typeface="阿里巴巴普惠体 M" panose="00020600040101010101" charset="-122"/>
                <a:ea typeface="阿里巴巴普惠体 M" panose="00020600040101010101" charset="-122"/>
                <a:cs typeface="Open Sans" panose="020B0606030504020204" pitchFamily="34" charset="0"/>
              </a:rPr>
              <a:t>ABOUT US</a:t>
            </a:r>
            <a:endParaRPr lang="en-CA" sz="2000" spc="331" dirty="0">
              <a:solidFill>
                <a:srgbClr val="CE171F"/>
              </a:solidFill>
              <a:latin typeface="阿里巴巴普惠体 M" panose="00020600040101010101" charset="-122"/>
              <a:ea typeface="阿里巴巴普惠体 M" panose="00020600040101010101" charset="-122"/>
              <a:cs typeface="Open Sans" panose="020B0606030504020204" pitchFamily="34" charset="0"/>
            </a:endParaRPr>
          </a:p>
        </p:txBody>
      </p:sp>
      <p:sp>
        <p:nvSpPr>
          <p:cNvPr id="21" name="矩形 20"/>
          <p:cNvSpPr/>
          <p:nvPr/>
        </p:nvSpPr>
        <p:spPr>
          <a:xfrm>
            <a:off x="5261503" y="1518024"/>
            <a:ext cx="1623695" cy="829945"/>
          </a:xfrm>
          <a:prstGeom prst="rect">
            <a:avLst/>
          </a:prstGeom>
        </p:spPr>
        <p:txBody>
          <a:bodyPr wrap="none">
            <a:spAutoFit/>
          </a:bodyPr>
          <a:lstStyle/>
          <a:p>
            <a:pPr algn="ctr" defTabSz="599440"/>
            <a:r>
              <a:rPr lang="zh-CN" altLang="en-US" sz="4800" b="1"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rPr>
              <a:t>目 录</a:t>
            </a:r>
            <a:endParaRPr lang="zh-CN" altLang="en-US" sz="4800" b="1" spc="165" dirty="0">
              <a:solidFill>
                <a:srgbClr val="CE171F"/>
              </a:solidFill>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5896610" y="1610995"/>
            <a:ext cx="4218305" cy="3636010"/>
          </a:xfrm>
          <a:prstGeom prst="rect">
            <a:avLst/>
          </a:prstGeom>
        </p:spPr>
        <p:txBody>
          <a:bodyPr wrap="square">
            <a:spAutoFit/>
          </a:bodyPr>
          <a:lstStyle/>
          <a:p>
            <a:pPr indent="647700" algn="just">
              <a:lnSpc>
                <a:spcPct val="120000"/>
              </a:lnSpc>
            </a:pPr>
            <a:r>
              <a:rPr lang="zh-CN" altLang="en-US" sz="2400" dirty="0">
                <a:solidFill>
                  <a:srgbClr val="CE171F"/>
                </a:solidFill>
                <a:latin typeface="阿里巴巴普惠体 R" panose="00020600040101010101" charset="-122"/>
                <a:ea typeface="阿里巴巴普惠体 R" panose="00020600040101010101" charset="-122"/>
              </a:rPr>
              <a:t>国庆节是由一个国家制定的用来纪念国家本身的法定假日。</a:t>
            </a:r>
            <a:endParaRPr lang="zh-CN" altLang="en-US" sz="2400" dirty="0">
              <a:solidFill>
                <a:srgbClr val="CE171F"/>
              </a:solidFill>
              <a:latin typeface="阿里巴巴普惠体 R" panose="00020600040101010101" charset="-122"/>
              <a:ea typeface="阿里巴巴普惠体 R" panose="00020600040101010101" charset="-122"/>
            </a:endParaRPr>
          </a:p>
          <a:p>
            <a:pPr indent="647700" algn="just">
              <a:lnSpc>
                <a:spcPct val="120000"/>
              </a:lnSpc>
            </a:pPr>
            <a:r>
              <a:rPr lang="zh-CN" altLang="en-US" sz="2400" dirty="0">
                <a:solidFill>
                  <a:srgbClr val="CE171F"/>
                </a:solidFill>
                <a:latin typeface="阿里巴巴普惠体 R" panose="00020600040101010101" charset="-122"/>
                <a:ea typeface="阿里巴巴普惠体 R" panose="00020600040101010101" charset="-122"/>
              </a:rPr>
              <a:t>它们通常是这个国家的独立、宪法的签署、元首诞辰或其他有重大纪念意义的周年纪念日；也有些是这个国家守护神的圣人节。</a:t>
            </a:r>
            <a:endParaRPr lang="zh-CN" altLang="en-US" sz="2400" dirty="0">
              <a:solidFill>
                <a:srgbClr val="CE171F"/>
              </a:solidFill>
              <a:latin typeface="阿里巴巴普惠体 R" panose="00020600040101010101" charset="-122"/>
              <a:ea typeface="阿里巴巴普惠体 R" panose="00020600040101010101" charset="-122"/>
            </a:endParaRPr>
          </a:p>
        </p:txBody>
      </p:sp>
      <p:pic>
        <p:nvPicPr>
          <p:cNvPr id="9" name="图片 8" descr="E:\素材\国庆\01b92bb8011e52f7b00d3e782be85885.png01b92bb8011e52f7b00d3e782be85885"/>
          <p:cNvPicPr>
            <a:picLocks noChangeAspect="1"/>
          </p:cNvPicPr>
          <p:nvPr/>
        </p:nvPicPr>
        <p:blipFill>
          <a:blip r:embed="rId2"/>
          <a:srcRect/>
          <a:stretch>
            <a:fillRect/>
          </a:stretch>
        </p:blipFill>
        <p:spPr>
          <a:xfrm>
            <a:off x="1918970" y="857250"/>
            <a:ext cx="3921760" cy="566991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5776595" y="1337945"/>
            <a:ext cx="4291330" cy="4182110"/>
          </a:xfrm>
          <a:prstGeom prst="rect">
            <a:avLst/>
          </a:prstGeom>
          <a:noFill/>
        </p:spPr>
        <p:txBody>
          <a:bodyPr wrap="square" rtlCol="0">
            <a:spAutoFit/>
          </a:bodyPr>
          <a:lstStyle/>
          <a:p>
            <a:pPr indent="647700" algn="just">
              <a:lnSpc>
                <a:spcPct val="110000"/>
              </a:lnSpc>
            </a:pPr>
            <a:r>
              <a:rPr lang="zh-CN" altLang="en-US" sz="2200" dirty="0">
                <a:solidFill>
                  <a:srgbClr val="CE171F"/>
                </a:solidFill>
                <a:latin typeface="阿里巴巴普惠体 R" panose="00020600040101010101" charset="-122"/>
                <a:ea typeface="阿里巴巴普惠体 R" panose="00020600040101010101" charset="-122"/>
                <a:cs typeface="阿里巴巴普惠体 R" panose="00020600040101010101" charset="-122"/>
                <a:sym typeface="+mn-ea"/>
              </a:rPr>
              <a:t>虽然绝大部分国家都有类似的纪念日，但是由于复杂的政治关系，部分国家的这一节日不能够称为国庆日，比如美国只有独立日，没有国庆日，但是两者意义相同。</a:t>
            </a:r>
            <a:endParaRPr lang="zh-CN" altLang="en-US" sz="2200" dirty="0">
              <a:solidFill>
                <a:srgbClr val="CE171F"/>
              </a:solidFill>
              <a:latin typeface="阿里巴巴普惠体 R" panose="00020600040101010101" charset="-122"/>
              <a:ea typeface="阿里巴巴普惠体 R" panose="00020600040101010101" charset="-122"/>
              <a:cs typeface="阿里巴巴普惠体 R" panose="00020600040101010101" charset="-122"/>
            </a:endParaRPr>
          </a:p>
          <a:p>
            <a:pPr indent="647700" algn="just">
              <a:lnSpc>
                <a:spcPct val="110000"/>
              </a:lnSpc>
            </a:pPr>
            <a:r>
              <a:rPr lang="zh-CN" altLang="en-US" sz="2200" dirty="0">
                <a:solidFill>
                  <a:srgbClr val="CE171F"/>
                </a:solidFill>
                <a:latin typeface="阿里巴巴普惠体 R" panose="00020600040101010101" charset="-122"/>
                <a:ea typeface="阿里巴巴普惠体 R" panose="00020600040101010101" charset="-122"/>
                <a:cs typeface="阿里巴巴普惠体 R" panose="00020600040101010101" charset="-122"/>
                <a:sym typeface="+mn-ea"/>
              </a:rPr>
              <a:t>而中国古代把皇帝即位、诞辰称为“国庆”。</a:t>
            </a:r>
            <a:endParaRPr lang="zh-CN" altLang="en-US" sz="2200" dirty="0">
              <a:solidFill>
                <a:srgbClr val="CE171F"/>
              </a:solidFill>
              <a:latin typeface="阿里巴巴普惠体 R" panose="00020600040101010101" charset="-122"/>
              <a:ea typeface="阿里巴巴普惠体 R" panose="00020600040101010101" charset="-122"/>
              <a:cs typeface="阿里巴巴普惠体 R" panose="00020600040101010101" charset="-122"/>
            </a:endParaRPr>
          </a:p>
          <a:p>
            <a:pPr indent="647700" algn="just">
              <a:lnSpc>
                <a:spcPct val="110000"/>
              </a:lnSpc>
            </a:pPr>
            <a:r>
              <a:rPr lang="zh-CN" altLang="en-US" sz="2200" dirty="0">
                <a:solidFill>
                  <a:srgbClr val="CE171F"/>
                </a:solidFill>
                <a:latin typeface="阿里巴巴普惠体 R" panose="00020600040101010101" charset="-122"/>
                <a:ea typeface="阿里巴巴普惠体 R" panose="00020600040101010101" charset="-122"/>
                <a:cs typeface="阿里巴巴普惠体 R" panose="00020600040101010101" charset="-122"/>
                <a:sym typeface="+mn-ea"/>
              </a:rPr>
              <a:t>如今，中国国庆节特指中华人民共和国正式成立的纪念日10月1日。</a:t>
            </a:r>
            <a:endParaRPr lang="zh-CN" altLang="en-US" sz="2200" dirty="0">
              <a:solidFill>
                <a:srgbClr val="CE171F"/>
              </a:solidFill>
              <a:latin typeface="阿里巴巴普惠体 R" panose="00020600040101010101" charset="-122"/>
              <a:ea typeface="阿里巴巴普惠体 R" panose="00020600040101010101" charset="-122"/>
              <a:cs typeface="阿里巴巴普惠体 R" panose="00020600040101010101" charset="-122"/>
              <a:sym typeface="+mn-ea"/>
            </a:endParaRPr>
          </a:p>
        </p:txBody>
      </p:sp>
      <p:sp>
        <p:nvSpPr>
          <p:cNvPr id="7" name="矩形 6"/>
          <p:cNvSpPr/>
          <p:nvPr/>
        </p:nvSpPr>
        <p:spPr>
          <a:xfrm>
            <a:off x="2221230" y="1245870"/>
            <a:ext cx="3338195" cy="43662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5934075" y="1882775"/>
            <a:ext cx="4276725" cy="3091815"/>
          </a:xfrm>
          <a:prstGeom prst="rect">
            <a:avLst/>
          </a:prstGeom>
          <a:noFill/>
        </p:spPr>
        <p:txBody>
          <a:bodyPr wrap="square" rtlCol="0">
            <a:spAutoFit/>
          </a:bodyPr>
          <a:lstStyle/>
          <a:p>
            <a:pPr>
              <a:lnSpc>
                <a:spcPct val="150000"/>
              </a:lnSpc>
            </a:pPr>
            <a:r>
              <a:rPr sz="2600" dirty="0">
                <a:solidFill>
                  <a:srgbClr val="CE171F"/>
                </a:solidFill>
                <a:latin typeface="阿里巴巴普惠体 R" panose="00020600040101010101" charset="-122"/>
                <a:ea typeface="阿里巴巴普惠体 R" panose="00020600040101010101" charset="-122"/>
              </a:rPr>
              <a:t>金秋刮春风，举国争相庆。神舟宣壮语，利舰示强军。政善三农富，风和田野馨。怡然逢盛世，社稷日温馨。国庆佳节时，祝君乐逍遥！</a:t>
            </a:r>
            <a:endParaRPr sz="2600" dirty="0">
              <a:solidFill>
                <a:srgbClr val="CE171F"/>
              </a:solidFill>
              <a:latin typeface="阿里巴巴普惠体 R" panose="00020600040101010101" charset="-122"/>
              <a:ea typeface="阿里巴巴普惠体 R" panose="00020600040101010101" charset="-122"/>
            </a:endParaRPr>
          </a:p>
        </p:txBody>
      </p:sp>
      <p:pic>
        <p:nvPicPr>
          <p:cNvPr id="17" name="图片 16" descr="E:\素材\国庆\dbd7a203ce6c300f54d0d93e3cf98db1.pngdbd7a203ce6c300f54d0d93e3cf98db1"/>
          <p:cNvPicPr>
            <a:picLocks noChangeAspect="1"/>
          </p:cNvPicPr>
          <p:nvPr/>
        </p:nvPicPr>
        <p:blipFill>
          <a:blip r:embed="rId2"/>
          <a:srcRect/>
          <a:stretch>
            <a:fillRect/>
          </a:stretch>
        </p:blipFill>
        <p:spPr>
          <a:xfrm>
            <a:off x="2072005" y="1546860"/>
            <a:ext cx="4473575" cy="406273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139950" y="1398270"/>
            <a:ext cx="4492625" cy="4061460"/>
            <a:chOff x="646539" y="2513457"/>
            <a:chExt cx="6297930" cy="4061460"/>
          </a:xfrm>
        </p:grpSpPr>
        <p:sp>
          <p:nvSpPr>
            <p:cNvPr id="9" name="文本框 8"/>
            <p:cNvSpPr txBox="1"/>
            <p:nvPr/>
          </p:nvSpPr>
          <p:spPr>
            <a:xfrm>
              <a:off x="646539" y="2513457"/>
              <a:ext cx="5439809" cy="1014730"/>
            </a:xfrm>
            <a:prstGeom prst="rect">
              <a:avLst/>
            </a:prstGeom>
            <a:noFill/>
          </p:spPr>
          <p:txBody>
            <a:bodyPr vert="horz" wrap="square" rtlCol="0">
              <a:spAutoFit/>
            </a:bodyPr>
            <a:lstStyle/>
            <a:p>
              <a:pPr algn="l"/>
              <a:r>
                <a:rPr lang="zh-CN" altLang="en-US" sz="6000" spc="600" dirty="0">
                  <a:solidFill>
                    <a:srgbClr val="CE171F"/>
                  </a:solidFill>
                  <a:latin typeface="阿里巴巴普惠体 M" panose="00020600040101010101" charset="-122"/>
                  <a:ea typeface="阿里巴巴普惠体 M" panose="00020600040101010101" charset="-122"/>
                </a:rPr>
                <a:t>国旗象征</a:t>
              </a:r>
              <a:endParaRPr lang="zh-CN" altLang="en-US" sz="6000" spc="600" dirty="0">
                <a:solidFill>
                  <a:srgbClr val="CE171F"/>
                </a:solidFill>
                <a:latin typeface="阿里巴巴普惠体 M" panose="00020600040101010101" charset="-122"/>
                <a:ea typeface="阿里巴巴普惠体 M" panose="00020600040101010101" charset="-122"/>
              </a:endParaRPr>
            </a:p>
          </p:txBody>
        </p:sp>
        <p:sp>
          <p:nvSpPr>
            <p:cNvPr id="10" name="矩形 9"/>
            <p:cNvSpPr/>
            <p:nvPr/>
          </p:nvSpPr>
          <p:spPr>
            <a:xfrm>
              <a:off x="646539" y="3528822"/>
              <a:ext cx="6297930" cy="3046095"/>
            </a:xfrm>
            <a:prstGeom prst="rect">
              <a:avLst/>
            </a:prstGeom>
          </p:spPr>
          <p:txBody>
            <a:bodyPr wrap="square">
              <a:spAutoFit/>
            </a:bodyPr>
            <a:lstStyle/>
            <a:p>
              <a:pPr algn="l">
                <a:lnSpc>
                  <a:spcPct val="120000"/>
                </a:lnSpc>
              </a:pPr>
              <a:r>
                <a:rPr lang="zh-CN" altLang="en-US" sz="2000" dirty="0">
                  <a:solidFill>
                    <a:srgbClr val="CE171F"/>
                  </a:solidFill>
                  <a:latin typeface="阿里巴巴普惠体 R" panose="00020600040101010101" charset="-122"/>
                  <a:ea typeface="阿里巴巴普惠体 R" panose="00020600040101010101" charset="-122"/>
                </a:rPr>
                <a:t>中华人民共和国国旗，即五星红旗，旗面为红色，象征革命，国旗中的大五角星代表中国共产党，四颗小五角星分别代表工人、农民、小资产阶级和民族资产阶级四个阶级，四颗小星各有一尖正对着大星的中心点，其间的位置关系象征着中国共产党领导下的革命人民大团结。</a:t>
              </a:r>
              <a:endParaRPr lang="zh-CN" altLang="en-US" sz="2000" dirty="0">
                <a:solidFill>
                  <a:srgbClr val="CE171F"/>
                </a:solidFill>
                <a:latin typeface="阿里巴巴普惠体 R" panose="00020600040101010101" charset="-122"/>
                <a:ea typeface="阿里巴巴普惠体 R" panose="00020600040101010101" charset="-122"/>
              </a:endParaRPr>
            </a:p>
          </p:txBody>
        </p:sp>
      </p:grpSp>
      <p:pic>
        <p:nvPicPr>
          <p:cNvPr id="2" name="图片 1" descr="E:\素材\国庆\2507e5f512e6d80731a41d6ae185403c.png2507e5f512e6d80731a41d6ae185403c"/>
          <p:cNvPicPr>
            <a:picLocks noChangeAspect="1"/>
          </p:cNvPicPr>
          <p:nvPr/>
        </p:nvPicPr>
        <p:blipFill>
          <a:blip r:embed="rId2"/>
          <a:srcRect/>
          <a:stretch>
            <a:fillRect/>
          </a:stretch>
        </p:blipFill>
        <p:spPr>
          <a:xfrm>
            <a:off x="6417310" y="1775460"/>
            <a:ext cx="3844925" cy="295783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2352211" y="1691132"/>
            <a:ext cx="4500444" cy="3475990"/>
            <a:chOff x="979914" y="1129157"/>
            <a:chExt cx="4500444" cy="3475990"/>
          </a:xfrm>
        </p:grpSpPr>
        <p:sp>
          <p:nvSpPr>
            <p:cNvPr id="9" name="文本框 8"/>
            <p:cNvSpPr txBox="1"/>
            <p:nvPr/>
          </p:nvSpPr>
          <p:spPr>
            <a:xfrm>
              <a:off x="979914" y="1129157"/>
              <a:ext cx="4500444" cy="1014730"/>
            </a:xfrm>
            <a:prstGeom prst="rect">
              <a:avLst/>
            </a:prstGeom>
            <a:noFill/>
          </p:spPr>
          <p:txBody>
            <a:bodyPr vert="horz" wrap="square" rtlCol="0">
              <a:spAutoFit/>
            </a:bodyPr>
            <a:lstStyle/>
            <a:p>
              <a:pPr algn="l"/>
              <a:r>
                <a:rPr lang="zh-CN" altLang="en-US" sz="6000" spc="600" dirty="0">
                  <a:solidFill>
                    <a:srgbClr val="CE171F"/>
                  </a:solidFill>
                  <a:latin typeface="阿里巴巴普惠体 M" panose="00020600040101010101" charset="-122"/>
                  <a:ea typeface="阿里巴巴普惠体 M" panose="00020600040101010101" charset="-122"/>
                </a:rPr>
                <a:t>中国国徽</a:t>
              </a:r>
              <a:endParaRPr lang="zh-CN" altLang="en-US" sz="6000" spc="600" dirty="0">
                <a:solidFill>
                  <a:srgbClr val="CE171F"/>
                </a:solidFill>
                <a:latin typeface="阿里巴巴普惠体 M" panose="00020600040101010101" charset="-122"/>
                <a:ea typeface="阿里巴巴普惠体 M" panose="00020600040101010101" charset="-122"/>
              </a:endParaRPr>
            </a:p>
          </p:txBody>
        </p:sp>
        <p:sp>
          <p:nvSpPr>
            <p:cNvPr id="10" name="矩形 9"/>
            <p:cNvSpPr/>
            <p:nvPr/>
          </p:nvSpPr>
          <p:spPr>
            <a:xfrm>
              <a:off x="979914" y="2143887"/>
              <a:ext cx="4121150" cy="2461260"/>
            </a:xfrm>
            <a:prstGeom prst="rect">
              <a:avLst/>
            </a:prstGeom>
          </p:spPr>
          <p:txBody>
            <a:bodyPr wrap="square">
              <a:spAutoFit/>
            </a:bodyPr>
            <a:lstStyle/>
            <a:p>
              <a:pPr algn="l">
                <a:lnSpc>
                  <a:spcPct val="110000"/>
                </a:lnSpc>
              </a:pPr>
              <a:r>
                <a:rPr lang="zh-CN" altLang="en-US" sz="2000" dirty="0">
                  <a:solidFill>
                    <a:srgbClr val="CE171F"/>
                  </a:solidFill>
                  <a:latin typeface="阿里巴巴普惠体 R" panose="00020600040101010101" charset="-122"/>
                  <a:ea typeface="阿里巴巴普惠体 R" panose="00020600040101010101" charset="-122"/>
                  <a:cs typeface="阿里巴巴普惠体 R" panose="00020600040101010101" charset="-122"/>
                </a:rPr>
                <a:t>红色和金色融合在一起，体现了中华人民共和国的神圣和庄严。 国徽图案象征中国人民自“五四运动”以来 的新民主主义革命斗争和工人阶级领导的以工农联盟为基础的人民民主专政的新中国的诞生，代表中华人民共和国的尊严。</a:t>
              </a:r>
              <a:endParaRPr lang="zh-CN" altLang="en-US" sz="2000" dirty="0">
                <a:solidFill>
                  <a:srgbClr val="CE171F"/>
                </a:solidFill>
                <a:latin typeface="阿里巴巴普惠体 R" panose="00020600040101010101" charset="-122"/>
                <a:ea typeface="阿里巴巴普惠体 R" panose="00020600040101010101" charset="-122"/>
                <a:cs typeface="阿里巴巴普惠体 R" panose="00020600040101010101" charset="-122"/>
              </a:endParaRPr>
            </a:p>
          </p:txBody>
        </p:sp>
      </p:grpSp>
      <p:pic>
        <p:nvPicPr>
          <p:cNvPr id="2" name="图片 1" descr="E:\素材\国庆\761fd80100670519a8beb04a363d3cad.png761fd80100670519a8beb04a363d3cad"/>
          <p:cNvPicPr>
            <a:picLocks noChangeAspect="1"/>
          </p:cNvPicPr>
          <p:nvPr/>
        </p:nvPicPr>
        <p:blipFill rotWithShape="1">
          <a:blip r:embed="rId2"/>
          <a:srcRect/>
          <a:stretch>
            <a:fillRect/>
          </a:stretch>
        </p:blipFill>
        <p:spPr>
          <a:xfrm>
            <a:off x="6288466" y="1448528"/>
            <a:ext cx="3961130" cy="3961323"/>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2380724" y="1388461"/>
            <a:ext cx="4500444" cy="4061460"/>
            <a:chOff x="1371074" y="2275967"/>
            <a:chExt cx="4500444" cy="4061460"/>
          </a:xfrm>
        </p:grpSpPr>
        <p:sp>
          <p:nvSpPr>
            <p:cNvPr id="12" name="文本框 11"/>
            <p:cNvSpPr txBox="1"/>
            <p:nvPr/>
          </p:nvSpPr>
          <p:spPr>
            <a:xfrm>
              <a:off x="1371074" y="2275967"/>
              <a:ext cx="4500444" cy="1014730"/>
            </a:xfrm>
            <a:prstGeom prst="rect">
              <a:avLst/>
            </a:prstGeom>
            <a:noFill/>
          </p:spPr>
          <p:txBody>
            <a:bodyPr vert="horz" wrap="square" rtlCol="0">
              <a:spAutoFit/>
            </a:bodyPr>
            <a:lstStyle/>
            <a:p>
              <a:pPr algn="l"/>
              <a:r>
                <a:rPr lang="zh-CN" altLang="en-US" sz="6000" spc="600" dirty="0">
                  <a:solidFill>
                    <a:srgbClr val="CE171F"/>
                  </a:solidFill>
                  <a:latin typeface="阿里巴巴普惠体 M" panose="00020600040101010101" charset="-122"/>
                  <a:ea typeface="阿里巴巴普惠体 M" panose="00020600040101010101" charset="-122"/>
                </a:rPr>
                <a:t>中国国歌</a:t>
              </a:r>
              <a:endParaRPr lang="zh-CN" altLang="en-US" sz="6000" spc="600" dirty="0">
                <a:solidFill>
                  <a:srgbClr val="CE171F"/>
                </a:solidFill>
                <a:latin typeface="阿里巴巴普惠体 M" panose="00020600040101010101" charset="-122"/>
                <a:ea typeface="阿里巴巴普惠体 M" panose="00020600040101010101" charset="-122"/>
              </a:endParaRPr>
            </a:p>
          </p:txBody>
        </p:sp>
        <p:sp>
          <p:nvSpPr>
            <p:cNvPr id="13" name="矩形 12"/>
            <p:cNvSpPr/>
            <p:nvPr/>
          </p:nvSpPr>
          <p:spPr>
            <a:xfrm>
              <a:off x="1371074" y="3291332"/>
              <a:ext cx="3785870" cy="3046095"/>
            </a:xfrm>
            <a:prstGeom prst="rect">
              <a:avLst/>
            </a:prstGeom>
          </p:spPr>
          <p:txBody>
            <a:bodyPr wrap="square">
              <a:spAutoFit/>
            </a:bodyPr>
            <a:lstStyle/>
            <a:p>
              <a:pPr algn="l">
                <a:lnSpc>
                  <a:spcPct val="120000"/>
                </a:lnSpc>
              </a:pPr>
              <a:r>
                <a:rPr lang="zh-CN" altLang="en-US" sz="2000" dirty="0">
                  <a:solidFill>
                    <a:srgbClr val="CE171F"/>
                  </a:solidFill>
                  <a:latin typeface="阿里巴巴普惠体 R" panose="00020600040101010101" charset="-122"/>
                  <a:ea typeface="阿里巴巴普惠体 R" panose="00020600040101010101" charset="-122"/>
                  <a:cs typeface="阿里巴巴普惠体 R" panose="00020600040101010101" charset="-122"/>
                </a:rPr>
                <a:t>《义勇军进行曲》由田汉作词、聂耳作曲，诞生于抗击日本帝国主义侵略的战争年代，1949年成为中华人民共和国国歌，象征着在任何时候任何地点，为捍卫国家和民族的尊严，中华民族的坚强斗志和不屈精神永远不会被磨灭。</a:t>
              </a:r>
              <a:endParaRPr lang="zh-CN" altLang="en-US" sz="2000" dirty="0">
                <a:solidFill>
                  <a:srgbClr val="CE171F"/>
                </a:solidFill>
                <a:latin typeface="阿里巴巴普惠体 R" panose="00020600040101010101" charset="-122"/>
                <a:ea typeface="阿里巴巴普惠体 R" panose="00020600040101010101" charset="-122"/>
                <a:cs typeface="阿里巴巴普惠体 R" panose="00020600040101010101" charset="-122"/>
              </a:endParaRPr>
            </a:p>
          </p:txBody>
        </p:sp>
      </p:grpSp>
      <p:pic>
        <p:nvPicPr>
          <p:cNvPr id="2" name="图片 1" descr="64f14a8d1cbdca1124a3345f2458a76f"/>
          <p:cNvPicPr>
            <a:picLocks noChangeAspect="1"/>
          </p:cNvPicPr>
          <p:nvPr/>
        </p:nvPicPr>
        <p:blipFill>
          <a:blip r:embed="rId2"/>
          <a:stretch>
            <a:fillRect/>
          </a:stretch>
        </p:blipFill>
        <p:spPr>
          <a:xfrm>
            <a:off x="6492240" y="1774825"/>
            <a:ext cx="3308985" cy="330898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commondata" val="eyJoZGlkIjoiYTQ3YTc2YjBlNWRhYjQ0NTA0MDBkN2E0YWM4YTZjZGM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1296</Words>
  <Application>WPS 演示</Application>
  <PresentationFormat>宽屏</PresentationFormat>
  <Paragraphs>76</Paragraphs>
  <Slides>13</Slides>
  <Notes>13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阿里巴巴普惠体 M</vt:lpstr>
      <vt:lpstr>阿里巴巴普惠体 L</vt:lpstr>
      <vt:lpstr>阿里巴巴普惠体 R</vt:lpstr>
      <vt:lpstr>方正行楷简体</vt:lpstr>
      <vt:lpstr>微软雅黑</vt:lpstr>
      <vt:lpstr>Calibri</vt:lpstr>
      <vt:lpstr>华文中宋</vt:lpstr>
      <vt:lpstr>Open Sans</vt:lpstr>
      <vt:lpstr>阿里巴巴普惠体 B</vt:lpstr>
      <vt:lpstr>Arial Unicode MS</vt:lpstr>
      <vt:lpstr>Segoe Print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29</cp:revision>
  <dcterms:created xsi:type="dcterms:W3CDTF">2019-06-19T02:08:00Z</dcterms:created>
  <dcterms:modified xsi:type="dcterms:W3CDTF">2024-05-01T18:20:09Z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2AE3108F53034AFB9EFDB20A9E4551B5_13</vt:lpwstr>
  </property>
</Properties>
</file>