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61" r:id="rId9"/>
    <p:sldId id="271" r:id="rId10"/>
    <p:sldId id="262" r:id="rId11"/>
    <p:sldId id="263" r:id="rId12"/>
    <p:sldId id="264" r:id="rId13"/>
    <p:sldId id="272" r:id="rId14"/>
    <p:sldId id="265" r:id="rId15"/>
    <p:sldId id="266" r:id="rId16"/>
    <p:sldId id="267" r:id="rId17"/>
    <p:sldId id="273" r:id="rId18"/>
    <p:sldId id="268" r:id="rId19"/>
    <p:sldId id="269" r:id="rId20"/>
    <p:sldId id="270" r:id="rId21"/>
    <p:sldId id="274" r:id="rId22"/>
    <p:sldId id="285"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F86"/>
    <a:srgbClr val="8F622A"/>
    <a:srgbClr val="332424"/>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205"/>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12.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tags" Target="../tags/tag79.xml"/><Relationship Id="rId2" Type="http://schemas.openxmlformats.org/officeDocument/2006/relationships/image" Target="../media/image13.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6.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Box 7"/>
          <p:cNvSpPr txBox="1"/>
          <p:nvPr/>
        </p:nvSpPr>
        <p:spPr>
          <a:xfrm>
            <a:off x="13335" y="1915160"/>
            <a:ext cx="6556375" cy="96139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ctr"/>
            <a:r>
              <a:rPr lang="zh-CN" altLang="en-US" sz="6000" b="0" spc="225"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cs typeface="阿里巴巴普惠体 M" panose="00020600040101010101" charset="-122"/>
              </a:rPr>
              <a:t>金融公司简介</a:t>
            </a:r>
            <a:r>
              <a:rPr lang="en-US" altLang="zh-CN" sz="6000" b="0" spc="225"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cs typeface="阿里巴巴普惠体 M" panose="00020600040101010101" charset="-122"/>
              </a:rPr>
              <a:t>PPT</a:t>
            </a:r>
            <a:endParaRPr lang="en-US" altLang="zh-CN" sz="6000" b="0" spc="225"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cs typeface="阿里巴巴普惠体 M" panose="00020600040101010101" charset="-122"/>
            </a:endParaRPr>
          </a:p>
        </p:txBody>
      </p:sp>
      <p:sp>
        <p:nvSpPr>
          <p:cNvPr id="7" name="TextBox 7"/>
          <p:cNvSpPr txBox="1"/>
          <p:nvPr/>
        </p:nvSpPr>
        <p:spPr>
          <a:xfrm>
            <a:off x="171655" y="3205334"/>
            <a:ext cx="6362698" cy="31496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简洁实用</a:t>
            </a:r>
            <a:r>
              <a:rPr lang="en-US" altLang="zh-CN"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 </a:t>
            </a:r>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适用于企业简介</a:t>
            </a:r>
            <a:r>
              <a:rPr lang="en-US" altLang="zh-CN"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产品发布</a:t>
            </a:r>
            <a:r>
              <a:rPr lang="en-US" altLang="zh-CN"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企业宣传等</a:t>
            </a:r>
            <a:endPar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191" name="矩形 8"/>
          <p:cNvSpPr/>
          <p:nvPr/>
        </p:nvSpPr>
        <p:spPr>
          <a:xfrm>
            <a:off x="171450" y="3505200"/>
            <a:ext cx="5394325" cy="737235"/>
          </a:xfrm>
          <a:prstGeom prst="rect">
            <a:avLst/>
          </a:prstGeom>
          <a:noFill/>
          <a:ln w="9525">
            <a:noFill/>
          </a:ln>
        </p:spPr>
        <p:txBody>
          <a:bodyPr wrap="square">
            <a:spAutoFit/>
          </a:bodyPr>
          <a:lstStyle/>
          <a:p>
            <a:r>
              <a:rPr lang="zh-CN" altLang="en-US" sz="1400" dirty="0">
                <a:solidFill>
                  <a:srgbClr val="F3DF86"/>
                </a:solidFill>
                <a:latin typeface="Calibri" panose="020F0502020204030204" charset="0"/>
                <a:ea typeface="宋体" panose="02010600030101010101" pitchFamily="2" charset="-122"/>
                <a:sym typeface="Calibri" panose="020F0502020204030204" charset="0"/>
              </a:rPr>
              <a:t>Vestibulum ante ipsum primis in faucibus orci luctus et ultrices posuere cubilia Curae; Donec velit neque, auctor sit amet aliquam vel, ullamcorper sit amet ligula. Nulla quis. </a:t>
            </a:r>
            <a:endParaRPr lang="zh-CN" altLang="en-US" sz="1400" dirty="0">
              <a:solidFill>
                <a:srgbClr val="F3DF86"/>
              </a:solidFill>
              <a:latin typeface="Calibri" panose="020F0502020204030204" charset="0"/>
              <a:ea typeface="宋体" panose="02010600030101010101" pitchFamily="2" charset="-122"/>
              <a:sym typeface="Calibri" panose="020F0502020204030204" charset="0"/>
            </a:endParaRPr>
          </a:p>
        </p:txBody>
      </p:sp>
      <p:sp>
        <p:nvSpPr>
          <p:cNvPr id="58" name="文本框 45"/>
          <p:cNvSpPr txBox="1"/>
          <p:nvPr/>
        </p:nvSpPr>
        <p:spPr>
          <a:xfrm>
            <a:off x="171211" y="4420906"/>
            <a:ext cx="3618816" cy="283845"/>
          </a:xfrm>
          <a:prstGeom prst="rect">
            <a:avLst/>
          </a:prstGeom>
          <a:noFill/>
        </p:spPr>
        <p:txBody>
          <a:bodyPr wrap="square" lIns="68580" tIns="34290" rIns="68580" bIns="34290" rtlCol="0">
            <a:spAutoFit/>
          </a:bodyPr>
          <a:lstStyle/>
          <a:p>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汇报人：</a:t>
            </a:r>
            <a:r>
              <a:rPr lang="en-US" altLang="zh-CN"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PPT</a:t>
            </a:r>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营    汇报时间：</a:t>
            </a:r>
            <a:r>
              <a:rPr lang="en-US" altLang="zh-CN"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XX</a:t>
            </a:r>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年</a:t>
            </a:r>
            <a:r>
              <a:rPr lang="en-US" altLang="zh-CN"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XX</a:t>
            </a:r>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月</a:t>
            </a:r>
            <a:endParaRPr lang="zh-CN" altLang="en-US" sz="1400" b="1" spc="45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33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53300" fill="hold" grpId="0" nodeType="with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2"/>
          <a:srcRect l="8892" t="2273" r="2316" b="1610"/>
          <a:stretch>
            <a:fillRect/>
          </a:stretch>
        </p:blipFill>
        <p:spPr>
          <a:xfrm>
            <a:off x="6896100" y="1859280"/>
            <a:ext cx="4381500" cy="3865880"/>
          </a:xfrm>
          <a:custGeom>
            <a:avLst/>
            <a:gdLst/>
            <a:ahLst/>
            <a:cxnLst>
              <a:cxn ang="3">
                <a:pos x="hc" y="t"/>
              </a:cxn>
              <a:cxn ang="cd2">
                <a:pos x="l" y="vc"/>
              </a:cxn>
              <a:cxn ang="cd4">
                <a:pos x="hc" y="b"/>
              </a:cxn>
              <a:cxn ang="0">
                <a:pos x="r" y="vc"/>
              </a:cxn>
            </a:cxnLst>
            <a:rect l="l" t="t" r="r" b="b"/>
            <a:pathLst>
              <a:path w="6900" h="6088">
                <a:moveTo>
                  <a:pt x="286" y="0"/>
                </a:moveTo>
                <a:lnTo>
                  <a:pt x="6614" y="0"/>
                </a:lnTo>
                <a:cubicBezTo>
                  <a:pt x="6772" y="0"/>
                  <a:pt x="6900" y="128"/>
                  <a:pt x="6900" y="286"/>
                </a:cubicBezTo>
                <a:lnTo>
                  <a:pt x="6900" y="5802"/>
                </a:lnTo>
                <a:cubicBezTo>
                  <a:pt x="6900" y="5960"/>
                  <a:pt x="6772" y="6088"/>
                  <a:pt x="6614" y="6088"/>
                </a:cubicBezTo>
                <a:lnTo>
                  <a:pt x="286" y="6088"/>
                </a:lnTo>
                <a:cubicBezTo>
                  <a:pt x="128" y="6088"/>
                  <a:pt x="0" y="5960"/>
                  <a:pt x="0" y="5802"/>
                </a:cubicBezTo>
                <a:lnTo>
                  <a:pt x="0" y="286"/>
                </a:lnTo>
                <a:cubicBezTo>
                  <a:pt x="0" y="128"/>
                  <a:pt x="128" y="0"/>
                  <a:pt x="286" y="0"/>
                </a:cubicBezTo>
                <a:close/>
              </a:path>
            </a:pathLst>
          </a:custGeom>
        </p:spPr>
      </p:pic>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grpSp>
        <p:nvGrpSpPr>
          <p:cNvPr id="2" name="组合 1"/>
          <p:cNvGrpSpPr/>
          <p:nvPr/>
        </p:nvGrpSpPr>
        <p:grpSpPr>
          <a:xfrm>
            <a:off x="854075" y="1859280"/>
            <a:ext cx="5699760" cy="1640840"/>
            <a:chOff x="1865" y="3033"/>
            <a:chExt cx="8976" cy="2584"/>
          </a:xfrm>
        </p:grpSpPr>
        <p:sp>
          <p:nvSpPr>
            <p:cNvPr id="5" name="KSO_Shape"/>
            <p:cNvSpPr/>
            <p:nvPr/>
          </p:nvSpPr>
          <p:spPr bwMode="auto">
            <a:xfrm>
              <a:off x="1865" y="3336"/>
              <a:ext cx="1342" cy="1978"/>
            </a:xfrm>
            <a:custGeom>
              <a:avLst/>
              <a:gdLst>
                <a:gd name="T0" fmla="*/ 5492752 w 25942924"/>
                <a:gd name="T1" fmla="*/ 26927175 h 38249223"/>
                <a:gd name="T2" fmla="*/ 4702176 w 25942924"/>
                <a:gd name="T3" fmla="*/ 29870399 h 38249223"/>
                <a:gd name="T4" fmla="*/ 8432800 w 25942924"/>
                <a:gd name="T5" fmla="*/ 33918523 h 38249223"/>
                <a:gd name="T6" fmla="*/ 12493624 w 25942924"/>
                <a:gd name="T7" fmla="*/ 34394775 h 38249223"/>
                <a:gd name="T8" fmla="*/ 13274676 w 25942924"/>
                <a:gd name="T9" fmla="*/ 32511999 h 38249223"/>
                <a:gd name="T10" fmla="*/ 10582276 w 25942924"/>
                <a:gd name="T11" fmla="*/ 31924623 h 38249223"/>
                <a:gd name="T12" fmla="*/ 8715376 w 25942924"/>
                <a:gd name="T13" fmla="*/ 29327475 h 38249223"/>
                <a:gd name="T14" fmla="*/ 9842500 w 25942924"/>
                <a:gd name="T15" fmla="*/ 27247847 h 38249223"/>
                <a:gd name="T16" fmla="*/ 11585576 w 25942924"/>
                <a:gd name="T17" fmla="*/ 27184347 h 38249223"/>
                <a:gd name="T18" fmla="*/ 12966700 w 25942924"/>
                <a:gd name="T19" fmla="*/ 27428823 h 38249223"/>
                <a:gd name="T20" fmla="*/ 13033376 w 25942924"/>
                <a:gd name="T21" fmla="*/ 26250899 h 38249223"/>
                <a:gd name="T22" fmla="*/ 10887076 w 25942924"/>
                <a:gd name="T23" fmla="*/ 26177875 h 38249223"/>
                <a:gd name="T24" fmla="*/ 5676900 w 25942924"/>
                <a:gd name="T25" fmla="*/ 974724 h 38249223"/>
                <a:gd name="T26" fmla="*/ 7677152 w 25942924"/>
                <a:gd name="T27" fmla="*/ 2273299 h 38249223"/>
                <a:gd name="T28" fmla="*/ 10979152 w 25942924"/>
                <a:gd name="T29" fmla="*/ 1511299 h 38249223"/>
                <a:gd name="T30" fmla="*/ 12147552 w 25942924"/>
                <a:gd name="T31" fmla="*/ 4095748 h 38249223"/>
                <a:gd name="T32" fmla="*/ 13385800 w 25942924"/>
                <a:gd name="T33" fmla="*/ 6937374 h 38249223"/>
                <a:gd name="T34" fmla="*/ 12369800 w 25942924"/>
                <a:gd name="T35" fmla="*/ 8848724 h 38249223"/>
                <a:gd name="T36" fmla="*/ 10944224 w 25942924"/>
                <a:gd name="T37" fmla="*/ 10118724 h 38249223"/>
                <a:gd name="T38" fmla="*/ 8134352 w 25942924"/>
                <a:gd name="T39" fmla="*/ 10988674 h 38249223"/>
                <a:gd name="T40" fmla="*/ 6178552 w 25942924"/>
                <a:gd name="T41" fmla="*/ 9788524 h 38249223"/>
                <a:gd name="T42" fmla="*/ 7943848 w 25942924"/>
                <a:gd name="T43" fmla="*/ 8858248 h 38249223"/>
                <a:gd name="T44" fmla="*/ 9032876 w 25942924"/>
                <a:gd name="T45" fmla="*/ 6708774 h 38249223"/>
                <a:gd name="T46" fmla="*/ 7140576 w 25942924"/>
                <a:gd name="T47" fmla="*/ 4949824 h 38249223"/>
                <a:gd name="T48" fmla="*/ 4384676 w 25942924"/>
                <a:gd name="T49" fmla="*/ 6226174 h 38249223"/>
                <a:gd name="T50" fmla="*/ 3854448 w 25942924"/>
                <a:gd name="T51" fmla="*/ 9004298 h 38249223"/>
                <a:gd name="T52" fmla="*/ 5695952 w 25942924"/>
                <a:gd name="T53" fmla="*/ 11490323 h 38249223"/>
                <a:gd name="T54" fmla="*/ 9324976 w 25942924"/>
                <a:gd name="T55" fmla="*/ 12211049 h 38249223"/>
                <a:gd name="T56" fmla="*/ 11537952 w 25942924"/>
                <a:gd name="T57" fmla="*/ 12665073 h 38249223"/>
                <a:gd name="T58" fmla="*/ 7064376 w 25942924"/>
                <a:gd name="T59" fmla="*/ 14573249 h 38249223"/>
                <a:gd name="T60" fmla="*/ 2994024 w 25942924"/>
                <a:gd name="T61" fmla="*/ 14096999 h 38249223"/>
                <a:gd name="T62" fmla="*/ 1031876 w 25942924"/>
                <a:gd name="T63" fmla="*/ 12036423 h 38249223"/>
                <a:gd name="T64" fmla="*/ 1216024 w 25942924"/>
                <a:gd name="T65" fmla="*/ 8693149 h 38249223"/>
                <a:gd name="T66" fmla="*/ 9524 w 25942924"/>
                <a:gd name="T67" fmla="*/ 6108699 h 38249223"/>
                <a:gd name="T68" fmla="*/ 1527176 w 25942924"/>
                <a:gd name="T69" fmla="*/ 3692524 h 38249223"/>
                <a:gd name="T70" fmla="*/ 3810000 w 25942924"/>
                <a:gd name="T71" fmla="*/ 1657349 h 38249223"/>
                <a:gd name="T72" fmla="*/ 23053676 w 25942924"/>
                <a:gd name="T73" fmla="*/ 38100 h 38249223"/>
                <a:gd name="T74" fmla="*/ 25657176 w 25942924"/>
                <a:gd name="T75" fmla="*/ 2285999 h 38249223"/>
                <a:gd name="T76" fmla="*/ 25558752 w 25942924"/>
                <a:gd name="T77" fmla="*/ 6111875 h 38249223"/>
                <a:gd name="T78" fmla="*/ 19513552 w 25942924"/>
                <a:gd name="T79" fmla="*/ 13350875 h 38249223"/>
                <a:gd name="T80" fmla="*/ 19570700 w 25942924"/>
                <a:gd name="T81" fmla="*/ 15982949 h 38249223"/>
                <a:gd name="T82" fmla="*/ 17770476 w 25942924"/>
                <a:gd name="T83" fmla="*/ 18173699 h 38249223"/>
                <a:gd name="T84" fmla="*/ 23190200 w 25942924"/>
                <a:gd name="T85" fmla="*/ 20151723 h 38249223"/>
                <a:gd name="T86" fmla="*/ 25063448 w 25942924"/>
                <a:gd name="T87" fmla="*/ 22933023 h 38249223"/>
                <a:gd name="T88" fmla="*/ 22244048 w 25942924"/>
                <a:gd name="T89" fmla="*/ 24831675 h 38249223"/>
                <a:gd name="T90" fmla="*/ 21183600 w 25942924"/>
                <a:gd name="T91" fmla="*/ 26219147 h 38249223"/>
                <a:gd name="T92" fmla="*/ 21983700 w 25942924"/>
                <a:gd name="T93" fmla="*/ 28184475 h 38249223"/>
                <a:gd name="T94" fmla="*/ 20805776 w 25942924"/>
                <a:gd name="T95" fmla="*/ 30540323 h 38249223"/>
                <a:gd name="T96" fmla="*/ 19091276 w 25942924"/>
                <a:gd name="T97" fmla="*/ 30613347 h 38249223"/>
                <a:gd name="T98" fmla="*/ 18430876 w 25942924"/>
                <a:gd name="T99" fmla="*/ 29695775 h 38249223"/>
                <a:gd name="T100" fmla="*/ 17110076 w 25942924"/>
                <a:gd name="T101" fmla="*/ 33810575 h 38249223"/>
                <a:gd name="T102" fmla="*/ 15474952 w 25942924"/>
                <a:gd name="T103" fmla="*/ 37547551 h 38249223"/>
                <a:gd name="T104" fmla="*/ 12985752 w 25942924"/>
                <a:gd name="T105" fmla="*/ 38236523 h 38249223"/>
                <a:gd name="T106" fmla="*/ 7734300 w 25942924"/>
                <a:gd name="T107" fmla="*/ 35312351 h 38249223"/>
                <a:gd name="T108" fmla="*/ 3908424 w 25942924"/>
                <a:gd name="T109" fmla="*/ 30219647 h 38249223"/>
                <a:gd name="T110" fmla="*/ 4111624 w 25942924"/>
                <a:gd name="T111" fmla="*/ 26250899 h 38249223"/>
                <a:gd name="T112" fmla="*/ 8940800 w 25942924"/>
                <a:gd name="T113" fmla="*/ 22180547 h 38249223"/>
                <a:gd name="T114" fmla="*/ 11788776 w 25942924"/>
                <a:gd name="T115" fmla="*/ 19751675 h 38249223"/>
                <a:gd name="T116" fmla="*/ 9369424 w 25942924"/>
                <a:gd name="T117" fmla="*/ 20113623 h 38249223"/>
                <a:gd name="T118" fmla="*/ 7461248 w 25942924"/>
                <a:gd name="T119" fmla="*/ 17910175 h 38249223"/>
                <a:gd name="T120" fmla="*/ 19040476 w 25942924"/>
                <a:gd name="T121" fmla="*/ 5899150 h 38249223"/>
                <a:gd name="T122" fmla="*/ 21304248 w 25942924"/>
                <a:gd name="T123" fmla="*/ 958850 h 38249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42924" h="38249223">
                  <a:moveTo>
                    <a:pt x="12957176" y="23977599"/>
                  </a:moveTo>
                  <a:lnTo>
                    <a:pt x="12753976" y="24034747"/>
                  </a:lnTo>
                  <a:lnTo>
                    <a:pt x="12515848" y="24101423"/>
                  </a:lnTo>
                  <a:lnTo>
                    <a:pt x="12195176" y="24193499"/>
                  </a:lnTo>
                  <a:lnTo>
                    <a:pt x="11811000" y="24307799"/>
                  </a:lnTo>
                  <a:lnTo>
                    <a:pt x="11363324" y="24444323"/>
                  </a:lnTo>
                  <a:lnTo>
                    <a:pt x="10871200" y="24599899"/>
                  </a:lnTo>
                  <a:lnTo>
                    <a:pt x="10337800" y="24771347"/>
                  </a:lnTo>
                  <a:lnTo>
                    <a:pt x="10061576" y="24866599"/>
                  </a:lnTo>
                  <a:lnTo>
                    <a:pt x="9779000" y="24961847"/>
                  </a:lnTo>
                  <a:lnTo>
                    <a:pt x="9490076" y="25063447"/>
                  </a:lnTo>
                  <a:lnTo>
                    <a:pt x="9197976" y="25168223"/>
                  </a:lnTo>
                  <a:lnTo>
                    <a:pt x="8905876" y="25276175"/>
                  </a:lnTo>
                  <a:lnTo>
                    <a:pt x="8610600" y="25387299"/>
                  </a:lnTo>
                  <a:lnTo>
                    <a:pt x="8318500" y="25501599"/>
                  </a:lnTo>
                  <a:lnTo>
                    <a:pt x="8026400" y="25615899"/>
                  </a:lnTo>
                  <a:lnTo>
                    <a:pt x="7737476" y="25736547"/>
                  </a:lnTo>
                  <a:lnTo>
                    <a:pt x="7451724" y="25857199"/>
                  </a:lnTo>
                  <a:lnTo>
                    <a:pt x="7172324" y="25981023"/>
                  </a:lnTo>
                  <a:lnTo>
                    <a:pt x="6899276" y="26108023"/>
                  </a:lnTo>
                  <a:lnTo>
                    <a:pt x="6632576" y="26235023"/>
                  </a:lnTo>
                  <a:lnTo>
                    <a:pt x="6378576" y="26362023"/>
                  </a:lnTo>
                  <a:lnTo>
                    <a:pt x="6134100" y="26495375"/>
                  </a:lnTo>
                  <a:lnTo>
                    <a:pt x="5899152" y="26625547"/>
                  </a:lnTo>
                  <a:lnTo>
                    <a:pt x="5880100" y="26638247"/>
                  </a:lnTo>
                  <a:lnTo>
                    <a:pt x="5822952" y="26673175"/>
                  </a:lnTo>
                  <a:lnTo>
                    <a:pt x="5734048" y="26730323"/>
                  </a:lnTo>
                  <a:lnTo>
                    <a:pt x="5683248" y="26771599"/>
                  </a:lnTo>
                  <a:lnTo>
                    <a:pt x="5622924" y="26816047"/>
                  </a:lnTo>
                  <a:lnTo>
                    <a:pt x="5559424" y="26866847"/>
                  </a:lnTo>
                  <a:lnTo>
                    <a:pt x="5492752" y="26927175"/>
                  </a:lnTo>
                  <a:lnTo>
                    <a:pt x="5422900" y="26990675"/>
                  </a:lnTo>
                  <a:lnTo>
                    <a:pt x="5349876" y="27063699"/>
                  </a:lnTo>
                  <a:lnTo>
                    <a:pt x="5276848" y="27143075"/>
                  </a:lnTo>
                  <a:lnTo>
                    <a:pt x="5200648" y="27228799"/>
                  </a:lnTo>
                  <a:lnTo>
                    <a:pt x="5124448" y="27320875"/>
                  </a:lnTo>
                  <a:lnTo>
                    <a:pt x="5048248" y="27419299"/>
                  </a:lnTo>
                  <a:lnTo>
                    <a:pt x="5000624" y="27489147"/>
                  </a:lnTo>
                  <a:lnTo>
                    <a:pt x="4953000" y="27565347"/>
                  </a:lnTo>
                  <a:lnTo>
                    <a:pt x="4905376" y="27641547"/>
                  </a:lnTo>
                  <a:lnTo>
                    <a:pt x="4857752" y="27720923"/>
                  </a:lnTo>
                  <a:lnTo>
                    <a:pt x="4813300" y="27806647"/>
                  </a:lnTo>
                  <a:lnTo>
                    <a:pt x="4768848" y="27892375"/>
                  </a:lnTo>
                  <a:lnTo>
                    <a:pt x="4727576" y="27981275"/>
                  </a:lnTo>
                  <a:lnTo>
                    <a:pt x="4689476" y="28076523"/>
                  </a:lnTo>
                  <a:lnTo>
                    <a:pt x="4667248" y="28187647"/>
                  </a:lnTo>
                  <a:lnTo>
                    <a:pt x="4645024" y="28298775"/>
                  </a:lnTo>
                  <a:lnTo>
                    <a:pt x="4629152" y="28409899"/>
                  </a:lnTo>
                  <a:lnTo>
                    <a:pt x="4616448" y="28517847"/>
                  </a:lnTo>
                  <a:lnTo>
                    <a:pt x="4603752" y="28628975"/>
                  </a:lnTo>
                  <a:lnTo>
                    <a:pt x="4597400" y="28736923"/>
                  </a:lnTo>
                  <a:lnTo>
                    <a:pt x="4594224" y="28841699"/>
                  </a:lnTo>
                  <a:lnTo>
                    <a:pt x="4591048" y="28949647"/>
                  </a:lnTo>
                  <a:lnTo>
                    <a:pt x="4594224" y="29054423"/>
                  </a:lnTo>
                  <a:lnTo>
                    <a:pt x="4597400" y="29159199"/>
                  </a:lnTo>
                  <a:lnTo>
                    <a:pt x="4603752" y="29263975"/>
                  </a:lnTo>
                  <a:lnTo>
                    <a:pt x="4613276" y="29365575"/>
                  </a:lnTo>
                  <a:lnTo>
                    <a:pt x="4625976" y="29470347"/>
                  </a:lnTo>
                  <a:lnTo>
                    <a:pt x="4641848" y="29568775"/>
                  </a:lnTo>
                  <a:lnTo>
                    <a:pt x="4657724" y="29670375"/>
                  </a:lnTo>
                  <a:lnTo>
                    <a:pt x="4679952" y="29771975"/>
                  </a:lnTo>
                  <a:lnTo>
                    <a:pt x="4702176" y="29870399"/>
                  </a:lnTo>
                  <a:lnTo>
                    <a:pt x="4727576" y="29968823"/>
                  </a:lnTo>
                  <a:lnTo>
                    <a:pt x="4756152" y="30064075"/>
                  </a:lnTo>
                  <a:lnTo>
                    <a:pt x="4784724" y="30162499"/>
                  </a:lnTo>
                  <a:lnTo>
                    <a:pt x="4816476" y="30257747"/>
                  </a:lnTo>
                  <a:lnTo>
                    <a:pt x="4851400" y="30352999"/>
                  </a:lnTo>
                  <a:lnTo>
                    <a:pt x="4889500" y="30448247"/>
                  </a:lnTo>
                  <a:lnTo>
                    <a:pt x="4927600" y="30543499"/>
                  </a:lnTo>
                  <a:lnTo>
                    <a:pt x="4968876" y="30635575"/>
                  </a:lnTo>
                  <a:lnTo>
                    <a:pt x="5010152" y="30727647"/>
                  </a:lnTo>
                  <a:lnTo>
                    <a:pt x="5057776" y="30819723"/>
                  </a:lnTo>
                  <a:lnTo>
                    <a:pt x="5102224" y="30911799"/>
                  </a:lnTo>
                  <a:lnTo>
                    <a:pt x="5203824" y="31092775"/>
                  </a:lnTo>
                  <a:lnTo>
                    <a:pt x="5308600" y="31270575"/>
                  </a:lnTo>
                  <a:lnTo>
                    <a:pt x="5438776" y="31461075"/>
                  </a:lnTo>
                  <a:lnTo>
                    <a:pt x="5578476" y="31648399"/>
                  </a:lnTo>
                  <a:lnTo>
                    <a:pt x="5721352" y="31829375"/>
                  </a:lnTo>
                  <a:lnTo>
                    <a:pt x="5867400" y="32007175"/>
                  </a:lnTo>
                  <a:lnTo>
                    <a:pt x="6022976" y="32178623"/>
                  </a:lnTo>
                  <a:lnTo>
                    <a:pt x="6181724" y="32343723"/>
                  </a:lnTo>
                  <a:lnTo>
                    <a:pt x="6343648" y="32505647"/>
                  </a:lnTo>
                  <a:lnTo>
                    <a:pt x="6515100" y="32664399"/>
                  </a:lnTo>
                  <a:lnTo>
                    <a:pt x="6686552" y="32813623"/>
                  </a:lnTo>
                  <a:lnTo>
                    <a:pt x="6864352" y="32959675"/>
                  </a:lnTo>
                  <a:lnTo>
                    <a:pt x="7048500" y="33102547"/>
                  </a:lnTo>
                  <a:lnTo>
                    <a:pt x="7235824" y="33235899"/>
                  </a:lnTo>
                  <a:lnTo>
                    <a:pt x="7426324" y="33366075"/>
                  </a:lnTo>
                  <a:lnTo>
                    <a:pt x="7620000" y="33486723"/>
                  </a:lnTo>
                  <a:lnTo>
                    <a:pt x="7816848" y="33604199"/>
                  </a:lnTo>
                  <a:lnTo>
                    <a:pt x="8020048" y="33715323"/>
                  </a:lnTo>
                  <a:lnTo>
                    <a:pt x="8223248" y="33820099"/>
                  </a:lnTo>
                  <a:lnTo>
                    <a:pt x="8432800" y="33918523"/>
                  </a:lnTo>
                  <a:lnTo>
                    <a:pt x="8642352" y="34010599"/>
                  </a:lnTo>
                  <a:lnTo>
                    <a:pt x="8855076" y="34093147"/>
                  </a:lnTo>
                  <a:lnTo>
                    <a:pt x="9074152" y="34172523"/>
                  </a:lnTo>
                  <a:lnTo>
                    <a:pt x="9290048" y="34242375"/>
                  </a:lnTo>
                  <a:lnTo>
                    <a:pt x="9512300" y="34305875"/>
                  </a:lnTo>
                  <a:lnTo>
                    <a:pt x="9734552" y="34363023"/>
                  </a:lnTo>
                  <a:lnTo>
                    <a:pt x="9845676" y="34388423"/>
                  </a:lnTo>
                  <a:lnTo>
                    <a:pt x="9959976" y="34413823"/>
                  </a:lnTo>
                  <a:lnTo>
                    <a:pt x="10071100" y="34432875"/>
                  </a:lnTo>
                  <a:lnTo>
                    <a:pt x="10185400" y="34455099"/>
                  </a:lnTo>
                  <a:lnTo>
                    <a:pt x="10299700" y="34470975"/>
                  </a:lnTo>
                  <a:lnTo>
                    <a:pt x="10414000" y="34490023"/>
                  </a:lnTo>
                  <a:lnTo>
                    <a:pt x="10528300" y="34502723"/>
                  </a:lnTo>
                  <a:lnTo>
                    <a:pt x="10642600" y="34515423"/>
                  </a:lnTo>
                  <a:lnTo>
                    <a:pt x="10756900" y="34524947"/>
                  </a:lnTo>
                  <a:lnTo>
                    <a:pt x="10871200" y="34534475"/>
                  </a:lnTo>
                  <a:lnTo>
                    <a:pt x="10985500" y="34540823"/>
                  </a:lnTo>
                  <a:lnTo>
                    <a:pt x="11102976" y="34543999"/>
                  </a:lnTo>
                  <a:lnTo>
                    <a:pt x="11217276" y="34547175"/>
                  </a:lnTo>
                  <a:lnTo>
                    <a:pt x="11334752" y="34547175"/>
                  </a:lnTo>
                  <a:lnTo>
                    <a:pt x="11449048" y="34543999"/>
                  </a:lnTo>
                  <a:lnTo>
                    <a:pt x="11566524" y="34540823"/>
                  </a:lnTo>
                  <a:lnTo>
                    <a:pt x="11674476" y="34534475"/>
                  </a:lnTo>
                  <a:lnTo>
                    <a:pt x="11779248" y="34521775"/>
                  </a:lnTo>
                  <a:lnTo>
                    <a:pt x="11887200" y="34509075"/>
                  </a:lnTo>
                  <a:lnTo>
                    <a:pt x="11995152" y="34496375"/>
                  </a:lnTo>
                  <a:lnTo>
                    <a:pt x="12103100" y="34480499"/>
                  </a:lnTo>
                  <a:lnTo>
                    <a:pt x="12211048" y="34458275"/>
                  </a:lnTo>
                  <a:lnTo>
                    <a:pt x="12322176" y="34439223"/>
                  </a:lnTo>
                  <a:lnTo>
                    <a:pt x="12430124" y="34413823"/>
                  </a:lnTo>
                  <a:lnTo>
                    <a:pt x="12493624" y="34394775"/>
                  </a:lnTo>
                  <a:lnTo>
                    <a:pt x="12557124" y="34372547"/>
                  </a:lnTo>
                  <a:lnTo>
                    <a:pt x="12614276" y="34350323"/>
                  </a:lnTo>
                  <a:lnTo>
                    <a:pt x="12668248" y="34328099"/>
                  </a:lnTo>
                  <a:lnTo>
                    <a:pt x="12722224" y="34302699"/>
                  </a:lnTo>
                  <a:lnTo>
                    <a:pt x="12769848" y="34274123"/>
                  </a:lnTo>
                  <a:lnTo>
                    <a:pt x="12817476" y="34245547"/>
                  </a:lnTo>
                  <a:lnTo>
                    <a:pt x="12861924" y="34216975"/>
                  </a:lnTo>
                  <a:lnTo>
                    <a:pt x="12903200" y="34185223"/>
                  </a:lnTo>
                  <a:lnTo>
                    <a:pt x="12944476" y="34153475"/>
                  </a:lnTo>
                  <a:lnTo>
                    <a:pt x="12982576" y="34118547"/>
                  </a:lnTo>
                  <a:lnTo>
                    <a:pt x="13014324" y="34083623"/>
                  </a:lnTo>
                  <a:lnTo>
                    <a:pt x="13049248" y="34045523"/>
                  </a:lnTo>
                  <a:lnTo>
                    <a:pt x="13077824" y="34010599"/>
                  </a:lnTo>
                  <a:lnTo>
                    <a:pt x="13106400" y="33969323"/>
                  </a:lnTo>
                  <a:lnTo>
                    <a:pt x="13131800" y="33931223"/>
                  </a:lnTo>
                  <a:lnTo>
                    <a:pt x="13157200" y="33889947"/>
                  </a:lnTo>
                  <a:lnTo>
                    <a:pt x="13176248" y="33845499"/>
                  </a:lnTo>
                  <a:lnTo>
                    <a:pt x="13198476" y="33804223"/>
                  </a:lnTo>
                  <a:lnTo>
                    <a:pt x="13214352" y="33759775"/>
                  </a:lnTo>
                  <a:lnTo>
                    <a:pt x="13233400" y="33715323"/>
                  </a:lnTo>
                  <a:lnTo>
                    <a:pt x="13246100" y="33667699"/>
                  </a:lnTo>
                  <a:lnTo>
                    <a:pt x="13271500" y="33575623"/>
                  </a:lnTo>
                  <a:lnTo>
                    <a:pt x="13290552" y="33477199"/>
                  </a:lnTo>
                  <a:lnTo>
                    <a:pt x="13303248" y="33375599"/>
                  </a:lnTo>
                  <a:lnTo>
                    <a:pt x="13312776" y="33273999"/>
                  </a:lnTo>
                  <a:lnTo>
                    <a:pt x="13315952" y="33169223"/>
                  </a:lnTo>
                  <a:lnTo>
                    <a:pt x="13315952" y="33061275"/>
                  </a:lnTo>
                  <a:lnTo>
                    <a:pt x="13312776" y="32953323"/>
                  </a:lnTo>
                  <a:lnTo>
                    <a:pt x="13306424" y="32845375"/>
                  </a:lnTo>
                  <a:lnTo>
                    <a:pt x="13296900" y="32734247"/>
                  </a:lnTo>
                  <a:lnTo>
                    <a:pt x="13274676" y="32511999"/>
                  </a:lnTo>
                  <a:lnTo>
                    <a:pt x="13252448" y="32292923"/>
                  </a:lnTo>
                  <a:lnTo>
                    <a:pt x="13227048" y="32073847"/>
                  </a:lnTo>
                  <a:lnTo>
                    <a:pt x="13217524" y="31965899"/>
                  </a:lnTo>
                  <a:lnTo>
                    <a:pt x="13211176" y="31857947"/>
                  </a:lnTo>
                  <a:lnTo>
                    <a:pt x="13204824" y="31756347"/>
                  </a:lnTo>
                  <a:lnTo>
                    <a:pt x="13201648" y="31654747"/>
                  </a:lnTo>
                  <a:lnTo>
                    <a:pt x="13204824" y="31553147"/>
                  </a:lnTo>
                  <a:lnTo>
                    <a:pt x="13208000" y="31457899"/>
                  </a:lnTo>
                  <a:lnTo>
                    <a:pt x="13128624" y="31511875"/>
                  </a:lnTo>
                  <a:lnTo>
                    <a:pt x="13049248" y="31559499"/>
                  </a:lnTo>
                  <a:lnTo>
                    <a:pt x="12966700" y="31607123"/>
                  </a:lnTo>
                  <a:lnTo>
                    <a:pt x="12884152" y="31654747"/>
                  </a:lnTo>
                  <a:lnTo>
                    <a:pt x="12798424" y="31696023"/>
                  </a:lnTo>
                  <a:lnTo>
                    <a:pt x="12712700" y="31737299"/>
                  </a:lnTo>
                  <a:lnTo>
                    <a:pt x="12623800" y="31775399"/>
                  </a:lnTo>
                  <a:lnTo>
                    <a:pt x="12534900" y="31810323"/>
                  </a:lnTo>
                  <a:lnTo>
                    <a:pt x="12395200" y="31861123"/>
                  </a:lnTo>
                  <a:lnTo>
                    <a:pt x="12255500" y="31902399"/>
                  </a:lnTo>
                  <a:lnTo>
                    <a:pt x="12118976" y="31940499"/>
                  </a:lnTo>
                  <a:lnTo>
                    <a:pt x="11979276" y="31969075"/>
                  </a:lnTo>
                  <a:lnTo>
                    <a:pt x="11842752" y="31991299"/>
                  </a:lnTo>
                  <a:lnTo>
                    <a:pt x="11706224" y="32010347"/>
                  </a:lnTo>
                  <a:lnTo>
                    <a:pt x="11569700" y="32019875"/>
                  </a:lnTo>
                  <a:lnTo>
                    <a:pt x="11433176" y="32023047"/>
                  </a:lnTo>
                  <a:lnTo>
                    <a:pt x="11309352" y="32026223"/>
                  </a:lnTo>
                  <a:lnTo>
                    <a:pt x="11185524" y="32023047"/>
                  </a:lnTo>
                  <a:lnTo>
                    <a:pt x="11061700" y="32013523"/>
                  </a:lnTo>
                  <a:lnTo>
                    <a:pt x="10937876" y="32000823"/>
                  </a:lnTo>
                  <a:lnTo>
                    <a:pt x="10817224" y="31978599"/>
                  </a:lnTo>
                  <a:lnTo>
                    <a:pt x="10699752" y="31956375"/>
                  </a:lnTo>
                  <a:lnTo>
                    <a:pt x="10582276" y="31924623"/>
                  </a:lnTo>
                  <a:lnTo>
                    <a:pt x="10464800" y="31889699"/>
                  </a:lnTo>
                  <a:lnTo>
                    <a:pt x="10350500" y="31848423"/>
                  </a:lnTo>
                  <a:lnTo>
                    <a:pt x="10239376" y="31803975"/>
                  </a:lnTo>
                  <a:lnTo>
                    <a:pt x="10131424" y="31756347"/>
                  </a:lnTo>
                  <a:lnTo>
                    <a:pt x="10023476" y="31702375"/>
                  </a:lnTo>
                  <a:lnTo>
                    <a:pt x="9918700" y="31642047"/>
                  </a:lnTo>
                  <a:lnTo>
                    <a:pt x="9817100" y="31578547"/>
                  </a:lnTo>
                  <a:lnTo>
                    <a:pt x="9721848" y="31511875"/>
                  </a:lnTo>
                  <a:lnTo>
                    <a:pt x="9626600" y="31438847"/>
                  </a:lnTo>
                  <a:lnTo>
                    <a:pt x="9534524" y="31365823"/>
                  </a:lnTo>
                  <a:lnTo>
                    <a:pt x="9448800" y="31286447"/>
                  </a:lnTo>
                  <a:lnTo>
                    <a:pt x="9366248" y="31200723"/>
                  </a:lnTo>
                  <a:lnTo>
                    <a:pt x="9286876" y="31114999"/>
                  </a:lnTo>
                  <a:lnTo>
                    <a:pt x="9210676" y="31022923"/>
                  </a:lnTo>
                  <a:lnTo>
                    <a:pt x="9140824" y="30930847"/>
                  </a:lnTo>
                  <a:lnTo>
                    <a:pt x="9077324" y="30832423"/>
                  </a:lnTo>
                  <a:lnTo>
                    <a:pt x="9017000" y="30730823"/>
                  </a:lnTo>
                  <a:lnTo>
                    <a:pt x="8959848" y="30626047"/>
                  </a:lnTo>
                  <a:lnTo>
                    <a:pt x="8909048" y="30518099"/>
                  </a:lnTo>
                  <a:lnTo>
                    <a:pt x="8864600" y="30410147"/>
                  </a:lnTo>
                  <a:lnTo>
                    <a:pt x="8826500" y="30295847"/>
                  </a:lnTo>
                  <a:lnTo>
                    <a:pt x="8791576" y="30178375"/>
                  </a:lnTo>
                  <a:lnTo>
                    <a:pt x="8766176" y="30060899"/>
                  </a:lnTo>
                  <a:lnTo>
                    <a:pt x="8743952" y="29940247"/>
                  </a:lnTo>
                  <a:lnTo>
                    <a:pt x="8728076" y="29816423"/>
                  </a:lnTo>
                  <a:lnTo>
                    <a:pt x="8715376" y="29676723"/>
                  </a:lnTo>
                  <a:lnTo>
                    <a:pt x="8712200" y="29606875"/>
                  </a:lnTo>
                  <a:lnTo>
                    <a:pt x="8709024" y="29537023"/>
                  </a:lnTo>
                  <a:lnTo>
                    <a:pt x="8709024" y="29467175"/>
                  </a:lnTo>
                  <a:lnTo>
                    <a:pt x="8712200" y="29397323"/>
                  </a:lnTo>
                  <a:lnTo>
                    <a:pt x="8715376" y="29327475"/>
                  </a:lnTo>
                  <a:lnTo>
                    <a:pt x="8721724" y="29260799"/>
                  </a:lnTo>
                  <a:lnTo>
                    <a:pt x="8731248" y="29190947"/>
                  </a:lnTo>
                  <a:lnTo>
                    <a:pt x="8740776" y="29124275"/>
                  </a:lnTo>
                  <a:lnTo>
                    <a:pt x="8753476" y="29057599"/>
                  </a:lnTo>
                  <a:lnTo>
                    <a:pt x="8766176" y="28990923"/>
                  </a:lnTo>
                  <a:lnTo>
                    <a:pt x="8782048" y="28924247"/>
                  </a:lnTo>
                  <a:lnTo>
                    <a:pt x="8801100" y="28857575"/>
                  </a:lnTo>
                  <a:lnTo>
                    <a:pt x="8820152" y="28794075"/>
                  </a:lnTo>
                  <a:lnTo>
                    <a:pt x="8845552" y="28730575"/>
                  </a:lnTo>
                  <a:lnTo>
                    <a:pt x="8870952" y="28648023"/>
                  </a:lnTo>
                  <a:lnTo>
                    <a:pt x="8896352" y="28565475"/>
                  </a:lnTo>
                  <a:lnTo>
                    <a:pt x="8924924" y="28486099"/>
                  </a:lnTo>
                  <a:lnTo>
                    <a:pt x="8956676" y="28403547"/>
                  </a:lnTo>
                  <a:lnTo>
                    <a:pt x="9023352" y="28247975"/>
                  </a:lnTo>
                  <a:lnTo>
                    <a:pt x="9096376" y="28092399"/>
                  </a:lnTo>
                  <a:lnTo>
                    <a:pt x="9175752" y="27943175"/>
                  </a:lnTo>
                  <a:lnTo>
                    <a:pt x="9261476" y="27797123"/>
                  </a:lnTo>
                  <a:lnTo>
                    <a:pt x="9347200" y="27657423"/>
                  </a:lnTo>
                  <a:lnTo>
                    <a:pt x="9439276" y="27520899"/>
                  </a:lnTo>
                  <a:lnTo>
                    <a:pt x="9480552" y="27447875"/>
                  </a:lnTo>
                  <a:lnTo>
                    <a:pt x="9521824" y="27381199"/>
                  </a:lnTo>
                  <a:lnTo>
                    <a:pt x="9563100" y="27324047"/>
                  </a:lnTo>
                  <a:lnTo>
                    <a:pt x="9601200" y="27270075"/>
                  </a:lnTo>
                  <a:lnTo>
                    <a:pt x="9639300" y="27228799"/>
                  </a:lnTo>
                  <a:lnTo>
                    <a:pt x="9674224" y="27193875"/>
                  </a:lnTo>
                  <a:lnTo>
                    <a:pt x="9705976" y="27168475"/>
                  </a:lnTo>
                  <a:lnTo>
                    <a:pt x="9721848" y="27162123"/>
                  </a:lnTo>
                  <a:lnTo>
                    <a:pt x="9737724" y="27155775"/>
                  </a:lnTo>
                  <a:lnTo>
                    <a:pt x="9763124" y="27181175"/>
                  </a:lnTo>
                  <a:lnTo>
                    <a:pt x="9798048" y="27212923"/>
                  </a:lnTo>
                  <a:lnTo>
                    <a:pt x="9842500" y="27247847"/>
                  </a:lnTo>
                  <a:lnTo>
                    <a:pt x="9902824" y="27285947"/>
                  </a:lnTo>
                  <a:lnTo>
                    <a:pt x="9975848" y="27327223"/>
                  </a:lnTo>
                  <a:lnTo>
                    <a:pt x="10017124" y="27346275"/>
                  </a:lnTo>
                  <a:lnTo>
                    <a:pt x="10058400" y="27365323"/>
                  </a:lnTo>
                  <a:lnTo>
                    <a:pt x="10106024" y="27381199"/>
                  </a:lnTo>
                  <a:lnTo>
                    <a:pt x="10156824" y="27397075"/>
                  </a:lnTo>
                  <a:lnTo>
                    <a:pt x="10210800" y="27409775"/>
                  </a:lnTo>
                  <a:lnTo>
                    <a:pt x="10264776" y="27422475"/>
                  </a:lnTo>
                  <a:lnTo>
                    <a:pt x="10325100" y="27428823"/>
                  </a:lnTo>
                  <a:lnTo>
                    <a:pt x="10388600" y="27435175"/>
                  </a:lnTo>
                  <a:lnTo>
                    <a:pt x="10452100" y="27435175"/>
                  </a:lnTo>
                  <a:lnTo>
                    <a:pt x="10521952" y="27435175"/>
                  </a:lnTo>
                  <a:lnTo>
                    <a:pt x="10594976" y="27428823"/>
                  </a:lnTo>
                  <a:lnTo>
                    <a:pt x="10668000" y="27416123"/>
                  </a:lnTo>
                  <a:lnTo>
                    <a:pt x="10744200" y="27400247"/>
                  </a:lnTo>
                  <a:lnTo>
                    <a:pt x="10826752" y="27378023"/>
                  </a:lnTo>
                  <a:lnTo>
                    <a:pt x="10909300" y="27349447"/>
                  </a:lnTo>
                  <a:lnTo>
                    <a:pt x="10995024" y="27314523"/>
                  </a:lnTo>
                  <a:lnTo>
                    <a:pt x="11083924" y="27276423"/>
                  </a:lnTo>
                  <a:lnTo>
                    <a:pt x="11176000" y="27228799"/>
                  </a:lnTo>
                  <a:lnTo>
                    <a:pt x="11271248" y="27174823"/>
                  </a:lnTo>
                  <a:lnTo>
                    <a:pt x="11369676" y="27111323"/>
                  </a:lnTo>
                  <a:lnTo>
                    <a:pt x="11395076" y="27111323"/>
                  </a:lnTo>
                  <a:lnTo>
                    <a:pt x="11420476" y="27111323"/>
                  </a:lnTo>
                  <a:lnTo>
                    <a:pt x="11455400" y="27114499"/>
                  </a:lnTo>
                  <a:lnTo>
                    <a:pt x="11490324" y="27124023"/>
                  </a:lnTo>
                  <a:lnTo>
                    <a:pt x="11525248" y="27136723"/>
                  </a:lnTo>
                  <a:lnTo>
                    <a:pt x="11541124" y="27146247"/>
                  </a:lnTo>
                  <a:lnTo>
                    <a:pt x="11557000" y="27155775"/>
                  </a:lnTo>
                  <a:lnTo>
                    <a:pt x="11572876" y="27168475"/>
                  </a:lnTo>
                  <a:lnTo>
                    <a:pt x="11585576" y="27184347"/>
                  </a:lnTo>
                  <a:lnTo>
                    <a:pt x="11595100" y="27200223"/>
                  </a:lnTo>
                  <a:lnTo>
                    <a:pt x="11601448" y="27219275"/>
                  </a:lnTo>
                  <a:lnTo>
                    <a:pt x="11607800" y="27238323"/>
                  </a:lnTo>
                  <a:lnTo>
                    <a:pt x="11607800" y="27263723"/>
                  </a:lnTo>
                  <a:lnTo>
                    <a:pt x="11607800" y="27292299"/>
                  </a:lnTo>
                  <a:lnTo>
                    <a:pt x="11601448" y="27320875"/>
                  </a:lnTo>
                  <a:lnTo>
                    <a:pt x="11588752" y="27352623"/>
                  </a:lnTo>
                  <a:lnTo>
                    <a:pt x="11576048" y="27390723"/>
                  </a:lnTo>
                  <a:lnTo>
                    <a:pt x="11553824" y="27428823"/>
                  </a:lnTo>
                  <a:lnTo>
                    <a:pt x="11528424" y="27473275"/>
                  </a:lnTo>
                  <a:lnTo>
                    <a:pt x="11496676" y="27520899"/>
                  </a:lnTo>
                  <a:lnTo>
                    <a:pt x="11458576" y="27571699"/>
                  </a:lnTo>
                  <a:lnTo>
                    <a:pt x="11414124" y="27625675"/>
                  </a:lnTo>
                  <a:lnTo>
                    <a:pt x="11363324" y="27685999"/>
                  </a:lnTo>
                  <a:lnTo>
                    <a:pt x="11303000" y="27749499"/>
                  </a:lnTo>
                  <a:lnTo>
                    <a:pt x="11236324" y="27816175"/>
                  </a:lnTo>
                  <a:lnTo>
                    <a:pt x="11315700" y="27812999"/>
                  </a:lnTo>
                  <a:lnTo>
                    <a:pt x="11528424" y="27793947"/>
                  </a:lnTo>
                  <a:lnTo>
                    <a:pt x="11671300" y="27778075"/>
                  </a:lnTo>
                  <a:lnTo>
                    <a:pt x="11826876" y="27759023"/>
                  </a:lnTo>
                  <a:lnTo>
                    <a:pt x="11998324" y="27733623"/>
                  </a:lnTo>
                  <a:lnTo>
                    <a:pt x="12176124" y="27701875"/>
                  </a:lnTo>
                  <a:lnTo>
                    <a:pt x="12353924" y="27663775"/>
                  </a:lnTo>
                  <a:lnTo>
                    <a:pt x="12439648" y="27641547"/>
                  </a:lnTo>
                  <a:lnTo>
                    <a:pt x="12525376" y="27616147"/>
                  </a:lnTo>
                  <a:lnTo>
                    <a:pt x="12607924" y="27590747"/>
                  </a:lnTo>
                  <a:lnTo>
                    <a:pt x="12690476" y="27562175"/>
                  </a:lnTo>
                  <a:lnTo>
                    <a:pt x="12766676" y="27533599"/>
                  </a:lnTo>
                  <a:lnTo>
                    <a:pt x="12839700" y="27501847"/>
                  </a:lnTo>
                  <a:lnTo>
                    <a:pt x="12906376" y="27466923"/>
                  </a:lnTo>
                  <a:lnTo>
                    <a:pt x="12966700" y="27428823"/>
                  </a:lnTo>
                  <a:lnTo>
                    <a:pt x="13020676" y="27390723"/>
                  </a:lnTo>
                  <a:lnTo>
                    <a:pt x="13071476" y="27349447"/>
                  </a:lnTo>
                  <a:lnTo>
                    <a:pt x="13090524" y="27327223"/>
                  </a:lnTo>
                  <a:lnTo>
                    <a:pt x="13109576" y="27304999"/>
                  </a:lnTo>
                  <a:lnTo>
                    <a:pt x="13128624" y="27279599"/>
                  </a:lnTo>
                  <a:lnTo>
                    <a:pt x="13141324" y="27257375"/>
                  </a:lnTo>
                  <a:lnTo>
                    <a:pt x="13154024" y="27231975"/>
                  </a:lnTo>
                  <a:lnTo>
                    <a:pt x="13166724" y="27206575"/>
                  </a:lnTo>
                  <a:lnTo>
                    <a:pt x="13173076" y="27181175"/>
                  </a:lnTo>
                  <a:lnTo>
                    <a:pt x="13179424" y="27155775"/>
                  </a:lnTo>
                  <a:lnTo>
                    <a:pt x="12030076" y="27066875"/>
                  </a:lnTo>
                  <a:lnTo>
                    <a:pt x="12141200" y="27009723"/>
                  </a:lnTo>
                  <a:lnTo>
                    <a:pt x="12261848" y="26949399"/>
                  </a:lnTo>
                  <a:lnTo>
                    <a:pt x="12404724" y="26870023"/>
                  </a:lnTo>
                  <a:lnTo>
                    <a:pt x="12560300" y="26777947"/>
                  </a:lnTo>
                  <a:lnTo>
                    <a:pt x="12639676" y="26727147"/>
                  </a:lnTo>
                  <a:lnTo>
                    <a:pt x="12715876" y="26679523"/>
                  </a:lnTo>
                  <a:lnTo>
                    <a:pt x="12788900" y="26628723"/>
                  </a:lnTo>
                  <a:lnTo>
                    <a:pt x="12855576" y="26577923"/>
                  </a:lnTo>
                  <a:lnTo>
                    <a:pt x="12915900" y="26527123"/>
                  </a:lnTo>
                  <a:lnTo>
                    <a:pt x="12969876" y="26476323"/>
                  </a:lnTo>
                  <a:lnTo>
                    <a:pt x="13011152" y="26428699"/>
                  </a:lnTo>
                  <a:lnTo>
                    <a:pt x="13027024" y="26406475"/>
                  </a:lnTo>
                  <a:lnTo>
                    <a:pt x="13042900" y="26384247"/>
                  </a:lnTo>
                  <a:lnTo>
                    <a:pt x="13052424" y="26362023"/>
                  </a:lnTo>
                  <a:lnTo>
                    <a:pt x="13058776" y="26339799"/>
                  </a:lnTo>
                  <a:lnTo>
                    <a:pt x="13061952" y="26320747"/>
                  </a:lnTo>
                  <a:lnTo>
                    <a:pt x="13061952" y="26301699"/>
                  </a:lnTo>
                  <a:lnTo>
                    <a:pt x="13055600" y="26282647"/>
                  </a:lnTo>
                  <a:lnTo>
                    <a:pt x="13046076" y="26266775"/>
                  </a:lnTo>
                  <a:lnTo>
                    <a:pt x="13033376" y="26250899"/>
                  </a:lnTo>
                  <a:lnTo>
                    <a:pt x="13014324" y="26238199"/>
                  </a:lnTo>
                  <a:lnTo>
                    <a:pt x="12992100" y="26222323"/>
                  </a:lnTo>
                  <a:lnTo>
                    <a:pt x="12960352" y="26212799"/>
                  </a:lnTo>
                  <a:lnTo>
                    <a:pt x="12928600" y="26200099"/>
                  </a:lnTo>
                  <a:lnTo>
                    <a:pt x="12887324" y="26193747"/>
                  </a:lnTo>
                  <a:lnTo>
                    <a:pt x="12842876" y="26184223"/>
                  </a:lnTo>
                  <a:lnTo>
                    <a:pt x="12792076" y="26177875"/>
                  </a:lnTo>
                  <a:lnTo>
                    <a:pt x="12731752" y="26174699"/>
                  </a:lnTo>
                  <a:lnTo>
                    <a:pt x="12668248" y="26174699"/>
                  </a:lnTo>
                  <a:lnTo>
                    <a:pt x="12598400" y="26171523"/>
                  </a:lnTo>
                  <a:lnTo>
                    <a:pt x="12519024" y="26174699"/>
                  </a:lnTo>
                  <a:lnTo>
                    <a:pt x="12344400" y="26184223"/>
                  </a:lnTo>
                  <a:lnTo>
                    <a:pt x="12138024" y="26203275"/>
                  </a:lnTo>
                  <a:lnTo>
                    <a:pt x="11899900" y="26231847"/>
                  </a:lnTo>
                  <a:lnTo>
                    <a:pt x="11630024" y="26269947"/>
                  </a:lnTo>
                  <a:lnTo>
                    <a:pt x="11325224" y="26317575"/>
                  </a:lnTo>
                  <a:lnTo>
                    <a:pt x="11287124" y="26320747"/>
                  </a:lnTo>
                  <a:lnTo>
                    <a:pt x="11242676" y="26323923"/>
                  </a:lnTo>
                  <a:lnTo>
                    <a:pt x="11188700" y="26327099"/>
                  </a:lnTo>
                  <a:lnTo>
                    <a:pt x="11128376" y="26327099"/>
                  </a:lnTo>
                  <a:lnTo>
                    <a:pt x="11068048" y="26323923"/>
                  </a:lnTo>
                  <a:lnTo>
                    <a:pt x="11007724" y="26314399"/>
                  </a:lnTo>
                  <a:lnTo>
                    <a:pt x="10982324" y="26308047"/>
                  </a:lnTo>
                  <a:lnTo>
                    <a:pt x="10956924" y="26301699"/>
                  </a:lnTo>
                  <a:lnTo>
                    <a:pt x="10934700" y="26288999"/>
                  </a:lnTo>
                  <a:lnTo>
                    <a:pt x="10915648" y="26276299"/>
                  </a:lnTo>
                  <a:lnTo>
                    <a:pt x="10899776" y="26263599"/>
                  </a:lnTo>
                  <a:lnTo>
                    <a:pt x="10887076" y="26244547"/>
                  </a:lnTo>
                  <a:lnTo>
                    <a:pt x="10880724" y="26225499"/>
                  </a:lnTo>
                  <a:lnTo>
                    <a:pt x="10880724" y="26203275"/>
                  </a:lnTo>
                  <a:lnTo>
                    <a:pt x="10887076" y="26177875"/>
                  </a:lnTo>
                  <a:lnTo>
                    <a:pt x="10896600" y="26149299"/>
                  </a:lnTo>
                  <a:lnTo>
                    <a:pt x="10915648" y="26117547"/>
                  </a:lnTo>
                  <a:lnTo>
                    <a:pt x="10941048" y="26082623"/>
                  </a:lnTo>
                  <a:lnTo>
                    <a:pt x="10975976" y="26044523"/>
                  </a:lnTo>
                  <a:lnTo>
                    <a:pt x="11017248" y="26000075"/>
                  </a:lnTo>
                  <a:lnTo>
                    <a:pt x="11068048" y="25952447"/>
                  </a:lnTo>
                  <a:lnTo>
                    <a:pt x="11128376" y="25901647"/>
                  </a:lnTo>
                  <a:lnTo>
                    <a:pt x="11201400" y="25847675"/>
                  </a:lnTo>
                  <a:lnTo>
                    <a:pt x="11280776" y="25787347"/>
                  </a:lnTo>
                  <a:lnTo>
                    <a:pt x="11344276" y="25742899"/>
                  </a:lnTo>
                  <a:lnTo>
                    <a:pt x="11512552" y="25615899"/>
                  </a:lnTo>
                  <a:lnTo>
                    <a:pt x="11626848" y="25526999"/>
                  </a:lnTo>
                  <a:lnTo>
                    <a:pt x="11753848" y="25425399"/>
                  </a:lnTo>
                  <a:lnTo>
                    <a:pt x="11893552" y="25307923"/>
                  </a:lnTo>
                  <a:lnTo>
                    <a:pt x="12036424" y="25180923"/>
                  </a:lnTo>
                  <a:lnTo>
                    <a:pt x="12185648" y="25044399"/>
                  </a:lnTo>
                  <a:lnTo>
                    <a:pt x="12331700" y="24901523"/>
                  </a:lnTo>
                  <a:lnTo>
                    <a:pt x="12401552" y="24825323"/>
                  </a:lnTo>
                  <a:lnTo>
                    <a:pt x="12471400" y="24749123"/>
                  </a:lnTo>
                  <a:lnTo>
                    <a:pt x="12538076" y="24672923"/>
                  </a:lnTo>
                  <a:lnTo>
                    <a:pt x="12604752" y="24596723"/>
                  </a:lnTo>
                  <a:lnTo>
                    <a:pt x="12665076" y="24517347"/>
                  </a:lnTo>
                  <a:lnTo>
                    <a:pt x="12722224" y="24441147"/>
                  </a:lnTo>
                  <a:lnTo>
                    <a:pt x="12773024" y="24361775"/>
                  </a:lnTo>
                  <a:lnTo>
                    <a:pt x="12823824" y="24285575"/>
                  </a:lnTo>
                  <a:lnTo>
                    <a:pt x="12865100" y="24206199"/>
                  </a:lnTo>
                  <a:lnTo>
                    <a:pt x="12903200" y="24129999"/>
                  </a:lnTo>
                  <a:lnTo>
                    <a:pt x="12934952" y="24053799"/>
                  </a:lnTo>
                  <a:lnTo>
                    <a:pt x="12957176" y="23977599"/>
                  </a:lnTo>
                  <a:close/>
                  <a:moveTo>
                    <a:pt x="5556248" y="971549"/>
                  </a:moveTo>
                  <a:lnTo>
                    <a:pt x="5676900" y="974724"/>
                  </a:lnTo>
                  <a:lnTo>
                    <a:pt x="5822952" y="981074"/>
                  </a:lnTo>
                  <a:lnTo>
                    <a:pt x="5902324" y="990599"/>
                  </a:lnTo>
                  <a:lnTo>
                    <a:pt x="5984876" y="1000124"/>
                  </a:lnTo>
                  <a:lnTo>
                    <a:pt x="6073776" y="1012824"/>
                  </a:lnTo>
                  <a:lnTo>
                    <a:pt x="6165848" y="1028699"/>
                  </a:lnTo>
                  <a:lnTo>
                    <a:pt x="6257924" y="1050924"/>
                  </a:lnTo>
                  <a:lnTo>
                    <a:pt x="6356352" y="1073149"/>
                  </a:lnTo>
                  <a:lnTo>
                    <a:pt x="6451600" y="1101724"/>
                  </a:lnTo>
                  <a:lnTo>
                    <a:pt x="6550024" y="1136649"/>
                  </a:lnTo>
                  <a:lnTo>
                    <a:pt x="6648448" y="1174749"/>
                  </a:lnTo>
                  <a:lnTo>
                    <a:pt x="6746876" y="1216024"/>
                  </a:lnTo>
                  <a:lnTo>
                    <a:pt x="6842124" y="1266824"/>
                  </a:lnTo>
                  <a:lnTo>
                    <a:pt x="6937376" y="1320799"/>
                  </a:lnTo>
                  <a:lnTo>
                    <a:pt x="7032624" y="1381124"/>
                  </a:lnTo>
                  <a:lnTo>
                    <a:pt x="7121524" y="1450974"/>
                  </a:lnTo>
                  <a:lnTo>
                    <a:pt x="7165976" y="1485899"/>
                  </a:lnTo>
                  <a:lnTo>
                    <a:pt x="7207248" y="1523999"/>
                  </a:lnTo>
                  <a:lnTo>
                    <a:pt x="7251700" y="1565274"/>
                  </a:lnTo>
                  <a:lnTo>
                    <a:pt x="7292976" y="1606549"/>
                  </a:lnTo>
                  <a:lnTo>
                    <a:pt x="7331076" y="1650999"/>
                  </a:lnTo>
                  <a:lnTo>
                    <a:pt x="7372352" y="1695449"/>
                  </a:lnTo>
                  <a:lnTo>
                    <a:pt x="7407276" y="1743074"/>
                  </a:lnTo>
                  <a:lnTo>
                    <a:pt x="7445376" y="1793874"/>
                  </a:lnTo>
                  <a:lnTo>
                    <a:pt x="7480300" y="1847849"/>
                  </a:lnTo>
                  <a:lnTo>
                    <a:pt x="7512048" y="1901824"/>
                  </a:lnTo>
                  <a:lnTo>
                    <a:pt x="7543800" y="1955799"/>
                  </a:lnTo>
                  <a:lnTo>
                    <a:pt x="7575552" y="2016124"/>
                  </a:lnTo>
                  <a:lnTo>
                    <a:pt x="7604124" y="2076449"/>
                  </a:lnTo>
                  <a:lnTo>
                    <a:pt x="7629524" y="2139949"/>
                  </a:lnTo>
                  <a:lnTo>
                    <a:pt x="7654924" y="2203448"/>
                  </a:lnTo>
                  <a:lnTo>
                    <a:pt x="7677152" y="2273299"/>
                  </a:lnTo>
                  <a:lnTo>
                    <a:pt x="7753352" y="2216149"/>
                  </a:lnTo>
                  <a:lnTo>
                    <a:pt x="7842248" y="2152649"/>
                  </a:lnTo>
                  <a:lnTo>
                    <a:pt x="7966076" y="2070099"/>
                  </a:lnTo>
                  <a:lnTo>
                    <a:pt x="8115300" y="1978024"/>
                  </a:lnTo>
                  <a:lnTo>
                    <a:pt x="8204200" y="1927224"/>
                  </a:lnTo>
                  <a:lnTo>
                    <a:pt x="8296276" y="1879599"/>
                  </a:lnTo>
                  <a:lnTo>
                    <a:pt x="8394700" y="1825624"/>
                  </a:lnTo>
                  <a:lnTo>
                    <a:pt x="8502648" y="1774824"/>
                  </a:lnTo>
                  <a:lnTo>
                    <a:pt x="8613776" y="1727199"/>
                  </a:lnTo>
                  <a:lnTo>
                    <a:pt x="8731248" y="1676399"/>
                  </a:lnTo>
                  <a:lnTo>
                    <a:pt x="8851900" y="1628774"/>
                  </a:lnTo>
                  <a:lnTo>
                    <a:pt x="8978900" y="1584324"/>
                  </a:lnTo>
                  <a:lnTo>
                    <a:pt x="9112248" y="1543049"/>
                  </a:lnTo>
                  <a:lnTo>
                    <a:pt x="9248776" y="1504949"/>
                  </a:lnTo>
                  <a:lnTo>
                    <a:pt x="9391648" y="1473199"/>
                  </a:lnTo>
                  <a:lnTo>
                    <a:pt x="9537700" y="1444624"/>
                  </a:lnTo>
                  <a:lnTo>
                    <a:pt x="9683752" y="1419224"/>
                  </a:lnTo>
                  <a:lnTo>
                    <a:pt x="9836152" y="1403349"/>
                  </a:lnTo>
                  <a:lnTo>
                    <a:pt x="9991724" y="1393824"/>
                  </a:lnTo>
                  <a:lnTo>
                    <a:pt x="10071100" y="1390649"/>
                  </a:lnTo>
                  <a:lnTo>
                    <a:pt x="10150476" y="1390649"/>
                  </a:lnTo>
                  <a:lnTo>
                    <a:pt x="10233024" y="1393824"/>
                  </a:lnTo>
                  <a:lnTo>
                    <a:pt x="10312400" y="1396999"/>
                  </a:lnTo>
                  <a:lnTo>
                    <a:pt x="10394952" y="1403349"/>
                  </a:lnTo>
                  <a:lnTo>
                    <a:pt x="10477500" y="1409699"/>
                  </a:lnTo>
                  <a:lnTo>
                    <a:pt x="10560048" y="1422399"/>
                  </a:lnTo>
                  <a:lnTo>
                    <a:pt x="10642600" y="1435099"/>
                  </a:lnTo>
                  <a:lnTo>
                    <a:pt x="10725152" y="1450974"/>
                  </a:lnTo>
                  <a:lnTo>
                    <a:pt x="10810876" y="1466849"/>
                  </a:lnTo>
                  <a:lnTo>
                    <a:pt x="10893424" y="1489074"/>
                  </a:lnTo>
                  <a:lnTo>
                    <a:pt x="10979152" y="1511299"/>
                  </a:lnTo>
                  <a:lnTo>
                    <a:pt x="11064876" y="1536699"/>
                  </a:lnTo>
                  <a:lnTo>
                    <a:pt x="11150600" y="1565274"/>
                  </a:lnTo>
                  <a:lnTo>
                    <a:pt x="11207752" y="1609724"/>
                  </a:lnTo>
                  <a:lnTo>
                    <a:pt x="11271248" y="1666874"/>
                  </a:lnTo>
                  <a:lnTo>
                    <a:pt x="11353800" y="1743074"/>
                  </a:lnTo>
                  <a:lnTo>
                    <a:pt x="11401424" y="1790699"/>
                  </a:lnTo>
                  <a:lnTo>
                    <a:pt x="11449048" y="1844674"/>
                  </a:lnTo>
                  <a:lnTo>
                    <a:pt x="11503024" y="1901824"/>
                  </a:lnTo>
                  <a:lnTo>
                    <a:pt x="11557000" y="1965324"/>
                  </a:lnTo>
                  <a:lnTo>
                    <a:pt x="11610976" y="2035174"/>
                  </a:lnTo>
                  <a:lnTo>
                    <a:pt x="11664952" y="2111374"/>
                  </a:lnTo>
                  <a:lnTo>
                    <a:pt x="11718924" y="2193924"/>
                  </a:lnTo>
                  <a:lnTo>
                    <a:pt x="11772900" y="2279648"/>
                  </a:lnTo>
                  <a:lnTo>
                    <a:pt x="11826876" y="2371724"/>
                  </a:lnTo>
                  <a:lnTo>
                    <a:pt x="11877676" y="2470149"/>
                  </a:lnTo>
                  <a:lnTo>
                    <a:pt x="11928476" y="2574924"/>
                  </a:lnTo>
                  <a:lnTo>
                    <a:pt x="11972924" y="2682874"/>
                  </a:lnTo>
                  <a:lnTo>
                    <a:pt x="12017376" y="2800349"/>
                  </a:lnTo>
                  <a:lnTo>
                    <a:pt x="12055476" y="2920999"/>
                  </a:lnTo>
                  <a:lnTo>
                    <a:pt x="12087224" y="3047999"/>
                  </a:lnTo>
                  <a:lnTo>
                    <a:pt x="12115800" y="3178174"/>
                  </a:lnTo>
                  <a:lnTo>
                    <a:pt x="12141200" y="3317874"/>
                  </a:lnTo>
                  <a:lnTo>
                    <a:pt x="12157076" y="3460749"/>
                  </a:lnTo>
                  <a:lnTo>
                    <a:pt x="12163424" y="3536949"/>
                  </a:lnTo>
                  <a:lnTo>
                    <a:pt x="12166600" y="3613149"/>
                  </a:lnTo>
                  <a:lnTo>
                    <a:pt x="12166600" y="3689349"/>
                  </a:lnTo>
                  <a:lnTo>
                    <a:pt x="12166600" y="3768724"/>
                  </a:lnTo>
                  <a:lnTo>
                    <a:pt x="12166600" y="3848099"/>
                  </a:lnTo>
                  <a:lnTo>
                    <a:pt x="12163424" y="3930649"/>
                  </a:lnTo>
                  <a:lnTo>
                    <a:pt x="12157076" y="4013199"/>
                  </a:lnTo>
                  <a:lnTo>
                    <a:pt x="12147552" y="4095748"/>
                  </a:lnTo>
                  <a:lnTo>
                    <a:pt x="12138024" y="4181474"/>
                  </a:lnTo>
                  <a:lnTo>
                    <a:pt x="12125324" y="4270374"/>
                  </a:lnTo>
                  <a:lnTo>
                    <a:pt x="12109448" y="4359274"/>
                  </a:lnTo>
                  <a:lnTo>
                    <a:pt x="12090400" y="4448174"/>
                  </a:lnTo>
                  <a:lnTo>
                    <a:pt x="12166600" y="4518024"/>
                  </a:lnTo>
                  <a:lnTo>
                    <a:pt x="12249152" y="4600574"/>
                  </a:lnTo>
                  <a:lnTo>
                    <a:pt x="12357100" y="4711699"/>
                  </a:lnTo>
                  <a:lnTo>
                    <a:pt x="12480924" y="4851399"/>
                  </a:lnTo>
                  <a:lnTo>
                    <a:pt x="12547600" y="4927599"/>
                  </a:lnTo>
                  <a:lnTo>
                    <a:pt x="12617448" y="5013324"/>
                  </a:lnTo>
                  <a:lnTo>
                    <a:pt x="12687300" y="5102224"/>
                  </a:lnTo>
                  <a:lnTo>
                    <a:pt x="12760324" y="5197474"/>
                  </a:lnTo>
                  <a:lnTo>
                    <a:pt x="12830176" y="5299074"/>
                  </a:lnTo>
                  <a:lnTo>
                    <a:pt x="12900024" y="5403849"/>
                  </a:lnTo>
                  <a:lnTo>
                    <a:pt x="12966700" y="5514974"/>
                  </a:lnTo>
                  <a:lnTo>
                    <a:pt x="13033376" y="5629274"/>
                  </a:lnTo>
                  <a:lnTo>
                    <a:pt x="13093700" y="5746749"/>
                  </a:lnTo>
                  <a:lnTo>
                    <a:pt x="13154024" y="5867399"/>
                  </a:lnTo>
                  <a:lnTo>
                    <a:pt x="13208000" y="5991224"/>
                  </a:lnTo>
                  <a:lnTo>
                    <a:pt x="13255624" y="6121399"/>
                  </a:lnTo>
                  <a:lnTo>
                    <a:pt x="13296900" y="6251574"/>
                  </a:lnTo>
                  <a:lnTo>
                    <a:pt x="13315952" y="6318249"/>
                  </a:lnTo>
                  <a:lnTo>
                    <a:pt x="13331824" y="6384924"/>
                  </a:lnTo>
                  <a:lnTo>
                    <a:pt x="13344524" y="6451599"/>
                  </a:lnTo>
                  <a:lnTo>
                    <a:pt x="13357224" y="6521449"/>
                  </a:lnTo>
                  <a:lnTo>
                    <a:pt x="13369924" y="6588124"/>
                  </a:lnTo>
                  <a:lnTo>
                    <a:pt x="13376276" y="6657974"/>
                  </a:lnTo>
                  <a:lnTo>
                    <a:pt x="13382624" y="6727824"/>
                  </a:lnTo>
                  <a:lnTo>
                    <a:pt x="13385800" y="6797674"/>
                  </a:lnTo>
                  <a:lnTo>
                    <a:pt x="13385800" y="6867524"/>
                  </a:lnTo>
                  <a:lnTo>
                    <a:pt x="13385800" y="6937374"/>
                  </a:lnTo>
                  <a:lnTo>
                    <a:pt x="13379448" y="7007224"/>
                  </a:lnTo>
                  <a:lnTo>
                    <a:pt x="13373100" y="7080249"/>
                  </a:lnTo>
                  <a:lnTo>
                    <a:pt x="13363576" y="7150099"/>
                  </a:lnTo>
                  <a:lnTo>
                    <a:pt x="13350876" y="7219949"/>
                  </a:lnTo>
                  <a:lnTo>
                    <a:pt x="13335000" y="7292974"/>
                  </a:lnTo>
                  <a:lnTo>
                    <a:pt x="13315952" y="7365999"/>
                  </a:lnTo>
                  <a:lnTo>
                    <a:pt x="13293724" y="7435849"/>
                  </a:lnTo>
                  <a:lnTo>
                    <a:pt x="13268324" y="7508874"/>
                  </a:lnTo>
                  <a:lnTo>
                    <a:pt x="13265152" y="7524749"/>
                  </a:lnTo>
                  <a:lnTo>
                    <a:pt x="13261976" y="7575549"/>
                  </a:lnTo>
                  <a:lnTo>
                    <a:pt x="13252448" y="7654924"/>
                  </a:lnTo>
                  <a:lnTo>
                    <a:pt x="13236576" y="7756524"/>
                  </a:lnTo>
                  <a:lnTo>
                    <a:pt x="13223876" y="7813674"/>
                  </a:lnTo>
                  <a:lnTo>
                    <a:pt x="13204824" y="7873999"/>
                  </a:lnTo>
                  <a:lnTo>
                    <a:pt x="13185776" y="7940674"/>
                  </a:lnTo>
                  <a:lnTo>
                    <a:pt x="13160376" y="8007349"/>
                  </a:lnTo>
                  <a:lnTo>
                    <a:pt x="13131800" y="8077199"/>
                  </a:lnTo>
                  <a:lnTo>
                    <a:pt x="13100048" y="8150223"/>
                  </a:lnTo>
                  <a:lnTo>
                    <a:pt x="13061952" y="8220074"/>
                  </a:lnTo>
                  <a:lnTo>
                    <a:pt x="13017500" y="8293099"/>
                  </a:lnTo>
                  <a:lnTo>
                    <a:pt x="12966700" y="8366124"/>
                  </a:lnTo>
                  <a:lnTo>
                    <a:pt x="12909552" y="8439149"/>
                  </a:lnTo>
                  <a:lnTo>
                    <a:pt x="12849224" y="8508999"/>
                  </a:lnTo>
                  <a:lnTo>
                    <a:pt x="12779376" y="8578849"/>
                  </a:lnTo>
                  <a:lnTo>
                    <a:pt x="12703176" y="8645523"/>
                  </a:lnTo>
                  <a:lnTo>
                    <a:pt x="12617448" y="8709024"/>
                  </a:lnTo>
                  <a:lnTo>
                    <a:pt x="12573000" y="8737599"/>
                  </a:lnTo>
                  <a:lnTo>
                    <a:pt x="12525376" y="8769349"/>
                  </a:lnTo>
                  <a:lnTo>
                    <a:pt x="12474576" y="8794749"/>
                  </a:lnTo>
                  <a:lnTo>
                    <a:pt x="12423776" y="8823323"/>
                  </a:lnTo>
                  <a:lnTo>
                    <a:pt x="12369800" y="8848724"/>
                  </a:lnTo>
                  <a:lnTo>
                    <a:pt x="12312648" y="8874123"/>
                  </a:lnTo>
                  <a:lnTo>
                    <a:pt x="12255500" y="8896349"/>
                  </a:lnTo>
                  <a:lnTo>
                    <a:pt x="12195176" y="8918574"/>
                  </a:lnTo>
                  <a:lnTo>
                    <a:pt x="12131676" y="8937623"/>
                  </a:lnTo>
                  <a:lnTo>
                    <a:pt x="12065000" y="8956674"/>
                  </a:lnTo>
                  <a:lnTo>
                    <a:pt x="11998324" y="8972549"/>
                  </a:lnTo>
                  <a:lnTo>
                    <a:pt x="11928476" y="8988424"/>
                  </a:lnTo>
                  <a:lnTo>
                    <a:pt x="11855448" y="9001124"/>
                  </a:lnTo>
                  <a:lnTo>
                    <a:pt x="11779248" y="9013823"/>
                  </a:lnTo>
                  <a:lnTo>
                    <a:pt x="11699876" y="9023349"/>
                  </a:lnTo>
                  <a:lnTo>
                    <a:pt x="11620500" y="9029699"/>
                  </a:lnTo>
                  <a:lnTo>
                    <a:pt x="11534776" y="9036048"/>
                  </a:lnTo>
                  <a:lnTo>
                    <a:pt x="11449048" y="9039223"/>
                  </a:lnTo>
                  <a:lnTo>
                    <a:pt x="11360152" y="9039223"/>
                  </a:lnTo>
                  <a:lnTo>
                    <a:pt x="11268076" y="9036048"/>
                  </a:lnTo>
                  <a:lnTo>
                    <a:pt x="11268076" y="9061449"/>
                  </a:lnTo>
                  <a:lnTo>
                    <a:pt x="11271248" y="9131299"/>
                  </a:lnTo>
                  <a:lnTo>
                    <a:pt x="11268076" y="9182098"/>
                  </a:lnTo>
                  <a:lnTo>
                    <a:pt x="11264900" y="9242424"/>
                  </a:lnTo>
                  <a:lnTo>
                    <a:pt x="11258552" y="9309099"/>
                  </a:lnTo>
                  <a:lnTo>
                    <a:pt x="11249024" y="9382123"/>
                  </a:lnTo>
                  <a:lnTo>
                    <a:pt x="11233152" y="9461499"/>
                  </a:lnTo>
                  <a:lnTo>
                    <a:pt x="11214100" y="9547223"/>
                  </a:lnTo>
                  <a:lnTo>
                    <a:pt x="11188700" y="9636123"/>
                  </a:lnTo>
                  <a:lnTo>
                    <a:pt x="11153776" y="9728198"/>
                  </a:lnTo>
                  <a:lnTo>
                    <a:pt x="11115676" y="9823449"/>
                  </a:lnTo>
                  <a:lnTo>
                    <a:pt x="11068048" y="9921873"/>
                  </a:lnTo>
                  <a:lnTo>
                    <a:pt x="11039476" y="9969499"/>
                  </a:lnTo>
                  <a:lnTo>
                    <a:pt x="11010900" y="10020298"/>
                  </a:lnTo>
                  <a:lnTo>
                    <a:pt x="10979152" y="10067923"/>
                  </a:lnTo>
                  <a:lnTo>
                    <a:pt x="10944224" y="10118724"/>
                  </a:lnTo>
                  <a:lnTo>
                    <a:pt x="10906124" y="10166348"/>
                  </a:lnTo>
                  <a:lnTo>
                    <a:pt x="10864848" y="10213973"/>
                  </a:lnTo>
                  <a:lnTo>
                    <a:pt x="10823576" y="10264774"/>
                  </a:lnTo>
                  <a:lnTo>
                    <a:pt x="10779124" y="10312398"/>
                  </a:lnTo>
                  <a:lnTo>
                    <a:pt x="10731500" y="10356849"/>
                  </a:lnTo>
                  <a:lnTo>
                    <a:pt x="10677524" y="10404474"/>
                  </a:lnTo>
                  <a:lnTo>
                    <a:pt x="10623552" y="10448924"/>
                  </a:lnTo>
                  <a:lnTo>
                    <a:pt x="10566400" y="10493373"/>
                  </a:lnTo>
                  <a:lnTo>
                    <a:pt x="10506076" y="10537823"/>
                  </a:lnTo>
                  <a:lnTo>
                    <a:pt x="10439400" y="10579099"/>
                  </a:lnTo>
                  <a:lnTo>
                    <a:pt x="10372724" y="10620373"/>
                  </a:lnTo>
                  <a:lnTo>
                    <a:pt x="10299700" y="10658473"/>
                  </a:lnTo>
                  <a:lnTo>
                    <a:pt x="10226676" y="10696574"/>
                  </a:lnTo>
                  <a:lnTo>
                    <a:pt x="10147300" y="10731499"/>
                  </a:lnTo>
                  <a:lnTo>
                    <a:pt x="10064752" y="10766423"/>
                  </a:lnTo>
                  <a:lnTo>
                    <a:pt x="9975848" y="10798173"/>
                  </a:lnTo>
                  <a:lnTo>
                    <a:pt x="9886952" y="10829923"/>
                  </a:lnTo>
                  <a:lnTo>
                    <a:pt x="9791700" y="10858499"/>
                  </a:lnTo>
                  <a:lnTo>
                    <a:pt x="9690100" y="10883899"/>
                  </a:lnTo>
                  <a:lnTo>
                    <a:pt x="9588500" y="10909299"/>
                  </a:lnTo>
                  <a:lnTo>
                    <a:pt x="9480552" y="10931523"/>
                  </a:lnTo>
                  <a:lnTo>
                    <a:pt x="9366248" y="10950574"/>
                  </a:lnTo>
                  <a:lnTo>
                    <a:pt x="9248776" y="10966449"/>
                  </a:lnTo>
                  <a:lnTo>
                    <a:pt x="9128124" y="10979149"/>
                  </a:lnTo>
                  <a:lnTo>
                    <a:pt x="9001124" y="10991849"/>
                  </a:lnTo>
                  <a:lnTo>
                    <a:pt x="8870952" y="10998199"/>
                  </a:lnTo>
                  <a:lnTo>
                    <a:pt x="8734424" y="11004549"/>
                  </a:lnTo>
                  <a:lnTo>
                    <a:pt x="8591552" y="11004549"/>
                  </a:lnTo>
                  <a:lnTo>
                    <a:pt x="8445500" y="11004549"/>
                  </a:lnTo>
                  <a:lnTo>
                    <a:pt x="8293100" y="10998199"/>
                  </a:lnTo>
                  <a:lnTo>
                    <a:pt x="8134352" y="10988674"/>
                  </a:lnTo>
                  <a:lnTo>
                    <a:pt x="7972424" y="10979149"/>
                  </a:lnTo>
                  <a:lnTo>
                    <a:pt x="7947024" y="10979149"/>
                  </a:lnTo>
                  <a:lnTo>
                    <a:pt x="7880352" y="10972799"/>
                  </a:lnTo>
                  <a:lnTo>
                    <a:pt x="7772400" y="10963273"/>
                  </a:lnTo>
                  <a:lnTo>
                    <a:pt x="7708900" y="10953749"/>
                  </a:lnTo>
                  <a:lnTo>
                    <a:pt x="7635876" y="10941049"/>
                  </a:lnTo>
                  <a:lnTo>
                    <a:pt x="7559676" y="10925173"/>
                  </a:lnTo>
                  <a:lnTo>
                    <a:pt x="7477124" y="10906123"/>
                  </a:lnTo>
                  <a:lnTo>
                    <a:pt x="7391400" y="10883899"/>
                  </a:lnTo>
                  <a:lnTo>
                    <a:pt x="7299324" y="10855323"/>
                  </a:lnTo>
                  <a:lnTo>
                    <a:pt x="7207248" y="10820399"/>
                  </a:lnTo>
                  <a:lnTo>
                    <a:pt x="7112000" y="10782299"/>
                  </a:lnTo>
                  <a:lnTo>
                    <a:pt x="7016752" y="10734674"/>
                  </a:lnTo>
                  <a:lnTo>
                    <a:pt x="6921500" y="10683873"/>
                  </a:lnTo>
                  <a:lnTo>
                    <a:pt x="6826248" y="10626724"/>
                  </a:lnTo>
                  <a:lnTo>
                    <a:pt x="6734176" y="10560049"/>
                  </a:lnTo>
                  <a:lnTo>
                    <a:pt x="6689724" y="10525124"/>
                  </a:lnTo>
                  <a:lnTo>
                    <a:pt x="6642100" y="10487024"/>
                  </a:lnTo>
                  <a:lnTo>
                    <a:pt x="6600824" y="10445749"/>
                  </a:lnTo>
                  <a:lnTo>
                    <a:pt x="6556376" y="10404474"/>
                  </a:lnTo>
                  <a:lnTo>
                    <a:pt x="6515100" y="10360023"/>
                  </a:lnTo>
                  <a:lnTo>
                    <a:pt x="6473824" y="10312398"/>
                  </a:lnTo>
                  <a:lnTo>
                    <a:pt x="6435724" y="10264774"/>
                  </a:lnTo>
                  <a:lnTo>
                    <a:pt x="6397624" y="10213973"/>
                  </a:lnTo>
                  <a:lnTo>
                    <a:pt x="6359524" y="10159999"/>
                  </a:lnTo>
                  <a:lnTo>
                    <a:pt x="6324600" y="10106023"/>
                  </a:lnTo>
                  <a:lnTo>
                    <a:pt x="6292848" y="10045699"/>
                  </a:lnTo>
                  <a:lnTo>
                    <a:pt x="6261100" y="9985373"/>
                  </a:lnTo>
                  <a:lnTo>
                    <a:pt x="6229352" y="9921873"/>
                  </a:lnTo>
                  <a:lnTo>
                    <a:pt x="6203952" y="9855199"/>
                  </a:lnTo>
                  <a:lnTo>
                    <a:pt x="6178552" y="9788524"/>
                  </a:lnTo>
                  <a:lnTo>
                    <a:pt x="6156324" y="9715499"/>
                  </a:lnTo>
                  <a:lnTo>
                    <a:pt x="6134100" y="9642474"/>
                  </a:lnTo>
                  <a:lnTo>
                    <a:pt x="6115048" y="9566273"/>
                  </a:lnTo>
                  <a:lnTo>
                    <a:pt x="6099176" y="9483723"/>
                  </a:lnTo>
                  <a:lnTo>
                    <a:pt x="6086476" y="9401173"/>
                  </a:lnTo>
                  <a:lnTo>
                    <a:pt x="6076952" y="9315449"/>
                  </a:lnTo>
                  <a:lnTo>
                    <a:pt x="6067424" y="9226549"/>
                  </a:lnTo>
                  <a:lnTo>
                    <a:pt x="6064248" y="9134474"/>
                  </a:lnTo>
                  <a:lnTo>
                    <a:pt x="6064248" y="9039223"/>
                  </a:lnTo>
                  <a:lnTo>
                    <a:pt x="6064248" y="8940799"/>
                  </a:lnTo>
                  <a:lnTo>
                    <a:pt x="6070600" y="8839199"/>
                  </a:lnTo>
                  <a:lnTo>
                    <a:pt x="6076952" y="8734424"/>
                  </a:lnTo>
                  <a:lnTo>
                    <a:pt x="6089648" y="8626474"/>
                  </a:lnTo>
                  <a:lnTo>
                    <a:pt x="6124576" y="8639173"/>
                  </a:lnTo>
                  <a:lnTo>
                    <a:pt x="6226176" y="8674098"/>
                  </a:lnTo>
                  <a:lnTo>
                    <a:pt x="6381752" y="8724899"/>
                  </a:lnTo>
                  <a:lnTo>
                    <a:pt x="6477000" y="8753473"/>
                  </a:lnTo>
                  <a:lnTo>
                    <a:pt x="6584952" y="8782048"/>
                  </a:lnTo>
                  <a:lnTo>
                    <a:pt x="6699248" y="8807449"/>
                  </a:lnTo>
                  <a:lnTo>
                    <a:pt x="6823076" y="8832849"/>
                  </a:lnTo>
                  <a:lnTo>
                    <a:pt x="6950076" y="8858248"/>
                  </a:lnTo>
                  <a:lnTo>
                    <a:pt x="7086600" y="8877299"/>
                  </a:lnTo>
                  <a:lnTo>
                    <a:pt x="7226300" y="8889998"/>
                  </a:lnTo>
                  <a:lnTo>
                    <a:pt x="7366000" y="8899523"/>
                  </a:lnTo>
                  <a:lnTo>
                    <a:pt x="7512048" y="8902699"/>
                  </a:lnTo>
                  <a:lnTo>
                    <a:pt x="7585076" y="8902699"/>
                  </a:lnTo>
                  <a:lnTo>
                    <a:pt x="7654924" y="8896349"/>
                  </a:lnTo>
                  <a:lnTo>
                    <a:pt x="7727952" y="8889998"/>
                  </a:lnTo>
                  <a:lnTo>
                    <a:pt x="7800976" y="8883649"/>
                  </a:lnTo>
                  <a:lnTo>
                    <a:pt x="7870824" y="8870949"/>
                  </a:lnTo>
                  <a:lnTo>
                    <a:pt x="7943848" y="8858248"/>
                  </a:lnTo>
                  <a:lnTo>
                    <a:pt x="8013700" y="8842374"/>
                  </a:lnTo>
                  <a:lnTo>
                    <a:pt x="8083552" y="8823323"/>
                  </a:lnTo>
                  <a:lnTo>
                    <a:pt x="8150224" y="8801099"/>
                  </a:lnTo>
                  <a:lnTo>
                    <a:pt x="8220076" y="8778874"/>
                  </a:lnTo>
                  <a:lnTo>
                    <a:pt x="8283576" y="8750299"/>
                  </a:lnTo>
                  <a:lnTo>
                    <a:pt x="8350248" y="8718549"/>
                  </a:lnTo>
                  <a:lnTo>
                    <a:pt x="8410576" y="8683623"/>
                  </a:lnTo>
                  <a:lnTo>
                    <a:pt x="8474076" y="8645523"/>
                  </a:lnTo>
                  <a:lnTo>
                    <a:pt x="8531224" y="8601074"/>
                  </a:lnTo>
                  <a:lnTo>
                    <a:pt x="8588376" y="8556624"/>
                  </a:lnTo>
                  <a:lnTo>
                    <a:pt x="8642352" y="8505823"/>
                  </a:lnTo>
                  <a:lnTo>
                    <a:pt x="8696324" y="8451849"/>
                  </a:lnTo>
                  <a:lnTo>
                    <a:pt x="8747124" y="8394699"/>
                  </a:lnTo>
                  <a:lnTo>
                    <a:pt x="8794752" y="8331199"/>
                  </a:lnTo>
                  <a:lnTo>
                    <a:pt x="8839200" y="8261349"/>
                  </a:lnTo>
                  <a:lnTo>
                    <a:pt x="8880476" y="8191499"/>
                  </a:lnTo>
                  <a:lnTo>
                    <a:pt x="8918576" y="8115299"/>
                  </a:lnTo>
                  <a:lnTo>
                    <a:pt x="8953500" y="8032749"/>
                  </a:lnTo>
                  <a:lnTo>
                    <a:pt x="8985248" y="7947024"/>
                  </a:lnTo>
                  <a:lnTo>
                    <a:pt x="9010648" y="7854949"/>
                  </a:lnTo>
                  <a:lnTo>
                    <a:pt x="9036048" y="7756524"/>
                  </a:lnTo>
                  <a:lnTo>
                    <a:pt x="9058276" y="7654924"/>
                  </a:lnTo>
                  <a:lnTo>
                    <a:pt x="9074152" y="7546974"/>
                  </a:lnTo>
                  <a:lnTo>
                    <a:pt x="9086848" y="7432674"/>
                  </a:lnTo>
                  <a:lnTo>
                    <a:pt x="9093200" y="7312024"/>
                  </a:lnTo>
                  <a:lnTo>
                    <a:pt x="9096376" y="7188199"/>
                  </a:lnTo>
                  <a:lnTo>
                    <a:pt x="9096376" y="7058024"/>
                  </a:lnTo>
                  <a:lnTo>
                    <a:pt x="9090024" y="6918324"/>
                  </a:lnTo>
                  <a:lnTo>
                    <a:pt x="9083676" y="6892924"/>
                  </a:lnTo>
                  <a:lnTo>
                    <a:pt x="9064624" y="6823074"/>
                  </a:lnTo>
                  <a:lnTo>
                    <a:pt x="9032876" y="6708774"/>
                  </a:lnTo>
                  <a:lnTo>
                    <a:pt x="8985248" y="6565899"/>
                  </a:lnTo>
                  <a:lnTo>
                    <a:pt x="8953500" y="6486524"/>
                  </a:lnTo>
                  <a:lnTo>
                    <a:pt x="8915400" y="6397624"/>
                  </a:lnTo>
                  <a:lnTo>
                    <a:pt x="8877300" y="6305549"/>
                  </a:lnTo>
                  <a:lnTo>
                    <a:pt x="8829676" y="6213474"/>
                  </a:lnTo>
                  <a:lnTo>
                    <a:pt x="8778876" y="6115049"/>
                  </a:lnTo>
                  <a:lnTo>
                    <a:pt x="8721724" y="6016624"/>
                  </a:lnTo>
                  <a:lnTo>
                    <a:pt x="8658224" y="5915024"/>
                  </a:lnTo>
                  <a:lnTo>
                    <a:pt x="8591552" y="5816599"/>
                  </a:lnTo>
                  <a:lnTo>
                    <a:pt x="8515352" y="5718174"/>
                  </a:lnTo>
                  <a:lnTo>
                    <a:pt x="8432800" y="5619749"/>
                  </a:lnTo>
                  <a:lnTo>
                    <a:pt x="8347076" y="5527674"/>
                  </a:lnTo>
                  <a:lnTo>
                    <a:pt x="8299448" y="5483224"/>
                  </a:lnTo>
                  <a:lnTo>
                    <a:pt x="8251824" y="5438774"/>
                  </a:lnTo>
                  <a:lnTo>
                    <a:pt x="8201024" y="5394324"/>
                  </a:lnTo>
                  <a:lnTo>
                    <a:pt x="8150224" y="5353049"/>
                  </a:lnTo>
                  <a:lnTo>
                    <a:pt x="8096248" y="5311774"/>
                  </a:lnTo>
                  <a:lnTo>
                    <a:pt x="8042276" y="5273674"/>
                  </a:lnTo>
                  <a:lnTo>
                    <a:pt x="7981952" y="5235574"/>
                  </a:lnTo>
                  <a:lnTo>
                    <a:pt x="7924800" y="5197474"/>
                  </a:lnTo>
                  <a:lnTo>
                    <a:pt x="7864476" y="5165724"/>
                  </a:lnTo>
                  <a:lnTo>
                    <a:pt x="7800976" y="5133974"/>
                  </a:lnTo>
                  <a:lnTo>
                    <a:pt x="7734300" y="5102224"/>
                  </a:lnTo>
                  <a:lnTo>
                    <a:pt x="7667624" y="5073649"/>
                  </a:lnTo>
                  <a:lnTo>
                    <a:pt x="7597776" y="5048249"/>
                  </a:lnTo>
                  <a:lnTo>
                    <a:pt x="7527924" y="5026024"/>
                  </a:lnTo>
                  <a:lnTo>
                    <a:pt x="7454900" y="5006974"/>
                  </a:lnTo>
                  <a:lnTo>
                    <a:pt x="7378700" y="4987923"/>
                  </a:lnTo>
                  <a:lnTo>
                    <a:pt x="7302500" y="4972049"/>
                  </a:lnTo>
                  <a:lnTo>
                    <a:pt x="7219952" y="4959349"/>
                  </a:lnTo>
                  <a:lnTo>
                    <a:pt x="7140576" y="4949824"/>
                  </a:lnTo>
                  <a:lnTo>
                    <a:pt x="7054848" y="4943474"/>
                  </a:lnTo>
                  <a:lnTo>
                    <a:pt x="6969124" y="4940299"/>
                  </a:lnTo>
                  <a:lnTo>
                    <a:pt x="6880224" y="4943474"/>
                  </a:lnTo>
                  <a:lnTo>
                    <a:pt x="6788152" y="4946649"/>
                  </a:lnTo>
                  <a:lnTo>
                    <a:pt x="6696076" y="4952999"/>
                  </a:lnTo>
                  <a:lnTo>
                    <a:pt x="6600824" y="4962524"/>
                  </a:lnTo>
                  <a:lnTo>
                    <a:pt x="6502400" y="4978399"/>
                  </a:lnTo>
                  <a:lnTo>
                    <a:pt x="6470648" y="4984749"/>
                  </a:lnTo>
                  <a:lnTo>
                    <a:pt x="6378576" y="5006974"/>
                  </a:lnTo>
                  <a:lnTo>
                    <a:pt x="6238876" y="5045074"/>
                  </a:lnTo>
                  <a:lnTo>
                    <a:pt x="6153152" y="5070474"/>
                  </a:lnTo>
                  <a:lnTo>
                    <a:pt x="6054724" y="5102224"/>
                  </a:lnTo>
                  <a:lnTo>
                    <a:pt x="5953124" y="5137149"/>
                  </a:lnTo>
                  <a:lnTo>
                    <a:pt x="5842000" y="5181599"/>
                  </a:lnTo>
                  <a:lnTo>
                    <a:pt x="5727700" y="5229224"/>
                  </a:lnTo>
                  <a:lnTo>
                    <a:pt x="5607048" y="5283199"/>
                  </a:lnTo>
                  <a:lnTo>
                    <a:pt x="5480048" y="5343524"/>
                  </a:lnTo>
                  <a:lnTo>
                    <a:pt x="5353048" y="5410199"/>
                  </a:lnTo>
                  <a:lnTo>
                    <a:pt x="5226048" y="5486399"/>
                  </a:lnTo>
                  <a:lnTo>
                    <a:pt x="5099048" y="5565774"/>
                  </a:lnTo>
                  <a:lnTo>
                    <a:pt x="4968876" y="5654674"/>
                  </a:lnTo>
                  <a:lnTo>
                    <a:pt x="4905376" y="5702299"/>
                  </a:lnTo>
                  <a:lnTo>
                    <a:pt x="4845048" y="5753099"/>
                  </a:lnTo>
                  <a:lnTo>
                    <a:pt x="4781552" y="5803899"/>
                  </a:lnTo>
                  <a:lnTo>
                    <a:pt x="4721224" y="5857874"/>
                  </a:lnTo>
                  <a:lnTo>
                    <a:pt x="4660900" y="5915024"/>
                  </a:lnTo>
                  <a:lnTo>
                    <a:pt x="4603752" y="5972174"/>
                  </a:lnTo>
                  <a:lnTo>
                    <a:pt x="4546600" y="6032499"/>
                  </a:lnTo>
                  <a:lnTo>
                    <a:pt x="4489448" y="6095999"/>
                  </a:lnTo>
                  <a:lnTo>
                    <a:pt x="4435476" y="6159499"/>
                  </a:lnTo>
                  <a:lnTo>
                    <a:pt x="4384676" y="6226174"/>
                  </a:lnTo>
                  <a:lnTo>
                    <a:pt x="4333876" y="6296024"/>
                  </a:lnTo>
                  <a:lnTo>
                    <a:pt x="4283076" y="6365874"/>
                  </a:lnTo>
                  <a:lnTo>
                    <a:pt x="4238624" y="6442074"/>
                  </a:lnTo>
                  <a:lnTo>
                    <a:pt x="4194176" y="6518274"/>
                  </a:lnTo>
                  <a:lnTo>
                    <a:pt x="4152900" y="6594474"/>
                  </a:lnTo>
                  <a:lnTo>
                    <a:pt x="4114800" y="6677024"/>
                  </a:lnTo>
                  <a:lnTo>
                    <a:pt x="4076700" y="6759574"/>
                  </a:lnTo>
                  <a:lnTo>
                    <a:pt x="4044952" y="6848474"/>
                  </a:lnTo>
                  <a:lnTo>
                    <a:pt x="4013200" y="6937374"/>
                  </a:lnTo>
                  <a:lnTo>
                    <a:pt x="3984624" y="7026274"/>
                  </a:lnTo>
                  <a:lnTo>
                    <a:pt x="3962400" y="7121524"/>
                  </a:lnTo>
                  <a:lnTo>
                    <a:pt x="3940176" y="7219949"/>
                  </a:lnTo>
                  <a:lnTo>
                    <a:pt x="3924300" y="7318374"/>
                  </a:lnTo>
                  <a:lnTo>
                    <a:pt x="3908424" y="7419974"/>
                  </a:lnTo>
                  <a:lnTo>
                    <a:pt x="3898900" y="7527924"/>
                  </a:lnTo>
                  <a:lnTo>
                    <a:pt x="3895724" y="7635874"/>
                  </a:lnTo>
                  <a:lnTo>
                    <a:pt x="3892552" y="7746999"/>
                  </a:lnTo>
                  <a:lnTo>
                    <a:pt x="3895724" y="7858123"/>
                  </a:lnTo>
                  <a:lnTo>
                    <a:pt x="3902076" y="7975599"/>
                  </a:lnTo>
                  <a:lnTo>
                    <a:pt x="3914776" y="8096249"/>
                  </a:lnTo>
                  <a:lnTo>
                    <a:pt x="3905248" y="8121649"/>
                  </a:lnTo>
                  <a:lnTo>
                    <a:pt x="3886200" y="8194674"/>
                  </a:lnTo>
                  <a:lnTo>
                    <a:pt x="3876676" y="8248649"/>
                  </a:lnTo>
                  <a:lnTo>
                    <a:pt x="3863976" y="8312149"/>
                  </a:lnTo>
                  <a:lnTo>
                    <a:pt x="3854448" y="8385174"/>
                  </a:lnTo>
                  <a:lnTo>
                    <a:pt x="3844924" y="8467723"/>
                  </a:lnTo>
                  <a:lnTo>
                    <a:pt x="3838576" y="8559799"/>
                  </a:lnTo>
                  <a:lnTo>
                    <a:pt x="3835400" y="8661399"/>
                  </a:lnTo>
                  <a:lnTo>
                    <a:pt x="3835400" y="8769349"/>
                  </a:lnTo>
                  <a:lnTo>
                    <a:pt x="3841752" y="8883649"/>
                  </a:lnTo>
                  <a:lnTo>
                    <a:pt x="3854448" y="9004298"/>
                  </a:lnTo>
                  <a:lnTo>
                    <a:pt x="3873500" y="9134474"/>
                  </a:lnTo>
                  <a:lnTo>
                    <a:pt x="3898900" y="9267823"/>
                  </a:lnTo>
                  <a:lnTo>
                    <a:pt x="3917952" y="9334499"/>
                  </a:lnTo>
                  <a:lnTo>
                    <a:pt x="3937000" y="9404348"/>
                  </a:lnTo>
                  <a:lnTo>
                    <a:pt x="3956048" y="9474198"/>
                  </a:lnTo>
                  <a:lnTo>
                    <a:pt x="3981448" y="9547223"/>
                  </a:lnTo>
                  <a:lnTo>
                    <a:pt x="4006848" y="9620248"/>
                  </a:lnTo>
                  <a:lnTo>
                    <a:pt x="4035424" y="9693273"/>
                  </a:lnTo>
                  <a:lnTo>
                    <a:pt x="4067176" y="9769473"/>
                  </a:lnTo>
                  <a:lnTo>
                    <a:pt x="4102100" y="9845673"/>
                  </a:lnTo>
                  <a:lnTo>
                    <a:pt x="4140200" y="9921873"/>
                  </a:lnTo>
                  <a:lnTo>
                    <a:pt x="4181476" y="9998073"/>
                  </a:lnTo>
                  <a:lnTo>
                    <a:pt x="4225924" y="10074273"/>
                  </a:lnTo>
                  <a:lnTo>
                    <a:pt x="4273552" y="10153649"/>
                  </a:lnTo>
                  <a:lnTo>
                    <a:pt x="4324352" y="10229849"/>
                  </a:lnTo>
                  <a:lnTo>
                    <a:pt x="4378324" y="10309224"/>
                  </a:lnTo>
                  <a:lnTo>
                    <a:pt x="4435476" y="10388599"/>
                  </a:lnTo>
                  <a:lnTo>
                    <a:pt x="4498976" y="10467973"/>
                  </a:lnTo>
                  <a:lnTo>
                    <a:pt x="4562476" y="10547349"/>
                  </a:lnTo>
                  <a:lnTo>
                    <a:pt x="4632324" y="10626724"/>
                  </a:lnTo>
                  <a:lnTo>
                    <a:pt x="4708524" y="10706099"/>
                  </a:lnTo>
                  <a:lnTo>
                    <a:pt x="4784724" y="10785473"/>
                  </a:lnTo>
                  <a:lnTo>
                    <a:pt x="4867276" y="10864849"/>
                  </a:lnTo>
                  <a:lnTo>
                    <a:pt x="4956176" y="10944223"/>
                  </a:lnTo>
                  <a:lnTo>
                    <a:pt x="5045076" y="11023599"/>
                  </a:lnTo>
                  <a:lnTo>
                    <a:pt x="5143500" y="11102973"/>
                  </a:lnTo>
                  <a:lnTo>
                    <a:pt x="5241924" y="11182349"/>
                  </a:lnTo>
                  <a:lnTo>
                    <a:pt x="5349876" y="11258549"/>
                  </a:lnTo>
                  <a:lnTo>
                    <a:pt x="5461000" y="11337923"/>
                  </a:lnTo>
                  <a:lnTo>
                    <a:pt x="5575300" y="11414123"/>
                  </a:lnTo>
                  <a:lnTo>
                    <a:pt x="5695952" y="11490323"/>
                  </a:lnTo>
                  <a:lnTo>
                    <a:pt x="5822952" y="11566523"/>
                  </a:lnTo>
                  <a:lnTo>
                    <a:pt x="5956300" y="11642724"/>
                  </a:lnTo>
                  <a:lnTo>
                    <a:pt x="6092824" y="11715749"/>
                  </a:lnTo>
                  <a:lnTo>
                    <a:pt x="6235700" y="11788774"/>
                  </a:lnTo>
                  <a:lnTo>
                    <a:pt x="6384924" y="11861799"/>
                  </a:lnTo>
                  <a:lnTo>
                    <a:pt x="6403976" y="11874499"/>
                  </a:lnTo>
                  <a:lnTo>
                    <a:pt x="6467476" y="11915773"/>
                  </a:lnTo>
                  <a:lnTo>
                    <a:pt x="6515100" y="11941173"/>
                  </a:lnTo>
                  <a:lnTo>
                    <a:pt x="6572248" y="11972924"/>
                  </a:lnTo>
                  <a:lnTo>
                    <a:pt x="6642100" y="12004674"/>
                  </a:lnTo>
                  <a:lnTo>
                    <a:pt x="6721476" y="12039599"/>
                  </a:lnTo>
                  <a:lnTo>
                    <a:pt x="6816724" y="12074523"/>
                  </a:lnTo>
                  <a:lnTo>
                    <a:pt x="6921500" y="12112623"/>
                  </a:lnTo>
                  <a:lnTo>
                    <a:pt x="7035800" y="12147549"/>
                  </a:lnTo>
                  <a:lnTo>
                    <a:pt x="7165976" y="12179299"/>
                  </a:lnTo>
                  <a:lnTo>
                    <a:pt x="7308848" y="12211049"/>
                  </a:lnTo>
                  <a:lnTo>
                    <a:pt x="7461248" y="12239623"/>
                  </a:lnTo>
                  <a:lnTo>
                    <a:pt x="7629524" y="12261849"/>
                  </a:lnTo>
                  <a:lnTo>
                    <a:pt x="7810500" y="12280899"/>
                  </a:lnTo>
                  <a:lnTo>
                    <a:pt x="8004176" y="12290423"/>
                  </a:lnTo>
                  <a:lnTo>
                    <a:pt x="8105776" y="12296774"/>
                  </a:lnTo>
                  <a:lnTo>
                    <a:pt x="8213724" y="12296774"/>
                  </a:lnTo>
                  <a:lnTo>
                    <a:pt x="8321676" y="12296774"/>
                  </a:lnTo>
                  <a:lnTo>
                    <a:pt x="8435976" y="12293599"/>
                  </a:lnTo>
                  <a:lnTo>
                    <a:pt x="8550276" y="12290423"/>
                  </a:lnTo>
                  <a:lnTo>
                    <a:pt x="8670924" y="12284073"/>
                  </a:lnTo>
                  <a:lnTo>
                    <a:pt x="8794752" y="12274549"/>
                  </a:lnTo>
                  <a:lnTo>
                    <a:pt x="8921752" y="12261849"/>
                  </a:lnTo>
                  <a:lnTo>
                    <a:pt x="9051924" y="12249149"/>
                  </a:lnTo>
                  <a:lnTo>
                    <a:pt x="9185276" y="12230099"/>
                  </a:lnTo>
                  <a:lnTo>
                    <a:pt x="9324976" y="12211049"/>
                  </a:lnTo>
                  <a:lnTo>
                    <a:pt x="9464676" y="12188824"/>
                  </a:lnTo>
                  <a:lnTo>
                    <a:pt x="9610724" y="12163423"/>
                  </a:lnTo>
                  <a:lnTo>
                    <a:pt x="9759952" y="12134849"/>
                  </a:lnTo>
                  <a:lnTo>
                    <a:pt x="9912352" y="12103099"/>
                  </a:lnTo>
                  <a:lnTo>
                    <a:pt x="10067924" y="12064999"/>
                  </a:lnTo>
                  <a:lnTo>
                    <a:pt x="10229848" y="12026899"/>
                  </a:lnTo>
                  <a:lnTo>
                    <a:pt x="10394952" y="11985623"/>
                  </a:lnTo>
                  <a:lnTo>
                    <a:pt x="10563224" y="11937999"/>
                  </a:lnTo>
                  <a:lnTo>
                    <a:pt x="10734676" y="11887199"/>
                  </a:lnTo>
                  <a:lnTo>
                    <a:pt x="10909300" y="11833223"/>
                  </a:lnTo>
                  <a:lnTo>
                    <a:pt x="11090276" y="11776073"/>
                  </a:lnTo>
                  <a:lnTo>
                    <a:pt x="11274424" y="11715749"/>
                  </a:lnTo>
                  <a:lnTo>
                    <a:pt x="11461752" y="11649073"/>
                  </a:lnTo>
                  <a:lnTo>
                    <a:pt x="11655424" y="11576049"/>
                  </a:lnTo>
                  <a:lnTo>
                    <a:pt x="11852276" y="11503023"/>
                  </a:lnTo>
                  <a:lnTo>
                    <a:pt x="12052300" y="11423649"/>
                  </a:lnTo>
                  <a:lnTo>
                    <a:pt x="12255500" y="11337923"/>
                  </a:lnTo>
                  <a:lnTo>
                    <a:pt x="12465048" y="11249023"/>
                  </a:lnTo>
                  <a:lnTo>
                    <a:pt x="12677776" y="11153773"/>
                  </a:lnTo>
                  <a:lnTo>
                    <a:pt x="12649200" y="11207749"/>
                  </a:lnTo>
                  <a:lnTo>
                    <a:pt x="12560300" y="11356973"/>
                  </a:lnTo>
                  <a:lnTo>
                    <a:pt x="12493624" y="11461749"/>
                  </a:lnTo>
                  <a:lnTo>
                    <a:pt x="12414248" y="11582399"/>
                  </a:lnTo>
                  <a:lnTo>
                    <a:pt x="12319000" y="11722099"/>
                  </a:lnTo>
                  <a:lnTo>
                    <a:pt x="12207876" y="11871323"/>
                  </a:lnTo>
                  <a:lnTo>
                    <a:pt x="12084048" y="12036423"/>
                  </a:lnTo>
                  <a:lnTo>
                    <a:pt x="11947524" y="12207873"/>
                  </a:lnTo>
                  <a:lnTo>
                    <a:pt x="11795124" y="12388849"/>
                  </a:lnTo>
                  <a:lnTo>
                    <a:pt x="11712576" y="12480924"/>
                  </a:lnTo>
                  <a:lnTo>
                    <a:pt x="11626848" y="12572999"/>
                  </a:lnTo>
                  <a:lnTo>
                    <a:pt x="11537952" y="12665073"/>
                  </a:lnTo>
                  <a:lnTo>
                    <a:pt x="11445876" y="12760323"/>
                  </a:lnTo>
                  <a:lnTo>
                    <a:pt x="11350624" y="12855573"/>
                  </a:lnTo>
                  <a:lnTo>
                    <a:pt x="11252200" y="12950824"/>
                  </a:lnTo>
                  <a:lnTo>
                    <a:pt x="11147424" y="13046073"/>
                  </a:lnTo>
                  <a:lnTo>
                    <a:pt x="11042648" y="13138149"/>
                  </a:lnTo>
                  <a:lnTo>
                    <a:pt x="10931524" y="13230223"/>
                  </a:lnTo>
                  <a:lnTo>
                    <a:pt x="10817224" y="13325473"/>
                  </a:lnTo>
                  <a:lnTo>
                    <a:pt x="10702924" y="13414373"/>
                  </a:lnTo>
                  <a:lnTo>
                    <a:pt x="10582276" y="13503273"/>
                  </a:lnTo>
                  <a:lnTo>
                    <a:pt x="10458448" y="13592173"/>
                  </a:lnTo>
                  <a:lnTo>
                    <a:pt x="10331448" y="13677899"/>
                  </a:lnTo>
                  <a:lnTo>
                    <a:pt x="10198100" y="13760449"/>
                  </a:lnTo>
                  <a:lnTo>
                    <a:pt x="10064752" y="13842999"/>
                  </a:lnTo>
                  <a:lnTo>
                    <a:pt x="9928224" y="13919199"/>
                  </a:lnTo>
                  <a:lnTo>
                    <a:pt x="9785352" y="13995399"/>
                  </a:lnTo>
                  <a:lnTo>
                    <a:pt x="9642476" y="14068423"/>
                  </a:lnTo>
                  <a:lnTo>
                    <a:pt x="9493248" y="14135099"/>
                  </a:lnTo>
                  <a:lnTo>
                    <a:pt x="9340848" y="14198599"/>
                  </a:lnTo>
                  <a:lnTo>
                    <a:pt x="9188448" y="14258924"/>
                  </a:lnTo>
                  <a:lnTo>
                    <a:pt x="9029700" y="14316073"/>
                  </a:lnTo>
                  <a:lnTo>
                    <a:pt x="8867776" y="14366874"/>
                  </a:lnTo>
                  <a:lnTo>
                    <a:pt x="8702676" y="14414499"/>
                  </a:lnTo>
                  <a:lnTo>
                    <a:pt x="8534400" y="14455773"/>
                  </a:lnTo>
                  <a:lnTo>
                    <a:pt x="8362952" y="14490699"/>
                  </a:lnTo>
                  <a:lnTo>
                    <a:pt x="8188324" y="14522449"/>
                  </a:lnTo>
                  <a:lnTo>
                    <a:pt x="8007352" y="14547849"/>
                  </a:lnTo>
                  <a:lnTo>
                    <a:pt x="7826376" y="14563723"/>
                  </a:lnTo>
                  <a:lnTo>
                    <a:pt x="7642224" y="14576423"/>
                  </a:lnTo>
                  <a:lnTo>
                    <a:pt x="7451724" y="14582773"/>
                  </a:lnTo>
                  <a:lnTo>
                    <a:pt x="7261224" y="14579599"/>
                  </a:lnTo>
                  <a:lnTo>
                    <a:pt x="7064376" y="14573249"/>
                  </a:lnTo>
                  <a:lnTo>
                    <a:pt x="6867524" y="14557373"/>
                  </a:lnTo>
                  <a:lnTo>
                    <a:pt x="6664324" y="14531973"/>
                  </a:lnTo>
                  <a:lnTo>
                    <a:pt x="6461124" y="14500223"/>
                  </a:lnTo>
                  <a:lnTo>
                    <a:pt x="6251576" y="14458949"/>
                  </a:lnTo>
                  <a:lnTo>
                    <a:pt x="6146800" y="14436723"/>
                  </a:lnTo>
                  <a:lnTo>
                    <a:pt x="6038848" y="14411323"/>
                  </a:lnTo>
                  <a:lnTo>
                    <a:pt x="5934076" y="14385923"/>
                  </a:lnTo>
                  <a:lnTo>
                    <a:pt x="5826124" y="14354173"/>
                  </a:lnTo>
                  <a:lnTo>
                    <a:pt x="5715000" y="14322423"/>
                  </a:lnTo>
                  <a:lnTo>
                    <a:pt x="5607048" y="14287499"/>
                  </a:lnTo>
                  <a:lnTo>
                    <a:pt x="5495924" y="14252573"/>
                  </a:lnTo>
                  <a:lnTo>
                    <a:pt x="5384800" y="14214473"/>
                  </a:lnTo>
                  <a:lnTo>
                    <a:pt x="5349876" y="14220823"/>
                  </a:lnTo>
                  <a:lnTo>
                    <a:pt x="5248276" y="14236699"/>
                  </a:lnTo>
                  <a:lnTo>
                    <a:pt x="5089524" y="14258924"/>
                  </a:lnTo>
                  <a:lnTo>
                    <a:pt x="4991100" y="14268449"/>
                  </a:lnTo>
                  <a:lnTo>
                    <a:pt x="4879976" y="14277973"/>
                  </a:lnTo>
                  <a:lnTo>
                    <a:pt x="4759324" y="14287499"/>
                  </a:lnTo>
                  <a:lnTo>
                    <a:pt x="4629152" y="14293849"/>
                  </a:lnTo>
                  <a:lnTo>
                    <a:pt x="4489448" y="14297024"/>
                  </a:lnTo>
                  <a:lnTo>
                    <a:pt x="4343400" y="14297024"/>
                  </a:lnTo>
                  <a:lnTo>
                    <a:pt x="4187824" y="14293849"/>
                  </a:lnTo>
                  <a:lnTo>
                    <a:pt x="4029076" y="14284323"/>
                  </a:lnTo>
                  <a:lnTo>
                    <a:pt x="3863976" y="14271623"/>
                  </a:lnTo>
                  <a:lnTo>
                    <a:pt x="3692524" y="14249399"/>
                  </a:lnTo>
                  <a:lnTo>
                    <a:pt x="3521076" y="14223999"/>
                  </a:lnTo>
                  <a:lnTo>
                    <a:pt x="3346448" y="14189074"/>
                  </a:lnTo>
                  <a:lnTo>
                    <a:pt x="3257552" y="14170023"/>
                  </a:lnTo>
                  <a:lnTo>
                    <a:pt x="3171824" y="14147799"/>
                  </a:lnTo>
                  <a:lnTo>
                    <a:pt x="3082924" y="14122399"/>
                  </a:lnTo>
                  <a:lnTo>
                    <a:pt x="2994024" y="14096999"/>
                  </a:lnTo>
                  <a:lnTo>
                    <a:pt x="2908300" y="14068423"/>
                  </a:lnTo>
                  <a:lnTo>
                    <a:pt x="2819400" y="14036673"/>
                  </a:lnTo>
                  <a:lnTo>
                    <a:pt x="2733676" y="14001749"/>
                  </a:lnTo>
                  <a:lnTo>
                    <a:pt x="2644776" y="13966824"/>
                  </a:lnTo>
                  <a:lnTo>
                    <a:pt x="2559048" y="13925549"/>
                  </a:lnTo>
                  <a:lnTo>
                    <a:pt x="2473324" y="13884273"/>
                  </a:lnTo>
                  <a:lnTo>
                    <a:pt x="2390776" y="13839823"/>
                  </a:lnTo>
                  <a:lnTo>
                    <a:pt x="2308224" y="13792199"/>
                  </a:lnTo>
                  <a:lnTo>
                    <a:pt x="2225676" y="13741399"/>
                  </a:lnTo>
                  <a:lnTo>
                    <a:pt x="2143124" y="13687423"/>
                  </a:lnTo>
                  <a:lnTo>
                    <a:pt x="2063752" y="13630273"/>
                  </a:lnTo>
                  <a:lnTo>
                    <a:pt x="1987552" y="13569949"/>
                  </a:lnTo>
                  <a:lnTo>
                    <a:pt x="1911352" y="13506449"/>
                  </a:lnTo>
                  <a:lnTo>
                    <a:pt x="1835152" y="13439773"/>
                  </a:lnTo>
                  <a:lnTo>
                    <a:pt x="1762124" y="13369923"/>
                  </a:lnTo>
                  <a:lnTo>
                    <a:pt x="1692276" y="13296899"/>
                  </a:lnTo>
                  <a:lnTo>
                    <a:pt x="1622424" y="13217523"/>
                  </a:lnTo>
                  <a:lnTo>
                    <a:pt x="1555752" y="13138149"/>
                  </a:lnTo>
                  <a:lnTo>
                    <a:pt x="1492248" y="13052423"/>
                  </a:lnTo>
                  <a:lnTo>
                    <a:pt x="1428752" y="12963523"/>
                  </a:lnTo>
                  <a:lnTo>
                    <a:pt x="1368424" y="12871449"/>
                  </a:lnTo>
                  <a:lnTo>
                    <a:pt x="1314448" y="12773024"/>
                  </a:lnTo>
                  <a:lnTo>
                    <a:pt x="1257300" y="12671423"/>
                  </a:lnTo>
                  <a:lnTo>
                    <a:pt x="1206500" y="12566649"/>
                  </a:lnTo>
                  <a:lnTo>
                    <a:pt x="1200152" y="12547599"/>
                  </a:lnTo>
                  <a:lnTo>
                    <a:pt x="1174752" y="12490449"/>
                  </a:lnTo>
                  <a:lnTo>
                    <a:pt x="1139824" y="12401549"/>
                  </a:lnTo>
                  <a:lnTo>
                    <a:pt x="1098552" y="12277723"/>
                  </a:lnTo>
                  <a:lnTo>
                    <a:pt x="1076324" y="12204699"/>
                  </a:lnTo>
                  <a:lnTo>
                    <a:pt x="1054100" y="12122149"/>
                  </a:lnTo>
                  <a:lnTo>
                    <a:pt x="1031876" y="12036423"/>
                  </a:lnTo>
                  <a:lnTo>
                    <a:pt x="1009648" y="11941173"/>
                  </a:lnTo>
                  <a:lnTo>
                    <a:pt x="990600" y="11836399"/>
                  </a:lnTo>
                  <a:lnTo>
                    <a:pt x="971552" y="11728449"/>
                  </a:lnTo>
                  <a:lnTo>
                    <a:pt x="955676" y="11614149"/>
                  </a:lnTo>
                  <a:lnTo>
                    <a:pt x="942976" y="11493499"/>
                  </a:lnTo>
                  <a:lnTo>
                    <a:pt x="933448" y="11366499"/>
                  </a:lnTo>
                  <a:lnTo>
                    <a:pt x="927100" y="11233149"/>
                  </a:lnTo>
                  <a:lnTo>
                    <a:pt x="927100" y="11096624"/>
                  </a:lnTo>
                  <a:lnTo>
                    <a:pt x="933448" y="10953749"/>
                  </a:lnTo>
                  <a:lnTo>
                    <a:pt x="942976" y="10804524"/>
                  </a:lnTo>
                  <a:lnTo>
                    <a:pt x="958848" y="10652123"/>
                  </a:lnTo>
                  <a:lnTo>
                    <a:pt x="981076" y="10493373"/>
                  </a:lnTo>
                  <a:lnTo>
                    <a:pt x="1009648" y="10334624"/>
                  </a:lnTo>
                  <a:lnTo>
                    <a:pt x="1047752" y="10166348"/>
                  </a:lnTo>
                  <a:lnTo>
                    <a:pt x="1092200" y="9998073"/>
                  </a:lnTo>
                  <a:lnTo>
                    <a:pt x="1146176" y="9826624"/>
                  </a:lnTo>
                  <a:lnTo>
                    <a:pt x="1174752" y="9737723"/>
                  </a:lnTo>
                  <a:lnTo>
                    <a:pt x="1206500" y="9648824"/>
                  </a:lnTo>
                  <a:lnTo>
                    <a:pt x="1241424" y="9559923"/>
                  </a:lnTo>
                  <a:lnTo>
                    <a:pt x="1279524" y="9471024"/>
                  </a:lnTo>
                  <a:lnTo>
                    <a:pt x="1320800" y="9382123"/>
                  </a:lnTo>
                  <a:lnTo>
                    <a:pt x="1362076" y="9290048"/>
                  </a:lnTo>
                  <a:lnTo>
                    <a:pt x="1409700" y="9197973"/>
                  </a:lnTo>
                  <a:lnTo>
                    <a:pt x="1457324" y="9105899"/>
                  </a:lnTo>
                  <a:lnTo>
                    <a:pt x="1508124" y="9013823"/>
                  </a:lnTo>
                  <a:lnTo>
                    <a:pt x="1562100" y="8918574"/>
                  </a:lnTo>
                  <a:lnTo>
                    <a:pt x="1539876" y="8909049"/>
                  </a:lnTo>
                  <a:lnTo>
                    <a:pt x="1482724" y="8874123"/>
                  </a:lnTo>
                  <a:lnTo>
                    <a:pt x="1393824" y="8820148"/>
                  </a:lnTo>
                  <a:lnTo>
                    <a:pt x="1279524" y="8740774"/>
                  </a:lnTo>
                  <a:lnTo>
                    <a:pt x="1216024" y="8693149"/>
                  </a:lnTo>
                  <a:lnTo>
                    <a:pt x="1146176" y="8639173"/>
                  </a:lnTo>
                  <a:lnTo>
                    <a:pt x="1073152" y="8578849"/>
                  </a:lnTo>
                  <a:lnTo>
                    <a:pt x="1000124" y="8512173"/>
                  </a:lnTo>
                  <a:lnTo>
                    <a:pt x="920752" y="8442324"/>
                  </a:lnTo>
                  <a:lnTo>
                    <a:pt x="844552" y="8362949"/>
                  </a:lnTo>
                  <a:lnTo>
                    <a:pt x="765176" y="8280399"/>
                  </a:lnTo>
                  <a:lnTo>
                    <a:pt x="685800" y="8191499"/>
                  </a:lnTo>
                  <a:lnTo>
                    <a:pt x="606424" y="8096249"/>
                  </a:lnTo>
                  <a:lnTo>
                    <a:pt x="530224" y="7994649"/>
                  </a:lnTo>
                  <a:lnTo>
                    <a:pt x="457200" y="7886699"/>
                  </a:lnTo>
                  <a:lnTo>
                    <a:pt x="387352" y="7772399"/>
                  </a:lnTo>
                  <a:lnTo>
                    <a:pt x="317500" y="7654924"/>
                  </a:lnTo>
                  <a:lnTo>
                    <a:pt x="257176" y="7527924"/>
                  </a:lnTo>
                  <a:lnTo>
                    <a:pt x="225424" y="7461249"/>
                  </a:lnTo>
                  <a:lnTo>
                    <a:pt x="196848" y="7394574"/>
                  </a:lnTo>
                  <a:lnTo>
                    <a:pt x="171448" y="7327899"/>
                  </a:lnTo>
                  <a:lnTo>
                    <a:pt x="146048" y="7258049"/>
                  </a:lnTo>
                  <a:lnTo>
                    <a:pt x="123824" y="7185024"/>
                  </a:lnTo>
                  <a:lnTo>
                    <a:pt x="101600" y="7111999"/>
                  </a:lnTo>
                  <a:lnTo>
                    <a:pt x="82552" y="7035799"/>
                  </a:lnTo>
                  <a:lnTo>
                    <a:pt x="63500" y="6959599"/>
                  </a:lnTo>
                  <a:lnTo>
                    <a:pt x="47624" y="6883399"/>
                  </a:lnTo>
                  <a:lnTo>
                    <a:pt x="34924" y="6804024"/>
                  </a:lnTo>
                  <a:lnTo>
                    <a:pt x="22224" y="6721474"/>
                  </a:lnTo>
                  <a:lnTo>
                    <a:pt x="12700" y="6638924"/>
                  </a:lnTo>
                  <a:lnTo>
                    <a:pt x="6352" y="6556374"/>
                  </a:lnTo>
                  <a:lnTo>
                    <a:pt x="0" y="6470649"/>
                  </a:lnTo>
                  <a:lnTo>
                    <a:pt x="0" y="6381749"/>
                  </a:lnTo>
                  <a:lnTo>
                    <a:pt x="0" y="6292849"/>
                  </a:lnTo>
                  <a:lnTo>
                    <a:pt x="3176" y="6200774"/>
                  </a:lnTo>
                  <a:lnTo>
                    <a:pt x="9524" y="6108699"/>
                  </a:lnTo>
                  <a:lnTo>
                    <a:pt x="19048" y="6016624"/>
                  </a:lnTo>
                  <a:lnTo>
                    <a:pt x="31752" y="5918199"/>
                  </a:lnTo>
                  <a:lnTo>
                    <a:pt x="34924" y="5892799"/>
                  </a:lnTo>
                  <a:lnTo>
                    <a:pt x="47624" y="5816599"/>
                  </a:lnTo>
                  <a:lnTo>
                    <a:pt x="69848" y="5695949"/>
                  </a:lnTo>
                  <a:lnTo>
                    <a:pt x="88900" y="5622924"/>
                  </a:lnTo>
                  <a:lnTo>
                    <a:pt x="111124" y="5540374"/>
                  </a:lnTo>
                  <a:lnTo>
                    <a:pt x="136524" y="5448299"/>
                  </a:lnTo>
                  <a:lnTo>
                    <a:pt x="168276" y="5353049"/>
                  </a:lnTo>
                  <a:lnTo>
                    <a:pt x="206376" y="5251449"/>
                  </a:lnTo>
                  <a:lnTo>
                    <a:pt x="247648" y="5143499"/>
                  </a:lnTo>
                  <a:lnTo>
                    <a:pt x="298448" y="5032374"/>
                  </a:lnTo>
                  <a:lnTo>
                    <a:pt x="352424" y="4918074"/>
                  </a:lnTo>
                  <a:lnTo>
                    <a:pt x="415924" y="4803774"/>
                  </a:lnTo>
                  <a:lnTo>
                    <a:pt x="485776" y="4683124"/>
                  </a:lnTo>
                  <a:lnTo>
                    <a:pt x="565152" y="4565649"/>
                  </a:lnTo>
                  <a:lnTo>
                    <a:pt x="654048" y="4448174"/>
                  </a:lnTo>
                  <a:lnTo>
                    <a:pt x="698500" y="4387848"/>
                  </a:lnTo>
                  <a:lnTo>
                    <a:pt x="749300" y="4330699"/>
                  </a:lnTo>
                  <a:lnTo>
                    <a:pt x="800100" y="4270374"/>
                  </a:lnTo>
                  <a:lnTo>
                    <a:pt x="854076" y="4213224"/>
                  </a:lnTo>
                  <a:lnTo>
                    <a:pt x="908048" y="4156074"/>
                  </a:lnTo>
                  <a:lnTo>
                    <a:pt x="968376" y="4098924"/>
                  </a:lnTo>
                  <a:lnTo>
                    <a:pt x="1028700" y="4044949"/>
                  </a:lnTo>
                  <a:lnTo>
                    <a:pt x="1092200" y="3990974"/>
                  </a:lnTo>
                  <a:lnTo>
                    <a:pt x="1158876" y="3936999"/>
                  </a:lnTo>
                  <a:lnTo>
                    <a:pt x="1225552" y="3886199"/>
                  </a:lnTo>
                  <a:lnTo>
                    <a:pt x="1298576" y="3835399"/>
                  </a:lnTo>
                  <a:lnTo>
                    <a:pt x="1371600" y="3784599"/>
                  </a:lnTo>
                  <a:lnTo>
                    <a:pt x="1447800" y="3736974"/>
                  </a:lnTo>
                  <a:lnTo>
                    <a:pt x="1527176" y="3692524"/>
                  </a:lnTo>
                  <a:lnTo>
                    <a:pt x="1609724" y="3648074"/>
                  </a:lnTo>
                  <a:lnTo>
                    <a:pt x="1695448" y="3603623"/>
                  </a:lnTo>
                  <a:lnTo>
                    <a:pt x="1784352" y="3562349"/>
                  </a:lnTo>
                  <a:lnTo>
                    <a:pt x="1876424" y="3524249"/>
                  </a:lnTo>
                  <a:lnTo>
                    <a:pt x="1971676" y="3489324"/>
                  </a:lnTo>
                  <a:lnTo>
                    <a:pt x="2070100" y="3454399"/>
                  </a:lnTo>
                  <a:lnTo>
                    <a:pt x="2171700" y="3422649"/>
                  </a:lnTo>
                  <a:lnTo>
                    <a:pt x="2273300" y="3390899"/>
                  </a:lnTo>
                  <a:lnTo>
                    <a:pt x="2381248" y="3365498"/>
                  </a:lnTo>
                  <a:lnTo>
                    <a:pt x="2492376" y="3340099"/>
                  </a:lnTo>
                  <a:lnTo>
                    <a:pt x="2606676" y="3317874"/>
                  </a:lnTo>
                  <a:lnTo>
                    <a:pt x="2727324" y="3301999"/>
                  </a:lnTo>
                  <a:lnTo>
                    <a:pt x="2847976" y="3286124"/>
                  </a:lnTo>
                  <a:lnTo>
                    <a:pt x="2971800" y="3273424"/>
                  </a:lnTo>
                  <a:lnTo>
                    <a:pt x="2978152" y="3248024"/>
                  </a:lnTo>
                  <a:lnTo>
                    <a:pt x="2990848" y="3178174"/>
                  </a:lnTo>
                  <a:lnTo>
                    <a:pt x="3019424" y="3070224"/>
                  </a:lnTo>
                  <a:lnTo>
                    <a:pt x="3060700" y="2930524"/>
                  </a:lnTo>
                  <a:lnTo>
                    <a:pt x="3086100" y="2851149"/>
                  </a:lnTo>
                  <a:lnTo>
                    <a:pt x="3117848" y="2765423"/>
                  </a:lnTo>
                  <a:lnTo>
                    <a:pt x="3152776" y="2673349"/>
                  </a:lnTo>
                  <a:lnTo>
                    <a:pt x="3194048" y="2578099"/>
                  </a:lnTo>
                  <a:lnTo>
                    <a:pt x="3238500" y="2479673"/>
                  </a:lnTo>
                  <a:lnTo>
                    <a:pt x="3289300" y="2378074"/>
                  </a:lnTo>
                  <a:lnTo>
                    <a:pt x="3343276" y="2273299"/>
                  </a:lnTo>
                  <a:lnTo>
                    <a:pt x="3406776" y="2168524"/>
                  </a:lnTo>
                  <a:lnTo>
                    <a:pt x="3473448" y="2063749"/>
                  </a:lnTo>
                  <a:lnTo>
                    <a:pt x="3549648" y="1958974"/>
                  </a:lnTo>
                  <a:lnTo>
                    <a:pt x="3629024" y="1857374"/>
                  </a:lnTo>
                  <a:lnTo>
                    <a:pt x="3717924" y="1755774"/>
                  </a:lnTo>
                  <a:lnTo>
                    <a:pt x="3810000" y="1657349"/>
                  </a:lnTo>
                  <a:lnTo>
                    <a:pt x="3860800" y="1609724"/>
                  </a:lnTo>
                  <a:lnTo>
                    <a:pt x="3911600" y="1562099"/>
                  </a:lnTo>
                  <a:lnTo>
                    <a:pt x="3965576" y="1517649"/>
                  </a:lnTo>
                  <a:lnTo>
                    <a:pt x="4022724" y="1473199"/>
                  </a:lnTo>
                  <a:lnTo>
                    <a:pt x="4079876" y="1428749"/>
                  </a:lnTo>
                  <a:lnTo>
                    <a:pt x="4140200" y="1387474"/>
                  </a:lnTo>
                  <a:lnTo>
                    <a:pt x="4200524" y="1346199"/>
                  </a:lnTo>
                  <a:lnTo>
                    <a:pt x="4264024" y="1308099"/>
                  </a:lnTo>
                  <a:lnTo>
                    <a:pt x="4330700" y="1269999"/>
                  </a:lnTo>
                  <a:lnTo>
                    <a:pt x="4397376" y="1235074"/>
                  </a:lnTo>
                  <a:lnTo>
                    <a:pt x="4467224" y="1200149"/>
                  </a:lnTo>
                  <a:lnTo>
                    <a:pt x="4540248" y="1168399"/>
                  </a:lnTo>
                  <a:lnTo>
                    <a:pt x="4613276" y="1136649"/>
                  </a:lnTo>
                  <a:lnTo>
                    <a:pt x="4689476" y="1111249"/>
                  </a:lnTo>
                  <a:lnTo>
                    <a:pt x="4768848" y="1085849"/>
                  </a:lnTo>
                  <a:lnTo>
                    <a:pt x="4848224" y="1063624"/>
                  </a:lnTo>
                  <a:lnTo>
                    <a:pt x="4933952" y="1041399"/>
                  </a:lnTo>
                  <a:lnTo>
                    <a:pt x="5016500" y="1022349"/>
                  </a:lnTo>
                  <a:lnTo>
                    <a:pt x="5105400" y="1006474"/>
                  </a:lnTo>
                  <a:lnTo>
                    <a:pt x="5197476" y="993774"/>
                  </a:lnTo>
                  <a:lnTo>
                    <a:pt x="5289552" y="984249"/>
                  </a:lnTo>
                  <a:lnTo>
                    <a:pt x="5384800" y="977899"/>
                  </a:lnTo>
                  <a:lnTo>
                    <a:pt x="5464176" y="974724"/>
                  </a:lnTo>
                  <a:lnTo>
                    <a:pt x="5556248" y="971549"/>
                  </a:lnTo>
                  <a:close/>
                  <a:moveTo>
                    <a:pt x="22644100" y="0"/>
                  </a:moveTo>
                  <a:lnTo>
                    <a:pt x="22704424" y="0"/>
                  </a:lnTo>
                  <a:lnTo>
                    <a:pt x="22761576" y="0"/>
                  </a:lnTo>
                  <a:lnTo>
                    <a:pt x="22821900" y="3175"/>
                  </a:lnTo>
                  <a:lnTo>
                    <a:pt x="22879048" y="9525"/>
                  </a:lnTo>
                  <a:lnTo>
                    <a:pt x="22939376" y="19050"/>
                  </a:lnTo>
                  <a:lnTo>
                    <a:pt x="23053676" y="38100"/>
                  </a:lnTo>
                  <a:lnTo>
                    <a:pt x="23164800" y="66675"/>
                  </a:lnTo>
                  <a:lnTo>
                    <a:pt x="23272752" y="98425"/>
                  </a:lnTo>
                  <a:lnTo>
                    <a:pt x="23377524" y="136525"/>
                  </a:lnTo>
                  <a:lnTo>
                    <a:pt x="23479124" y="177800"/>
                  </a:lnTo>
                  <a:lnTo>
                    <a:pt x="23574376" y="222250"/>
                  </a:lnTo>
                  <a:lnTo>
                    <a:pt x="23666448" y="266700"/>
                  </a:lnTo>
                  <a:lnTo>
                    <a:pt x="23752176" y="314325"/>
                  </a:lnTo>
                  <a:lnTo>
                    <a:pt x="23831552" y="361950"/>
                  </a:lnTo>
                  <a:lnTo>
                    <a:pt x="23907752" y="406400"/>
                  </a:lnTo>
                  <a:lnTo>
                    <a:pt x="23974424" y="450850"/>
                  </a:lnTo>
                  <a:lnTo>
                    <a:pt x="24031576" y="492125"/>
                  </a:lnTo>
                  <a:lnTo>
                    <a:pt x="24126824" y="561975"/>
                  </a:lnTo>
                  <a:lnTo>
                    <a:pt x="24187152" y="606425"/>
                  </a:lnTo>
                  <a:lnTo>
                    <a:pt x="24209376" y="625475"/>
                  </a:lnTo>
                  <a:lnTo>
                    <a:pt x="24336376" y="704850"/>
                  </a:lnTo>
                  <a:lnTo>
                    <a:pt x="24460200" y="784225"/>
                  </a:lnTo>
                  <a:lnTo>
                    <a:pt x="24577676" y="869950"/>
                  </a:lnTo>
                  <a:lnTo>
                    <a:pt x="24688800" y="958850"/>
                  </a:lnTo>
                  <a:lnTo>
                    <a:pt x="24793576" y="1047750"/>
                  </a:lnTo>
                  <a:lnTo>
                    <a:pt x="24895176" y="1139825"/>
                  </a:lnTo>
                  <a:lnTo>
                    <a:pt x="24987248" y="1235075"/>
                  </a:lnTo>
                  <a:lnTo>
                    <a:pt x="25076152" y="1333500"/>
                  </a:lnTo>
                  <a:lnTo>
                    <a:pt x="25161876" y="1431925"/>
                  </a:lnTo>
                  <a:lnTo>
                    <a:pt x="25238076" y="1533525"/>
                  </a:lnTo>
                  <a:lnTo>
                    <a:pt x="25314276" y="1638300"/>
                  </a:lnTo>
                  <a:lnTo>
                    <a:pt x="25380952" y="1743075"/>
                  </a:lnTo>
                  <a:lnTo>
                    <a:pt x="25444448" y="1847850"/>
                  </a:lnTo>
                  <a:lnTo>
                    <a:pt x="25504776" y="1955800"/>
                  </a:lnTo>
                  <a:lnTo>
                    <a:pt x="25558752" y="2063750"/>
                  </a:lnTo>
                  <a:lnTo>
                    <a:pt x="25609552" y="2174875"/>
                  </a:lnTo>
                  <a:lnTo>
                    <a:pt x="25657176" y="2285999"/>
                  </a:lnTo>
                  <a:lnTo>
                    <a:pt x="25698448" y="2397124"/>
                  </a:lnTo>
                  <a:lnTo>
                    <a:pt x="25739724" y="2511425"/>
                  </a:lnTo>
                  <a:lnTo>
                    <a:pt x="25774648" y="2622550"/>
                  </a:lnTo>
                  <a:lnTo>
                    <a:pt x="25803224" y="2736850"/>
                  </a:lnTo>
                  <a:lnTo>
                    <a:pt x="25831800" y="2851149"/>
                  </a:lnTo>
                  <a:lnTo>
                    <a:pt x="25857200" y="2965450"/>
                  </a:lnTo>
                  <a:lnTo>
                    <a:pt x="25876248" y="3079750"/>
                  </a:lnTo>
                  <a:lnTo>
                    <a:pt x="25895300" y="3194049"/>
                  </a:lnTo>
                  <a:lnTo>
                    <a:pt x="25911176" y="3308350"/>
                  </a:lnTo>
                  <a:lnTo>
                    <a:pt x="25920700" y="3422650"/>
                  </a:lnTo>
                  <a:lnTo>
                    <a:pt x="25930224" y="3533775"/>
                  </a:lnTo>
                  <a:lnTo>
                    <a:pt x="25936576" y="3648074"/>
                  </a:lnTo>
                  <a:lnTo>
                    <a:pt x="25942924" y="3759200"/>
                  </a:lnTo>
                  <a:lnTo>
                    <a:pt x="25942924" y="3867150"/>
                  </a:lnTo>
                  <a:lnTo>
                    <a:pt x="25942924" y="3978274"/>
                  </a:lnTo>
                  <a:lnTo>
                    <a:pt x="25939752" y="4086224"/>
                  </a:lnTo>
                  <a:lnTo>
                    <a:pt x="25936576" y="4194174"/>
                  </a:lnTo>
                  <a:lnTo>
                    <a:pt x="25923876" y="4403725"/>
                  </a:lnTo>
                  <a:lnTo>
                    <a:pt x="25901648" y="4603750"/>
                  </a:lnTo>
                  <a:lnTo>
                    <a:pt x="25876248" y="4800600"/>
                  </a:lnTo>
                  <a:lnTo>
                    <a:pt x="25847676" y="4984750"/>
                  </a:lnTo>
                  <a:lnTo>
                    <a:pt x="25815924" y="5159375"/>
                  </a:lnTo>
                  <a:lnTo>
                    <a:pt x="25781000" y="5321300"/>
                  </a:lnTo>
                  <a:lnTo>
                    <a:pt x="25746076" y="5473700"/>
                  </a:lnTo>
                  <a:lnTo>
                    <a:pt x="25711152" y="5610225"/>
                  </a:lnTo>
                  <a:lnTo>
                    <a:pt x="25679400" y="5730875"/>
                  </a:lnTo>
                  <a:lnTo>
                    <a:pt x="25647648" y="5838825"/>
                  </a:lnTo>
                  <a:lnTo>
                    <a:pt x="25619076" y="5927725"/>
                  </a:lnTo>
                  <a:lnTo>
                    <a:pt x="25577800" y="6051550"/>
                  </a:lnTo>
                  <a:lnTo>
                    <a:pt x="25561924" y="6096000"/>
                  </a:lnTo>
                  <a:lnTo>
                    <a:pt x="25558752" y="6111875"/>
                  </a:lnTo>
                  <a:lnTo>
                    <a:pt x="25552400" y="6130925"/>
                  </a:lnTo>
                  <a:lnTo>
                    <a:pt x="25533352" y="6169025"/>
                  </a:lnTo>
                  <a:lnTo>
                    <a:pt x="25504776" y="6216650"/>
                  </a:lnTo>
                  <a:lnTo>
                    <a:pt x="25466676" y="6267450"/>
                  </a:lnTo>
                  <a:lnTo>
                    <a:pt x="25419048" y="6327775"/>
                  </a:lnTo>
                  <a:lnTo>
                    <a:pt x="25361900" y="6391275"/>
                  </a:lnTo>
                  <a:lnTo>
                    <a:pt x="25295224" y="6461125"/>
                  </a:lnTo>
                  <a:lnTo>
                    <a:pt x="25222200" y="6534150"/>
                  </a:lnTo>
                  <a:lnTo>
                    <a:pt x="25139648" y="6613525"/>
                  </a:lnTo>
                  <a:lnTo>
                    <a:pt x="25047576" y="6699250"/>
                  </a:lnTo>
                  <a:lnTo>
                    <a:pt x="24844376" y="6880225"/>
                  </a:lnTo>
                  <a:lnTo>
                    <a:pt x="24615776" y="7077075"/>
                  </a:lnTo>
                  <a:lnTo>
                    <a:pt x="24358600" y="7286625"/>
                  </a:lnTo>
                  <a:lnTo>
                    <a:pt x="24085552" y="7512050"/>
                  </a:lnTo>
                  <a:lnTo>
                    <a:pt x="23790276" y="7747000"/>
                  </a:lnTo>
                  <a:lnTo>
                    <a:pt x="23479124" y="7991475"/>
                  </a:lnTo>
                  <a:lnTo>
                    <a:pt x="23152100" y="8242300"/>
                  </a:lnTo>
                  <a:lnTo>
                    <a:pt x="22818724" y="8496299"/>
                  </a:lnTo>
                  <a:lnTo>
                    <a:pt x="22475824" y="8756649"/>
                  </a:lnTo>
                  <a:lnTo>
                    <a:pt x="21774152" y="9280524"/>
                  </a:lnTo>
                  <a:lnTo>
                    <a:pt x="21075648" y="9794874"/>
                  </a:lnTo>
                  <a:lnTo>
                    <a:pt x="20399376" y="10287000"/>
                  </a:lnTo>
                  <a:lnTo>
                    <a:pt x="19767552" y="10744199"/>
                  </a:lnTo>
                  <a:lnTo>
                    <a:pt x="19199224" y="11150599"/>
                  </a:lnTo>
                  <a:lnTo>
                    <a:pt x="18351500" y="11750675"/>
                  </a:lnTo>
                  <a:lnTo>
                    <a:pt x="18030824" y="11979275"/>
                  </a:lnTo>
                  <a:lnTo>
                    <a:pt x="19208752" y="12919075"/>
                  </a:lnTo>
                  <a:lnTo>
                    <a:pt x="19294476" y="13030199"/>
                  </a:lnTo>
                  <a:lnTo>
                    <a:pt x="19373848" y="13138149"/>
                  </a:lnTo>
                  <a:lnTo>
                    <a:pt x="19446876" y="13246099"/>
                  </a:lnTo>
                  <a:lnTo>
                    <a:pt x="19513552" y="13350875"/>
                  </a:lnTo>
                  <a:lnTo>
                    <a:pt x="19577048" y="13455649"/>
                  </a:lnTo>
                  <a:lnTo>
                    <a:pt x="19634200" y="13560425"/>
                  </a:lnTo>
                  <a:lnTo>
                    <a:pt x="19685000" y="13662025"/>
                  </a:lnTo>
                  <a:lnTo>
                    <a:pt x="19729448" y="13760449"/>
                  </a:lnTo>
                  <a:lnTo>
                    <a:pt x="19773900" y="13862049"/>
                  </a:lnTo>
                  <a:lnTo>
                    <a:pt x="19808824" y="13960475"/>
                  </a:lnTo>
                  <a:lnTo>
                    <a:pt x="19840576" y="14055725"/>
                  </a:lnTo>
                  <a:lnTo>
                    <a:pt x="19869152" y="14150975"/>
                  </a:lnTo>
                  <a:lnTo>
                    <a:pt x="19891376" y="14246225"/>
                  </a:lnTo>
                  <a:lnTo>
                    <a:pt x="19910424" y="14338299"/>
                  </a:lnTo>
                  <a:lnTo>
                    <a:pt x="19926300" y="14430375"/>
                  </a:lnTo>
                  <a:lnTo>
                    <a:pt x="19939000" y="14519275"/>
                  </a:lnTo>
                  <a:lnTo>
                    <a:pt x="19945352" y="14608175"/>
                  </a:lnTo>
                  <a:lnTo>
                    <a:pt x="19948524" y="14693899"/>
                  </a:lnTo>
                  <a:lnTo>
                    <a:pt x="19948524" y="14779624"/>
                  </a:lnTo>
                  <a:lnTo>
                    <a:pt x="19945352" y="14862175"/>
                  </a:lnTo>
                  <a:lnTo>
                    <a:pt x="19942176" y="14944724"/>
                  </a:lnTo>
                  <a:lnTo>
                    <a:pt x="19932648" y="15024100"/>
                  </a:lnTo>
                  <a:lnTo>
                    <a:pt x="19919952" y="15103474"/>
                  </a:lnTo>
                  <a:lnTo>
                    <a:pt x="19904076" y="15182849"/>
                  </a:lnTo>
                  <a:lnTo>
                    <a:pt x="19888200" y="15259049"/>
                  </a:lnTo>
                  <a:lnTo>
                    <a:pt x="19869152" y="15332075"/>
                  </a:lnTo>
                  <a:lnTo>
                    <a:pt x="19846924" y="15405099"/>
                  </a:lnTo>
                  <a:lnTo>
                    <a:pt x="19821524" y="15474949"/>
                  </a:lnTo>
                  <a:lnTo>
                    <a:pt x="19796124" y="15544799"/>
                  </a:lnTo>
                  <a:lnTo>
                    <a:pt x="19767552" y="15611474"/>
                  </a:lnTo>
                  <a:lnTo>
                    <a:pt x="19738976" y="15678150"/>
                  </a:lnTo>
                  <a:lnTo>
                    <a:pt x="19707224" y="15744824"/>
                  </a:lnTo>
                  <a:lnTo>
                    <a:pt x="19675476" y="15805149"/>
                  </a:lnTo>
                  <a:lnTo>
                    <a:pt x="19643724" y="15865474"/>
                  </a:lnTo>
                  <a:lnTo>
                    <a:pt x="19570700" y="15982949"/>
                  </a:lnTo>
                  <a:lnTo>
                    <a:pt x="19497676" y="16090899"/>
                  </a:lnTo>
                  <a:lnTo>
                    <a:pt x="19424648" y="16195674"/>
                  </a:lnTo>
                  <a:lnTo>
                    <a:pt x="19348448" y="16287749"/>
                  </a:lnTo>
                  <a:lnTo>
                    <a:pt x="19272248" y="16376650"/>
                  </a:lnTo>
                  <a:lnTo>
                    <a:pt x="19196048" y="16456025"/>
                  </a:lnTo>
                  <a:lnTo>
                    <a:pt x="19126200" y="16525874"/>
                  </a:lnTo>
                  <a:lnTo>
                    <a:pt x="19059524" y="16589374"/>
                  </a:lnTo>
                  <a:lnTo>
                    <a:pt x="18996024" y="16646525"/>
                  </a:lnTo>
                  <a:lnTo>
                    <a:pt x="18891248" y="16732250"/>
                  </a:lnTo>
                  <a:lnTo>
                    <a:pt x="18821400" y="16783051"/>
                  </a:lnTo>
                  <a:lnTo>
                    <a:pt x="18796000" y="16802099"/>
                  </a:lnTo>
                  <a:lnTo>
                    <a:pt x="18700752" y="16852899"/>
                  </a:lnTo>
                  <a:lnTo>
                    <a:pt x="18608676" y="16906875"/>
                  </a:lnTo>
                  <a:lnTo>
                    <a:pt x="18526124" y="16964023"/>
                  </a:lnTo>
                  <a:lnTo>
                    <a:pt x="18446752" y="17024351"/>
                  </a:lnTo>
                  <a:lnTo>
                    <a:pt x="18373724" y="17087847"/>
                  </a:lnTo>
                  <a:lnTo>
                    <a:pt x="18307048" y="17151351"/>
                  </a:lnTo>
                  <a:lnTo>
                    <a:pt x="18243552" y="17214851"/>
                  </a:lnTo>
                  <a:lnTo>
                    <a:pt x="18183224" y="17281523"/>
                  </a:lnTo>
                  <a:lnTo>
                    <a:pt x="18132424" y="17351375"/>
                  </a:lnTo>
                  <a:lnTo>
                    <a:pt x="18081624" y="17418047"/>
                  </a:lnTo>
                  <a:lnTo>
                    <a:pt x="18037176" y="17487899"/>
                  </a:lnTo>
                  <a:lnTo>
                    <a:pt x="17995900" y="17554575"/>
                  </a:lnTo>
                  <a:lnTo>
                    <a:pt x="17957800" y="17624423"/>
                  </a:lnTo>
                  <a:lnTo>
                    <a:pt x="17926048" y="17691099"/>
                  </a:lnTo>
                  <a:lnTo>
                    <a:pt x="17897476" y="17757775"/>
                  </a:lnTo>
                  <a:lnTo>
                    <a:pt x="17868900" y="17824451"/>
                  </a:lnTo>
                  <a:lnTo>
                    <a:pt x="17846676" y="17887947"/>
                  </a:lnTo>
                  <a:lnTo>
                    <a:pt x="17827624" y="17951451"/>
                  </a:lnTo>
                  <a:lnTo>
                    <a:pt x="17792700" y="18068923"/>
                  </a:lnTo>
                  <a:lnTo>
                    <a:pt x="17770476" y="18173699"/>
                  </a:lnTo>
                  <a:lnTo>
                    <a:pt x="17754600" y="18265775"/>
                  </a:lnTo>
                  <a:lnTo>
                    <a:pt x="17745076" y="18341975"/>
                  </a:lnTo>
                  <a:lnTo>
                    <a:pt x="17738724" y="18399123"/>
                  </a:lnTo>
                  <a:lnTo>
                    <a:pt x="17738724" y="18449923"/>
                  </a:lnTo>
                  <a:lnTo>
                    <a:pt x="17621248" y="19919947"/>
                  </a:lnTo>
                  <a:lnTo>
                    <a:pt x="17780000" y="19878675"/>
                  </a:lnTo>
                  <a:lnTo>
                    <a:pt x="17945100" y="19840575"/>
                  </a:lnTo>
                  <a:lnTo>
                    <a:pt x="18119724" y="19808823"/>
                  </a:lnTo>
                  <a:lnTo>
                    <a:pt x="18297524" y="19780247"/>
                  </a:lnTo>
                  <a:lnTo>
                    <a:pt x="18481676" y="19754847"/>
                  </a:lnTo>
                  <a:lnTo>
                    <a:pt x="18672176" y="19732623"/>
                  </a:lnTo>
                  <a:lnTo>
                    <a:pt x="18862676" y="19716747"/>
                  </a:lnTo>
                  <a:lnTo>
                    <a:pt x="19059524" y="19704047"/>
                  </a:lnTo>
                  <a:lnTo>
                    <a:pt x="19256376" y="19691347"/>
                  </a:lnTo>
                  <a:lnTo>
                    <a:pt x="19456400" y="19684999"/>
                  </a:lnTo>
                  <a:lnTo>
                    <a:pt x="19653248" y="19678647"/>
                  </a:lnTo>
                  <a:lnTo>
                    <a:pt x="19850100" y="19675475"/>
                  </a:lnTo>
                  <a:lnTo>
                    <a:pt x="20046952" y="19675475"/>
                  </a:lnTo>
                  <a:lnTo>
                    <a:pt x="20240624" y="19675475"/>
                  </a:lnTo>
                  <a:lnTo>
                    <a:pt x="20618448" y="19684999"/>
                  </a:lnTo>
                  <a:lnTo>
                    <a:pt x="20977224" y="19697699"/>
                  </a:lnTo>
                  <a:lnTo>
                    <a:pt x="21310600" y="19716747"/>
                  </a:lnTo>
                  <a:lnTo>
                    <a:pt x="21612224" y="19735799"/>
                  </a:lnTo>
                  <a:lnTo>
                    <a:pt x="21872576" y="19754847"/>
                  </a:lnTo>
                  <a:lnTo>
                    <a:pt x="22085300" y="19773899"/>
                  </a:lnTo>
                  <a:lnTo>
                    <a:pt x="22247224" y="19786599"/>
                  </a:lnTo>
                  <a:lnTo>
                    <a:pt x="22383752" y="19802475"/>
                  </a:lnTo>
                  <a:lnTo>
                    <a:pt x="22602824" y="19888199"/>
                  </a:lnTo>
                  <a:lnTo>
                    <a:pt x="22809200" y="19973923"/>
                  </a:lnTo>
                  <a:lnTo>
                    <a:pt x="23006048" y="20062823"/>
                  </a:lnTo>
                  <a:lnTo>
                    <a:pt x="23190200" y="20151723"/>
                  </a:lnTo>
                  <a:lnTo>
                    <a:pt x="23368000" y="20240623"/>
                  </a:lnTo>
                  <a:lnTo>
                    <a:pt x="23533100" y="20332699"/>
                  </a:lnTo>
                  <a:lnTo>
                    <a:pt x="23688676" y="20424775"/>
                  </a:lnTo>
                  <a:lnTo>
                    <a:pt x="23834724" y="20516847"/>
                  </a:lnTo>
                  <a:lnTo>
                    <a:pt x="23971248" y="20608923"/>
                  </a:lnTo>
                  <a:lnTo>
                    <a:pt x="24098248" y="20700999"/>
                  </a:lnTo>
                  <a:lnTo>
                    <a:pt x="24218900" y="20793075"/>
                  </a:lnTo>
                  <a:lnTo>
                    <a:pt x="24326848" y="20885147"/>
                  </a:lnTo>
                  <a:lnTo>
                    <a:pt x="24428448" y="20980399"/>
                  </a:lnTo>
                  <a:lnTo>
                    <a:pt x="24523700" y="21072475"/>
                  </a:lnTo>
                  <a:lnTo>
                    <a:pt x="24609424" y="21167723"/>
                  </a:lnTo>
                  <a:lnTo>
                    <a:pt x="24688800" y="21259799"/>
                  </a:lnTo>
                  <a:lnTo>
                    <a:pt x="24761824" y="21355047"/>
                  </a:lnTo>
                  <a:lnTo>
                    <a:pt x="24825324" y="21447123"/>
                  </a:lnTo>
                  <a:lnTo>
                    <a:pt x="24882476" y="21539199"/>
                  </a:lnTo>
                  <a:lnTo>
                    <a:pt x="24933276" y="21634447"/>
                  </a:lnTo>
                  <a:lnTo>
                    <a:pt x="24977724" y="21726523"/>
                  </a:lnTo>
                  <a:lnTo>
                    <a:pt x="25015824" y="21818599"/>
                  </a:lnTo>
                  <a:lnTo>
                    <a:pt x="25047576" y="21907499"/>
                  </a:lnTo>
                  <a:lnTo>
                    <a:pt x="25072976" y="21999575"/>
                  </a:lnTo>
                  <a:lnTo>
                    <a:pt x="25095200" y="22088475"/>
                  </a:lnTo>
                  <a:lnTo>
                    <a:pt x="25111076" y="22177375"/>
                  </a:lnTo>
                  <a:lnTo>
                    <a:pt x="25123776" y="22266275"/>
                  </a:lnTo>
                  <a:lnTo>
                    <a:pt x="25130124" y="22355175"/>
                  </a:lnTo>
                  <a:lnTo>
                    <a:pt x="25130124" y="22440899"/>
                  </a:lnTo>
                  <a:lnTo>
                    <a:pt x="25130124" y="22526623"/>
                  </a:lnTo>
                  <a:lnTo>
                    <a:pt x="25123776" y="22609175"/>
                  </a:lnTo>
                  <a:lnTo>
                    <a:pt x="25114248" y="22691723"/>
                  </a:lnTo>
                  <a:lnTo>
                    <a:pt x="25098376" y="22774275"/>
                  </a:lnTo>
                  <a:lnTo>
                    <a:pt x="25082500" y="22853647"/>
                  </a:lnTo>
                  <a:lnTo>
                    <a:pt x="25063448" y="22933023"/>
                  </a:lnTo>
                  <a:lnTo>
                    <a:pt x="25041224" y="23009223"/>
                  </a:lnTo>
                  <a:lnTo>
                    <a:pt x="25015824" y="23082247"/>
                  </a:lnTo>
                  <a:lnTo>
                    <a:pt x="24987248" y="23158447"/>
                  </a:lnTo>
                  <a:lnTo>
                    <a:pt x="24958676" y="23228299"/>
                  </a:lnTo>
                  <a:lnTo>
                    <a:pt x="24926924" y="23298147"/>
                  </a:lnTo>
                  <a:lnTo>
                    <a:pt x="24895176" y="23367999"/>
                  </a:lnTo>
                  <a:lnTo>
                    <a:pt x="24860248" y="23431499"/>
                  </a:lnTo>
                  <a:lnTo>
                    <a:pt x="24790400" y="23558499"/>
                  </a:lnTo>
                  <a:lnTo>
                    <a:pt x="24717376" y="23675975"/>
                  </a:lnTo>
                  <a:lnTo>
                    <a:pt x="24644352" y="23780747"/>
                  </a:lnTo>
                  <a:lnTo>
                    <a:pt x="24571324" y="23879175"/>
                  </a:lnTo>
                  <a:lnTo>
                    <a:pt x="24501476" y="23961723"/>
                  </a:lnTo>
                  <a:lnTo>
                    <a:pt x="24437976" y="24037923"/>
                  </a:lnTo>
                  <a:lnTo>
                    <a:pt x="24380824" y="24098247"/>
                  </a:lnTo>
                  <a:lnTo>
                    <a:pt x="24298276" y="24183975"/>
                  </a:lnTo>
                  <a:lnTo>
                    <a:pt x="24266524" y="24212547"/>
                  </a:lnTo>
                  <a:lnTo>
                    <a:pt x="24244300" y="24237947"/>
                  </a:lnTo>
                  <a:lnTo>
                    <a:pt x="24215724" y="24260175"/>
                  </a:lnTo>
                  <a:lnTo>
                    <a:pt x="24177624" y="24282399"/>
                  </a:lnTo>
                  <a:lnTo>
                    <a:pt x="24133176" y="24304623"/>
                  </a:lnTo>
                  <a:lnTo>
                    <a:pt x="24085552" y="24330023"/>
                  </a:lnTo>
                  <a:lnTo>
                    <a:pt x="24028400" y="24355423"/>
                  </a:lnTo>
                  <a:lnTo>
                    <a:pt x="23898224" y="24406223"/>
                  </a:lnTo>
                  <a:lnTo>
                    <a:pt x="23749000" y="24457023"/>
                  </a:lnTo>
                  <a:lnTo>
                    <a:pt x="23577552" y="24507823"/>
                  </a:lnTo>
                  <a:lnTo>
                    <a:pt x="23387048" y="24561799"/>
                  </a:lnTo>
                  <a:lnTo>
                    <a:pt x="23183848" y="24615775"/>
                  </a:lnTo>
                  <a:lnTo>
                    <a:pt x="22964776" y="24669747"/>
                  </a:lnTo>
                  <a:lnTo>
                    <a:pt x="22733000" y="24723723"/>
                  </a:lnTo>
                  <a:lnTo>
                    <a:pt x="22491700" y="24777699"/>
                  </a:lnTo>
                  <a:lnTo>
                    <a:pt x="22244048" y="24831675"/>
                  </a:lnTo>
                  <a:lnTo>
                    <a:pt x="21726524" y="24936447"/>
                  </a:lnTo>
                  <a:lnTo>
                    <a:pt x="21199476" y="25038047"/>
                  </a:lnTo>
                  <a:lnTo>
                    <a:pt x="20678776" y="25133299"/>
                  </a:lnTo>
                  <a:lnTo>
                    <a:pt x="20177124" y="25222199"/>
                  </a:lnTo>
                  <a:lnTo>
                    <a:pt x="19710400" y="25301575"/>
                  </a:lnTo>
                  <a:lnTo>
                    <a:pt x="19294476" y="25371423"/>
                  </a:lnTo>
                  <a:lnTo>
                    <a:pt x="18675352" y="25473023"/>
                  </a:lnTo>
                  <a:lnTo>
                    <a:pt x="18443576" y="25507947"/>
                  </a:lnTo>
                  <a:lnTo>
                    <a:pt x="18621376" y="25526999"/>
                  </a:lnTo>
                  <a:lnTo>
                    <a:pt x="18796000" y="25546047"/>
                  </a:lnTo>
                  <a:lnTo>
                    <a:pt x="18961100" y="25565099"/>
                  </a:lnTo>
                  <a:lnTo>
                    <a:pt x="19123024" y="25587323"/>
                  </a:lnTo>
                  <a:lnTo>
                    <a:pt x="19278600" y="25609547"/>
                  </a:lnTo>
                  <a:lnTo>
                    <a:pt x="19424648" y="25634947"/>
                  </a:lnTo>
                  <a:lnTo>
                    <a:pt x="19570700" y="25663523"/>
                  </a:lnTo>
                  <a:lnTo>
                    <a:pt x="19707224" y="25688923"/>
                  </a:lnTo>
                  <a:lnTo>
                    <a:pt x="19840576" y="25720675"/>
                  </a:lnTo>
                  <a:lnTo>
                    <a:pt x="19967576" y="25749247"/>
                  </a:lnTo>
                  <a:lnTo>
                    <a:pt x="20088224" y="25780999"/>
                  </a:lnTo>
                  <a:lnTo>
                    <a:pt x="20205700" y="25812747"/>
                  </a:lnTo>
                  <a:lnTo>
                    <a:pt x="20316824" y="25847675"/>
                  </a:lnTo>
                  <a:lnTo>
                    <a:pt x="20424776" y="25879423"/>
                  </a:lnTo>
                  <a:lnTo>
                    <a:pt x="20526376" y="25914347"/>
                  </a:lnTo>
                  <a:lnTo>
                    <a:pt x="20624800" y="25952447"/>
                  </a:lnTo>
                  <a:lnTo>
                    <a:pt x="20716876" y="25987375"/>
                  </a:lnTo>
                  <a:lnTo>
                    <a:pt x="20805776" y="26025475"/>
                  </a:lnTo>
                  <a:lnTo>
                    <a:pt x="20888324" y="26063575"/>
                  </a:lnTo>
                  <a:lnTo>
                    <a:pt x="20967700" y="26101675"/>
                  </a:lnTo>
                  <a:lnTo>
                    <a:pt x="21043900" y="26139775"/>
                  </a:lnTo>
                  <a:lnTo>
                    <a:pt x="21116924" y="26177875"/>
                  </a:lnTo>
                  <a:lnTo>
                    <a:pt x="21183600" y="26219147"/>
                  </a:lnTo>
                  <a:lnTo>
                    <a:pt x="21247100" y="26257247"/>
                  </a:lnTo>
                  <a:lnTo>
                    <a:pt x="21307424" y="26298523"/>
                  </a:lnTo>
                  <a:lnTo>
                    <a:pt x="21364576" y="26339799"/>
                  </a:lnTo>
                  <a:lnTo>
                    <a:pt x="21418552" y="26381075"/>
                  </a:lnTo>
                  <a:lnTo>
                    <a:pt x="21466176" y="26419175"/>
                  </a:lnTo>
                  <a:lnTo>
                    <a:pt x="21513800" y="26460447"/>
                  </a:lnTo>
                  <a:lnTo>
                    <a:pt x="21558248" y="26501723"/>
                  </a:lnTo>
                  <a:lnTo>
                    <a:pt x="21596352" y="26542999"/>
                  </a:lnTo>
                  <a:lnTo>
                    <a:pt x="21634448" y="26581099"/>
                  </a:lnTo>
                  <a:lnTo>
                    <a:pt x="21669376" y="26622375"/>
                  </a:lnTo>
                  <a:lnTo>
                    <a:pt x="21701124" y="26660475"/>
                  </a:lnTo>
                  <a:lnTo>
                    <a:pt x="21755100" y="26739847"/>
                  </a:lnTo>
                  <a:lnTo>
                    <a:pt x="21802724" y="26816047"/>
                  </a:lnTo>
                  <a:lnTo>
                    <a:pt x="21840824" y="26889075"/>
                  </a:lnTo>
                  <a:lnTo>
                    <a:pt x="21869400" y="26958923"/>
                  </a:lnTo>
                  <a:lnTo>
                    <a:pt x="21891624" y="27025599"/>
                  </a:lnTo>
                  <a:lnTo>
                    <a:pt x="21907500" y="27089099"/>
                  </a:lnTo>
                  <a:lnTo>
                    <a:pt x="21917024" y="27146247"/>
                  </a:lnTo>
                  <a:lnTo>
                    <a:pt x="21923376" y="27200223"/>
                  </a:lnTo>
                  <a:lnTo>
                    <a:pt x="21926552" y="27247847"/>
                  </a:lnTo>
                  <a:lnTo>
                    <a:pt x="21926552" y="27289123"/>
                  </a:lnTo>
                  <a:lnTo>
                    <a:pt x="21923376" y="27324047"/>
                  </a:lnTo>
                  <a:lnTo>
                    <a:pt x="21917024" y="27371675"/>
                  </a:lnTo>
                  <a:lnTo>
                    <a:pt x="21913848" y="27390723"/>
                  </a:lnTo>
                  <a:lnTo>
                    <a:pt x="21932900" y="27514547"/>
                  </a:lnTo>
                  <a:lnTo>
                    <a:pt x="21945600" y="27632023"/>
                  </a:lnTo>
                  <a:lnTo>
                    <a:pt x="21958300" y="27749499"/>
                  </a:lnTo>
                  <a:lnTo>
                    <a:pt x="21967824" y="27863799"/>
                  </a:lnTo>
                  <a:lnTo>
                    <a:pt x="21977352" y="27971747"/>
                  </a:lnTo>
                  <a:lnTo>
                    <a:pt x="21980524" y="28079699"/>
                  </a:lnTo>
                  <a:lnTo>
                    <a:pt x="21983700" y="28184475"/>
                  </a:lnTo>
                  <a:lnTo>
                    <a:pt x="21980524" y="28286075"/>
                  </a:lnTo>
                  <a:lnTo>
                    <a:pt x="21980524" y="28384499"/>
                  </a:lnTo>
                  <a:lnTo>
                    <a:pt x="21974176" y="28482923"/>
                  </a:lnTo>
                  <a:lnTo>
                    <a:pt x="21967824" y="28574999"/>
                  </a:lnTo>
                  <a:lnTo>
                    <a:pt x="21958300" y="28667075"/>
                  </a:lnTo>
                  <a:lnTo>
                    <a:pt x="21948776" y="28755975"/>
                  </a:lnTo>
                  <a:lnTo>
                    <a:pt x="21936076" y="28841699"/>
                  </a:lnTo>
                  <a:lnTo>
                    <a:pt x="21920200" y="28924247"/>
                  </a:lnTo>
                  <a:lnTo>
                    <a:pt x="21904324" y="29003623"/>
                  </a:lnTo>
                  <a:lnTo>
                    <a:pt x="21885276" y="29082999"/>
                  </a:lnTo>
                  <a:lnTo>
                    <a:pt x="21866224" y="29156023"/>
                  </a:lnTo>
                  <a:lnTo>
                    <a:pt x="21847176" y="29229047"/>
                  </a:lnTo>
                  <a:lnTo>
                    <a:pt x="21824952" y="29298899"/>
                  </a:lnTo>
                  <a:lnTo>
                    <a:pt x="21799552" y="29368747"/>
                  </a:lnTo>
                  <a:lnTo>
                    <a:pt x="21774152" y="29435423"/>
                  </a:lnTo>
                  <a:lnTo>
                    <a:pt x="21723352" y="29559247"/>
                  </a:lnTo>
                  <a:lnTo>
                    <a:pt x="21666200" y="29673547"/>
                  </a:lnTo>
                  <a:lnTo>
                    <a:pt x="21605876" y="29781499"/>
                  </a:lnTo>
                  <a:lnTo>
                    <a:pt x="21545552" y="29879923"/>
                  </a:lnTo>
                  <a:lnTo>
                    <a:pt x="21478876" y="29971999"/>
                  </a:lnTo>
                  <a:lnTo>
                    <a:pt x="21415376" y="30054547"/>
                  </a:lnTo>
                  <a:lnTo>
                    <a:pt x="21348700" y="30130747"/>
                  </a:lnTo>
                  <a:lnTo>
                    <a:pt x="21282024" y="30197423"/>
                  </a:lnTo>
                  <a:lnTo>
                    <a:pt x="21218524" y="30260923"/>
                  </a:lnTo>
                  <a:lnTo>
                    <a:pt x="21155024" y="30314899"/>
                  </a:lnTo>
                  <a:lnTo>
                    <a:pt x="21094700" y="30362523"/>
                  </a:lnTo>
                  <a:lnTo>
                    <a:pt x="21034376" y="30406975"/>
                  </a:lnTo>
                  <a:lnTo>
                    <a:pt x="20980400" y="30441899"/>
                  </a:lnTo>
                  <a:lnTo>
                    <a:pt x="20929600" y="30473647"/>
                  </a:lnTo>
                  <a:lnTo>
                    <a:pt x="20881976" y="30502223"/>
                  </a:lnTo>
                  <a:lnTo>
                    <a:pt x="20805776" y="30540323"/>
                  </a:lnTo>
                  <a:lnTo>
                    <a:pt x="20754976" y="30559375"/>
                  </a:lnTo>
                  <a:lnTo>
                    <a:pt x="20739100" y="30565723"/>
                  </a:lnTo>
                  <a:lnTo>
                    <a:pt x="20666076" y="30610175"/>
                  </a:lnTo>
                  <a:lnTo>
                    <a:pt x="20599400" y="30645099"/>
                  </a:lnTo>
                  <a:lnTo>
                    <a:pt x="20532724" y="30680023"/>
                  </a:lnTo>
                  <a:lnTo>
                    <a:pt x="20466048" y="30708599"/>
                  </a:lnTo>
                  <a:lnTo>
                    <a:pt x="20405724" y="30730823"/>
                  </a:lnTo>
                  <a:lnTo>
                    <a:pt x="20345400" y="30753047"/>
                  </a:lnTo>
                  <a:lnTo>
                    <a:pt x="20288248" y="30768923"/>
                  </a:lnTo>
                  <a:lnTo>
                    <a:pt x="20231100" y="30784799"/>
                  </a:lnTo>
                  <a:lnTo>
                    <a:pt x="20177124" y="30794323"/>
                  </a:lnTo>
                  <a:lnTo>
                    <a:pt x="20126324" y="30803847"/>
                  </a:lnTo>
                  <a:lnTo>
                    <a:pt x="20075524" y="30807023"/>
                  </a:lnTo>
                  <a:lnTo>
                    <a:pt x="20027900" y="30810199"/>
                  </a:lnTo>
                  <a:lnTo>
                    <a:pt x="19983448" y="30810199"/>
                  </a:lnTo>
                  <a:lnTo>
                    <a:pt x="19942176" y="30810199"/>
                  </a:lnTo>
                  <a:lnTo>
                    <a:pt x="19862800" y="30803847"/>
                  </a:lnTo>
                  <a:lnTo>
                    <a:pt x="19792952" y="30787975"/>
                  </a:lnTo>
                  <a:lnTo>
                    <a:pt x="19732624" y="30772099"/>
                  </a:lnTo>
                  <a:lnTo>
                    <a:pt x="19678648" y="30753047"/>
                  </a:lnTo>
                  <a:lnTo>
                    <a:pt x="19637376" y="30733999"/>
                  </a:lnTo>
                  <a:lnTo>
                    <a:pt x="19605624" y="30714947"/>
                  </a:lnTo>
                  <a:lnTo>
                    <a:pt x="19580224" y="30699075"/>
                  </a:lnTo>
                  <a:lnTo>
                    <a:pt x="19561176" y="30683199"/>
                  </a:lnTo>
                  <a:lnTo>
                    <a:pt x="19475448" y="30686375"/>
                  </a:lnTo>
                  <a:lnTo>
                    <a:pt x="19396076" y="30686375"/>
                  </a:lnTo>
                  <a:lnTo>
                    <a:pt x="19326224" y="30680023"/>
                  </a:lnTo>
                  <a:lnTo>
                    <a:pt x="19259552" y="30667323"/>
                  </a:lnTo>
                  <a:lnTo>
                    <a:pt x="19196048" y="30654623"/>
                  </a:lnTo>
                  <a:lnTo>
                    <a:pt x="19142076" y="30635575"/>
                  </a:lnTo>
                  <a:lnTo>
                    <a:pt x="19091276" y="30613347"/>
                  </a:lnTo>
                  <a:lnTo>
                    <a:pt x="19043648" y="30591123"/>
                  </a:lnTo>
                  <a:lnTo>
                    <a:pt x="19002376" y="30562547"/>
                  </a:lnTo>
                  <a:lnTo>
                    <a:pt x="18967448" y="30533975"/>
                  </a:lnTo>
                  <a:lnTo>
                    <a:pt x="18935700" y="30502223"/>
                  </a:lnTo>
                  <a:lnTo>
                    <a:pt x="18907124" y="30467299"/>
                  </a:lnTo>
                  <a:lnTo>
                    <a:pt x="18881724" y="30432375"/>
                  </a:lnTo>
                  <a:lnTo>
                    <a:pt x="18859500" y="30397447"/>
                  </a:lnTo>
                  <a:lnTo>
                    <a:pt x="18840448" y="30362523"/>
                  </a:lnTo>
                  <a:lnTo>
                    <a:pt x="18824576" y="30324423"/>
                  </a:lnTo>
                  <a:lnTo>
                    <a:pt x="18815048" y="30286323"/>
                  </a:lnTo>
                  <a:lnTo>
                    <a:pt x="18802352" y="30251399"/>
                  </a:lnTo>
                  <a:lnTo>
                    <a:pt x="18796000" y="30213299"/>
                  </a:lnTo>
                  <a:lnTo>
                    <a:pt x="18789648" y="30178375"/>
                  </a:lnTo>
                  <a:lnTo>
                    <a:pt x="18783300" y="30108523"/>
                  </a:lnTo>
                  <a:lnTo>
                    <a:pt x="18783300" y="30048199"/>
                  </a:lnTo>
                  <a:lnTo>
                    <a:pt x="18786476" y="29994223"/>
                  </a:lnTo>
                  <a:lnTo>
                    <a:pt x="18789648" y="29956123"/>
                  </a:lnTo>
                  <a:lnTo>
                    <a:pt x="18796000" y="29921199"/>
                  </a:lnTo>
                  <a:lnTo>
                    <a:pt x="18773776" y="29883099"/>
                  </a:lnTo>
                  <a:lnTo>
                    <a:pt x="18751552" y="29851347"/>
                  </a:lnTo>
                  <a:lnTo>
                    <a:pt x="18726152" y="29819599"/>
                  </a:lnTo>
                  <a:lnTo>
                    <a:pt x="18700752" y="29794199"/>
                  </a:lnTo>
                  <a:lnTo>
                    <a:pt x="18672176" y="29771975"/>
                  </a:lnTo>
                  <a:lnTo>
                    <a:pt x="18646776" y="29752923"/>
                  </a:lnTo>
                  <a:lnTo>
                    <a:pt x="18618200" y="29733875"/>
                  </a:lnTo>
                  <a:lnTo>
                    <a:pt x="18589624" y="29721175"/>
                  </a:lnTo>
                  <a:lnTo>
                    <a:pt x="18557876" y="29711647"/>
                  </a:lnTo>
                  <a:lnTo>
                    <a:pt x="18526124" y="29702123"/>
                  </a:lnTo>
                  <a:lnTo>
                    <a:pt x="18497552" y="29698947"/>
                  </a:lnTo>
                  <a:lnTo>
                    <a:pt x="18465800" y="29695775"/>
                  </a:lnTo>
                  <a:lnTo>
                    <a:pt x="18430876" y="29695775"/>
                  </a:lnTo>
                  <a:lnTo>
                    <a:pt x="18399124" y="29698947"/>
                  </a:lnTo>
                  <a:lnTo>
                    <a:pt x="18364200" y="29702123"/>
                  </a:lnTo>
                  <a:lnTo>
                    <a:pt x="18332448" y="29711647"/>
                  </a:lnTo>
                  <a:lnTo>
                    <a:pt x="18262600" y="29730699"/>
                  </a:lnTo>
                  <a:lnTo>
                    <a:pt x="18192752" y="29759275"/>
                  </a:lnTo>
                  <a:lnTo>
                    <a:pt x="18122900" y="29794199"/>
                  </a:lnTo>
                  <a:lnTo>
                    <a:pt x="18049876" y="29838647"/>
                  </a:lnTo>
                  <a:lnTo>
                    <a:pt x="17980024" y="29883099"/>
                  </a:lnTo>
                  <a:lnTo>
                    <a:pt x="17907000" y="29937075"/>
                  </a:lnTo>
                  <a:lnTo>
                    <a:pt x="17837152" y="29994223"/>
                  </a:lnTo>
                  <a:lnTo>
                    <a:pt x="17767300" y="30051375"/>
                  </a:lnTo>
                  <a:lnTo>
                    <a:pt x="17697448" y="30114875"/>
                  </a:lnTo>
                  <a:lnTo>
                    <a:pt x="17633952" y="30178375"/>
                  </a:lnTo>
                  <a:lnTo>
                    <a:pt x="17567276" y="30241875"/>
                  </a:lnTo>
                  <a:lnTo>
                    <a:pt x="17506952" y="30305375"/>
                  </a:lnTo>
                  <a:lnTo>
                    <a:pt x="17392648" y="30432375"/>
                  </a:lnTo>
                  <a:lnTo>
                    <a:pt x="17291048" y="30549847"/>
                  </a:lnTo>
                  <a:lnTo>
                    <a:pt x="17208500" y="30651447"/>
                  </a:lnTo>
                  <a:lnTo>
                    <a:pt x="17145000" y="30730823"/>
                  </a:lnTo>
                  <a:lnTo>
                    <a:pt x="17091024" y="30803847"/>
                  </a:lnTo>
                  <a:lnTo>
                    <a:pt x="17116424" y="31121347"/>
                  </a:lnTo>
                  <a:lnTo>
                    <a:pt x="17135476" y="31432499"/>
                  </a:lnTo>
                  <a:lnTo>
                    <a:pt x="17151352" y="31734123"/>
                  </a:lnTo>
                  <a:lnTo>
                    <a:pt x="17160876" y="32026223"/>
                  </a:lnTo>
                  <a:lnTo>
                    <a:pt x="17167224" y="32308799"/>
                  </a:lnTo>
                  <a:lnTo>
                    <a:pt x="17167224" y="32578675"/>
                  </a:lnTo>
                  <a:lnTo>
                    <a:pt x="17164048" y="32845375"/>
                  </a:lnTo>
                  <a:lnTo>
                    <a:pt x="17154524" y="33099375"/>
                  </a:lnTo>
                  <a:lnTo>
                    <a:pt x="17145000" y="33343847"/>
                  </a:lnTo>
                  <a:lnTo>
                    <a:pt x="17129124" y="33581975"/>
                  </a:lnTo>
                  <a:lnTo>
                    <a:pt x="17110076" y="33810575"/>
                  </a:lnTo>
                  <a:lnTo>
                    <a:pt x="17087848" y="34032823"/>
                  </a:lnTo>
                  <a:lnTo>
                    <a:pt x="17059276" y="34242375"/>
                  </a:lnTo>
                  <a:lnTo>
                    <a:pt x="17030700" y="34448751"/>
                  </a:lnTo>
                  <a:lnTo>
                    <a:pt x="16998952" y="34645599"/>
                  </a:lnTo>
                  <a:lnTo>
                    <a:pt x="16960848" y="34832923"/>
                  </a:lnTo>
                  <a:lnTo>
                    <a:pt x="16922752" y="35013899"/>
                  </a:lnTo>
                  <a:lnTo>
                    <a:pt x="16881476" y="35188523"/>
                  </a:lnTo>
                  <a:lnTo>
                    <a:pt x="16837024" y="35356799"/>
                  </a:lnTo>
                  <a:lnTo>
                    <a:pt x="16792576" y="35515551"/>
                  </a:lnTo>
                  <a:lnTo>
                    <a:pt x="16741776" y="35667951"/>
                  </a:lnTo>
                  <a:lnTo>
                    <a:pt x="16694152" y="35813999"/>
                  </a:lnTo>
                  <a:lnTo>
                    <a:pt x="16640176" y="35953699"/>
                  </a:lnTo>
                  <a:lnTo>
                    <a:pt x="16586200" y="36087047"/>
                  </a:lnTo>
                  <a:lnTo>
                    <a:pt x="16529048" y="36214047"/>
                  </a:lnTo>
                  <a:lnTo>
                    <a:pt x="16471900" y="36331523"/>
                  </a:lnTo>
                  <a:lnTo>
                    <a:pt x="16414752" y="36448999"/>
                  </a:lnTo>
                  <a:lnTo>
                    <a:pt x="16354424" y="36556951"/>
                  </a:lnTo>
                  <a:lnTo>
                    <a:pt x="16294100" y="36658551"/>
                  </a:lnTo>
                  <a:lnTo>
                    <a:pt x="16230600" y="36756975"/>
                  </a:lnTo>
                  <a:lnTo>
                    <a:pt x="16167100" y="36849047"/>
                  </a:lnTo>
                  <a:lnTo>
                    <a:pt x="16106776" y="36934775"/>
                  </a:lnTo>
                  <a:lnTo>
                    <a:pt x="16040100" y="37017323"/>
                  </a:lnTo>
                  <a:lnTo>
                    <a:pt x="15976600" y="37093523"/>
                  </a:lnTo>
                  <a:lnTo>
                    <a:pt x="15913100" y="37163375"/>
                  </a:lnTo>
                  <a:lnTo>
                    <a:pt x="15849600" y="37233223"/>
                  </a:lnTo>
                  <a:lnTo>
                    <a:pt x="15786100" y="37293551"/>
                  </a:lnTo>
                  <a:lnTo>
                    <a:pt x="15722600" y="37353875"/>
                  </a:lnTo>
                  <a:lnTo>
                    <a:pt x="15659100" y="37407847"/>
                  </a:lnTo>
                  <a:lnTo>
                    <a:pt x="15595600" y="37458647"/>
                  </a:lnTo>
                  <a:lnTo>
                    <a:pt x="15535276" y="37503099"/>
                  </a:lnTo>
                  <a:lnTo>
                    <a:pt x="15474952" y="37547551"/>
                  </a:lnTo>
                  <a:lnTo>
                    <a:pt x="15414624" y="37585647"/>
                  </a:lnTo>
                  <a:lnTo>
                    <a:pt x="15357476" y="37620575"/>
                  </a:lnTo>
                  <a:lnTo>
                    <a:pt x="15300324" y="37655499"/>
                  </a:lnTo>
                  <a:lnTo>
                    <a:pt x="15243176" y="37684075"/>
                  </a:lnTo>
                  <a:lnTo>
                    <a:pt x="15138400" y="37734875"/>
                  </a:lnTo>
                  <a:lnTo>
                    <a:pt x="15039976" y="37772975"/>
                  </a:lnTo>
                  <a:lnTo>
                    <a:pt x="14951076" y="37804723"/>
                  </a:lnTo>
                  <a:lnTo>
                    <a:pt x="14871700" y="37826951"/>
                  </a:lnTo>
                  <a:lnTo>
                    <a:pt x="14805024" y="37842823"/>
                  </a:lnTo>
                  <a:lnTo>
                    <a:pt x="14751048" y="37852351"/>
                  </a:lnTo>
                  <a:lnTo>
                    <a:pt x="14712952" y="37858699"/>
                  </a:lnTo>
                  <a:lnTo>
                    <a:pt x="14678024" y="37861875"/>
                  </a:lnTo>
                  <a:lnTo>
                    <a:pt x="14611352" y="37899975"/>
                  </a:lnTo>
                  <a:lnTo>
                    <a:pt x="14544676" y="37938075"/>
                  </a:lnTo>
                  <a:lnTo>
                    <a:pt x="14478000" y="37972999"/>
                  </a:lnTo>
                  <a:lnTo>
                    <a:pt x="14411324" y="38004751"/>
                  </a:lnTo>
                  <a:lnTo>
                    <a:pt x="14341476" y="38033323"/>
                  </a:lnTo>
                  <a:lnTo>
                    <a:pt x="14274800" y="38061899"/>
                  </a:lnTo>
                  <a:lnTo>
                    <a:pt x="14204952" y="38087299"/>
                  </a:lnTo>
                  <a:lnTo>
                    <a:pt x="14135100" y="38112699"/>
                  </a:lnTo>
                  <a:lnTo>
                    <a:pt x="14068424" y="38134923"/>
                  </a:lnTo>
                  <a:lnTo>
                    <a:pt x="13998576" y="38153975"/>
                  </a:lnTo>
                  <a:lnTo>
                    <a:pt x="13925552" y="38173023"/>
                  </a:lnTo>
                  <a:lnTo>
                    <a:pt x="13855700" y="38188899"/>
                  </a:lnTo>
                  <a:lnTo>
                    <a:pt x="13785848" y="38201599"/>
                  </a:lnTo>
                  <a:lnTo>
                    <a:pt x="13712824" y="38214299"/>
                  </a:lnTo>
                  <a:lnTo>
                    <a:pt x="13569952" y="38233351"/>
                  </a:lnTo>
                  <a:lnTo>
                    <a:pt x="13427076" y="38246047"/>
                  </a:lnTo>
                  <a:lnTo>
                    <a:pt x="13281024" y="38249223"/>
                  </a:lnTo>
                  <a:lnTo>
                    <a:pt x="13134976" y="38246047"/>
                  </a:lnTo>
                  <a:lnTo>
                    <a:pt x="12985752" y="38236523"/>
                  </a:lnTo>
                  <a:lnTo>
                    <a:pt x="12839700" y="38220647"/>
                  </a:lnTo>
                  <a:lnTo>
                    <a:pt x="12690476" y="38198423"/>
                  </a:lnTo>
                  <a:lnTo>
                    <a:pt x="12541248" y="38166675"/>
                  </a:lnTo>
                  <a:lnTo>
                    <a:pt x="12388848" y="38131751"/>
                  </a:lnTo>
                  <a:lnTo>
                    <a:pt x="12239624" y="38093647"/>
                  </a:lnTo>
                  <a:lnTo>
                    <a:pt x="12087224" y="38046023"/>
                  </a:lnTo>
                  <a:lnTo>
                    <a:pt x="11938000" y="37995223"/>
                  </a:lnTo>
                  <a:lnTo>
                    <a:pt x="11785600" y="37938075"/>
                  </a:lnTo>
                  <a:lnTo>
                    <a:pt x="11591924" y="37858699"/>
                  </a:lnTo>
                  <a:lnTo>
                    <a:pt x="11398248" y="37779323"/>
                  </a:lnTo>
                  <a:lnTo>
                    <a:pt x="11207752" y="37693599"/>
                  </a:lnTo>
                  <a:lnTo>
                    <a:pt x="11020424" y="37604699"/>
                  </a:lnTo>
                  <a:lnTo>
                    <a:pt x="10833100" y="37509447"/>
                  </a:lnTo>
                  <a:lnTo>
                    <a:pt x="10645776" y="37411023"/>
                  </a:lnTo>
                  <a:lnTo>
                    <a:pt x="10464800" y="37309423"/>
                  </a:lnTo>
                  <a:lnTo>
                    <a:pt x="10280648" y="37207823"/>
                  </a:lnTo>
                  <a:lnTo>
                    <a:pt x="10099676" y="37099875"/>
                  </a:lnTo>
                  <a:lnTo>
                    <a:pt x="9921876" y="36988751"/>
                  </a:lnTo>
                  <a:lnTo>
                    <a:pt x="9744076" y="36874447"/>
                  </a:lnTo>
                  <a:lnTo>
                    <a:pt x="9566276" y="36756975"/>
                  </a:lnTo>
                  <a:lnTo>
                    <a:pt x="9391648" y="36636323"/>
                  </a:lnTo>
                  <a:lnTo>
                    <a:pt x="9220200" y="36512499"/>
                  </a:lnTo>
                  <a:lnTo>
                    <a:pt x="9048752" y="36388675"/>
                  </a:lnTo>
                  <a:lnTo>
                    <a:pt x="8880476" y="36261675"/>
                  </a:lnTo>
                  <a:lnTo>
                    <a:pt x="8712200" y="36131499"/>
                  </a:lnTo>
                  <a:lnTo>
                    <a:pt x="8543924" y="35998151"/>
                  </a:lnTo>
                  <a:lnTo>
                    <a:pt x="8378824" y="35864799"/>
                  </a:lnTo>
                  <a:lnTo>
                    <a:pt x="8216900" y="35728275"/>
                  </a:lnTo>
                  <a:lnTo>
                    <a:pt x="8054976" y="35591751"/>
                  </a:lnTo>
                  <a:lnTo>
                    <a:pt x="7893048" y="35452047"/>
                  </a:lnTo>
                  <a:lnTo>
                    <a:pt x="7734300" y="35312351"/>
                  </a:lnTo>
                  <a:lnTo>
                    <a:pt x="7575552" y="35169475"/>
                  </a:lnTo>
                  <a:lnTo>
                    <a:pt x="7264400" y="34880551"/>
                  </a:lnTo>
                  <a:lnTo>
                    <a:pt x="6959600" y="34591623"/>
                  </a:lnTo>
                  <a:lnTo>
                    <a:pt x="6661152" y="34296351"/>
                  </a:lnTo>
                  <a:lnTo>
                    <a:pt x="6365876" y="34001075"/>
                  </a:lnTo>
                  <a:lnTo>
                    <a:pt x="6235700" y="33861375"/>
                  </a:lnTo>
                  <a:lnTo>
                    <a:pt x="6105524" y="33718499"/>
                  </a:lnTo>
                  <a:lnTo>
                    <a:pt x="5978524" y="33575623"/>
                  </a:lnTo>
                  <a:lnTo>
                    <a:pt x="5854700" y="33432747"/>
                  </a:lnTo>
                  <a:lnTo>
                    <a:pt x="5730876" y="33286699"/>
                  </a:lnTo>
                  <a:lnTo>
                    <a:pt x="5610224" y="33140647"/>
                  </a:lnTo>
                  <a:lnTo>
                    <a:pt x="5489576" y="32991423"/>
                  </a:lnTo>
                  <a:lnTo>
                    <a:pt x="5372100" y="32839023"/>
                  </a:lnTo>
                  <a:lnTo>
                    <a:pt x="5257800" y="32686623"/>
                  </a:lnTo>
                  <a:lnTo>
                    <a:pt x="5143500" y="32534223"/>
                  </a:lnTo>
                  <a:lnTo>
                    <a:pt x="5032376" y="32378647"/>
                  </a:lnTo>
                  <a:lnTo>
                    <a:pt x="4924424" y="32219899"/>
                  </a:lnTo>
                  <a:lnTo>
                    <a:pt x="4816476" y="32054799"/>
                  </a:lnTo>
                  <a:lnTo>
                    <a:pt x="4711700" y="31889699"/>
                  </a:lnTo>
                  <a:lnTo>
                    <a:pt x="4613276" y="31718247"/>
                  </a:lnTo>
                  <a:lnTo>
                    <a:pt x="4514848" y="31549975"/>
                  </a:lnTo>
                  <a:lnTo>
                    <a:pt x="4445000" y="31419799"/>
                  </a:lnTo>
                  <a:lnTo>
                    <a:pt x="4375152" y="31292799"/>
                  </a:lnTo>
                  <a:lnTo>
                    <a:pt x="4311648" y="31159447"/>
                  </a:lnTo>
                  <a:lnTo>
                    <a:pt x="4244976" y="31029275"/>
                  </a:lnTo>
                  <a:lnTo>
                    <a:pt x="4184648" y="30895923"/>
                  </a:lnTo>
                  <a:lnTo>
                    <a:pt x="4124324" y="30762575"/>
                  </a:lnTo>
                  <a:lnTo>
                    <a:pt x="4067176" y="30629223"/>
                  </a:lnTo>
                  <a:lnTo>
                    <a:pt x="4010024" y="30492699"/>
                  </a:lnTo>
                  <a:lnTo>
                    <a:pt x="3959224" y="30356175"/>
                  </a:lnTo>
                  <a:lnTo>
                    <a:pt x="3908424" y="30219647"/>
                  </a:lnTo>
                  <a:lnTo>
                    <a:pt x="3860800" y="30083123"/>
                  </a:lnTo>
                  <a:lnTo>
                    <a:pt x="3813176" y="29943423"/>
                  </a:lnTo>
                  <a:lnTo>
                    <a:pt x="3771900" y="29803723"/>
                  </a:lnTo>
                  <a:lnTo>
                    <a:pt x="3730624" y="29664023"/>
                  </a:lnTo>
                  <a:lnTo>
                    <a:pt x="3692524" y="29521147"/>
                  </a:lnTo>
                  <a:lnTo>
                    <a:pt x="3657600" y="29378275"/>
                  </a:lnTo>
                  <a:lnTo>
                    <a:pt x="3635376" y="29263975"/>
                  </a:lnTo>
                  <a:lnTo>
                    <a:pt x="3619500" y="29146499"/>
                  </a:lnTo>
                  <a:lnTo>
                    <a:pt x="3603624" y="29035375"/>
                  </a:lnTo>
                  <a:lnTo>
                    <a:pt x="3590924" y="28921075"/>
                  </a:lnTo>
                  <a:lnTo>
                    <a:pt x="3581400" y="28809947"/>
                  </a:lnTo>
                  <a:lnTo>
                    <a:pt x="3575048" y="28698823"/>
                  </a:lnTo>
                  <a:lnTo>
                    <a:pt x="3571876" y="28590875"/>
                  </a:lnTo>
                  <a:lnTo>
                    <a:pt x="3568700" y="28479747"/>
                  </a:lnTo>
                  <a:lnTo>
                    <a:pt x="3571876" y="28320999"/>
                  </a:lnTo>
                  <a:lnTo>
                    <a:pt x="3581400" y="28162247"/>
                  </a:lnTo>
                  <a:lnTo>
                    <a:pt x="3594100" y="28009847"/>
                  </a:lnTo>
                  <a:lnTo>
                    <a:pt x="3609976" y="27857447"/>
                  </a:lnTo>
                  <a:lnTo>
                    <a:pt x="3632200" y="27711399"/>
                  </a:lnTo>
                  <a:lnTo>
                    <a:pt x="3660776" y="27565347"/>
                  </a:lnTo>
                  <a:lnTo>
                    <a:pt x="3689352" y="27425647"/>
                  </a:lnTo>
                  <a:lnTo>
                    <a:pt x="3724276" y="27289123"/>
                  </a:lnTo>
                  <a:lnTo>
                    <a:pt x="3759200" y="27155775"/>
                  </a:lnTo>
                  <a:lnTo>
                    <a:pt x="3797300" y="27028775"/>
                  </a:lnTo>
                  <a:lnTo>
                    <a:pt x="3838576" y="26901775"/>
                  </a:lnTo>
                  <a:lnTo>
                    <a:pt x="3883024" y="26784299"/>
                  </a:lnTo>
                  <a:lnTo>
                    <a:pt x="3924300" y="26666823"/>
                  </a:lnTo>
                  <a:lnTo>
                    <a:pt x="3971924" y="26555699"/>
                  </a:lnTo>
                  <a:lnTo>
                    <a:pt x="4016376" y="26450923"/>
                  </a:lnTo>
                  <a:lnTo>
                    <a:pt x="4064000" y="26349323"/>
                  </a:lnTo>
                  <a:lnTo>
                    <a:pt x="4111624" y="26250899"/>
                  </a:lnTo>
                  <a:lnTo>
                    <a:pt x="4156076" y="26161999"/>
                  </a:lnTo>
                  <a:lnTo>
                    <a:pt x="4244976" y="25993723"/>
                  </a:lnTo>
                  <a:lnTo>
                    <a:pt x="4330700" y="25850847"/>
                  </a:lnTo>
                  <a:lnTo>
                    <a:pt x="4406900" y="25730199"/>
                  </a:lnTo>
                  <a:lnTo>
                    <a:pt x="4470400" y="25634947"/>
                  </a:lnTo>
                  <a:lnTo>
                    <a:pt x="4518024" y="25565099"/>
                  </a:lnTo>
                  <a:lnTo>
                    <a:pt x="4559300" y="25507947"/>
                  </a:lnTo>
                  <a:lnTo>
                    <a:pt x="4699000" y="25355547"/>
                  </a:lnTo>
                  <a:lnTo>
                    <a:pt x="4838700" y="25203147"/>
                  </a:lnTo>
                  <a:lnTo>
                    <a:pt x="4984752" y="25053923"/>
                  </a:lnTo>
                  <a:lnTo>
                    <a:pt x="5133976" y="24904699"/>
                  </a:lnTo>
                  <a:lnTo>
                    <a:pt x="5286376" y="24758647"/>
                  </a:lnTo>
                  <a:lnTo>
                    <a:pt x="5441952" y="24615775"/>
                  </a:lnTo>
                  <a:lnTo>
                    <a:pt x="5600700" y="24476075"/>
                  </a:lnTo>
                  <a:lnTo>
                    <a:pt x="5762624" y="24336375"/>
                  </a:lnTo>
                  <a:lnTo>
                    <a:pt x="5927724" y="24196675"/>
                  </a:lnTo>
                  <a:lnTo>
                    <a:pt x="6092824" y="24060147"/>
                  </a:lnTo>
                  <a:lnTo>
                    <a:pt x="6264276" y="23926799"/>
                  </a:lnTo>
                  <a:lnTo>
                    <a:pt x="6435724" y="23796623"/>
                  </a:lnTo>
                  <a:lnTo>
                    <a:pt x="6607176" y="23666447"/>
                  </a:lnTo>
                  <a:lnTo>
                    <a:pt x="6781800" y="23539447"/>
                  </a:lnTo>
                  <a:lnTo>
                    <a:pt x="6959600" y="23415623"/>
                  </a:lnTo>
                  <a:lnTo>
                    <a:pt x="7137400" y="23291799"/>
                  </a:lnTo>
                  <a:lnTo>
                    <a:pt x="7315200" y="23171147"/>
                  </a:lnTo>
                  <a:lnTo>
                    <a:pt x="7496176" y="23050499"/>
                  </a:lnTo>
                  <a:lnTo>
                    <a:pt x="7677152" y="22936199"/>
                  </a:lnTo>
                  <a:lnTo>
                    <a:pt x="7858124" y="22821899"/>
                  </a:lnTo>
                  <a:lnTo>
                    <a:pt x="8039100" y="22707599"/>
                  </a:lnTo>
                  <a:lnTo>
                    <a:pt x="8220076" y="22599647"/>
                  </a:lnTo>
                  <a:lnTo>
                    <a:pt x="8582024" y="22386923"/>
                  </a:lnTo>
                  <a:lnTo>
                    <a:pt x="8940800" y="22180547"/>
                  </a:lnTo>
                  <a:lnTo>
                    <a:pt x="9299576" y="21986875"/>
                  </a:lnTo>
                  <a:lnTo>
                    <a:pt x="9648824" y="21802723"/>
                  </a:lnTo>
                  <a:lnTo>
                    <a:pt x="9994900" y="21624923"/>
                  </a:lnTo>
                  <a:lnTo>
                    <a:pt x="10331448" y="21459823"/>
                  </a:lnTo>
                  <a:lnTo>
                    <a:pt x="10655300" y="21304247"/>
                  </a:lnTo>
                  <a:lnTo>
                    <a:pt x="10969624" y="21158199"/>
                  </a:lnTo>
                  <a:lnTo>
                    <a:pt x="11271248" y="21021675"/>
                  </a:lnTo>
                  <a:lnTo>
                    <a:pt x="11557000" y="20894675"/>
                  </a:lnTo>
                  <a:lnTo>
                    <a:pt x="11826876" y="20777199"/>
                  </a:lnTo>
                  <a:lnTo>
                    <a:pt x="12080876" y="20672423"/>
                  </a:lnTo>
                  <a:lnTo>
                    <a:pt x="12312648" y="20577175"/>
                  </a:lnTo>
                  <a:lnTo>
                    <a:pt x="12709524" y="20421599"/>
                  </a:lnTo>
                  <a:lnTo>
                    <a:pt x="13011152" y="20307299"/>
                  </a:lnTo>
                  <a:lnTo>
                    <a:pt x="13201648" y="20237447"/>
                  </a:lnTo>
                  <a:lnTo>
                    <a:pt x="13268324" y="20215223"/>
                  </a:lnTo>
                  <a:lnTo>
                    <a:pt x="13208000" y="18389599"/>
                  </a:lnTo>
                  <a:lnTo>
                    <a:pt x="13103224" y="18513423"/>
                  </a:lnTo>
                  <a:lnTo>
                    <a:pt x="13001624" y="18634075"/>
                  </a:lnTo>
                  <a:lnTo>
                    <a:pt x="12900024" y="18748375"/>
                  </a:lnTo>
                  <a:lnTo>
                    <a:pt x="12798424" y="18856323"/>
                  </a:lnTo>
                  <a:lnTo>
                    <a:pt x="12700000" y="18961099"/>
                  </a:lnTo>
                  <a:lnTo>
                    <a:pt x="12601576" y="19059523"/>
                  </a:lnTo>
                  <a:lnTo>
                    <a:pt x="12506324" y="19154775"/>
                  </a:lnTo>
                  <a:lnTo>
                    <a:pt x="12411076" y="19243675"/>
                  </a:lnTo>
                  <a:lnTo>
                    <a:pt x="12319000" y="19329399"/>
                  </a:lnTo>
                  <a:lnTo>
                    <a:pt x="12226924" y="19408775"/>
                  </a:lnTo>
                  <a:lnTo>
                    <a:pt x="12134848" y="19484975"/>
                  </a:lnTo>
                  <a:lnTo>
                    <a:pt x="12045952" y="19557999"/>
                  </a:lnTo>
                  <a:lnTo>
                    <a:pt x="11960224" y="19627847"/>
                  </a:lnTo>
                  <a:lnTo>
                    <a:pt x="11871324" y="19691347"/>
                  </a:lnTo>
                  <a:lnTo>
                    <a:pt x="11788776" y="19751675"/>
                  </a:lnTo>
                  <a:lnTo>
                    <a:pt x="11703048" y="19808823"/>
                  </a:lnTo>
                  <a:lnTo>
                    <a:pt x="11623676" y="19859623"/>
                  </a:lnTo>
                  <a:lnTo>
                    <a:pt x="11541124" y="19910423"/>
                  </a:lnTo>
                  <a:lnTo>
                    <a:pt x="11461752" y="19954875"/>
                  </a:lnTo>
                  <a:lnTo>
                    <a:pt x="11385552" y="19999323"/>
                  </a:lnTo>
                  <a:lnTo>
                    <a:pt x="11309352" y="20037423"/>
                  </a:lnTo>
                  <a:lnTo>
                    <a:pt x="11236324" y="20075523"/>
                  </a:lnTo>
                  <a:lnTo>
                    <a:pt x="11163300" y="20107275"/>
                  </a:lnTo>
                  <a:lnTo>
                    <a:pt x="11090276" y="20139023"/>
                  </a:lnTo>
                  <a:lnTo>
                    <a:pt x="11020424" y="20164423"/>
                  </a:lnTo>
                  <a:lnTo>
                    <a:pt x="10950576" y="20189823"/>
                  </a:lnTo>
                  <a:lnTo>
                    <a:pt x="10883900" y="20212047"/>
                  </a:lnTo>
                  <a:lnTo>
                    <a:pt x="10820400" y="20231099"/>
                  </a:lnTo>
                  <a:lnTo>
                    <a:pt x="10693400" y="20262847"/>
                  </a:lnTo>
                  <a:lnTo>
                    <a:pt x="10575924" y="20288247"/>
                  </a:lnTo>
                  <a:lnTo>
                    <a:pt x="10461624" y="20304123"/>
                  </a:lnTo>
                  <a:lnTo>
                    <a:pt x="10356848" y="20310475"/>
                  </a:lnTo>
                  <a:lnTo>
                    <a:pt x="10258424" y="20313647"/>
                  </a:lnTo>
                  <a:lnTo>
                    <a:pt x="10166352" y="20310475"/>
                  </a:lnTo>
                  <a:lnTo>
                    <a:pt x="10080624" y="20300947"/>
                  </a:lnTo>
                  <a:lnTo>
                    <a:pt x="10001248" y="20291423"/>
                  </a:lnTo>
                  <a:lnTo>
                    <a:pt x="9931400" y="20275547"/>
                  </a:lnTo>
                  <a:lnTo>
                    <a:pt x="9864724" y="20259675"/>
                  </a:lnTo>
                  <a:lnTo>
                    <a:pt x="9807576" y="20240623"/>
                  </a:lnTo>
                  <a:lnTo>
                    <a:pt x="9759952" y="20224747"/>
                  </a:lnTo>
                  <a:lnTo>
                    <a:pt x="9715500" y="20205699"/>
                  </a:lnTo>
                  <a:lnTo>
                    <a:pt x="9683752" y="20189823"/>
                  </a:lnTo>
                  <a:lnTo>
                    <a:pt x="9636124" y="20164423"/>
                  </a:lnTo>
                  <a:lnTo>
                    <a:pt x="9620248" y="20154899"/>
                  </a:lnTo>
                  <a:lnTo>
                    <a:pt x="9493248" y="20135847"/>
                  </a:lnTo>
                  <a:lnTo>
                    <a:pt x="9369424" y="20113623"/>
                  </a:lnTo>
                  <a:lnTo>
                    <a:pt x="9251952" y="20085047"/>
                  </a:lnTo>
                  <a:lnTo>
                    <a:pt x="9140824" y="20053299"/>
                  </a:lnTo>
                  <a:lnTo>
                    <a:pt x="9032876" y="20018375"/>
                  </a:lnTo>
                  <a:lnTo>
                    <a:pt x="8928100" y="19977099"/>
                  </a:lnTo>
                  <a:lnTo>
                    <a:pt x="8826500" y="19932647"/>
                  </a:lnTo>
                  <a:lnTo>
                    <a:pt x="8731248" y="19888199"/>
                  </a:lnTo>
                  <a:lnTo>
                    <a:pt x="8642352" y="19837399"/>
                  </a:lnTo>
                  <a:lnTo>
                    <a:pt x="8553448" y="19783423"/>
                  </a:lnTo>
                  <a:lnTo>
                    <a:pt x="8470900" y="19726275"/>
                  </a:lnTo>
                  <a:lnTo>
                    <a:pt x="8391524" y="19665947"/>
                  </a:lnTo>
                  <a:lnTo>
                    <a:pt x="8318500" y="19602447"/>
                  </a:lnTo>
                  <a:lnTo>
                    <a:pt x="8245476" y="19538947"/>
                  </a:lnTo>
                  <a:lnTo>
                    <a:pt x="8178800" y="19469099"/>
                  </a:lnTo>
                  <a:lnTo>
                    <a:pt x="8112124" y="19399247"/>
                  </a:lnTo>
                  <a:lnTo>
                    <a:pt x="8051800" y="19326223"/>
                  </a:lnTo>
                  <a:lnTo>
                    <a:pt x="7994648" y="19253199"/>
                  </a:lnTo>
                  <a:lnTo>
                    <a:pt x="7940676" y="19176999"/>
                  </a:lnTo>
                  <a:lnTo>
                    <a:pt x="7889876" y="19097623"/>
                  </a:lnTo>
                  <a:lnTo>
                    <a:pt x="7842248" y="19018247"/>
                  </a:lnTo>
                  <a:lnTo>
                    <a:pt x="7797800" y="18938875"/>
                  </a:lnTo>
                  <a:lnTo>
                    <a:pt x="7756524" y="18856323"/>
                  </a:lnTo>
                  <a:lnTo>
                    <a:pt x="7715248" y="18770599"/>
                  </a:lnTo>
                  <a:lnTo>
                    <a:pt x="7680324" y="18688047"/>
                  </a:lnTo>
                  <a:lnTo>
                    <a:pt x="7645400" y="18602323"/>
                  </a:lnTo>
                  <a:lnTo>
                    <a:pt x="7613648" y="18516599"/>
                  </a:lnTo>
                  <a:lnTo>
                    <a:pt x="7585076" y="18430875"/>
                  </a:lnTo>
                  <a:lnTo>
                    <a:pt x="7559676" y="18341975"/>
                  </a:lnTo>
                  <a:lnTo>
                    <a:pt x="7537448" y="18256247"/>
                  </a:lnTo>
                  <a:lnTo>
                    <a:pt x="7515224" y="18167351"/>
                  </a:lnTo>
                  <a:lnTo>
                    <a:pt x="7496176" y="18081623"/>
                  </a:lnTo>
                  <a:lnTo>
                    <a:pt x="7461248" y="17910175"/>
                  </a:lnTo>
                  <a:lnTo>
                    <a:pt x="7435848" y="17738723"/>
                  </a:lnTo>
                  <a:lnTo>
                    <a:pt x="7416800" y="17570451"/>
                  </a:lnTo>
                  <a:lnTo>
                    <a:pt x="7404100" y="17408523"/>
                  </a:lnTo>
                  <a:lnTo>
                    <a:pt x="7394576" y="17252951"/>
                  </a:lnTo>
                  <a:lnTo>
                    <a:pt x="7391400" y="17100551"/>
                  </a:lnTo>
                  <a:lnTo>
                    <a:pt x="7391400" y="16960851"/>
                  </a:lnTo>
                  <a:lnTo>
                    <a:pt x="7394576" y="16830675"/>
                  </a:lnTo>
                  <a:lnTo>
                    <a:pt x="7400924" y="16710025"/>
                  </a:lnTo>
                  <a:lnTo>
                    <a:pt x="7407276" y="16602075"/>
                  </a:lnTo>
                  <a:lnTo>
                    <a:pt x="7423152" y="16424275"/>
                  </a:lnTo>
                  <a:lnTo>
                    <a:pt x="7435848" y="16313149"/>
                  </a:lnTo>
                  <a:lnTo>
                    <a:pt x="7442200" y="16271874"/>
                  </a:lnTo>
                  <a:lnTo>
                    <a:pt x="8559800" y="16271874"/>
                  </a:lnTo>
                  <a:lnTo>
                    <a:pt x="9334500" y="15567024"/>
                  </a:lnTo>
                  <a:lnTo>
                    <a:pt x="10083800" y="14871700"/>
                  </a:lnTo>
                  <a:lnTo>
                    <a:pt x="10814048" y="14189075"/>
                  </a:lnTo>
                  <a:lnTo>
                    <a:pt x="11522076" y="13519149"/>
                  </a:lnTo>
                  <a:lnTo>
                    <a:pt x="12207876" y="12865099"/>
                  </a:lnTo>
                  <a:lnTo>
                    <a:pt x="12874624" y="12223749"/>
                  </a:lnTo>
                  <a:lnTo>
                    <a:pt x="13515976" y="11595100"/>
                  </a:lnTo>
                  <a:lnTo>
                    <a:pt x="14135100" y="10985499"/>
                  </a:lnTo>
                  <a:lnTo>
                    <a:pt x="14732000" y="10391775"/>
                  </a:lnTo>
                  <a:lnTo>
                    <a:pt x="15303500" y="9813925"/>
                  </a:lnTo>
                  <a:lnTo>
                    <a:pt x="15855952" y="9255125"/>
                  </a:lnTo>
                  <a:lnTo>
                    <a:pt x="16383000" y="8712198"/>
                  </a:lnTo>
                  <a:lnTo>
                    <a:pt x="16884648" y="8191500"/>
                  </a:lnTo>
                  <a:lnTo>
                    <a:pt x="17364076" y="7689850"/>
                  </a:lnTo>
                  <a:lnTo>
                    <a:pt x="17821276" y="7210425"/>
                  </a:lnTo>
                  <a:lnTo>
                    <a:pt x="18253076" y="6750050"/>
                  </a:lnTo>
                  <a:lnTo>
                    <a:pt x="18659476" y="6311900"/>
                  </a:lnTo>
                  <a:lnTo>
                    <a:pt x="19040476" y="5899150"/>
                  </a:lnTo>
                  <a:lnTo>
                    <a:pt x="19399248" y="5508625"/>
                  </a:lnTo>
                  <a:lnTo>
                    <a:pt x="19729448" y="5143500"/>
                  </a:lnTo>
                  <a:lnTo>
                    <a:pt x="20320000" y="4489450"/>
                  </a:lnTo>
                  <a:lnTo>
                    <a:pt x="20802600" y="3940174"/>
                  </a:lnTo>
                  <a:lnTo>
                    <a:pt x="21183600" y="3502024"/>
                  </a:lnTo>
                  <a:lnTo>
                    <a:pt x="21456648" y="3181349"/>
                  </a:lnTo>
                  <a:lnTo>
                    <a:pt x="21678900" y="2917825"/>
                  </a:lnTo>
                  <a:lnTo>
                    <a:pt x="21599524" y="2816225"/>
                  </a:lnTo>
                  <a:lnTo>
                    <a:pt x="21529676" y="2711450"/>
                  </a:lnTo>
                  <a:lnTo>
                    <a:pt x="21466176" y="2613025"/>
                  </a:lnTo>
                  <a:lnTo>
                    <a:pt x="21409024" y="2511425"/>
                  </a:lnTo>
                  <a:lnTo>
                    <a:pt x="21361400" y="2416174"/>
                  </a:lnTo>
                  <a:lnTo>
                    <a:pt x="21320124" y="2320925"/>
                  </a:lnTo>
                  <a:lnTo>
                    <a:pt x="21282024" y="2225675"/>
                  </a:lnTo>
                  <a:lnTo>
                    <a:pt x="21250276" y="2136775"/>
                  </a:lnTo>
                  <a:lnTo>
                    <a:pt x="21224876" y="2047875"/>
                  </a:lnTo>
                  <a:lnTo>
                    <a:pt x="21205824" y="1958975"/>
                  </a:lnTo>
                  <a:lnTo>
                    <a:pt x="21189952" y="1876425"/>
                  </a:lnTo>
                  <a:lnTo>
                    <a:pt x="21180424" y="1793875"/>
                  </a:lnTo>
                  <a:lnTo>
                    <a:pt x="21170900" y="1717675"/>
                  </a:lnTo>
                  <a:lnTo>
                    <a:pt x="21167724" y="1641475"/>
                  </a:lnTo>
                  <a:lnTo>
                    <a:pt x="21167724" y="1568450"/>
                  </a:lnTo>
                  <a:lnTo>
                    <a:pt x="21170900" y="1501775"/>
                  </a:lnTo>
                  <a:lnTo>
                    <a:pt x="21177248" y="1435100"/>
                  </a:lnTo>
                  <a:lnTo>
                    <a:pt x="21183600" y="1371600"/>
                  </a:lnTo>
                  <a:lnTo>
                    <a:pt x="21193124" y="1311275"/>
                  </a:lnTo>
                  <a:lnTo>
                    <a:pt x="21205824" y="1257300"/>
                  </a:lnTo>
                  <a:lnTo>
                    <a:pt x="21231224" y="1158875"/>
                  </a:lnTo>
                  <a:lnTo>
                    <a:pt x="21256624" y="1073150"/>
                  </a:lnTo>
                  <a:lnTo>
                    <a:pt x="21282024" y="1009650"/>
                  </a:lnTo>
                  <a:lnTo>
                    <a:pt x="21304248" y="958850"/>
                  </a:lnTo>
                  <a:lnTo>
                    <a:pt x="21326476" y="920750"/>
                  </a:lnTo>
                  <a:lnTo>
                    <a:pt x="21377276" y="835025"/>
                  </a:lnTo>
                  <a:lnTo>
                    <a:pt x="21428076" y="752475"/>
                  </a:lnTo>
                  <a:lnTo>
                    <a:pt x="21478876" y="676275"/>
                  </a:lnTo>
                  <a:lnTo>
                    <a:pt x="21532848" y="606425"/>
                  </a:lnTo>
                  <a:lnTo>
                    <a:pt x="21586824" y="539750"/>
                  </a:lnTo>
                  <a:lnTo>
                    <a:pt x="21640800" y="476250"/>
                  </a:lnTo>
                  <a:lnTo>
                    <a:pt x="21697952" y="419100"/>
                  </a:lnTo>
                  <a:lnTo>
                    <a:pt x="21755100" y="365125"/>
                  </a:lnTo>
                  <a:lnTo>
                    <a:pt x="21812248" y="317500"/>
                  </a:lnTo>
                  <a:lnTo>
                    <a:pt x="21869400" y="273050"/>
                  </a:lnTo>
                  <a:lnTo>
                    <a:pt x="21926552" y="231775"/>
                  </a:lnTo>
                  <a:lnTo>
                    <a:pt x="21983700" y="193675"/>
                  </a:lnTo>
                  <a:lnTo>
                    <a:pt x="22044024" y="158750"/>
                  </a:lnTo>
                  <a:lnTo>
                    <a:pt x="22104352" y="130175"/>
                  </a:lnTo>
                  <a:lnTo>
                    <a:pt x="22164676" y="101600"/>
                  </a:lnTo>
                  <a:lnTo>
                    <a:pt x="22221824" y="79375"/>
                  </a:lnTo>
                  <a:lnTo>
                    <a:pt x="22282152" y="60325"/>
                  </a:lnTo>
                  <a:lnTo>
                    <a:pt x="22342476" y="41275"/>
                  </a:lnTo>
                  <a:lnTo>
                    <a:pt x="22402800" y="28575"/>
                  </a:lnTo>
                  <a:lnTo>
                    <a:pt x="22463124" y="15875"/>
                  </a:lnTo>
                  <a:lnTo>
                    <a:pt x="22523448" y="9525"/>
                  </a:lnTo>
                  <a:lnTo>
                    <a:pt x="22583776" y="3175"/>
                  </a:lnTo>
                  <a:lnTo>
                    <a:pt x="22644100" y="0"/>
                  </a:lnTo>
                  <a:close/>
                </a:path>
              </a:pathLst>
            </a:custGeom>
            <a:solidFill>
              <a:srgbClr val="F3DF8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8" name="矩形 7"/>
            <p:cNvSpPr/>
            <p:nvPr/>
          </p:nvSpPr>
          <p:spPr>
            <a:xfrm>
              <a:off x="3417" y="3033"/>
              <a:ext cx="7425" cy="2585"/>
            </a:xfrm>
            <a:prstGeom prst="rect">
              <a:avLst/>
            </a:prstGeom>
          </p:spPr>
          <p:txBody>
            <a:bodyPr wrap="square">
              <a:spAutoFit/>
            </a:bodyPr>
            <a:lstStyle/>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latin typeface="宋体" panose="02010600030101010101" pitchFamily="2" charset="-122"/>
                <a:ea typeface="宋体" panose="02010600030101010101" pitchFamily="2" charset="-122"/>
              </a:endParaRPr>
            </a:p>
          </p:txBody>
        </p:sp>
      </p:grpSp>
      <p:grpSp>
        <p:nvGrpSpPr>
          <p:cNvPr id="3" name="组合 2"/>
          <p:cNvGrpSpPr/>
          <p:nvPr/>
        </p:nvGrpSpPr>
        <p:grpSpPr>
          <a:xfrm>
            <a:off x="854075" y="4148455"/>
            <a:ext cx="5699760" cy="1640840"/>
            <a:chOff x="1865" y="3033"/>
            <a:chExt cx="8976" cy="2584"/>
          </a:xfrm>
        </p:grpSpPr>
        <p:sp>
          <p:nvSpPr>
            <p:cNvPr id="4" name="KSO_Shape"/>
            <p:cNvSpPr/>
            <p:nvPr/>
          </p:nvSpPr>
          <p:spPr bwMode="auto">
            <a:xfrm>
              <a:off x="1865" y="3336"/>
              <a:ext cx="1342" cy="1978"/>
            </a:xfrm>
            <a:custGeom>
              <a:avLst/>
              <a:gdLst>
                <a:gd name="T0" fmla="*/ 5492752 w 25942924"/>
                <a:gd name="T1" fmla="*/ 26927175 h 38249223"/>
                <a:gd name="T2" fmla="*/ 4702176 w 25942924"/>
                <a:gd name="T3" fmla="*/ 29870399 h 38249223"/>
                <a:gd name="T4" fmla="*/ 8432800 w 25942924"/>
                <a:gd name="T5" fmla="*/ 33918523 h 38249223"/>
                <a:gd name="T6" fmla="*/ 12493624 w 25942924"/>
                <a:gd name="T7" fmla="*/ 34394775 h 38249223"/>
                <a:gd name="T8" fmla="*/ 13274676 w 25942924"/>
                <a:gd name="T9" fmla="*/ 32511999 h 38249223"/>
                <a:gd name="T10" fmla="*/ 10582276 w 25942924"/>
                <a:gd name="T11" fmla="*/ 31924623 h 38249223"/>
                <a:gd name="T12" fmla="*/ 8715376 w 25942924"/>
                <a:gd name="T13" fmla="*/ 29327475 h 38249223"/>
                <a:gd name="T14" fmla="*/ 9842500 w 25942924"/>
                <a:gd name="T15" fmla="*/ 27247847 h 38249223"/>
                <a:gd name="T16" fmla="*/ 11585576 w 25942924"/>
                <a:gd name="T17" fmla="*/ 27184347 h 38249223"/>
                <a:gd name="T18" fmla="*/ 12966700 w 25942924"/>
                <a:gd name="T19" fmla="*/ 27428823 h 38249223"/>
                <a:gd name="T20" fmla="*/ 13033376 w 25942924"/>
                <a:gd name="T21" fmla="*/ 26250899 h 38249223"/>
                <a:gd name="T22" fmla="*/ 10887076 w 25942924"/>
                <a:gd name="T23" fmla="*/ 26177875 h 38249223"/>
                <a:gd name="T24" fmla="*/ 5676900 w 25942924"/>
                <a:gd name="T25" fmla="*/ 974724 h 38249223"/>
                <a:gd name="T26" fmla="*/ 7677152 w 25942924"/>
                <a:gd name="T27" fmla="*/ 2273299 h 38249223"/>
                <a:gd name="T28" fmla="*/ 10979152 w 25942924"/>
                <a:gd name="T29" fmla="*/ 1511299 h 38249223"/>
                <a:gd name="T30" fmla="*/ 12147552 w 25942924"/>
                <a:gd name="T31" fmla="*/ 4095748 h 38249223"/>
                <a:gd name="T32" fmla="*/ 13385800 w 25942924"/>
                <a:gd name="T33" fmla="*/ 6937374 h 38249223"/>
                <a:gd name="T34" fmla="*/ 12369800 w 25942924"/>
                <a:gd name="T35" fmla="*/ 8848724 h 38249223"/>
                <a:gd name="T36" fmla="*/ 10944224 w 25942924"/>
                <a:gd name="T37" fmla="*/ 10118724 h 38249223"/>
                <a:gd name="T38" fmla="*/ 8134352 w 25942924"/>
                <a:gd name="T39" fmla="*/ 10988674 h 38249223"/>
                <a:gd name="T40" fmla="*/ 6178552 w 25942924"/>
                <a:gd name="T41" fmla="*/ 9788524 h 38249223"/>
                <a:gd name="T42" fmla="*/ 7943848 w 25942924"/>
                <a:gd name="T43" fmla="*/ 8858248 h 38249223"/>
                <a:gd name="T44" fmla="*/ 9032876 w 25942924"/>
                <a:gd name="T45" fmla="*/ 6708774 h 38249223"/>
                <a:gd name="T46" fmla="*/ 7140576 w 25942924"/>
                <a:gd name="T47" fmla="*/ 4949824 h 38249223"/>
                <a:gd name="T48" fmla="*/ 4384676 w 25942924"/>
                <a:gd name="T49" fmla="*/ 6226174 h 38249223"/>
                <a:gd name="T50" fmla="*/ 3854448 w 25942924"/>
                <a:gd name="T51" fmla="*/ 9004298 h 38249223"/>
                <a:gd name="T52" fmla="*/ 5695952 w 25942924"/>
                <a:gd name="T53" fmla="*/ 11490323 h 38249223"/>
                <a:gd name="T54" fmla="*/ 9324976 w 25942924"/>
                <a:gd name="T55" fmla="*/ 12211049 h 38249223"/>
                <a:gd name="T56" fmla="*/ 11537952 w 25942924"/>
                <a:gd name="T57" fmla="*/ 12665073 h 38249223"/>
                <a:gd name="T58" fmla="*/ 7064376 w 25942924"/>
                <a:gd name="T59" fmla="*/ 14573249 h 38249223"/>
                <a:gd name="T60" fmla="*/ 2994024 w 25942924"/>
                <a:gd name="T61" fmla="*/ 14096999 h 38249223"/>
                <a:gd name="T62" fmla="*/ 1031876 w 25942924"/>
                <a:gd name="T63" fmla="*/ 12036423 h 38249223"/>
                <a:gd name="T64" fmla="*/ 1216024 w 25942924"/>
                <a:gd name="T65" fmla="*/ 8693149 h 38249223"/>
                <a:gd name="T66" fmla="*/ 9524 w 25942924"/>
                <a:gd name="T67" fmla="*/ 6108699 h 38249223"/>
                <a:gd name="T68" fmla="*/ 1527176 w 25942924"/>
                <a:gd name="T69" fmla="*/ 3692524 h 38249223"/>
                <a:gd name="T70" fmla="*/ 3810000 w 25942924"/>
                <a:gd name="T71" fmla="*/ 1657349 h 38249223"/>
                <a:gd name="T72" fmla="*/ 23053676 w 25942924"/>
                <a:gd name="T73" fmla="*/ 38100 h 38249223"/>
                <a:gd name="T74" fmla="*/ 25657176 w 25942924"/>
                <a:gd name="T75" fmla="*/ 2285999 h 38249223"/>
                <a:gd name="T76" fmla="*/ 25558752 w 25942924"/>
                <a:gd name="T77" fmla="*/ 6111875 h 38249223"/>
                <a:gd name="T78" fmla="*/ 19513552 w 25942924"/>
                <a:gd name="T79" fmla="*/ 13350875 h 38249223"/>
                <a:gd name="T80" fmla="*/ 19570700 w 25942924"/>
                <a:gd name="T81" fmla="*/ 15982949 h 38249223"/>
                <a:gd name="T82" fmla="*/ 17770476 w 25942924"/>
                <a:gd name="T83" fmla="*/ 18173699 h 38249223"/>
                <a:gd name="T84" fmla="*/ 23190200 w 25942924"/>
                <a:gd name="T85" fmla="*/ 20151723 h 38249223"/>
                <a:gd name="T86" fmla="*/ 25063448 w 25942924"/>
                <a:gd name="T87" fmla="*/ 22933023 h 38249223"/>
                <a:gd name="T88" fmla="*/ 22244048 w 25942924"/>
                <a:gd name="T89" fmla="*/ 24831675 h 38249223"/>
                <a:gd name="T90" fmla="*/ 21183600 w 25942924"/>
                <a:gd name="T91" fmla="*/ 26219147 h 38249223"/>
                <a:gd name="T92" fmla="*/ 21983700 w 25942924"/>
                <a:gd name="T93" fmla="*/ 28184475 h 38249223"/>
                <a:gd name="T94" fmla="*/ 20805776 w 25942924"/>
                <a:gd name="T95" fmla="*/ 30540323 h 38249223"/>
                <a:gd name="T96" fmla="*/ 19091276 w 25942924"/>
                <a:gd name="T97" fmla="*/ 30613347 h 38249223"/>
                <a:gd name="T98" fmla="*/ 18430876 w 25942924"/>
                <a:gd name="T99" fmla="*/ 29695775 h 38249223"/>
                <a:gd name="T100" fmla="*/ 17110076 w 25942924"/>
                <a:gd name="T101" fmla="*/ 33810575 h 38249223"/>
                <a:gd name="T102" fmla="*/ 15474952 w 25942924"/>
                <a:gd name="T103" fmla="*/ 37547551 h 38249223"/>
                <a:gd name="T104" fmla="*/ 12985752 w 25942924"/>
                <a:gd name="T105" fmla="*/ 38236523 h 38249223"/>
                <a:gd name="T106" fmla="*/ 7734300 w 25942924"/>
                <a:gd name="T107" fmla="*/ 35312351 h 38249223"/>
                <a:gd name="T108" fmla="*/ 3908424 w 25942924"/>
                <a:gd name="T109" fmla="*/ 30219647 h 38249223"/>
                <a:gd name="T110" fmla="*/ 4111624 w 25942924"/>
                <a:gd name="T111" fmla="*/ 26250899 h 38249223"/>
                <a:gd name="T112" fmla="*/ 8940800 w 25942924"/>
                <a:gd name="T113" fmla="*/ 22180547 h 38249223"/>
                <a:gd name="T114" fmla="*/ 11788776 w 25942924"/>
                <a:gd name="T115" fmla="*/ 19751675 h 38249223"/>
                <a:gd name="T116" fmla="*/ 9369424 w 25942924"/>
                <a:gd name="T117" fmla="*/ 20113623 h 38249223"/>
                <a:gd name="T118" fmla="*/ 7461248 w 25942924"/>
                <a:gd name="T119" fmla="*/ 17910175 h 38249223"/>
                <a:gd name="T120" fmla="*/ 19040476 w 25942924"/>
                <a:gd name="T121" fmla="*/ 5899150 h 38249223"/>
                <a:gd name="T122" fmla="*/ 21304248 w 25942924"/>
                <a:gd name="T123" fmla="*/ 958850 h 38249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42924" h="38249223">
                  <a:moveTo>
                    <a:pt x="12957176" y="23977599"/>
                  </a:moveTo>
                  <a:lnTo>
                    <a:pt x="12753976" y="24034747"/>
                  </a:lnTo>
                  <a:lnTo>
                    <a:pt x="12515848" y="24101423"/>
                  </a:lnTo>
                  <a:lnTo>
                    <a:pt x="12195176" y="24193499"/>
                  </a:lnTo>
                  <a:lnTo>
                    <a:pt x="11811000" y="24307799"/>
                  </a:lnTo>
                  <a:lnTo>
                    <a:pt x="11363324" y="24444323"/>
                  </a:lnTo>
                  <a:lnTo>
                    <a:pt x="10871200" y="24599899"/>
                  </a:lnTo>
                  <a:lnTo>
                    <a:pt x="10337800" y="24771347"/>
                  </a:lnTo>
                  <a:lnTo>
                    <a:pt x="10061576" y="24866599"/>
                  </a:lnTo>
                  <a:lnTo>
                    <a:pt x="9779000" y="24961847"/>
                  </a:lnTo>
                  <a:lnTo>
                    <a:pt x="9490076" y="25063447"/>
                  </a:lnTo>
                  <a:lnTo>
                    <a:pt x="9197976" y="25168223"/>
                  </a:lnTo>
                  <a:lnTo>
                    <a:pt x="8905876" y="25276175"/>
                  </a:lnTo>
                  <a:lnTo>
                    <a:pt x="8610600" y="25387299"/>
                  </a:lnTo>
                  <a:lnTo>
                    <a:pt x="8318500" y="25501599"/>
                  </a:lnTo>
                  <a:lnTo>
                    <a:pt x="8026400" y="25615899"/>
                  </a:lnTo>
                  <a:lnTo>
                    <a:pt x="7737476" y="25736547"/>
                  </a:lnTo>
                  <a:lnTo>
                    <a:pt x="7451724" y="25857199"/>
                  </a:lnTo>
                  <a:lnTo>
                    <a:pt x="7172324" y="25981023"/>
                  </a:lnTo>
                  <a:lnTo>
                    <a:pt x="6899276" y="26108023"/>
                  </a:lnTo>
                  <a:lnTo>
                    <a:pt x="6632576" y="26235023"/>
                  </a:lnTo>
                  <a:lnTo>
                    <a:pt x="6378576" y="26362023"/>
                  </a:lnTo>
                  <a:lnTo>
                    <a:pt x="6134100" y="26495375"/>
                  </a:lnTo>
                  <a:lnTo>
                    <a:pt x="5899152" y="26625547"/>
                  </a:lnTo>
                  <a:lnTo>
                    <a:pt x="5880100" y="26638247"/>
                  </a:lnTo>
                  <a:lnTo>
                    <a:pt x="5822952" y="26673175"/>
                  </a:lnTo>
                  <a:lnTo>
                    <a:pt x="5734048" y="26730323"/>
                  </a:lnTo>
                  <a:lnTo>
                    <a:pt x="5683248" y="26771599"/>
                  </a:lnTo>
                  <a:lnTo>
                    <a:pt x="5622924" y="26816047"/>
                  </a:lnTo>
                  <a:lnTo>
                    <a:pt x="5559424" y="26866847"/>
                  </a:lnTo>
                  <a:lnTo>
                    <a:pt x="5492752" y="26927175"/>
                  </a:lnTo>
                  <a:lnTo>
                    <a:pt x="5422900" y="26990675"/>
                  </a:lnTo>
                  <a:lnTo>
                    <a:pt x="5349876" y="27063699"/>
                  </a:lnTo>
                  <a:lnTo>
                    <a:pt x="5276848" y="27143075"/>
                  </a:lnTo>
                  <a:lnTo>
                    <a:pt x="5200648" y="27228799"/>
                  </a:lnTo>
                  <a:lnTo>
                    <a:pt x="5124448" y="27320875"/>
                  </a:lnTo>
                  <a:lnTo>
                    <a:pt x="5048248" y="27419299"/>
                  </a:lnTo>
                  <a:lnTo>
                    <a:pt x="5000624" y="27489147"/>
                  </a:lnTo>
                  <a:lnTo>
                    <a:pt x="4953000" y="27565347"/>
                  </a:lnTo>
                  <a:lnTo>
                    <a:pt x="4905376" y="27641547"/>
                  </a:lnTo>
                  <a:lnTo>
                    <a:pt x="4857752" y="27720923"/>
                  </a:lnTo>
                  <a:lnTo>
                    <a:pt x="4813300" y="27806647"/>
                  </a:lnTo>
                  <a:lnTo>
                    <a:pt x="4768848" y="27892375"/>
                  </a:lnTo>
                  <a:lnTo>
                    <a:pt x="4727576" y="27981275"/>
                  </a:lnTo>
                  <a:lnTo>
                    <a:pt x="4689476" y="28076523"/>
                  </a:lnTo>
                  <a:lnTo>
                    <a:pt x="4667248" y="28187647"/>
                  </a:lnTo>
                  <a:lnTo>
                    <a:pt x="4645024" y="28298775"/>
                  </a:lnTo>
                  <a:lnTo>
                    <a:pt x="4629152" y="28409899"/>
                  </a:lnTo>
                  <a:lnTo>
                    <a:pt x="4616448" y="28517847"/>
                  </a:lnTo>
                  <a:lnTo>
                    <a:pt x="4603752" y="28628975"/>
                  </a:lnTo>
                  <a:lnTo>
                    <a:pt x="4597400" y="28736923"/>
                  </a:lnTo>
                  <a:lnTo>
                    <a:pt x="4594224" y="28841699"/>
                  </a:lnTo>
                  <a:lnTo>
                    <a:pt x="4591048" y="28949647"/>
                  </a:lnTo>
                  <a:lnTo>
                    <a:pt x="4594224" y="29054423"/>
                  </a:lnTo>
                  <a:lnTo>
                    <a:pt x="4597400" y="29159199"/>
                  </a:lnTo>
                  <a:lnTo>
                    <a:pt x="4603752" y="29263975"/>
                  </a:lnTo>
                  <a:lnTo>
                    <a:pt x="4613276" y="29365575"/>
                  </a:lnTo>
                  <a:lnTo>
                    <a:pt x="4625976" y="29470347"/>
                  </a:lnTo>
                  <a:lnTo>
                    <a:pt x="4641848" y="29568775"/>
                  </a:lnTo>
                  <a:lnTo>
                    <a:pt x="4657724" y="29670375"/>
                  </a:lnTo>
                  <a:lnTo>
                    <a:pt x="4679952" y="29771975"/>
                  </a:lnTo>
                  <a:lnTo>
                    <a:pt x="4702176" y="29870399"/>
                  </a:lnTo>
                  <a:lnTo>
                    <a:pt x="4727576" y="29968823"/>
                  </a:lnTo>
                  <a:lnTo>
                    <a:pt x="4756152" y="30064075"/>
                  </a:lnTo>
                  <a:lnTo>
                    <a:pt x="4784724" y="30162499"/>
                  </a:lnTo>
                  <a:lnTo>
                    <a:pt x="4816476" y="30257747"/>
                  </a:lnTo>
                  <a:lnTo>
                    <a:pt x="4851400" y="30352999"/>
                  </a:lnTo>
                  <a:lnTo>
                    <a:pt x="4889500" y="30448247"/>
                  </a:lnTo>
                  <a:lnTo>
                    <a:pt x="4927600" y="30543499"/>
                  </a:lnTo>
                  <a:lnTo>
                    <a:pt x="4968876" y="30635575"/>
                  </a:lnTo>
                  <a:lnTo>
                    <a:pt x="5010152" y="30727647"/>
                  </a:lnTo>
                  <a:lnTo>
                    <a:pt x="5057776" y="30819723"/>
                  </a:lnTo>
                  <a:lnTo>
                    <a:pt x="5102224" y="30911799"/>
                  </a:lnTo>
                  <a:lnTo>
                    <a:pt x="5203824" y="31092775"/>
                  </a:lnTo>
                  <a:lnTo>
                    <a:pt x="5308600" y="31270575"/>
                  </a:lnTo>
                  <a:lnTo>
                    <a:pt x="5438776" y="31461075"/>
                  </a:lnTo>
                  <a:lnTo>
                    <a:pt x="5578476" y="31648399"/>
                  </a:lnTo>
                  <a:lnTo>
                    <a:pt x="5721352" y="31829375"/>
                  </a:lnTo>
                  <a:lnTo>
                    <a:pt x="5867400" y="32007175"/>
                  </a:lnTo>
                  <a:lnTo>
                    <a:pt x="6022976" y="32178623"/>
                  </a:lnTo>
                  <a:lnTo>
                    <a:pt x="6181724" y="32343723"/>
                  </a:lnTo>
                  <a:lnTo>
                    <a:pt x="6343648" y="32505647"/>
                  </a:lnTo>
                  <a:lnTo>
                    <a:pt x="6515100" y="32664399"/>
                  </a:lnTo>
                  <a:lnTo>
                    <a:pt x="6686552" y="32813623"/>
                  </a:lnTo>
                  <a:lnTo>
                    <a:pt x="6864352" y="32959675"/>
                  </a:lnTo>
                  <a:lnTo>
                    <a:pt x="7048500" y="33102547"/>
                  </a:lnTo>
                  <a:lnTo>
                    <a:pt x="7235824" y="33235899"/>
                  </a:lnTo>
                  <a:lnTo>
                    <a:pt x="7426324" y="33366075"/>
                  </a:lnTo>
                  <a:lnTo>
                    <a:pt x="7620000" y="33486723"/>
                  </a:lnTo>
                  <a:lnTo>
                    <a:pt x="7816848" y="33604199"/>
                  </a:lnTo>
                  <a:lnTo>
                    <a:pt x="8020048" y="33715323"/>
                  </a:lnTo>
                  <a:lnTo>
                    <a:pt x="8223248" y="33820099"/>
                  </a:lnTo>
                  <a:lnTo>
                    <a:pt x="8432800" y="33918523"/>
                  </a:lnTo>
                  <a:lnTo>
                    <a:pt x="8642352" y="34010599"/>
                  </a:lnTo>
                  <a:lnTo>
                    <a:pt x="8855076" y="34093147"/>
                  </a:lnTo>
                  <a:lnTo>
                    <a:pt x="9074152" y="34172523"/>
                  </a:lnTo>
                  <a:lnTo>
                    <a:pt x="9290048" y="34242375"/>
                  </a:lnTo>
                  <a:lnTo>
                    <a:pt x="9512300" y="34305875"/>
                  </a:lnTo>
                  <a:lnTo>
                    <a:pt x="9734552" y="34363023"/>
                  </a:lnTo>
                  <a:lnTo>
                    <a:pt x="9845676" y="34388423"/>
                  </a:lnTo>
                  <a:lnTo>
                    <a:pt x="9959976" y="34413823"/>
                  </a:lnTo>
                  <a:lnTo>
                    <a:pt x="10071100" y="34432875"/>
                  </a:lnTo>
                  <a:lnTo>
                    <a:pt x="10185400" y="34455099"/>
                  </a:lnTo>
                  <a:lnTo>
                    <a:pt x="10299700" y="34470975"/>
                  </a:lnTo>
                  <a:lnTo>
                    <a:pt x="10414000" y="34490023"/>
                  </a:lnTo>
                  <a:lnTo>
                    <a:pt x="10528300" y="34502723"/>
                  </a:lnTo>
                  <a:lnTo>
                    <a:pt x="10642600" y="34515423"/>
                  </a:lnTo>
                  <a:lnTo>
                    <a:pt x="10756900" y="34524947"/>
                  </a:lnTo>
                  <a:lnTo>
                    <a:pt x="10871200" y="34534475"/>
                  </a:lnTo>
                  <a:lnTo>
                    <a:pt x="10985500" y="34540823"/>
                  </a:lnTo>
                  <a:lnTo>
                    <a:pt x="11102976" y="34543999"/>
                  </a:lnTo>
                  <a:lnTo>
                    <a:pt x="11217276" y="34547175"/>
                  </a:lnTo>
                  <a:lnTo>
                    <a:pt x="11334752" y="34547175"/>
                  </a:lnTo>
                  <a:lnTo>
                    <a:pt x="11449048" y="34543999"/>
                  </a:lnTo>
                  <a:lnTo>
                    <a:pt x="11566524" y="34540823"/>
                  </a:lnTo>
                  <a:lnTo>
                    <a:pt x="11674476" y="34534475"/>
                  </a:lnTo>
                  <a:lnTo>
                    <a:pt x="11779248" y="34521775"/>
                  </a:lnTo>
                  <a:lnTo>
                    <a:pt x="11887200" y="34509075"/>
                  </a:lnTo>
                  <a:lnTo>
                    <a:pt x="11995152" y="34496375"/>
                  </a:lnTo>
                  <a:lnTo>
                    <a:pt x="12103100" y="34480499"/>
                  </a:lnTo>
                  <a:lnTo>
                    <a:pt x="12211048" y="34458275"/>
                  </a:lnTo>
                  <a:lnTo>
                    <a:pt x="12322176" y="34439223"/>
                  </a:lnTo>
                  <a:lnTo>
                    <a:pt x="12430124" y="34413823"/>
                  </a:lnTo>
                  <a:lnTo>
                    <a:pt x="12493624" y="34394775"/>
                  </a:lnTo>
                  <a:lnTo>
                    <a:pt x="12557124" y="34372547"/>
                  </a:lnTo>
                  <a:lnTo>
                    <a:pt x="12614276" y="34350323"/>
                  </a:lnTo>
                  <a:lnTo>
                    <a:pt x="12668248" y="34328099"/>
                  </a:lnTo>
                  <a:lnTo>
                    <a:pt x="12722224" y="34302699"/>
                  </a:lnTo>
                  <a:lnTo>
                    <a:pt x="12769848" y="34274123"/>
                  </a:lnTo>
                  <a:lnTo>
                    <a:pt x="12817476" y="34245547"/>
                  </a:lnTo>
                  <a:lnTo>
                    <a:pt x="12861924" y="34216975"/>
                  </a:lnTo>
                  <a:lnTo>
                    <a:pt x="12903200" y="34185223"/>
                  </a:lnTo>
                  <a:lnTo>
                    <a:pt x="12944476" y="34153475"/>
                  </a:lnTo>
                  <a:lnTo>
                    <a:pt x="12982576" y="34118547"/>
                  </a:lnTo>
                  <a:lnTo>
                    <a:pt x="13014324" y="34083623"/>
                  </a:lnTo>
                  <a:lnTo>
                    <a:pt x="13049248" y="34045523"/>
                  </a:lnTo>
                  <a:lnTo>
                    <a:pt x="13077824" y="34010599"/>
                  </a:lnTo>
                  <a:lnTo>
                    <a:pt x="13106400" y="33969323"/>
                  </a:lnTo>
                  <a:lnTo>
                    <a:pt x="13131800" y="33931223"/>
                  </a:lnTo>
                  <a:lnTo>
                    <a:pt x="13157200" y="33889947"/>
                  </a:lnTo>
                  <a:lnTo>
                    <a:pt x="13176248" y="33845499"/>
                  </a:lnTo>
                  <a:lnTo>
                    <a:pt x="13198476" y="33804223"/>
                  </a:lnTo>
                  <a:lnTo>
                    <a:pt x="13214352" y="33759775"/>
                  </a:lnTo>
                  <a:lnTo>
                    <a:pt x="13233400" y="33715323"/>
                  </a:lnTo>
                  <a:lnTo>
                    <a:pt x="13246100" y="33667699"/>
                  </a:lnTo>
                  <a:lnTo>
                    <a:pt x="13271500" y="33575623"/>
                  </a:lnTo>
                  <a:lnTo>
                    <a:pt x="13290552" y="33477199"/>
                  </a:lnTo>
                  <a:lnTo>
                    <a:pt x="13303248" y="33375599"/>
                  </a:lnTo>
                  <a:lnTo>
                    <a:pt x="13312776" y="33273999"/>
                  </a:lnTo>
                  <a:lnTo>
                    <a:pt x="13315952" y="33169223"/>
                  </a:lnTo>
                  <a:lnTo>
                    <a:pt x="13315952" y="33061275"/>
                  </a:lnTo>
                  <a:lnTo>
                    <a:pt x="13312776" y="32953323"/>
                  </a:lnTo>
                  <a:lnTo>
                    <a:pt x="13306424" y="32845375"/>
                  </a:lnTo>
                  <a:lnTo>
                    <a:pt x="13296900" y="32734247"/>
                  </a:lnTo>
                  <a:lnTo>
                    <a:pt x="13274676" y="32511999"/>
                  </a:lnTo>
                  <a:lnTo>
                    <a:pt x="13252448" y="32292923"/>
                  </a:lnTo>
                  <a:lnTo>
                    <a:pt x="13227048" y="32073847"/>
                  </a:lnTo>
                  <a:lnTo>
                    <a:pt x="13217524" y="31965899"/>
                  </a:lnTo>
                  <a:lnTo>
                    <a:pt x="13211176" y="31857947"/>
                  </a:lnTo>
                  <a:lnTo>
                    <a:pt x="13204824" y="31756347"/>
                  </a:lnTo>
                  <a:lnTo>
                    <a:pt x="13201648" y="31654747"/>
                  </a:lnTo>
                  <a:lnTo>
                    <a:pt x="13204824" y="31553147"/>
                  </a:lnTo>
                  <a:lnTo>
                    <a:pt x="13208000" y="31457899"/>
                  </a:lnTo>
                  <a:lnTo>
                    <a:pt x="13128624" y="31511875"/>
                  </a:lnTo>
                  <a:lnTo>
                    <a:pt x="13049248" y="31559499"/>
                  </a:lnTo>
                  <a:lnTo>
                    <a:pt x="12966700" y="31607123"/>
                  </a:lnTo>
                  <a:lnTo>
                    <a:pt x="12884152" y="31654747"/>
                  </a:lnTo>
                  <a:lnTo>
                    <a:pt x="12798424" y="31696023"/>
                  </a:lnTo>
                  <a:lnTo>
                    <a:pt x="12712700" y="31737299"/>
                  </a:lnTo>
                  <a:lnTo>
                    <a:pt x="12623800" y="31775399"/>
                  </a:lnTo>
                  <a:lnTo>
                    <a:pt x="12534900" y="31810323"/>
                  </a:lnTo>
                  <a:lnTo>
                    <a:pt x="12395200" y="31861123"/>
                  </a:lnTo>
                  <a:lnTo>
                    <a:pt x="12255500" y="31902399"/>
                  </a:lnTo>
                  <a:lnTo>
                    <a:pt x="12118976" y="31940499"/>
                  </a:lnTo>
                  <a:lnTo>
                    <a:pt x="11979276" y="31969075"/>
                  </a:lnTo>
                  <a:lnTo>
                    <a:pt x="11842752" y="31991299"/>
                  </a:lnTo>
                  <a:lnTo>
                    <a:pt x="11706224" y="32010347"/>
                  </a:lnTo>
                  <a:lnTo>
                    <a:pt x="11569700" y="32019875"/>
                  </a:lnTo>
                  <a:lnTo>
                    <a:pt x="11433176" y="32023047"/>
                  </a:lnTo>
                  <a:lnTo>
                    <a:pt x="11309352" y="32026223"/>
                  </a:lnTo>
                  <a:lnTo>
                    <a:pt x="11185524" y="32023047"/>
                  </a:lnTo>
                  <a:lnTo>
                    <a:pt x="11061700" y="32013523"/>
                  </a:lnTo>
                  <a:lnTo>
                    <a:pt x="10937876" y="32000823"/>
                  </a:lnTo>
                  <a:lnTo>
                    <a:pt x="10817224" y="31978599"/>
                  </a:lnTo>
                  <a:lnTo>
                    <a:pt x="10699752" y="31956375"/>
                  </a:lnTo>
                  <a:lnTo>
                    <a:pt x="10582276" y="31924623"/>
                  </a:lnTo>
                  <a:lnTo>
                    <a:pt x="10464800" y="31889699"/>
                  </a:lnTo>
                  <a:lnTo>
                    <a:pt x="10350500" y="31848423"/>
                  </a:lnTo>
                  <a:lnTo>
                    <a:pt x="10239376" y="31803975"/>
                  </a:lnTo>
                  <a:lnTo>
                    <a:pt x="10131424" y="31756347"/>
                  </a:lnTo>
                  <a:lnTo>
                    <a:pt x="10023476" y="31702375"/>
                  </a:lnTo>
                  <a:lnTo>
                    <a:pt x="9918700" y="31642047"/>
                  </a:lnTo>
                  <a:lnTo>
                    <a:pt x="9817100" y="31578547"/>
                  </a:lnTo>
                  <a:lnTo>
                    <a:pt x="9721848" y="31511875"/>
                  </a:lnTo>
                  <a:lnTo>
                    <a:pt x="9626600" y="31438847"/>
                  </a:lnTo>
                  <a:lnTo>
                    <a:pt x="9534524" y="31365823"/>
                  </a:lnTo>
                  <a:lnTo>
                    <a:pt x="9448800" y="31286447"/>
                  </a:lnTo>
                  <a:lnTo>
                    <a:pt x="9366248" y="31200723"/>
                  </a:lnTo>
                  <a:lnTo>
                    <a:pt x="9286876" y="31114999"/>
                  </a:lnTo>
                  <a:lnTo>
                    <a:pt x="9210676" y="31022923"/>
                  </a:lnTo>
                  <a:lnTo>
                    <a:pt x="9140824" y="30930847"/>
                  </a:lnTo>
                  <a:lnTo>
                    <a:pt x="9077324" y="30832423"/>
                  </a:lnTo>
                  <a:lnTo>
                    <a:pt x="9017000" y="30730823"/>
                  </a:lnTo>
                  <a:lnTo>
                    <a:pt x="8959848" y="30626047"/>
                  </a:lnTo>
                  <a:lnTo>
                    <a:pt x="8909048" y="30518099"/>
                  </a:lnTo>
                  <a:lnTo>
                    <a:pt x="8864600" y="30410147"/>
                  </a:lnTo>
                  <a:lnTo>
                    <a:pt x="8826500" y="30295847"/>
                  </a:lnTo>
                  <a:lnTo>
                    <a:pt x="8791576" y="30178375"/>
                  </a:lnTo>
                  <a:lnTo>
                    <a:pt x="8766176" y="30060899"/>
                  </a:lnTo>
                  <a:lnTo>
                    <a:pt x="8743952" y="29940247"/>
                  </a:lnTo>
                  <a:lnTo>
                    <a:pt x="8728076" y="29816423"/>
                  </a:lnTo>
                  <a:lnTo>
                    <a:pt x="8715376" y="29676723"/>
                  </a:lnTo>
                  <a:lnTo>
                    <a:pt x="8712200" y="29606875"/>
                  </a:lnTo>
                  <a:lnTo>
                    <a:pt x="8709024" y="29537023"/>
                  </a:lnTo>
                  <a:lnTo>
                    <a:pt x="8709024" y="29467175"/>
                  </a:lnTo>
                  <a:lnTo>
                    <a:pt x="8712200" y="29397323"/>
                  </a:lnTo>
                  <a:lnTo>
                    <a:pt x="8715376" y="29327475"/>
                  </a:lnTo>
                  <a:lnTo>
                    <a:pt x="8721724" y="29260799"/>
                  </a:lnTo>
                  <a:lnTo>
                    <a:pt x="8731248" y="29190947"/>
                  </a:lnTo>
                  <a:lnTo>
                    <a:pt x="8740776" y="29124275"/>
                  </a:lnTo>
                  <a:lnTo>
                    <a:pt x="8753476" y="29057599"/>
                  </a:lnTo>
                  <a:lnTo>
                    <a:pt x="8766176" y="28990923"/>
                  </a:lnTo>
                  <a:lnTo>
                    <a:pt x="8782048" y="28924247"/>
                  </a:lnTo>
                  <a:lnTo>
                    <a:pt x="8801100" y="28857575"/>
                  </a:lnTo>
                  <a:lnTo>
                    <a:pt x="8820152" y="28794075"/>
                  </a:lnTo>
                  <a:lnTo>
                    <a:pt x="8845552" y="28730575"/>
                  </a:lnTo>
                  <a:lnTo>
                    <a:pt x="8870952" y="28648023"/>
                  </a:lnTo>
                  <a:lnTo>
                    <a:pt x="8896352" y="28565475"/>
                  </a:lnTo>
                  <a:lnTo>
                    <a:pt x="8924924" y="28486099"/>
                  </a:lnTo>
                  <a:lnTo>
                    <a:pt x="8956676" y="28403547"/>
                  </a:lnTo>
                  <a:lnTo>
                    <a:pt x="9023352" y="28247975"/>
                  </a:lnTo>
                  <a:lnTo>
                    <a:pt x="9096376" y="28092399"/>
                  </a:lnTo>
                  <a:lnTo>
                    <a:pt x="9175752" y="27943175"/>
                  </a:lnTo>
                  <a:lnTo>
                    <a:pt x="9261476" y="27797123"/>
                  </a:lnTo>
                  <a:lnTo>
                    <a:pt x="9347200" y="27657423"/>
                  </a:lnTo>
                  <a:lnTo>
                    <a:pt x="9439276" y="27520899"/>
                  </a:lnTo>
                  <a:lnTo>
                    <a:pt x="9480552" y="27447875"/>
                  </a:lnTo>
                  <a:lnTo>
                    <a:pt x="9521824" y="27381199"/>
                  </a:lnTo>
                  <a:lnTo>
                    <a:pt x="9563100" y="27324047"/>
                  </a:lnTo>
                  <a:lnTo>
                    <a:pt x="9601200" y="27270075"/>
                  </a:lnTo>
                  <a:lnTo>
                    <a:pt x="9639300" y="27228799"/>
                  </a:lnTo>
                  <a:lnTo>
                    <a:pt x="9674224" y="27193875"/>
                  </a:lnTo>
                  <a:lnTo>
                    <a:pt x="9705976" y="27168475"/>
                  </a:lnTo>
                  <a:lnTo>
                    <a:pt x="9721848" y="27162123"/>
                  </a:lnTo>
                  <a:lnTo>
                    <a:pt x="9737724" y="27155775"/>
                  </a:lnTo>
                  <a:lnTo>
                    <a:pt x="9763124" y="27181175"/>
                  </a:lnTo>
                  <a:lnTo>
                    <a:pt x="9798048" y="27212923"/>
                  </a:lnTo>
                  <a:lnTo>
                    <a:pt x="9842500" y="27247847"/>
                  </a:lnTo>
                  <a:lnTo>
                    <a:pt x="9902824" y="27285947"/>
                  </a:lnTo>
                  <a:lnTo>
                    <a:pt x="9975848" y="27327223"/>
                  </a:lnTo>
                  <a:lnTo>
                    <a:pt x="10017124" y="27346275"/>
                  </a:lnTo>
                  <a:lnTo>
                    <a:pt x="10058400" y="27365323"/>
                  </a:lnTo>
                  <a:lnTo>
                    <a:pt x="10106024" y="27381199"/>
                  </a:lnTo>
                  <a:lnTo>
                    <a:pt x="10156824" y="27397075"/>
                  </a:lnTo>
                  <a:lnTo>
                    <a:pt x="10210800" y="27409775"/>
                  </a:lnTo>
                  <a:lnTo>
                    <a:pt x="10264776" y="27422475"/>
                  </a:lnTo>
                  <a:lnTo>
                    <a:pt x="10325100" y="27428823"/>
                  </a:lnTo>
                  <a:lnTo>
                    <a:pt x="10388600" y="27435175"/>
                  </a:lnTo>
                  <a:lnTo>
                    <a:pt x="10452100" y="27435175"/>
                  </a:lnTo>
                  <a:lnTo>
                    <a:pt x="10521952" y="27435175"/>
                  </a:lnTo>
                  <a:lnTo>
                    <a:pt x="10594976" y="27428823"/>
                  </a:lnTo>
                  <a:lnTo>
                    <a:pt x="10668000" y="27416123"/>
                  </a:lnTo>
                  <a:lnTo>
                    <a:pt x="10744200" y="27400247"/>
                  </a:lnTo>
                  <a:lnTo>
                    <a:pt x="10826752" y="27378023"/>
                  </a:lnTo>
                  <a:lnTo>
                    <a:pt x="10909300" y="27349447"/>
                  </a:lnTo>
                  <a:lnTo>
                    <a:pt x="10995024" y="27314523"/>
                  </a:lnTo>
                  <a:lnTo>
                    <a:pt x="11083924" y="27276423"/>
                  </a:lnTo>
                  <a:lnTo>
                    <a:pt x="11176000" y="27228799"/>
                  </a:lnTo>
                  <a:lnTo>
                    <a:pt x="11271248" y="27174823"/>
                  </a:lnTo>
                  <a:lnTo>
                    <a:pt x="11369676" y="27111323"/>
                  </a:lnTo>
                  <a:lnTo>
                    <a:pt x="11395076" y="27111323"/>
                  </a:lnTo>
                  <a:lnTo>
                    <a:pt x="11420476" y="27111323"/>
                  </a:lnTo>
                  <a:lnTo>
                    <a:pt x="11455400" y="27114499"/>
                  </a:lnTo>
                  <a:lnTo>
                    <a:pt x="11490324" y="27124023"/>
                  </a:lnTo>
                  <a:lnTo>
                    <a:pt x="11525248" y="27136723"/>
                  </a:lnTo>
                  <a:lnTo>
                    <a:pt x="11541124" y="27146247"/>
                  </a:lnTo>
                  <a:lnTo>
                    <a:pt x="11557000" y="27155775"/>
                  </a:lnTo>
                  <a:lnTo>
                    <a:pt x="11572876" y="27168475"/>
                  </a:lnTo>
                  <a:lnTo>
                    <a:pt x="11585576" y="27184347"/>
                  </a:lnTo>
                  <a:lnTo>
                    <a:pt x="11595100" y="27200223"/>
                  </a:lnTo>
                  <a:lnTo>
                    <a:pt x="11601448" y="27219275"/>
                  </a:lnTo>
                  <a:lnTo>
                    <a:pt x="11607800" y="27238323"/>
                  </a:lnTo>
                  <a:lnTo>
                    <a:pt x="11607800" y="27263723"/>
                  </a:lnTo>
                  <a:lnTo>
                    <a:pt x="11607800" y="27292299"/>
                  </a:lnTo>
                  <a:lnTo>
                    <a:pt x="11601448" y="27320875"/>
                  </a:lnTo>
                  <a:lnTo>
                    <a:pt x="11588752" y="27352623"/>
                  </a:lnTo>
                  <a:lnTo>
                    <a:pt x="11576048" y="27390723"/>
                  </a:lnTo>
                  <a:lnTo>
                    <a:pt x="11553824" y="27428823"/>
                  </a:lnTo>
                  <a:lnTo>
                    <a:pt x="11528424" y="27473275"/>
                  </a:lnTo>
                  <a:lnTo>
                    <a:pt x="11496676" y="27520899"/>
                  </a:lnTo>
                  <a:lnTo>
                    <a:pt x="11458576" y="27571699"/>
                  </a:lnTo>
                  <a:lnTo>
                    <a:pt x="11414124" y="27625675"/>
                  </a:lnTo>
                  <a:lnTo>
                    <a:pt x="11363324" y="27685999"/>
                  </a:lnTo>
                  <a:lnTo>
                    <a:pt x="11303000" y="27749499"/>
                  </a:lnTo>
                  <a:lnTo>
                    <a:pt x="11236324" y="27816175"/>
                  </a:lnTo>
                  <a:lnTo>
                    <a:pt x="11315700" y="27812999"/>
                  </a:lnTo>
                  <a:lnTo>
                    <a:pt x="11528424" y="27793947"/>
                  </a:lnTo>
                  <a:lnTo>
                    <a:pt x="11671300" y="27778075"/>
                  </a:lnTo>
                  <a:lnTo>
                    <a:pt x="11826876" y="27759023"/>
                  </a:lnTo>
                  <a:lnTo>
                    <a:pt x="11998324" y="27733623"/>
                  </a:lnTo>
                  <a:lnTo>
                    <a:pt x="12176124" y="27701875"/>
                  </a:lnTo>
                  <a:lnTo>
                    <a:pt x="12353924" y="27663775"/>
                  </a:lnTo>
                  <a:lnTo>
                    <a:pt x="12439648" y="27641547"/>
                  </a:lnTo>
                  <a:lnTo>
                    <a:pt x="12525376" y="27616147"/>
                  </a:lnTo>
                  <a:lnTo>
                    <a:pt x="12607924" y="27590747"/>
                  </a:lnTo>
                  <a:lnTo>
                    <a:pt x="12690476" y="27562175"/>
                  </a:lnTo>
                  <a:lnTo>
                    <a:pt x="12766676" y="27533599"/>
                  </a:lnTo>
                  <a:lnTo>
                    <a:pt x="12839700" y="27501847"/>
                  </a:lnTo>
                  <a:lnTo>
                    <a:pt x="12906376" y="27466923"/>
                  </a:lnTo>
                  <a:lnTo>
                    <a:pt x="12966700" y="27428823"/>
                  </a:lnTo>
                  <a:lnTo>
                    <a:pt x="13020676" y="27390723"/>
                  </a:lnTo>
                  <a:lnTo>
                    <a:pt x="13071476" y="27349447"/>
                  </a:lnTo>
                  <a:lnTo>
                    <a:pt x="13090524" y="27327223"/>
                  </a:lnTo>
                  <a:lnTo>
                    <a:pt x="13109576" y="27304999"/>
                  </a:lnTo>
                  <a:lnTo>
                    <a:pt x="13128624" y="27279599"/>
                  </a:lnTo>
                  <a:lnTo>
                    <a:pt x="13141324" y="27257375"/>
                  </a:lnTo>
                  <a:lnTo>
                    <a:pt x="13154024" y="27231975"/>
                  </a:lnTo>
                  <a:lnTo>
                    <a:pt x="13166724" y="27206575"/>
                  </a:lnTo>
                  <a:lnTo>
                    <a:pt x="13173076" y="27181175"/>
                  </a:lnTo>
                  <a:lnTo>
                    <a:pt x="13179424" y="27155775"/>
                  </a:lnTo>
                  <a:lnTo>
                    <a:pt x="12030076" y="27066875"/>
                  </a:lnTo>
                  <a:lnTo>
                    <a:pt x="12141200" y="27009723"/>
                  </a:lnTo>
                  <a:lnTo>
                    <a:pt x="12261848" y="26949399"/>
                  </a:lnTo>
                  <a:lnTo>
                    <a:pt x="12404724" y="26870023"/>
                  </a:lnTo>
                  <a:lnTo>
                    <a:pt x="12560300" y="26777947"/>
                  </a:lnTo>
                  <a:lnTo>
                    <a:pt x="12639676" y="26727147"/>
                  </a:lnTo>
                  <a:lnTo>
                    <a:pt x="12715876" y="26679523"/>
                  </a:lnTo>
                  <a:lnTo>
                    <a:pt x="12788900" y="26628723"/>
                  </a:lnTo>
                  <a:lnTo>
                    <a:pt x="12855576" y="26577923"/>
                  </a:lnTo>
                  <a:lnTo>
                    <a:pt x="12915900" y="26527123"/>
                  </a:lnTo>
                  <a:lnTo>
                    <a:pt x="12969876" y="26476323"/>
                  </a:lnTo>
                  <a:lnTo>
                    <a:pt x="13011152" y="26428699"/>
                  </a:lnTo>
                  <a:lnTo>
                    <a:pt x="13027024" y="26406475"/>
                  </a:lnTo>
                  <a:lnTo>
                    <a:pt x="13042900" y="26384247"/>
                  </a:lnTo>
                  <a:lnTo>
                    <a:pt x="13052424" y="26362023"/>
                  </a:lnTo>
                  <a:lnTo>
                    <a:pt x="13058776" y="26339799"/>
                  </a:lnTo>
                  <a:lnTo>
                    <a:pt x="13061952" y="26320747"/>
                  </a:lnTo>
                  <a:lnTo>
                    <a:pt x="13061952" y="26301699"/>
                  </a:lnTo>
                  <a:lnTo>
                    <a:pt x="13055600" y="26282647"/>
                  </a:lnTo>
                  <a:lnTo>
                    <a:pt x="13046076" y="26266775"/>
                  </a:lnTo>
                  <a:lnTo>
                    <a:pt x="13033376" y="26250899"/>
                  </a:lnTo>
                  <a:lnTo>
                    <a:pt x="13014324" y="26238199"/>
                  </a:lnTo>
                  <a:lnTo>
                    <a:pt x="12992100" y="26222323"/>
                  </a:lnTo>
                  <a:lnTo>
                    <a:pt x="12960352" y="26212799"/>
                  </a:lnTo>
                  <a:lnTo>
                    <a:pt x="12928600" y="26200099"/>
                  </a:lnTo>
                  <a:lnTo>
                    <a:pt x="12887324" y="26193747"/>
                  </a:lnTo>
                  <a:lnTo>
                    <a:pt x="12842876" y="26184223"/>
                  </a:lnTo>
                  <a:lnTo>
                    <a:pt x="12792076" y="26177875"/>
                  </a:lnTo>
                  <a:lnTo>
                    <a:pt x="12731752" y="26174699"/>
                  </a:lnTo>
                  <a:lnTo>
                    <a:pt x="12668248" y="26174699"/>
                  </a:lnTo>
                  <a:lnTo>
                    <a:pt x="12598400" y="26171523"/>
                  </a:lnTo>
                  <a:lnTo>
                    <a:pt x="12519024" y="26174699"/>
                  </a:lnTo>
                  <a:lnTo>
                    <a:pt x="12344400" y="26184223"/>
                  </a:lnTo>
                  <a:lnTo>
                    <a:pt x="12138024" y="26203275"/>
                  </a:lnTo>
                  <a:lnTo>
                    <a:pt x="11899900" y="26231847"/>
                  </a:lnTo>
                  <a:lnTo>
                    <a:pt x="11630024" y="26269947"/>
                  </a:lnTo>
                  <a:lnTo>
                    <a:pt x="11325224" y="26317575"/>
                  </a:lnTo>
                  <a:lnTo>
                    <a:pt x="11287124" y="26320747"/>
                  </a:lnTo>
                  <a:lnTo>
                    <a:pt x="11242676" y="26323923"/>
                  </a:lnTo>
                  <a:lnTo>
                    <a:pt x="11188700" y="26327099"/>
                  </a:lnTo>
                  <a:lnTo>
                    <a:pt x="11128376" y="26327099"/>
                  </a:lnTo>
                  <a:lnTo>
                    <a:pt x="11068048" y="26323923"/>
                  </a:lnTo>
                  <a:lnTo>
                    <a:pt x="11007724" y="26314399"/>
                  </a:lnTo>
                  <a:lnTo>
                    <a:pt x="10982324" y="26308047"/>
                  </a:lnTo>
                  <a:lnTo>
                    <a:pt x="10956924" y="26301699"/>
                  </a:lnTo>
                  <a:lnTo>
                    <a:pt x="10934700" y="26288999"/>
                  </a:lnTo>
                  <a:lnTo>
                    <a:pt x="10915648" y="26276299"/>
                  </a:lnTo>
                  <a:lnTo>
                    <a:pt x="10899776" y="26263599"/>
                  </a:lnTo>
                  <a:lnTo>
                    <a:pt x="10887076" y="26244547"/>
                  </a:lnTo>
                  <a:lnTo>
                    <a:pt x="10880724" y="26225499"/>
                  </a:lnTo>
                  <a:lnTo>
                    <a:pt x="10880724" y="26203275"/>
                  </a:lnTo>
                  <a:lnTo>
                    <a:pt x="10887076" y="26177875"/>
                  </a:lnTo>
                  <a:lnTo>
                    <a:pt x="10896600" y="26149299"/>
                  </a:lnTo>
                  <a:lnTo>
                    <a:pt x="10915648" y="26117547"/>
                  </a:lnTo>
                  <a:lnTo>
                    <a:pt x="10941048" y="26082623"/>
                  </a:lnTo>
                  <a:lnTo>
                    <a:pt x="10975976" y="26044523"/>
                  </a:lnTo>
                  <a:lnTo>
                    <a:pt x="11017248" y="26000075"/>
                  </a:lnTo>
                  <a:lnTo>
                    <a:pt x="11068048" y="25952447"/>
                  </a:lnTo>
                  <a:lnTo>
                    <a:pt x="11128376" y="25901647"/>
                  </a:lnTo>
                  <a:lnTo>
                    <a:pt x="11201400" y="25847675"/>
                  </a:lnTo>
                  <a:lnTo>
                    <a:pt x="11280776" y="25787347"/>
                  </a:lnTo>
                  <a:lnTo>
                    <a:pt x="11344276" y="25742899"/>
                  </a:lnTo>
                  <a:lnTo>
                    <a:pt x="11512552" y="25615899"/>
                  </a:lnTo>
                  <a:lnTo>
                    <a:pt x="11626848" y="25526999"/>
                  </a:lnTo>
                  <a:lnTo>
                    <a:pt x="11753848" y="25425399"/>
                  </a:lnTo>
                  <a:lnTo>
                    <a:pt x="11893552" y="25307923"/>
                  </a:lnTo>
                  <a:lnTo>
                    <a:pt x="12036424" y="25180923"/>
                  </a:lnTo>
                  <a:lnTo>
                    <a:pt x="12185648" y="25044399"/>
                  </a:lnTo>
                  <a:lnTo>
                    <a:pt x="12331700" y="24901523"/>
                  </a:lnTo>
                  <a:lnTo>
                    <a:pt x="12401552" y="24825323"/>
                  </a:lnTo>
                  <a:lnTo>
                    <a:pt x="12471400" y="24749123"/>
                  </a:lnTo>
                  <a:lnTo>
                    <a:pt x="12538076" y="24672923"/>
                  </a:lnTo>
                  <a:lnTo>
                    <a:pt x="12604752" y="24596723"/>
                  </a:lnTo>
                  <a:lnTo>
                    <a:pt x="12665076" y="24517347"/>
                  </a:lnTo>
                  <a:lnTo>
                    <a:pt x="12722224" y="24441147"/>
                  </a:lnTo>
                  <a:lnTo>
                    <a:pt x="12773024" y="24361775"/>
                  </a:lnTo>
                  <a:lnTo>
                    <a:pt x="12823824" y="24285575"/>
                  </a:lnTo>
                  <a:lnTo>
                    <a:pt x="12865100" y="24206199"/>
                  </a:lnTo>
                  <a:lnTo>
                    <a:pt x="12903200" y="24129999"/>
                  </a:lnTo>
                  <a:lnTo>
                    <a:pt x="12934952" y="24053799"/>
                  </a:lnTo>
                  <a:lnTo>
                    <a:pt x="12957176" y="23977599"/>
                  </a:lnTo>
                  <a:close/>
                  <a:moveTo>
                    <a:pt x="5556248" y="971549"/>
                  </a:moveTo>
                  <a:lnTo>
                    <a:pt x="5676900" y="974724"/>
                  </a:lnTo>
                  <a:lnTo>
                    <a:pt x="5822952" y="981074"/>
                  </a:lnTo>
                  <a:lnTo>
                    <a:pt x="5902324" y="990599"/>
                  </a:lnTo>
                  <a:lnTo>
                    <a:pt x="5984876" y="1000124"/>
                  </a:lnTo>
                  <a:lnTo>
                    <a:pt x="6073776" y="1012824"/>
                  </a:lnTo>
                  <a:lnTo>
                    <a:pt x="6165848" y="1028699"/>
                  </a:lnTo>
                  <a:lnTo>
                    <a:pt x="6257924" y="1050924"/>
                  </a:lnTo>
                  <a:lnTo>
                    <a:pt x="6356352" y="1073149"/>
                  </a:lnTo>
                  <a:lnTo>
                    <a:pt x="6451600" y="1101724"/>
                  </a:lnTo>
                  <a:lnTo>
                    <a:pt x="6550024" y="1136649"/>
                  </a:lnTo>
                  <a:lnTo>
                    <a:pt x="6648448" y="1174749"/>
                  </a:lnTo>
                  <a:lnTo>
                    <a:pt x="6746876" y="1216024"/>
                  </a:lnTo>
                  <a:lnTo>
                    <a:pt x="6842124" y="1266824"/>
                  </a:lnTo>
                  <a:lnTo>
                    <a:pt x="6937376" y="1320799"/>
                  </a:lnTo>
                  <a:lnTo>
                    <a:pt x="7032624" y="1381124"/>
                  </a:lnTo>
                  <a:lnTo>
                    <a:pt x="7121524" y="1450974"/>
                  </a:lnTo>
                  <a:lnTo>
                    <a:pt x="7165976" y="1485899"/>
                  </a:lnTo>
                  <a:lnTo>
                    <a:pt x="7207248" y="1523999"/>
                  </a:lnTo>
                  <a:lnTo>
                    <a:pt x="7251700" y="1565274"/>
                  </a:lnTo>
                  <a:lnTo>
                    <a:pt x="7292976" y="1606549"/>
                  </a:lnTo>
                  <a:lnTo>
                    <a:pt x="7331076" y="1650999"/>
                  </a:lnTo>
                  <a:lnTo>
                    <a:pt x="7372352" y="1695449"/>
                  </a:lnTo>
                  <a:lnTo>
                    <a:pt x="7407276" y="1743074"/>
                  </a:lnTo>
                  <a:lnTo>
                    <a:pt x="7445376" y="1793874"/>
                  </a:lnTo>
                  <a:lnTo>
                    <a:pt x="7480300" y="1847849"/>
                  </a:lnTo>
                  <a:lnTo>
                    <a:pt x="7512048" y="1901824"/>
                  </a:lnTo>
                  <a:lnTo>
                    <a:pt x="7543800" y="1955799"/>
                  </a:lnTo>
                  <a:lnTo>
                    <a:pt x="7575552" y="2016124"/>
                  </a:lnTo>
                  <a:lnTo>
                    <a:pt x="7604124" y="2076449"/>
                  </a:lnTo>
                  <a:lnTo>
                    <a:pt x="7629524" y="2139949"/>
                  </a:lnTo>
                  <a:lnTo>
                    <a:pt x="7654924" y="2203448"/>
                  </a:lnTo>
                  <a:lnTo>
                    <a:pt x="7677152" y="2273299"/>
                  </a:lnTo>
                  <a:lnTo>
                    <a:pt x="7753352" y="2216149"/>
                  </a:lnTo>
                  <a:lnTo>
                    <a:pt x="7842248" y="2152649"/>
                  </a:lnTo>
                  <a:lnTo>
                    <a:pt x="7966076" y="2070099"/>
                  </a:lnTo>
                  <a:lnTo>
                    <a:pt x="8115300" y="1978024"/>
                  </a:lnTo>
                  <a:lnTo>
                    <a:pt x="8204200" y="1927224"/>
                  </a:lnTo>
                  <a:lnTo>
                    <a:pt x="8296276" y="1879599"/>
                  </a:lnTo>
                  <a:lnTo>
                    <a:pt x="8394700" y="1825624"/>
                  </a:lnTo>
                  <a:lnTo>
                    <a:pt x="8502648" y="1774824"/>
                  </a:lnTo>
                  <a:lnTo>
                    <a:pt x="8613776" y="1727199"/>
                  </a:lnTo>
                  <a:lnTo>
                    <a:pt x="8731248" y="1676399"/>
                  </a:lnTo>
                  <a:lnTo>
                    <a:pt x="8851900" y="1628774"/>
                  </a:lnTo>
                  <a:lnTo>
                    <a:pt x="8978900" y="1584324"/>
                  </a:lnTo>
                  <a:lnTo>
                    <a:pt x="9112248" y="1543049"/>
                  </a:lnTo>
                  <a:lnTo>
                    <a:pt x="9248776" y="1504949"/>
                  </a:lnTo>
                  <a:lnTo>
                    <a:pt x="9391648" y="1473199"/>
                  </a:lnTo>
                  <a:lnTo>
                    <a:pt x="9537700" y="1444624"/>
                  </a:lnTo>
                  <a:lnTo>
                    <a:pt x="9683752" y="1419224"/>
                  </a:lnTo>
                  <a:lnTo>
                    <a:pt x="9836152" y="1403349"/>
                  </a:lnTo>
                  <a:lnTo>
                    <a:pt x="9991724" y="1393824"/>
                  </a:lnTo>
                  <a:lnTo>
                    <a:pt x="10071100" y="1390649"/>
                  </a:lnTo>
                  <a:lnTo>
                    <a:pt x="10150476" y="1390649"/>
                  </a:lnTo>
                  <a:lnTo>
                    <a:pt x="10233024" y="1393824"/>
                  </a:lnTo>
                  <a:lnTo>
                    <a:pt x="10312400" y="1396999"/>
                  </a:lnTo>
                  <a:lnTo>
                    <a:pt x="10394952" y="1403349"/>
                  </a:lnTo>
                  <a:lnTo>
                    <a:pt x="10477500" y="1409699"/>
                  </a:lnTo>
                  <a:lnTo>
                    <a:pt x="10560048" y="1422399"/>
                  </a:lnTo>
                  <a:lnTo>
                    <a:pt x="10642600" y="1435099"/>
                  </a:lnTo>
                  <a:lnTo>
                    <a:pt x="10725152" y="1450974"/>
                  </a:lnTo>
                  <a:lnTo>
                    <a:pt x="10810876" y="1466849"/>
                  </a:lnTo>
                  <a:lnTo>
                    <a:pt x="10893424" y="1489074"/>
                  </a:lnTo>
                  <a:lnTo>
                    <a:pt x="10979152" y="1511299"/>
                  </a:lnTo>
                  <a:lnTo>
                    <a:pt x="11064876" y="1536699"/>
                  </a:lnTo>
                  <a:lnTo>
                    <a:pt x="11150600" y="1565274"/>
                  </a:lnTo>
                  <a:lnTo>
                    <a:pt x="11207752" y="1609724"/>
                  </a:lnTo>
                  <a:lnTo>
                    <a:pt x="11271248" y="1666874"/>
                  </a:lnTo>
                  <a:lnTo>
                    <a:pt x="11353800" y="1743074"/>
                  </a:lnTo>
                  <a:lnTo>
                    <a:pt x="11401424" y="1790699"/>
                  </a:lnTo>
                  <a:lnTo>
                    <a:pt x="11449048" y="1844674"/>
                  </a:lnTo>
                  <a:lnTo>
                    <a:pt x="11503024" y="1901824"/>
                  </a:lnTo>
                  <a:lnTo>
                    <a:pt x="11557000" y="1965324"/>
                  </a:lnTo>
                  <a:lnTo>
                    <a:pt x="11610976" y="2035174"/>
                  </a:lnTo>
                  <a:lnTo>
                    <a:pt x="11664952" y="2111374"/>
                  </a:lnTo>
                  <a:lnTo>
                    <a:pt x="11718924" y="2193924"/>
                  </a:lnTo>
                  <a:lnTo>
                    <a:pt x="11772900" y="2279648"/>
                  </a:lnTo>
                  <a:lnTo>
                    <a:pt x="11826876" y="2371724"/>
                  </a:lnTo>
                  <a:lnTo>
                    <a:pt x="11877676" y="2470149"/>
                  </a:lnTo>
                  <a:lnTo>
                    <a:pt x="11928476" y="2574924"/>
                  </a:lnTo>
                  <a:lnTo>
                    <a:pt x="11972924" y="2682874"/>
                  </a:lnTo>
                  <a:lnTo>
                    <a:pt x="12017376" y="2800349"/>
                  </a:lnTo>
                  <a:lnTo>
                    <a:pt x="12055476" y="2920999"/>
                  </a:lnTo>
                  <a:lnTo>
                    <a:pt x="12087224" y="3047999"/>
                  </a:lnTo>
                  <a:lnTo>
                    <a:pt x="12115800" y="3178174"/>
                  </a:lnTo>
                  <a:lnTo>
                    <a:pt x="12141200" y="3317874"/>
                  </a:lnTo>
                  <a:lnTo>
                    <a:pt x="12157076" y="3460749"/>
                  </a:lnTo>
                  <a:lnTo>
                    <a:pt x="12163424" y="3536949"/>
                  </a:lnTo>
                  <a:lnTo>
                    <a:pt x="12166600" y="3613149"/>
                  </a:lnTo>
                  <a:lnTo>
                    <a:pt x="12166600" y="3689349"/>
                  </a:lnTo>
                  <a:lnTo>
                    <a:pt x="12166600" y="3768724"/>
                  </a:lnTo>
                  <a:lnTo>
                    <a:pt x="12166600" y="3848099"/>
                  </a:lnTo>
                  <a:lnTo>
                    <a:pt x="12163424" y="3930649"/>
                  </a:lnTo>
                  <a:lnTo>
                    <a:pt x="12157076" y="4013199"/>
                  </a:lnTo>
                  <a:lnTo>
                    <a:pt x="12147552" y="4095748"/>
                  </a:lnTo>
                  <a:lnTo>
                    <a:pt x="12138024" y="4181474"/>
                  </a:lnTo>
                  <a:lnTo>
                    <a:pt x="12125324" y="4270374"/>
                  </a:lnTo>
                  <a:lnTo>
                    <a:pt x="12109448" y="4359274"/>
                  </a:lnTo>
                  <a:lnTo>
                    <a:pt x="12090400" y="4448174"/>
                  </a:lnTo>
                  <a:lnTo>
                    <a:pt x="12166600" y="4518024"/>
                  </a:lnTo>
                  <a:lnTo>
                    <a:pt x="12249152" y="4600574"/>
                  </a:lnTo>
                  <a:lnTo>
                    <a:pt x="12357100" y="4711699"/>
                  </a:lnTo>
                  <a:lnTo>
                    <a:pt x="12480924" y="4851399"/>
                  </a:lnTo>
                  <a:lnTo>
                    <a:pt x="12547600" y="4927599"/>
                  </a:lnTo>
                  <a:lnTo>
                    <a:pt x="12617448" y="5013324"/>
                  </a:lnTo>
                  <a:lnTo>
                    <a:pt x="12687300" y="5102224"/>
                  </a:lnTo>
                  <a:lnTo>
                    <a:pt x="12760324" y="5197474"/>
                  </a:lnTo>
                  <a:lnTo>
                    <a:pt x="12830176" y="5299074"/>
                  </a:lnTo>
                  <a:lnTo>
                    <a:pt x="12900024" y="5403849"/>
                  </a:lnTo>
                  <a:lnTo>
                    <a:pt x="12966700" y="5514974"/>
                  </a:lnTo>
                  <a:lnTo>
                    <a:pt x="13033376" y="5629274"/>
                  </a:lnTo>
                  <a:lnTo>
                    <a:pt x="13093700" y="5746749"/>
                  </a:lnTo>
                  <a:lnTo>
                    <a:pt x="13154024" y="5867399"/>
                  </a:lnTo>
                  <a:lnTo>
                    <a:pt x="13208000" y="5991224"/>
                  </a:lnTo>
                  <a:lnTo>
                    <a:pt x="13255624" y="6121399"/>
                  </a:lnTo>
                  <a:lnTo>
                    <a:pt x="13296900" y="6251574"/>
                  </a:lnTo>
                  <a:lnTo>
                    <a:pt x="13315952" y="6318249"/>
                  </a:lnTo>
                  <a:lnTo>
                    <a:pt x="13331824" y="6384924"/>
                  </a:lnTo>
                  <a:lnTo>
                    <a:pt x="13344524" y="6451599"/>
                  </a:lnTo>
                  <a:lnTo>
                    <a:pt x="13357224" y="6521449"/>
                  </a:lnTo>
                  <a:lnTo>
                    <a:pt x="13369924" y="6588124"/>
                  </a:lnTo>
                  <a:lnTo>
                    <a:pt x="13376276" y="6657974"/>
                  </a:lnTo>
                  <a:lnTo>
                    <a:pt x="13382624" y="6727824"/>
                  </a:lnTo>
                  <a:lnTo>
                    <a:pt x="13385800" y="6797674"/>
                  </a:lnTo>
                  <a:lnTo>
                    <a:pt x="13385800" y="6867524"/>
                  </a:lnTo>
                  <a:lnTo>
                    <a:pt x="13385800" y="6937374"/>
                  </a:lnTo>
                  <a:lnTo>
                    <a:pt x="13379448" y="7007224"/>
                  </a:lnTo>
                  <a:lnTo>
                    <a:pt x="13373100" y="7080249"/>
                  </a:lnTo>
                  <a:lnTo>
                    <a:pt x="13363576" y="7150099"/>
                  </a:lnTo>
                  <a:lnTo>
                    <a:pt x="13350876" y="7219949"/>
                  </a:lnTo>
                  <a:lnTo>
                    <a:pt x="13335000" y="7292974"/>
                  </a:lnTo>
                  <a:lnTo>
                    <a:pt x="13315952" y="7365999"/>
                  </a:lnTo>
                  <a:lnTo>
                    <a:pt x="13293724" y="7435849"/>
                  </a:lnTo>
                  <a:lnTo>
                    <a:pt x="13268324" y="7508874"/>
                  </a:lnTo>
                  <a:lnTo>
                    <a:pt x="13265152" y="7524749"/>
                  </a:lnTo>
                  <a:lnTo>
                    <a:pt x="13261976" y="7575549"/>
                  </a:lnTo>
                  <a:lnTo>
                    <a:pt x="13252448" y="7654924"/>
                  </a:lnTo>
                  <a:lnTo>
                    <a:pt x="13236576" y="7756524"/>
                  </a:lnTo>
                  <a:lnTo>
                    <a:pt x="13223876" y="7813674"/>
                  </a:lnTo>
                  <a:lnTo>
                    <a:pt x="13204824" y="7873999"/>
                  </a:lnTo>
                  <a:lnTo>
                    <a:pt x="13185776" y="7940674"/>
                  </a:lnTo>
                  <a:lnTo>
                    <a:pt x="13160376" y="8007349"/>
                  </a:lnTo>
                  <a:lnTo>
                    <a:pt x="13131800" y="8077199"/>
                  </a:lnTo>
                  <a:lnTo>
                    <a:pt x="13100048" y="8150223"/>
                  </a:lnTo>
                  <a:lnTo>
                    <a:pt x="13061952" y="8220074"/>
                  </a:lnTo>
                  <a:lnTo>
                    <a:pt x="13017500" y="8293099"/>
                  </a:lnTo>
                  <a:lnTo>
                    <a:pt x="12966700" y="8366124"/>
                  </a:lnTo>
                  <a:lnTo>
                    <a:pt x="12909552" y="8439149"/>
                  </a:lnTo>
                  <a:lnTo>
                    <a:pt x="12849224" y="8508999"/>
                  </a:lnTo>
                  <a:lnTo>
                    <a:pt x="12779376" y="8578849"/>
                  </a:lnTo>
                  <a:lnTo>
                    <a:pt x="12703176" y="8645523"/>
                  </a:lnTo>
                  <a:lnTo>
                    <a:pt x="12617448" y="8709024"/>
                  </a:lnTo>
                  <a:lnTo>
                    <a:pt x="12573000" y="8737599"/>
                  </a:lnTo>
                  <a:lnTo>
                    <a:pt x="12525376" y="8769349"/>
                  </a:lnTo>
                  <a:lnTo>
                    <a:pt x="12474576" y="8794749"/>
                  </a:lnTo>
                  <a:lnTo>
                    <a:pt x="12423776" y="8823323"/>
                  </a:lnTo>
                  <a:lnTo>
                    <a:pt x="12369800" y="8848724"/>
                  </a:lnTo>
                  <a:lnTo>
                    <a:pt x="12312648" y="8874123"/>
                  </a:lnTo>
                  <a:lnTo>
                    <a:pt x="12255500" y="8896349"/>
                  </a:lnTo>
                  <a:lnTo>
                    <a:pt x="12195176" y="8918574"/>
                  </a:lnTo>
                  <a:lnTo>
                    <a:pt x="12131676" y="8937623"/>
                  </a:lnTo>
                  <a:lnTo>
                    <a:pt x="12065000" y="8956674"/>
                  </a:lnTo>
                  <a:lnTo>
                    <a:pt x="11998324" y="8972549"/>
                  </a:lnTo>
                  <a:lnTo>
                    <a:pt x="11928476" y="8988424"/>
                  </a:lnTo>
                  <a:lnTo>
                    <a:pt x="11855448" y="9001124"/>
                  </a:lnTo>
                  <a:lnTo>
                    <a:pt x="11779248" y="9013823"/>
                  </a:lnTo>
                  <a:lnTo>
                    <a:pt x="11699876" y="9023349"/>
                  </a:lnTo>
                  <a:lnTo>
                    <a:pt x="11620500" y="9029699"/>
                  </a:lnTo>
                  <a:lnTo>
                    <a:pt x="11534776" y="9036048"/>
                  </a:lnTo>
                  <a:lnTo>
                    <a:pt x="11449048" y="9039223"/>
                  </a:lnTo>
                  <a:lnTo>
                    <a:pt x="11360152" y="9039223"/>
                  </a:lnTo>
                  <a:lnTo>
                    <a:pt x="11268076" y="9036048"/>
                  </a:lnTo>
                  <a:lnTo>
                    <a:pt x="11268076" y="9061449"/>
                  </a:lnTo>
                  <a:lnTo>
                    <a:pt x="11271248" y="9131299"/>
                  </a:lnTo>
                  <a:lnTo>
                    <a:pt x="11268076" y="9182098"/>
                  </a:lnTo>
                  <a:lnTo>
                    <a:pt x="11264900" y="9242424"/>
                  </a:lnTo>
                  <a:lnTo>
                    <a:pt x="11258552" y="9309099"/>
                  </a:lnTo>
                  <a:lnTo>
                    <a:pt x="11249024" y="9382123"/>
                  </a:lnTo>
                  <a:lnTo>
                    <a:pt x="11233152" y="9461499"/>
                  </a:lnTo>
                  <a:lnTo>
                    <a:pt x="11214100" y="9547223"/>
                  </a:lnTo>
                  <a:lnTo>
                    <a:pt x="11188700" y="9636123"/>
                  </a:lnTo>
                  <a:lnTo>
                    <a:pt x="11153776" y="9728198"/>
                  </a:lnTo>
                  <a:lnTo>
                    <a:pt x="11115676" y="9823449"/>
                  </a:lnTo>
                  <a:lnTo>
                    <a:pt x="11068048" y="9921873"/>
                  </a:lnTo>
                  <a:lnTo>
                    <a:pt x="11039476" y="9969499"/>
                  </a:lnTo>
                  <a:lnTo>
                    <a:pt x="11010900" y="10020298"/>
                  </a:lnTo>
                  <a:lnTo>
                    <a:pt x="10979152" y="10067923"/>
                  </a:lnTo>
                  <a:lnTo>
                    <a:pt x="10944224" y="10118724"/>
                  </a:lnTo>
                  <a:lnTo>
                    <a:pt x="10906124" y="10166348"/>
                  </a:lnTo>
                  <a:lnTo>
                    <a:pt x="10864848" y="10213973"/>
                  </a:lnTo>
                  <a:lnTo>
                    <a:pt x="10823576" y="10264774"/>
                  </a:lnTo>
                  <a:lnTo>
                    <a:pt x="10779124" y="10312398"/>
                  </a:lnTo>
                  <a:lnTo>
                    <a:pt x="10731500" y="10356849"/>
                  </a:lnTo>
                  <a:lnTo>
                    <a:pt x="10677524" y="10404474"/>
                  </a:lnTo>
                  <a:lnTo>
                    <a:pt x="10623552" y="10448924"/>
                  </a:lnTo>
                  <a:lnTo>
                    <a:pt x="10566400" y="10493373"/>
                  </a:lnTo>
                  <a:lnTo>
                    <a:pt x="10506076" y="10537823"/>
                  </a:lnTo>
                  <a:lnTo>
                    <a:pt x="10439400" y="10579099"/>
                  </a:lnTo>
                  <a:lnTo>
                    <a:pt x="10372724" y="10620373"/>
                  </a:lnTo>
                  <a:lnTo>
                    <a:pt x="10299700" y="10658473"/>
                  </a:lnTo>
                  <a:lnTo>
                    <a:pt x="10226676" y="10696574"/>
                  </a:lnTo>
                  <a:lnTo>
                    <a:pt x="10147300" y="10731499"/>
                  </a:lnTo>
                  <a:lnTo>
                    <a:pt x="10064752" y="10766423"/>
                  </a:lnTo>
                  <a:lnTo>
                    <a:pt x="9975848" y="10798173"/>
                  </a:lnTo>
                  <a:lnTo>
                    <a:pt x="9886952" y="10829923"/>
                  </a:lnTo>
                  <a:lnTo>
                    <a:pt x="9791700" y="10858499"/>
                  </a:lnTo>
                  <a:lnTo>
                    <a:pt x="9690100" y="10883899"/>
                  </a:lnTo>
                  <a:lnTo>
                    <a:pt x="9588500" y="10909299"/>
                  </a:lnTo>
                  <a:lnTo>
                    <a:pt x="9480552" y="10931523"/>
                  </a:lnTo>
                  <a:lnTo>
                    <a:pt x="9366248" y="10950574"/>
                  </a:lnTo>
                  <a:lnTo>
                    <a:pt x="9248776" y="10966449"/>
                  </a:lnTo>
                  <a:lnTo>
                    <a:pt x="9128124" y="10979149"/>
                  </a:lnTo>
                  <a:lnTo>
                    <a:pt x="9001124" y="10991849"/>
                  </a:lnTo>
                  <a:lnTo>
                    <a:pt x="8870952" y="10998199"/>
                  </a:lnTo>
                  <a:lnTo>
                    <a:pt x="8734424" y="11004549"/>
                  </a:lnTo>
                  <a:lnTo>
                    <a:pt x="8591552" y="11004549"/>
                  </a:lnTo>
                  <a:lnTo>
                    <a:pt x="8445500" y="11004549"/>
                  </a:lnTo>
                  <a:lnTo>
                    <a:pt x="8293100" y="10998199"/>
                  </a:lnTo>
                  <a:lnTo>
                    <a:pt x="8134352" y="10988674"/>
                  </a:lnTo>
                  <a:lnTo>
                    <a:pt x="7972424" y="10979149"/>
                  </a:lnTo>
                  <a:lnTo>
                    <a:pt x="7947024" y="10979149"/>
                  </a:lnTo>
                  <a:lnTo>
                    <a:pt x="7880352" y="10972799"/>
                  </a:lnTo>
                  <a:lnTo>
                    <a:pt x="7772400" y="10963273"/>
                  </a:lnTo>
                  <a:lnTo>
                    <a:pt x="7708900" y="10953749"/>
                  </a:lnTo>
                  <a:lnTo>
                    <a:pt x="7635876" y="10941049"/>
                  </a:lnTo>
                  <a:lnTo>
                    <a:pt x="7559676" y="10925173"/>
                  </a:lnTo>
                  <a:lnTo>
                    <a:pt x="7477124" y="10906123"/>
                  </a:lnTo>
                  <a:lnTo>
                    <a:pt x="7391400" y="10883899"/>
                  </a:lnTo>
                  <a:lnTo>
                    <a:pt x="7299324" y="10855323"/>
                  </a:lnTo>
                  <a:lnTo>
                    <a:pt x="7207248" y="10820399"/>
                  </a:lnTo>
                  <a:lnTo>
                    <a:pt x="7112000" y="10782299"/>
                  </a:lnTo>
                  <a:lnTo>
                    <a:pt x="7016752" y="10734674"/>
                  </a:lnTo>
                  <a:lnTo>
                    <a:pt x="6921500" y="10683873"/>
                  </a:lnTo>
                  <a:lnTo>
                    <a:pt x="6826248" y="10626724"/>
                  </a:lnTo>
                  <a:lnTo>
                    <a:pt x="6734176" y="10560049"/>
                  </a:lnTo>
                  <a:lnTo>
                    <a:pt x="6689724" y="10525124"/>
                  </a:lnTo>
                  <a:lnTo>
                    <a:pt x="6642100" y="10487024"/>
                  </a:lnTo>
                  <a:lnTo>
                    <a:pt x="6600824" y="10445749"/>
                  </a:lnTo>
                  <a:lnTo>
                    <a:pt x="6556376" y="10404474"/>
                  </a:lnTo>
                  <a:lnTo>
                    <a:pt x="6515100" y="10360023"/>
                  </a:lnTo>
                  <a:lnTo>
                    <a:pt x="6473824" y="10312398"/>
                  </a:lnTo>
                  <a:lnTo>
                    <a:pt x="6435724" y="10264774"/>
                  </a:lnTo>
                  <a:lnTo>
                    <a:pt x="6397624" y="10213973"/>
                  </a:lnTo>
                  <a:lnTo>
                    <a:pt x="6359524" y="10159999"/>
                  </a:lnTo>
                  <a:lnTo>
                    <a:pt x="6324600" y="10106023"/>
                  </a:lnTo>
                  <a:lnTo>
                    <a:pt x="6292848" y="10045699"/>
                  </a:lnTo>
                  <a:lnTo>
                    <a:pt x="6261100" y="9985373"/>
                  </a:lnTo>
                  <a:lnTo>
                    <a:pt x="6229352" y="9921873"/>
                  </a:lnTo>
                  <a:lnTo>
                    <a:pt x="6203952" y="9855199"/>
                  </a:lnTo>
                  <a:lnTo>
                    <a:pt x="6178552" y="9788524"/>
                  </a:lnTo>
                  <a:lnTo>
                    <a:pt x="6156324" y="9715499"/>
                  </a:lnTo>
                  <a:lnTo>
                    <a:pt x="6134100" y="9642474"/>
                  </a:lnTo>
                  <a:lnTo>
                    <a:pt x="6115048" y="9566273"/>
                  </a:lnTo>
                  <a:lnTo>
                    <a:pt x="6099176" y="9483723"/>
                  </a:lnTo>
                  <a:lnTo>
                    <a:pt x="6086476" y="9401173"/>
                  </a:lnTo>
                  <a:lnTo>
                    <a:pt x="6076952" y="9315449"/>
                  </a:lnTo>
                  <a:lnTo>
                    <a:pt x="6067424" y="9226549"/>
                  </a:lnTo>
                  <a:lnTo>
                    <a:pt x="6064248" y="9134474"/>
                  </a:lnTo>
                  <a:lnTo>
                    <a:pt x="6064248" y="9039223"/>
                  </a:lnTo>
                  <a:lnTo>
                    <a:pt x="6064248" y="8940799"/>
                  </a:lnTo>
                  <a:lnTo>
                    <a:pt x="6070600" y="8839199"/>
                  </a:lnTo>
                  <a:lnTo>
                    <a:pt x="6076952" y="8734424"/>
                  </a:lnTo>
                  <a:lnTo>
                    <a:pt x="6089648" y="8626474"/>
                  </a:lnTo>
                  <a:lnTo>
                    <a:pt x="6124576" y="8639173"/>
                  </a:lnTo>
                  <a:lnTo>
                    <a:pt x="6226176" y="8674098"/>
                  </a:lnTo>
                  <a:lnTo>
                    <a:pt x="6381752" y="8724899"/>
                  </a:lnTo>
                  <a:lnTo>
                    <a:pt x="6477000" y="8753473"/>
                  </a:lnTo>
                  <a:lnTo>
                    <a:pt x="6584952" y="8782048"/>
                  </a:lnTo>
                  <a:lnTo>
                    <a:pt x="6699248" y="8807449"/>
                  </a:lnTo>
                  <a:lnTo>
                    <a:pt x="6823076" y="8832849"/>
                  </a:lnTo>
                  <a:lnTo>
                    <a:pt x="6950076" y="8858248"/>
                  </a:lnTo>
                  <a:lnTo>
                    <a:pt x="7086600" y="8877299"/>
                  </a:lnTo>
                  <a:lnTo>
                    <a:pt x="7226300" y="8889998"/>
                  </a:lnTo>
                  <a:lnTo>
                    <a:pt x="7366000" y="8899523"/>
                  </a:lnTo>
                  <a:lnTo>
                    <a:pt x="7512048" y="8902699"/>
                  </a:lnTo>
                  <a:lnTo>
                    <a:pt x="7585076" y="8902699"/>
                  </a:lnTo>
                  <a:lnTo>
                    <a:pt x="7654924" y="8896349"/>
                  </a:lnTo>
                  <a:lnTo>
                    <a:pt x="7727952" y="8889998"/>
                  </a:lnTo>
                  <a:lnTo>
                    <a:pt x="7800976" y="8883649"/>
                  </a:lnTo>
                  <a:lnTo>
                    <a:pt x="7870824" y="8870949"/>
                  </a:lnTo>
                  <a:lnTo>
                    <a:pt x="7943848" y="8858248"/>
                  </a:lnTo>
                  <a:lnTo>
                    <a:pt x="8013700" y="8842374"/>
                  </a:lnTo>
                  <a:lnTo>
                    <a:pt x="8083552" y="8823323"/>
                  </a:lnTo>
                  <a:lnTo>
                    <a:pt x="8150224" y="8801099"/>
                  </a:lnTo>
                  <a:lnTo>
                    <a:pt x="8220076" y="8778874"/>
                  </a:lnTo>
                  <a:lnTo>
                    <a:pt x="8283576" y="8750299"/>
                  </a:lnTo>
                  <a:lnTo>
                    <a:pt x="8350248" y="8718549"/>
                  </a:lnTo>
                  <a:lnTo>
                    <a:pt x="8410576" y="8683623"/>
                  </a:lnTo>
                  <a:lnTo>
                    <a:pt x="8474076" y="8645523"/>
                  </a:lnTo>
                  <a:lnTo>
                    <a:pt x="8531224" y="8601074"/>
                  </a:lnTo>
                  <a:lnTo>
                    <a:pt x="8588376" y="8556624"/>
                  </a:lnTo>
                  <a:lnTo>
                    <a:pt x="8642352" y="8505823"/>
                  </a:lnTo>
                  <a:lnTo>
                    <a:pt x="8696324" y="8451849"/>
                  </a:lnTo>
                  <a:lnTo>
                    <a:pt x="8747124" y="8394699"/>
                  </a:lnTo>
                  <a:lnTo>
                    <a:pt x="8794752" y="8331199"/>
                  </a:lnTo>
                  <a:lnTo>
                    <a:pt x="8839200" y="8261349"/>
                  </a:lnTo>
                  <a:lnTo>
                    <a:pt x="8880476" y="8191499"/>
                  </a:lnTo>
                  <a:lnTo>
                    <a:pt x="8918576" y="8115299"/>
                  </a:lnTo>
                  <a:lnTo>
                    <a:pt x="8953500" y="8032749"/>
                  </a:lnTo>
                  <a:lnTo>
                    <a:pt x="8985248" y="7947024"/>
                  </a:lnTo>
                  <a:lnTo>
                    <a:pt x="9010648" y="7854949"/>
                  </a:lnTo>
                  <a:lnTo>
                    <a:pt x="9036048" y="7756524"/>
                  </a:lnTo>
                  <a:lnTo>
                    <a:pt x="9058276" y="7654924"/>
                  </a:lnTo>
                  <a:lnTo>
                    <a:pt x="9074152" y="7546974"/>
                  </a:lnTo>
                  <a:lnTo>
                    <a:pt x="9086848" y="7432674"/>
                  </a:lnTo>
                  <a:lnTo>
                    <a:pt x="9093200" y="7312024"/>
                  </a:lnTo>
                  <a:lnTo>
                    <a:pt x="9096376" y="7188199"/>
                  </a:lnTo>
                  <a:lnTo>
                    <a:pt x="9096376" y="7058024"/>
                  </a:lnTo>
                  <a:lnTo>
                    <a:pt x="9090024" y="6918324"/>
                  </a:lnTo>
                  <a:lnTo>
                    <a:pt x="9083676" y="6892924"/>
                  </a:lnTo>
                  <a:lnTo>
                    <a:pt x="9064624" y="6823074"/>
                  </a:lnTo>
                  <a:lnTo>
                    <a:pt x="9032876" y="6708774"/>
                  </a:lnTo>
                  <a:lnTo>
                    <a:pt x="8985248" y="6565899"/>
                  </a:lnTo>
                  <a:lnTo>
                    <a:pt x="8953500" y="6486524"/>
                  </a:lnTo>
                  <a:lnTo>
                    <a:pt x="8915400" y="6397624"/>
                  </a:lnTo>
                  <a:lnTo>
                    <a:pt x="8877300" y="6305549"/>
                  </a:lnTo>
                  <a:lnTo>
                    <a:pt x="8829676" y="6213474"/>
                  </a:lnTo>
                  <a:lnTo>
                    <a:pt x="8778876" y="6115049"/>
                  </a:lnTo>
                  <a:lnTo>
                    <a:pt x="8721724" y="6016624"/>
                  </a:lnTo>
                  <a:lnTo>
                    <a:pt x="8658224" y="5915024"/>
                  </a:lnTo>
                  <a:lnTo>
                    <a:pt x="8591552" y="5816599"/>
                  </a:lnTo>
                  <a:lnTo>
                    <a:pt x="8515352" y="5718174"/>
                  </a:lnTo>
                  <a:lnTo>
                    <a:pt x="8432800" y="5619749"/>
                  </a:lnTo>
                  <a:lnTo>
                    <a:pt x="8347076" y="5527674"/>
                  </a:lnTo>
                  <a:lnTo>
                    <a:pt x="8299448" y="5483224"/>
                  </a:lnTo>
                  <a:lnTo>
                    <a:pt x="8251824" y="5438774"/>
                  </a:lnTo>
                  <a:lnTo>
                    <a:pt x="8201024" y="5394324"/>
                  </a:lnTo>
                  <a:lnTo>
                    <a:pt x="8150224" y="5353049"/>
                  </a:lnTo>
                  <a:lnTo>
                    <a:pt x="8096248" y="5311774"/>
                  </a:lnTo>
                  <a:lnTo>
                    <a:pt x="8042276" y="5273674"/>
                  </a:lnTo>
                  <a:lnTo>
                    <a:pt x="7981952" y="5235574"/>
                  </a:lnTo>
                  <a:lnTo>
                    <a:pt x="7924800" y="5197474"/>
                  </a:lnTo>
                  <a:lnTo>
                    <a:pt x="7864476" y="5165724"/>
                  </a:lnTo>
                  <a:lnTo>
                    <a:pt x="7800976" y="5133974"/>
                  </a:lnTo>
                  <a:lnTo>
                    <a:pt x="7734300" y="5102224"/>
                  </a:lnTo>
                  <a:lnTo>
                    <a:pt x="7667624" y="5073649"/>
                  </a:lnTo>
                  <a:lnTo>
                    <a:pt x="7597776" y="5048249"/>
                  </a:lnTo>
                  <a:lnTo>
                    <a:pt x="7527924" y="5026024"/>
                  </a:lnTo>
                  <a:lnTo>
                    <a:pt x="7454900" y="5006974"/>
                  </a:lnTo>
                  <a:lnTo>
                    <a:pt x="7378700" y="4987923"/>
                  </a:lnTo>
                  <a:lnTo>
                    <a:pt x="7302500" y="4972049"/>
                  </a:lnTo>
                  <a:lnTo>
                    <a:pt x="7219952" y="4959349"/>
                  </a:lnTo>
                  <a:lnTo>
                    <a:pt x="7140576" y="4949824"/>
                  </a:lnTo>
                  <a:lnTo>
                    <a:pt x="7054848" y="4943474"/>
                  </a:lnTo>
                  <a:lnTo>
                    <a:pt x="6969124" y="4940299"/>
                  </a:lnTo>
                  <a:lnTo>
                    <a:pt x="6880224" y="4943474"/>
                  </a:lnTo>
                  <a:lnTo>
                    <a:pt x="6788152" y="4946649"/>
                  </a:lnTo>
                  <a:lnTo>
                    <a:pt x="6696076" y="4952999"/>
                  </a:lnTo>
                  <a:lnTo>
                    <a:pt x="6600824" y="4962524"/>
                  </a:lnTo>
                  <a:lnTo>
                    <a:pt x="6502400" y="4978399"/>
                  </a:lnTo>
                  <a:lnTo>
                    <a:pt x="6470648" y="4984749"/>
                  </a:lnTo>
                  <a:lnTo>
                    <a:pt x="6378576" y="5006974"/>
                  </a:lnTo>
                  <a:lnTo>
                    <a:pt x="6238876" y="5045074"/>
                  </a:lnTo>
                  <a:lnTo>
                    <a:pt x="6153152" y="5070474"/>
                  </a:lnTo>
                  <a:lnTo>
                    <a:pt x="6054724" y="5102224"/>
                  </a:lnTo>
                  <a:lnTo>
                    <a:pt x="5953124" y="5137149"/>
                  </a:lnTo>
                  <a:lnTo>
                    <a:pt x="5842000" y="5181599"/>
                  </a:lnTo>
                  <a:lnTo>
                    <a:pt x="5727700" y="5229224"/>
                  </a:lnTo>
                  <a:lnTo>
                    <a:pt x="5607048" y="5283199"/>
                  </a:lnTo>
                  <a:lnTo>
                    <a:pt x="5480048" y="5343524"/>
                  </a:lnTo>
                  <a:lnTo>
                    <a:pt x="5353048" y="5410199"/>
                  </a:lnTo>
                  <a:lnTo>
                    <a:pt x="5226048" y="5486399"/>
                  </a:lnTo>
                  <a:lnTo>
                    <a:pt x="5099048" y="5565774"/>
                  </a:lnTo>
                  <a:lnTo>
                    <a:pt x="4968876" y="5654674"/>
                  </a:lnTo>
                  <a:lnTo>
                    <a:pt x="4905376" y="5702299"/>
                  </a:lnTo>
                  <a:lnTo>
                    <a:pt x="4845048" y="5753099"/>
                  </a:lnTo>
                  <a:lnTo>
                    <a:pt x="4781552" y="5803899"/>
                  </a:lnTo>
                  <a:lnTo>
                    <a:pt x="4721224" y="5857874"/>
                  </a:lnTo>
                  <a:lnTo>
                    <a:pt x="4660900" y="5915024"/>
                  </a:lnTo>
                  <a:lnTo>
                    <a:pt x="4603752" y="5972174"/>
                  </a:lnTo>
                  <a:lnTo>
                    <a:pt x="4546600" y="6032499"/>
                  </a:lnTo>
                  <a:lnTo>
                    <a:pt x="4489448" y="6095999"/>
                  </a:lnTo>
                  <a:lnTo>
                    <a:pt x="4435476" y="6159499"/>
                  </a:lnTo>
                  <a:lnTo>
                    <a:pt x="4384676" y="6226174"/>
                  </a:lnTo>
                  <a:lnTo>
                    <a:pt x="4333876" y="6296024"/>
                  </a:lnTo>
                  <a:lnTo>
                    <a:pt x="4283076" y="6365874"/>
                  </a:lnTo>
                  <a:lnTo>
                    <a:pt x="4238624" y="6442074"/>
                  </a:lnTo>
                  <a:lnTo>
                    <a:pt x="4194176" y="6518274"/>
                  </a:lnTo>
                  <a:lnTo>
                    <a:pt x="4152900" y="6594474"/>
                  </a:lnTo>
                  <a:lnTo>
                    <a:pt x="4114800" y="6677024"/>
                  </a:lnTo>
                  <a:lnTo>
                    <a:pt x="4076700" y="6759574"/>
                  </a:lnTo>
                  <a:lnTo>
                    <a:pt x="4044952" y="6848474"/>
                  </a:lnTo>
                  <a:lnTo>
                    <a:pt x="4013200" y="6937374"/>
                  </a:lnTo>
                  <a:lnTo>
                    <a:pt x="3984624" y="7026274"/>
                  </a:lnTo>
                  <a:lnTo>
                    <a:pt x="3962400" y="7121524"/>
                  </a:lnTo>
                  <a:lnTo>
                    <a:pt x="3940176" y="7219949"/>
                  </a:lnTo>
                  <a:lnTo>
                    <a:pt x="3924300" y="7318374"/>
                  </a:lnTo>
                  <a:lnTo>
                    <a:pt x="3908424" y="7419974"/>
                  </a:lnTo>
                  <a:lnTo>
                    <a:pt x="3898900" y="7527924"/>
                  </a:lnTo>
                  <a:lnTo>
                    <a:pt x="3895724" y="7635874"/>
                  </a:lnTo>
                  <a:lnTo>
                    <a:pt x="3892552" y="7746999"/>
                  </a:lnTo>
                  <a:lnTo>
                    <a:pt x="3895724" y="7858123"/>
                  </a:lnTo>
                  <a:lnTo>
                    <a:pt x="3902076" y="7975599"/>
                  </a:lnTo>
                  <a:lnTo>
                    <a:pt x="3914776" y="8096249"/>
                  </a:lnTo>
                  <a:lnTo>
                    <a:pt x="3905248" y="8121649"/>
                  </a:lnTo>
                  <a:lnTo>
                    <a:pt x="3886200" y="8194674"/>
                  </a:lnTo>
                  <a:lnTo>
                    <a:pt x="3876676" y="8248649"/>
                  </a:lnTo>
                  <a:lnTo>
                    <a:pt x="3863976" y="8312149"/>
                  </a:lnTo>
                  <a:lnTo>
                    <a:pt x="3854448" y="8385174"/>
                  </a:lnTo>
                  <a:lnTo>
                    <a:pt x="3844924" y="8467723"/>
                  </a:lnTo>
                  <a:lnTo>
                    <a:pt x="3838576" y="8559799"/>
                  </a:lnTo>
                  <a:lnTo>
                    <a:pt x="3835400" y="8661399"/>
                  </a:lnTo>
                  <a:lnTo>
                    <a:pt x="3835400" y="8769349"/>
                  </a:lnTo>
                  <a:lnTo>
                    <a:pt x="3841752" y="8883649"/>
                  </a:lnTo>
                  <a:lnTo>
                    <a:pt x="3854448" y="9004298"/>
                  </a:lnTo>
                  <a:lnTo>
                    <a:pt x="3873500" y="9134474"/>
                  </a:lnTo>
                  <a:lnTo>
                    <a:pt x="3898900" y="9267823"/>
                  </a:lnTo>
                  <a:lnTo>
                    <a:pt x="3917952" y="9334499"/>
                  </a:lnTo>
                  <a:lnTo>
                    <a:pt x="3937000" y="9404348"/>
                  </a:lnTo>
                  <a:lnTo>
                    <a:pt x="3956048" y="9474198"/>
                  </a:lnTo>
                  <a:lnTo>
                    <a:pt x="3981448" y="9547223"/>
                  </a:lnTo>
                  <a:lnTo>
                    <a:pt x="4006848" y="9620248"/>
                  </a:lnTo>
                  <a:lnTo>
                    <a:pt x="4035424" y="9693273"/>
                  </a:lnTo>
                  <a:lnTo>
                    <a:pt x="4067176" y="9769473"/>
                  </a:lnTo>
                  <a:lnTo>
                    <a:pt x="4102100" y="9845673"/>
                  </a:lnTo>
                  <a:lnTo>
                    <a:pt x="4140200" y="9921873"/>
                  </a:lnTo>
                  <a:lnTo>
                    <a:pt x="4181476" y="9998073"/>
                  </a:lnTo>
                  <a:lnTo>
                    <a:pt x="4225924" y="10074273"/>
                  </a:lnTo>
                  <a:lnTo>
                    <a:pt x="4273552" y="10153649"/>
                  </a:lnTo>
                  <a:lnTo>
                    <a:pt x="4324352" y="10229849"/>
                  </a:lnTo>
                  <a:lnTo>
                    <a:pt x="4378324" y="10309224"/>
                  </a:lnTo>
                  <a:lnTo>
                    <a:pt x="4435476" y="10388599"/>
                  </a:lnTo>
                  <a:lnTo>
                    <a:pt x="4498976" y="10467973"/>
                  </a:lnTo>
                  <a:lnTo>
                    <a:pt x="4562476" y="10547349"/>
                  </a:lnTo>
                  <a:lnTo>
                    <a:pt x="4632324" y="10626724"/>
                  </a:lnTo>
                  <a:lnTo>
                    <a:pt x="4708524" y="10706099"/>
                  </a:lnTo>
                  <a:lnTo>
                    <a:pt x="4784724" y="10785473"/>
                  </a:lnTo>
                  <a:lnTo>
                    <a:pt x="4867276" y="10864849"/>
                  </a:lnTo>
                  <a:lnTo>
                    <a:pt x="4956176" y="10944223"/>
                  </a:lnTo>
                  <a:lnTo>
                    <a:pt x="5045076" y="11023599"/>
                  </a:lnTo>
                  <a:lnTo>
                    <a:pt x="5143500" y="11102973"/>
                  </a:lnTo>
                  <a:lnTo>
                    <a:pt x="5241924" y="11182349"/>
                  </a:lnTo>
                  <a:lnTo>
                    <a:pt x="5349876" y="11258549"/>
                  </a:lnTo>
                  <a:lnTo>
                    <a:pt x="5461000" y="11337923"/>
                  </a:lnTo>
                  <a:lnTo>
                    <a:pt x="5575300" y="11414123"/>
                  </a:lnTo>
                  <a:lnTo>
                    <a:pt x="5695952" y="11490323"/>
                  </a:lnTo>
                  <a:lnTo>
                    <a:pt x="5822952" y="11566523"/>
                  </a:lnTo>
                  <a:lnTo>
                    <a:pt x="5956300" y="11642724"/>
                  </a:lnTo>
                  <a:lnTo>
                    <a:pt x="6092824" y="11715749"/>
                  </a:lnTo>
                  <a:lnTo>
                    <a:pt x="6235700" y="11788774"/>
                  </a:lnTo>
                  <a:lnTo>
                    <a:pt x="6384924" y="11861799"/>
                  </a:lnTo>
                  <a:lnTo>
                    <a:pt x="6403976" y="11874499"/>
                  </a:lnTo>
                  <a:lnTo>
                    <a:pt x="6467476" y="11915773"/>
                  </a:lnTo>
                  <a:lnTo>
                    <a:pt x="6515100" y="11941173"/>
                  </a:lnTo>
                  <a:lnTo>
                    <a:pt x="6572248" y="11972924"/>
                  </a:lnTo>
                  <a:lnTo>
                    <a:pt x="6642100" y="12004674"/>
                  </a:lnTo>
                  <a:lnTo>
                    <a:pt x="6721476" y="12039599"/>
                  </a:lnTo>
                  <a:lnTo>
                    <a:pt x="6816724" y="12074523"/>
                  </a:lnTo>
                  <a:lnTo>
                    <a:pt x="6921500" y="12112623"/>
                  </a:lnTo>
                  <a:lnTo>
                    <a:pt x="7035800" y="12147549"/>
                  </a:lnTo>
                  <a:lnTo>
                    <a:pt x="7165976" y="12179299"/>
                  </a:lnTo>
                  <a:lnTo>
                    <a:pt x="7308848" y="12211049"/>
                  </a:lnTo>
                  <a:lnTo>
                    <a:pt x="7461248" y="12239623"/>
                  </a:lnTo>
                  <a:lnTo>
                    <a:pt x="7629524" y="12261849"/>
                  </a:lnTo>
                  <a:lnTo>
                    <a:pt x="7810500" y="12280899"/>
                  </a:lnTo>
                  <a:lnTo>
                    <a:pt x="8004176" y="12290423"/>
                  </a:lnTo>
                  <a:lnTo>
                    <a:pt x="8105776" y="12296774"/>
                  </a:lnTo>
                  <a:lnTo>
                    <a:pt x="8213724" y="12296774"/>
                  </a:lnTo>
                  <a:lnTo>
                    <a:pt x="8321676" y="12296774"/>
                  </a:lnTo>
                  <a:lnTo>
                    <a:pt x="8435976" y="12293599"/>
                  </a:lnTo>
                  <a:lnTo>
                    <a:pt x="8550276" y="12290423"/>
                  </a:lnTo>
                  <a:lnTo>
                    <a:pt x="8670924" y="12284073"/>
                  </a:lnTo>
                  <a:lnTo>
                    <a:pt x="8794752" y="12274549"/>
                  </a:lnTo>
                  <a:lnTo>
                    <a:pt x="8921752" y="12261849"/>
                  </a:lnTo>
                  <a:lnTo>
                    <a:pt x="9051924" y="12249149"/>
                  </a:lnTo>
                  <a:lnTo>
                    <a:pt x="9185276" y="12230099"/>
                  </a:lnTo>
                  <a:lnTo>
                    <a:pt x="9324976" y="12211049"/>
                  </a:lnTo>
                  <a:lnTo>
                    <a:pt x="9464676" y="12188824"/>
                  </a:lnTo>
                  <a:lnTo>
                    <a:pt x="9610724" y="12163423"/>
                  </a:lnTo>
                  <a:lnTo>
                    <a:pt x="9759952" y="12134849"/>
                  </a:lnTo>
                  <a:lnTo>
                    <a:pt x="9912352" y="12103099"/>
                  </a:lnTo>
                  <a:lnTo>
                    <a:pt x="10067924" y="12064999"/>
                  </a:lnTo>
                  <a:lnTo>
                    <a:pt x="10229848" y="12026899"/>
                  </a:lnTo>
                  <a:lnTo>
                    <a:pt x="10394952" y="11985623"/>
                  </a:lnTo>
                  <a:lnTo>
                    <a:pt x="10563224" y="11937999"/>
                  </a:lnTo>
                  <a:lnTo>
                    <a:pt x="10734676" y="11887199"/>
                  </a:lnTo>
                  <a:lnTo>
                    <a:pt x="10909300" y="11833223"/>
                  </a:lnTo>
                  <a:lnTo>
                    <a:pt x="11090276" y="11776073"/>
                  </a:lnTo>
                  <a:lnTo>
                    <a:pt x="11274424" y="11715749"/>
                  </a:lnTo>
                  <a:lnTo>
                    <a:pt x="11461752" y="11649073"/>
                  </a:lnTo>
                  <a:lnTo>
                    <a:pt x="11655424" y="11576049"/>
                  </a:lnTo>
                  <a:lnTo>
                    <a:pt x="11852276" y="11503023"/>
                  </a:lnTo>
                  <a:lnTo>
                    <a:pt x="12052300" y="11423649"/>
                  </a:lnTo>
                  <a:lnTo>
                    <a:pt x="12255500" y="11337923"/>
                  </a:lnTo>
                  <a:lnTo>
                    <a:pt x="12465048" y="11249023"/>
                  </a:lnTo>
                  <a:lnTo>
                    <a:pt x="12677776" y="11153773"/>
                  </a:lnTo>
                  <a:lnTo>
                    <a:pt x="12649200" y="11207749"/>
                  </a:lnTo>
                  <a:lnTo>
                    <a:pt x="12560300" y="11356973"/>
                  </a:lnTo>
                  <a:lnTo>
                    <a:pt x="12493624" y="11461749"/>
                  </a:lnTo>
                  <a:lnTo>
                    <a:pt x="12414248" y="11582399"/>
                  </a:lnTo>
                  <a:lnTo>
                    <a:pt x="12319000" y="11722099"/>
                  </a:lnTo>
                  <a:lnTo>
                    <a:pt x="12207876" y="11871323"/>
                  </a:lnTo>
                  <a:lnTo>
                    <a:pt x="12084048" y="12036423"/>
                  </a:lnTo>
                  <a:lnTo>
                    <a:pt x="11947524" y="12207873"/>
                  </a:lnTo>
                  <a:lnTo>
                    <a:pt x="11795124" y="12388849"/>
                  </a:lnTo>
                  <a:lnTo>
                    <a:pt x="11712576" y="12480924"/>
                  </a:lnTo>
                  <a:lnTo>
                    <a:pt x="11626848" y="12572999"/>
                  </a:lnTo>
                  <a:lnTo>
                    <a:pt x="11537952" y="12665073"/>
                  </a:lnTo>
                  <a:lnTo>
                    <a:pt x="11445876" y="12760323"/>
                  </a:lnTo>
                  <a:lnTo>
                    <a:pt x="11350624" y="12855573"/>
                  </a:lnTo>
                  <a:lnTo>
                    <a:pt x="11252200" y="12950824"/>
                  </a:lnTo>
                  <a:lnTo>
                    <a:pt x="11147424" y="13046073"/>
                  </a:lnTo>
                  <a:lnTo>
                    <a:pt x="11042648" y="13138149"/>
                  </a:lnTo>
                  <a:lnTo>
                    <a:pt x="10931524" y="13230223"/>
                  </a:lnTo>
                  <a:lnTo>
                    <a:pt x="10817224" y="13325473"/>
                  </a:lnTo>
                  <a:lnTo>
                    <a:pt x="10702924" y="13414373"/>
                  </a:lnTo>
                  <a:lnTo>
                    <a:pt x="10582276" y="13503273"/>
                  </a:lnTo>
                  <a:lnTo>
                    <a:pt x="10458448" y="13592173"/>
                  </a:lnTo>
                  <a:lnTo>
                    <a:pt x="10331448" y="13677899"/>
                  </a:lnTo>
                  <a:lnTo>
                    <a:pt x="10198100" y="13760449"/>
                  </a:lnTo>
                  <a:lnTo>
                    <a:pt x="10064752" y="13842999"/>
                  </a:lnTo>
                  <a:lnTo>
                    <a:pt x="9928224" y="13919199"/>
                  </a:lnTo>
                  <a:lnTo>
                    <a:pt x="9785352" y="13995399"/>
                  </a:lnTo>
                  <a:lnTo>
                    <a:pt x="9642476" y="14068423"/>
                  </a:lnTo>
                  <a:lnTo>
                    <a:pt x="9493248" y="14135099"/>
                  </a:lnTo>
                  <a:lnTo>
                    <a:pt x="9340848" y="14198599"/>
                  </a:lnTo>
                  <a:lnTo>
                    <a:pt x="9188448" y="14258924"/>
                  </a:lnTo>
                  <a:lnTo>
                    <a:pt x="9029700" y="14316073"/>
                  </a:lnTo>
                  <a:lnTo>
                    <a:pt x="8867776" y="14366874"/>
                  </a:lnTo>
                  <a:lnTo>
                    <a:pt x="8702676" y="14414499"/>
                  </a:lnTo>
                  <a:lnTo>
                    <a:pt x="8534400" y="14455773"/>
                  </a:lnTo>
                  <a:lnTo>
                    <a:pt x="8362952" y="14490699"/>
                  </a:lnTo>
                  <a:lnTo>
                    <a:pt x="8188324" y="14522449"/>
                  </a:lnTo>
                  <a:lnTo>
                    <a:pt x="8007352" y="14547849"/>
                  </a:lnTo>
                  <a:lnTo>
                    <a:pt x="7826376" y="14563723"/>
                  </a:lnTo>
                  <a:lnTo>
                    <a:pt x="7642224" y="14576423"/>
                  </a:lnTo>
                  <a:lnTo>
                    <a:pt x="7451724" y="14582773"/>
                  </a:lnTo>
                  <a:lnTo>
                    <a:pt x="7261224" y="14579599"/>
                  </a:lnTo>
                  <a:lnTo>
                    <a:pt x="7064376" y="14573249"/>
                  </a:lnTo>
                  <a:lnTo>
                    <a:pt x="6867524" y="14557373"/>
                  </a:lnTo>
                  <a:lnTo>
                    <a:pt x="6664324" y="14531973"/>
                  </a:lnTo>
                  <a:lnTo>
                    <a:pt x="6461124" y="14500223"/>
                  </a:lnTo>
                  <a:lnTo>
                    <a:pt x="6251576" y="14458949"/>
                  </a:lnTo>
                  <a:lnTo>
                    <a:pt x="6146800" y="14436723"/>
                  </a:lnTo>
                  <a:lnTo>
                    <a:pt x="6038848" y="14411323"/>
                  </a:lnTo>
                  <a:lnTo>
                    <a:pt x="5934076" y="14385923"/>
                  </a:lnTo>
                  <a:lnTo>
                    <a:pt x="5826124" y="14354173"/>
                  </a:lnTo>
                  <a:lnTo>
                    <a:pt x="5715000" y="14322423"/>
                  </a:lnTo>
                  <a:lnTo>
                    <a:pt x="5607048" y="14287499"/>
                  </a:lnTo>
                  <a:lnTo>
                    <a:pt x="5495924" y="14252573"/>
                  </a:lnTo>
                  <a:lnTo>
                    <a:pt x="5384800" y="14214473"/>
                  </a:lnTo>
                  <a:lnTo>
                    <a:pt x="5349876" y="14220823"/>
                  </a:lnTo>
                  <a:lnTo>
                    <a:pt x="5248276" y="14236699"/>
                  </a:lnTo>
                  <a:lnTo>
                    <a:pt x="5089524" y="14258924"/>
                  </a:lnTo>
                  <a:lnTo>
                    <a:pt x="4991100" y="14268449"/>
                  </a:lnTo>
                  <a:lnTo>
                    <a:pt x="4879976" y="14277973"/>
                  </a:lnTo>
                  <a:lnTo>
                    <a:pt x="4759324" y="14287499"/>
                  </a:lnTo>
                  <a:lnTo>
                    <a:pt x="4629152" y="14293849"/>
                  </a:lnTo>
                  <a:lnTo>
                    <a:pt x="4489448" y="14297024"/>
                  </a:lnTo>
                  <a:lnTo>
                    <a:pt x="4343400" y="14297024"/>
                  </a:lnTo>
                  <a:lnTo>
                    <a:pt x="4187824" y="14293849"/>
                  </a:lnTo>
                  <a:lnTo>
                    <a:pt x="4029076" y="14284323"/>
                  </a:lnTo>
                  <a:lnTo>
                    <a:pt x="3863976" y="14271623"/>
                  </a:lnTo>
                  <a:lnTo>
                    <a:pt x="3692524" y="14249399"/>
                  </a:lnTo>
                  <a:lnTo>
                    <a:pt x="3521076" y="14223999"/>
                  </a:lnTo>
                  <a:lnTo>
                    <a:pt x="3346448" y="14189074"/>
                  </a:lnTo>
                  <a:lnTo>
                    <a:pt x="3257552" y="14170023"/>
                  </a:lnTo>
                  <a:lnTo>
                    <a:pt x="3171824" y="14147799"/>
                  </a:lnTo>
                  <a:lnTo>
                    <a:pt x="3082924" y="14122399"/>
                  </a:lnTo>
                  <a:lnTo>
                    <a:pt x="2994024" y="14096999"/>
                  </a:lnTo>
                  <a:lnTo>
                    <a:pt x="2908300" y="14068423"/>
                  </a:lnTo>
                  <a:lnTo>
                    <a:pt x="2819400" y="14036673"/>
                  </a:lnTo>
                  <a:lnTo>
                    <a:pt x="2733676" y="14001749"/>
                  </a:lnTo>
                  <a:lnTo>
                    <a:pt x="2644776" y="13966824"/>
                  </a:lnTo>
                  <a:lnTo>
                    <a:pt x="2559048" y="13925549"/>
                  </a:lnTo>
                  <a:lnTo>
                    <a:pt x="2473324" y="13884273"/>
                  </a:lnTo>
                  <a:lnTo>
                    <a:pt x="2390776" y="13839823"/>
                  </a:lnTo>
                  <a:lnTo>
                    <a:pt x="2308224" y="13792199"/>
                  </a:lnTo>
                  <a:lnTo>
                    <a:pt x="2225676" y="13741399"/>
                  </a:lnTo>
                  <a:lnTo>
                    <a:pt x="2143124" y="13687423"/>
                  </a:lnTo>
                  <a:lnTo>
                    <a:pt x="2063752" y="13630273"/>
                  </a:lnTo>
                  <a:lnTo>
                    <a:pt x="1987552" y="13569949"/>
                  </a:lnTo>
                  <a:lnTo>
                    <a:pt x="1911352" y="13506449"/>
                  </a:lnTo>
                  <a:lnTo>
                    <a:pt x="1835152" y="13439773"/>
                  </a:lnTo>
                  <a:lnTo>
                    <a:pt x="1762124" y="13369923"/>
                  </a:lnTo>
                  <a:lnTo>
                    <a:pt x="1692276" y="13296899"/>
                  </a:lnTo>
                  <a:lnTo>
                    <a:pt x="1622424" y="13217523"/>
                  </a:lnTo>
                  <a:lnTo>
                    <a:pt x="1555752" y="13138149"/>
                  </a:lnTo>
                  <a:lnTo>
                    <a:pt x="1492248" y="13052423"/>
                  </a:lnTo>
                  <a:lnTo>
                    <a:pt x="1428752" y="12963523"/>
                  </a:lnTo>
                  <a:lnTo>
                    <a:pt x="1368424" y="12871449"/>
                  </a:lnTo>
                  <a:lnTo>
                    <a:pt x="1314448" y="12773024"/>
                  </a:lnTo>
                  <a:lnTo>
                    <a:pt x="1257300" y="12671423"/>
                  </a:lnTo>
                  <a:lnTo>
                    <a:pt x="1206500" y="12566649"/>
                  </a:lnTo>
                  <a:lnTo>
                    <a:pt x="1200152" y="12547599"/>
                  </a:lnTo>
                  <a:lnTo>
                    <a:pt x="1174752" y="12490449"/>
                  </a:lnTo>
                  <a:lnTo>
                    <a:pt x="1139824" y="12401549"/>
                  </a:lnTo>
                  <a:lnTo>
                    <a:pt x="1098552" y="12277723"/>
                  </a:lnTo>
                  <a:lnTo>
                    <a:pt x="1076324" y="12204699"/>
                  </a:lnTo>
                  <a:lnTo>
                    <a:pt x="1054100" y="12122149"/>
                  </a:lnTo>
                  <a:lnTo>
                    <a:pt x="1031876" y="12036423"/>
                  </a:lnTo>
                  <a:lnTo>
                    <a:pt x="1009648" y="11941173"/>
                  </a:lnTo>
                  <a:lnTo>
                    <a:pt x="990600" y="11836399"/>
                  </a:lnTo>
                  <a:lnTo>
                    <a:pt x="971552" y="11728449"/>
                  </a:lnTo>
                  <a:lnTo>
                    <a:pt x="955676" y="11614149"/>
                  </a:lnTo>
                  <a:lnTo>
                    <a:pt x="942976" y="11493499"/>
                  </a:lnTo>
                  <a:lnTo>
                    <a:pt x="933448" y="11366499"/>
                  </a:lnTo>
                  <a:lnTo>
                    <a:pt x="927100" y="11233149"/>
                  </a:lnTo>
                  <a:lnTo>
                    <a:pt x="927100" y="11096624"/>
                  </a:lnTo>
                  <a:lnTo>
                    <a:pt x="933448" y="10953749"/>
                  </a:lnTo>
                  <a:lnTo>
                    <a:pt x="942976" y="10804524"/>
                  </a:lnTo>
                  <a:lnTo>
                    <a:pt x="958848" y="10652123"/>
                  </a:lnTo>
                  <a:lnTo>
                    <a:pt x="981076" y="10493373"/>
                  </a:lnTo>
                  <a:lnTo>
                    <a:pt x="1009648" y="10334624"/>
                  </a:lnTo>
                  <a:lnTo>
                    <a:pt x="1047752" y="10166348"/>
                  </a:lnTo>
                  <a:lnTo>
                    <a:pt x="1092200" y="9998073"/>
                  </a:lnTo>
                  <a:lnTo>
                    <a:pt x="1146176" y="9826624"/>
                  </a:lnTo>
                  <a:lnTo>
                    <a:pt x="1174752" y="9737723"/>
                  </a:lnTo>
                  <a:lnTo>
                    <a:pt x="1206500" y="9648824"/>
                  </a:lnTo>
                  <a:lnTo>
                    <a:pt x="1241424" y="9559923"/>
                  </a:lnTo>
                  <a:lnTo>
                    <a:pt x="1279524" y="9471024"/>
                  </a:lnTo>
                  <a:lnTo>
                    <a:pt x="1320800" y="9382123"/>
                  </a:lnTo>
                  <a:lnTo>
                    <a:pt x="1362076" y="9290048"/>
                  </a:lnTo>
                  <a:lnTo>
                    <a:pt x="1409700" y="9197973"/>
                  </a:lnTo>
                  <a:lnTo>
                    <a:pt x="1457324" y="9105899"/>
                  </a:lnTo>
                  <a:lnTo>
                    <a:pt x="1508124" y="9013823"/>
                  </a:lnTo>
                  <a:lnTo>
                    <a:pt x="1562100" y="8918574"/>
                  </a:lnTo>
                  <a:lnTo>
                    <a:pt x="1539876" y="8909049"/>
                  </a:lnTo>
                  <a:lnTo>
                    <a:pt x="1482724" y="8874123"/>
                  </a:lnTo>
                  <a:lnTo>
                    <a:pt x="1393824" y="8820148"/>
                  </a:lnTo>
                  <a:lnTo>
                    <a:pt x="1279524" y="8740774"/>
                  </a:lnTo>
                  <a:lnTo>
                    <a:pt x="1216024" y="8693149"/>
                  </a:lnTo>
                  <a:lnTo>
                    <a:pt x="1146176" y="8639173"/>
                  </a:lnTo>
                  <a:lnTo>
                    <a:pt x="1073152" y="8578849"/>
                  </a:lnTo>
                  <a:lnTo>
                    <a:pt x="1000124" y="8512173"/>
                  </a:lnTo>
                  <a:lnTo>
                    <a:pt x="920752" y="8442324"/>
                  </a:lnTo>
                  <a:lnTo>
                    <a:pt x="844552" y="8362949"/>
                  </a:lnTo>
                  <a:lnTo>
                    <a:pt x="765176" y="8280399"/>
                  </a:lnTo>
                  <a:lnTo>
                    <a:pt x="685800" y="8191499"/>
                  </a:lnTo>
                  <a:lnTo>
                    <a:pt x="606424" y="8096249"/>
                  </a:lnTo>
                  <a:lnTo>
                    <a:pt x="530224" y="7994649"/>
                  </a:lnTo>
                  <a:lnTo>
                    <a:pt x="457200" y="7886699"/>
                  </a:lnTo>
                  <a:lnTo>
                    <a:pt x="387352" y="7772399"/>
                  </a:lnTo>
                  <a:lnTo>
                    <a:pt x="317500" y="7654924"/>
                  </a:lnTo>
                  <a:lnTo>
                    <a:pt x="257176" y="7527924"/>
                  </a:lnTo>
                  <a:lnTo>
                    <a:pt x="225424" y="7461249"/>
                  </a:lnTo>
                  <a:lnTo>
                    <a:pt x="196848" y="7394574"/>
                  </a:lnTo>
                  <a:lnTo>
                    <a:pt x="171448" y="7327899"/>
                  </a:lnTo>
                  <a:lnTo>
                    <a:pt x="146048" y="7258049"/>
                  </a:lnTo>
                  <a:lnTo>
                    <a:pt x="123824" y="7185024"/>
                  </a:lnTo>
                  <a:lnTo>
                    <a:pt x="101600" y="7111999"/>
                  </a:lnTo>
                  <a:lnTo>
                    <a:pt x="82552" y="7035799"/>
                  </a:lnTo>
                  <a:lnTo>
                    <a:pt x="63500" y="6959599"/>
                  </a:lnTo>
                  <a:lnTo>
                    <a:pt x="47624" y="6883399"/>
                  </a:lnTo>
                  <a:lnTo>
                    <a:pt x="34924" y="6804024"/>
                  </a:lnTo>
                  <a:lnTo>
                    <a:pt x="22224" y="6721474"/>
                  </a:lnTo>
                  <a:lnTo>
                    <a:pt x="12700" y="6638924"/>
                  </a:lnTo>
                  <a:lnTo>
                    <a:pt x="6352" y="6556374"/>
                  </a:lnTo>
                  <a:lnTo>
                    <a:pt x="0" y="6470649"/>
                  </a:lnTo>
                  <a:lnTo>
                    <a:pt x="0" y="6381749"/>
                  </a:lnTo>
                  <a:lnTo>
                    <a:pt x="0" y="6292849"/>
                  </a:lnTo>
                  <a:lnTo>
                    <a:pt x="3176" y="6200774"/>
                  </a:lnTo>
                  <a:lnTo>
                    <a:pt x="9524" y="6108699"/>
                  </a:lnTo>
                  <a:lnTo>
                    <a:pt x="19048" y="6016624"/>
                  </a:lnTo>
                  <a:lnTo>
                    <a:pt x="31752" y="5918199"/>
                  </a:lnTo>
                  <a:lnTo>
                    <a:pt x="34924" y="5892799"/>
                  </a:lnTo>
                  <a:lnTo>
                    <a:pt x="47624" y="5816599"/>
                  </a:lnTo>
                  <a:lnTo>
                    <a:pt x="69848" y="5695949"/>
                  </a:lnTo>
                  <a:lnTo>
                    <a:pt x="88900" y="5622924"/>
                  </a:lnTo>
                  <a:lnTo>
                    <a:pt x="111124" y="5540374"/>
                  </a:lnTo>
                  <a:lnTo>
                    <a:pt x="136524" y="5448299"/>
                  </a:lnTo>
                  <a:lnTo>
                    <a:pt x="168276" y="5353049"/>
                  </a:lnTo>
                  <a:lnTo>
                    <a:pt x="206376" y="5251449"/>
                  </a:lnTo>
                  <a:lnTo>
                    <a:pt x="247648" y="5143499"/>
                  </a:lnTo>
                  <a:lnTo>
                    <a:pt x="298448" y="5032374"/>
                  </a:lnTo>
                  <a:lnTo>
                    <a:pt x="352424" y="4918074"/>
                  </a:lnTo>
                  <a:lnTo>
                    <a:pt x="415924" y="4803774"/>
                  </a:lnTo>
                  <a:lnTo>
                    <a:pt x="485776" y="4683124"/>
                  </a:lnTo>
                  <a:lnTo>
                    <a:pt x="565152" y="4565649"/>
                  </a:lnTo>
                  <a:lnTo>
                    <a:pt x="654048" y="4448174"/>
                  </a:lnTo>
                  <a:lnTo>
                    <a:pt x="698500" y="4387848"/>
                  </a:lnTo>
                  <a:lnTo>
                    <a:pt x="749300" y="4330699"/>
                  </a:lnTo>
                  <a:lnTo>
                    <a:pt x="800100" y="4270374"/>
                  </a:lnTo>
                  <a:lnTo>
                    <a:pt x="854076" y="4213224"/>
                  </a:lnTo>
                  <a:lnTo>
                    <a:pt x="908048" y="4156074"/>
                  </a:lnTo>
                  <a:lnTo>
                    <a:pt x="968376" y="4098924"/>
                  </a:lnTo>
                  <a:lnTo>
                    <a:pt x="1028700" y="4044949"/>
                  </a:lnTo>
                  <a:lnTo>
                    <a:pt x="1092200" y="3990974"/>
                  </a:lnTo>
                  <a:lnTo>
                    <a:pt x="1158876" y="3936999"/>
                  </a:lnTo>
                  <a:lnTo>
                    <a:pt x="1225552" y="3886199"/>
                  </a:lnTo>
                  <a:lnTo>
                    <a:pt x="1298576" y="3835399"/>
                  </a:lnTo>
                  <a:lnTo>
                    <a:pt x="1371600" y="3784599"/>
                  </a:lnTo>
                  <a:lnTo>
                    <a:pt x="1447800" y="3736974"/>
                  </a:lnTo>
                  <a:lnTo>
                    <a:pt x="1527176" y="3692524"/>
                  </a:lnTo>
                  <a:lnTo>
                    <a:pt x="1609724" y="3648074"/>
                  </a:lnTo>
                  <a:lnTo>
                    <a:pt x="1695448" y="3603623"/>
                  </a:lnTo>
                  <a:lnTo>
                    <a:pt x="1784352" y="3562349"/>
                  </a:lnTo>
                  <a:lnTo>
                    <a:pt x="1876424" y="3524249"/>
                  </a:lnTo>
                  <a:lnTo>
                    <a:pt x="1971676" y="3489324"/>
                  </a:lnTo>
                  <a:lnTo>
                    <a:pt x="2070100" y="3454399"/>
                  </a:lnTo>
                  <a:lnTo>
                    <a:pt x="2171700" y="3422649"/>
                  </a:lnTo>
                  <a:lnTo>
                    <a:pt x="2273300" y="3390899"/>
                  </a:lnTo>
                  <a:lnTo>
                    <a:pt x="2381248" y="3365498"/>
                  </a:lnTo>
                  <a:lnTo>
                    <a:pt x="2492376" y="3340099"/>
                  </a:lnTo>
                  <a:lnTo>
                    <a:pt x="2606676" y="3317874"/>
                  </a:lnTo>
                  <a:lnTo>
                    <a:pt x="2727324" y="3301999"/>
                  </a:lnTo>
                  <a:lnTo>
                    <a:pt x="2847976" y="3286124"/>
                  </a:lnTo>
                  <a:lnTo>
                    <a:pt x="2971800" y="3273424"/>
                  </a:lnTo>
                  <a:lnTo>
                    <a:pt x="2978152" y="3248024"/>
                  </a:lnTo>
                  <a:lnTo>
                    <a:pt x="2990848" y="3178174"/>
                  </a:lnTo>
                  <a:lnTo>
                    <a:pt x="3019424" y="3070224"/>
                  </a:lnTo>
                  <a:lnTo>
                    <a:pt x="3060700" y="2930524"/>
                  </a:lnTo>
                  <a:lnTo>
                    <a:pt x="3086100" y="2851149"/>
                  </a:lnTo>
                  <a:lnTo>
                    <a:pt x="3117848" y="2765423"/>
                  </a:lnTo>
                  <a:lnTo>
                    <a:pt x="3152776" y="2673349"/>
                  </a:lnTo>
                  <a:lnTo>
                    <a:pt x="3194048" y="2578099"/>
                  </a:lnTo>
                  <a:lnTo>
                    <a:pt x="3238500" y="2479673"/>
                  </a:lnTo>
                  <a:lnTo>
                    <a:pt x="3289300" y="2378074"/>
                  </a:lnTo>
                  <a:lnTo>
                    <a:pt x="3343276" y="2273299"/>
                  </a:lnTo>
                  <a:lnTo>
                    <a:pt x="3406776" y="2168524"/>
                  </a:lnTo>
                  <a:lnTo>
                    <a:pt x="3473448" y="2063749"/>
                  </a:lnTo>
                  <a:lnTo>
                    <a:pt x="3549648" y="1958974"/>
                  </a:lnTo>
                  <a:lnTo>
                    <a:pt x="3629024" y="1857374"/>
                  </a:lnTo>
                  <a:lnTo>
                    <a:pt x="3717924" y="1755774"/>
                  </a:lnTo>
                  <a:lnTo>
                    <a:pt x="3810000" y="1657349"/>
                  </a:lnTo>
                  <a:lnTo>
                    <a:pt x="3860800" y="1609724"/>
                  </a:lnTo>
                  <a:lnTo>
                    <a:pt x="3911600" y="1562099"/>
                  </a:lnTo>
                  <a:lnTo>
                    <a:pt x="3965576" y="1517649"/>
                  </a:lnTo>
                  <a:lnTo>
                    <a:pt x="4022724" y="1473199"/>
                  </a:lnTo>
                  <a:lnTo>
                    <a:pt x="4079876" y="1428749"/>
                  </a:lnTo>
                  <a:lnTo>
                    <a:pt x="4140200" y="1387474"/>
                  </a:lnTo>
                  <a:lnTo>
                    <a:pt x="4200524" y="1346199"/>
                  </a:lnTo>
                  <a:lnTo>
                    <a:pt x="4264024" y="1308099"/>
                  </a:lnTo>
                  <a:lnTo>
                    <a:pt x="4330700" y="1269999"/>
                  </a:lnTo>
                  <a:lnTo>
                    <a:pt x="4397376" y="1235074"/>
                  </a:lnTo>
                  <a:lnTo>
                    <a:pt x="4467224" y="1200149"/>
                  </a:lnTo>
                  <a:lnTo>
                    <a:pt x="4540248" y="1168399"/>
                  </a:lnTo>
                  <a:lnTo>
                    <a:pt x="4613276" y="1136649"/>
                  </a:lnTo>
                  <a:lnTo>
                    <a:pt x="4689476" y="1111249"/>
                  </a:lnTo>
                  <a:lnTo>
                    <a:pt x="4768848" y="1085849"/>
                  </a:lnTo>
                  <a:lnTo>
                    <a:pt x="4848224" y="1063624"/>
                  </a:lnTo>
                  <a:lnTo>
                    <a:pt x="4933952" y="1041399"/>
                  </a:lnTo>
                  <a:lnTo>
                    <a:pt x="5016500" y="1022349"/>
                  </a:lnTo>
                  <a:lnTo>
                    <a:pt x="5105400" y="1006474"/>
                  </a:lnTo>
                  <a:lnTo>
                    <a:pt x="5197476" y="993774"/>
                  </a:lnTo>
                  <a:lnTo>
                    <a:pt x="5289552" y="984249"/>
                  </a:lnTo>
                  <a:lnTo>
                    <a:pt x="5384800" y="977899"/>
                  </a:lnTo>
                  <a:lnTo>
                    <a:pt x="5464176" y="974724"/>
                  </a:lnTo>
                  <a:lnTo>
                    <a:pt x="5556248" y="971549"/>
                  </a:lnTo>
                  <a:close/>
                  <a:moveTo>
                    <a:pt x="22644100" y="0"/>
                  </a:moveTo>
                  <a:lnTo>
                    <a:pt x="22704424" y="0"/>
                  </a:lnTo>
                  <a:lnTo>
                    <a:pt x="22761576" y="0"/>
                  </a:lnTo>
                  <a:lnTo>
                    <a:pt x="22821900" y="3175"/>
                  </a:lnTo>
                  <a:lnTo>
                    <a:pt x="22879048" y="9525"/>
                  </a:lnTo>
                  <a:lnTo>
                    <a:pt x="22939376" y="19050"/>
                  </a:lnTo>
                  <a:lnTo>
                    <a:pt x="23053676" y="38100"/>
                  </a:lnTo>
                  <a:lnTo>
                    <a:pt x="23164800" y="66675"/>
                  </a:lnTo>
                  <a:lnTo>
                    <a:pt x="23272752" y="98425"/>
                  </a:lnTo>
                  <a:lnTo>
                    <a:pt x="23377524" y="136525"/>
                  </a:lnTo>
                  <a:lnTo>
                    <a:pt x="23479124" y="177800"/>
                  </a:lnTo>
                  <a:lnTo>
                    <a:pt x="23574376" y="222250"/>
                  </a:lnTo>
                  <a:lnTo>
                    <a:pt x="23666448" y="266700"/>
                  </a:lnTo>
                  <a:lnTo>
                    <a:pt x="23752176" y="314325"/>
                  </a:lnTo>
                  <a:lnTo>
                    <a:pt x="23831552" y="361950"/>
                  </a:lnTo>
                  <a:lnTo>
                    <a:pt x="23907752" y="406400"/>
                  </a:lnTo>
                  <a:lnTo>
                    <a:pt x="23974424" y="450850"/>
                  </a:lnTo>
                  <a:lnTo>
                    <a:pt x="24031576" y="492125"/>
                  </a:lnTo>
                  <a:lnTo>
                    <a:pt x="24126824" y="561975"/>
                  </a:lnTo>
                  <a:lnTo>
                    <a:pt x="24187152" y="606425"/>
                  </a:lnTo>
                  <a:lnTo>
                    <a:pt x="24209376" y="625475"/>
                  </a:lnTo>
                  <a:lnTo>
                    <a:pt x="24336376" y="704850"/>
                  </a:lnTo>
                  <a:lnTo>
                    <a:pt x="24460200" y="784225"/>
                  </a:lnTo>
                  <a:lnTo>
                    <a:pt x="24577676" y="869950"/>
                  </a:lnTo>
                  <a:lnTo>
                    <a:pt x="24688800" y="958850"/>
                  </a:lnTo>
                  <a:lnTo>
                    <a:pt x="24793576" y="1047750"/>
                  </a:lnTo>
                  <a:lnTo>
                    <a:pt x="24895176" y="1139825"/>
                  </a:lnTo>
                  <a:lnTo>
                    <a:pt x="24987248" y="1235075"/>
                  </a:lnTo>
                  <a:lnTo>
                    <a:pt x="25076152" y="1333500"/>
                  </a:lnTo>
                  <a:lnTo>
                    <a:pt x="25161876" y="1431925"/>
                  </a:lnTo>
                  <a:lnTo>
                    <a:pt x="25238076" y="1533525"/>
                  </a:lnTo>
                  <a:lnTo>
                    <a:pt x="25314276" y="1638300"/>
                  </a:lnTo>
                  <a:lnTo>
                    <a:pt x="25380952" y="1743075"/>
                  </a:lnTo>
                  <a:lnTo>
                    <a:pt x="25444448" y="1847850"/>
                  </a:lnTo>
                  <a:lnTo>
                    <a:pt x="25504776" y="1955800"/>
                  </a:lnTo>
                  <a:lnTo>
                    <a:pt x="25558752" y="2063750"/>
                  </a:lnTo>
                  <a:lnTo>
                    <a:pt x="25609552" y="2174875"/>
                  </a:lnTo>
                  <a:lnTo>
                    <a:pt x="25657176" y="2285999"/>
                  </a:lnTo>
                  <a:lnTo>
                    <a:pt x="25698448" y="2397124"/>
                  </a:lnTo>
                  <a:lnTo>
                    <a:pt x="25739724" y="2511425"/>
                  </a:lnTo>
                  <a:lnTo>
                    <a:pt x="25774648" y="2622550"/>
                  </a:lnTo>
                  <a:lnTo>
                    <a:pt x="25803224" y="2736850"/>
                  </a:lnTo>
                  <a:lnTo>
                    <a:pt x="25831800" y="2851149"/>
                  </a:lnTo>
                  <a:lnTo>
                    <a:pt x="25857200" y="2965450"/>
                  </a:lnTo>
                  <a:lnTo>
                    <a:pt x="25876248" y="3079750"/>
                  </a:lnTo>
                  <a:lnTo>
                    <a:pt x="25895300" y="3194049"/>
                  </a:lnTo>
                  <a:lnTo>
                    <a:pt x="25911176" y="3308350"/>
                  </a:lnTo>
                  <a:lnTo>
                    <a:pt x="25920700" y="3422650"/>
                  </a:lnTo>
                  <a:lnTo>
                    <a:pt x="25930224" y="3533775"/>
                  </a:lnTo>
                  <a:lnTo>
                    <a:pt x="25936576" y="3648074"/>
                  </a:lnTo>
                  <a:lnTo>
                    <a:pt x="25942924" y="3759200"/>
                  </a:lnTo>
                  <a:lnTo>
                    <a:pt x="25942924" y="3867150"/>
                  </a:lnTo>
                  <a:lnTo>
                    <a:pt x="25942924" y="3978274"/>
                  </a:lnTo>
                  <a:lnTo>
                    <a:pt x="25939752" y="4086224"/>
                  </a:lnTo>
                  <a:lnTo>
                    <a:pt x="25936576" y="4194174"/>
                  </a:lnTo>
                  <a:lnTo>
                    <a:pt x="25923876" y="4403725"/>
                  </a:lnTo>
                  <a:lnTo>
                    <a:pt x="25901648" y="4603750"/>
                  </a:lnTo>
                  <a:lnTo>
                    <a:pt x="25876248" y="4800600"/>
                  </a:lnTo>
                  <a:lnTo>
                    <a:pt x="25847676" y="4984750"/>
                  </a:lnTo>
                  <a:lnTo>
                    <a:pt x="25815924" y="5159375"/>
                  </a:lnTo>
                  <a:lnTo>
                    <a:pt x="25781000" y="5321300"/>
                  </a:lnTo>
                  <a:lnTo>
                    <a:pt x="25746076" y="5473700"/>
                  </a:lnTo>
                  <a:lnTo>
                    <a:pt x="25711152" y="5610225"/>
                  </a:lnTo>
                  <a:lnTo>
                    <a:pt x="25679400" y="5730875"/>
                  </a:lnTo>
                  <a:lnTo>
                    <a:pt x="25647648" y="5838825"/>
                  </a:lnTo>
                  <a:lnTo>
                    <a:pt x="25619076" y="5927725"/>
                  </a:lnTo>
                  <a:lnTo>
                    <a:pt x="25577800" y="6051550"/>
                  </a:lnTo>
                  <a:lnTo>
                    <a:pt x="25561924" y="6096000"/>
                  </a:lnTo>
                  <a:lnTo>
                    <a:pt x="25558752" y="6111875"/>
                  </a:lnTo>
                  <a:lnTo>
                    <a:pt x="25552400" y="6130925"/>
                  </a:lnTo>
                  <a:lnTo>
                    <a:pt x="25533352" y="6169025"/>
                  </a:lnTo>
                  <a:lnTo>
                    <a:pt x="25504776" y="6216650"/>
                  </a:lnTo>
                  <a:lnTo>
                    <a:pt x="25466676" y="6267450"/>
                  </a:lnTo>
                  <a:lnTo>
                    <a:pt x="25419048" y="6327775"/>
                  </a:lnTo>
                  <a:lnTo>
                    <a:pt x="25361900" y="6391275"/>
                  </a:lnTo>
                  <a:lnTo>
                    <a:pt x="25295224" y="6461125"/>
                  </a:lnTo>
                  <a:lnTo>
                    <a:pt x="25222200" y="6534150"/>
                  </a:lnTo>
                  <a:lnTo>
                    <a:pt x="25139648" y="6613525"/>
                  </a:lnTo>
                  <a:lnTo>
                    <a:pt x="25047576" y="6699250"/>
                  </a:lnTo>
                  <a:lnTo>
                    <a:pt x="24844376" y="6880225"/>
                  </a:lnTo>
                  <a:lnTo>
                    <a:pt x="24615776" y="7077075"/>
                  </a:lnTo>
                  <a:lnTo>
                    <a:pt x="24358600" y="7286625"/>
                  </a:lnTo>
                  <a:lnTo>
                    <a:pt x="24085552" y="7512050"/>
                  </a:lnTo>
                  <a:lnTo>
                    <a:pt x="23790276" y="7747000"/>
                  </a:lnTo>
                  <a:lnTo>
                    <a:pt x="23479124" y="7991475"/>
                  </a:lnTo>
                  <a:lnTo>
                    <a:pt x="23152100" y="8242300"/>
                  </a:lnTo>
                  <a:lnTo>
                    <a:pt x="22818724" y="8496299"/>
                  </a:lnTo>
                  <a:lnTo>
                    <a:pt x="22475824" y="8756649"/>
                  </a:lnTo>
                  <a:lnTo>
                    <a:pt x="21774152" y="9280524"/>
                  </a:lnTo>
                  <a:lnTo>
                    <a:pt x="21075648" y="9794874"/>
                  </a:lnTo>
                  <a:lnTo>
                    <a:pt x="20399376" y="10287000"/>
                  </a:lnTo>
                  <a:lnTo>
                    <a:pt x="19767552" y="10744199"/>
                  </a:lnTo>
                  <a:lnTo>
                    <a:pt x="19199224" y="11150599"/>
                  </a:lnTo>
                  <a:lnTo>
                    <a:pt x="18351500" y="11750675"/>
                  </a:lnTo>
                  <a:lnTo>
                    <a:pt x="18030824" y="11979275"/>
                  </a:lnTo>
                  <a:lnTo>
                    <a:pt x="19208752" y="12919075"/>
                  </a:lnTo>
                  <a:lnTo>
                    <a:pt x="19294476" y="13030199"/>
                  </a:lnTo>
                  <a:lnTo>
                    <a:pt x="19373848" y="13138149"/>
                  </a:lnTo>
                  <a:lnTo>
                    <a:pt x="19446876" y="13246099"/>
                  </a:lnTo>
                  <a:lnTo>
                    <a:pt x="19513552" y="13350875"/>
                  </a:lnTo>
                  <a:lnTo>
                    <a:pt x="19577048" y="13455649"/>
                  </a:lnTo>
                  <a:lnTo>
                    <a:pt x="19634200" y="13560425"/>
                  </a:lnTo>
                  <a:lnTo>
                    <a:pt x="19685000" y="13662025"/>
                  </a:lnTo>
                  <a:lnTo>
                    <a:pt x="19729448" y="13760449"/>
                  </a:lnTo>
                  <a:lnTo>
                    <a:pt x="19773900" y="13862049"/>
                  </a:lnTo>
                  <a:lnTo>
                    <a:pt x="19808824" y="13960475"/>
                  </a:lnTo>
                  <a:lnTo>
                    <a:pt x="19840576" y="14055725"/>
                  </a:lnTo>
                  <a:lnTo>
                    <a:pt x="19869152" y="14150975"/>
                  </a:lnTo>
                  <a:lnTo>
                    <a:pt x="19891376" y="14246225"/>
                  </a:lnTo>
                  <a:lnTo>
                    <a:pt x="19910424" y="14338299"/>
                  </a:lnTo>
                  <a:lnTo>
                    <a:pt x="19926300" y="14430375"/>
                  </a:lnTo>
                  <a:lnTo>
                    <a:pt x="19939000" y="14519275"/>
                  </a:lnTo>
                  <a:lnTo>
                    <a:pt x="19945352" y="14608175"/>
                  </a:lnTo>
                  <a:lnTo>
                    <a:pt x="19948524" y="14693899"/>
                  </a:lnTo>
                  <a:lnTo>
                    <a:pt x="19948524" y="14779624"/>
                  </a:lnTo>
                  <a:lnTo>
                    <a:pt x="19945352" y="14862175"/>
                  </a:lnTo>
                  <a:lnTo>
                    <a:pt x="19942176" y="14944724"/>
                  </a:lnTo>
                  <a:lnTo>
                    <a:pt x="19932648" y="15024100"/>
                  </a:lnTo>
                  <a:lnTo>
                    <a:pt x="19919952" y="15103474"/>
                  </a:lnTo>
                  <a:lnTo>
                    <a:pt x="19904076" y="15182849"/>
                  </a:lnTo>
                  <a:lnTo>
                    <a:pt x="19888200" y="15259049"/>
                  </a:lnTo>
                  <a:lnTo>
                    <a:pt x="19869152" y="15332075"/>
                  </a:lnTo>
                  <a:lnTo>
                    <a:pt x="19846924" y="15405099"/>
                  </a:lnTo>
                  <a:lnTo>
                    <a:pt x="19821524" y="15474949"/>
                  </a:lnTo>
                  <a:lnTo>
                    <a:pt x="19796124" y="15544799"/>
                  </a:lnTo>
                  <a:lnTo>
                    <a:pt x="19767552" y="15611474"/>
                  </a:lnTo>
                  <a:lnTo>
                    <a:pt x="19738976" y="15678150"/>
                  </a:lnTo>
                  <a:lnTo>
                    <a:pt x="19707224" y="15744824"/>
                  </a:lnTo>
                  <a:lnTo>
                    <a:pt x="19675476" y="15805149"/>
                  </a:lnTo>
                  <a:lnTo>
                    <a:pt x="19643724" y="15865474"/>
                  </a:lnTo>
                  <a:lnTo>
                    <a:pt x="19570700" y="15982949"/>
                  </a:lnTo>
                  <a:lnTo>
                    <a:pt x="19497676" y="16090899"/>
                  </a:lnTo>
                  <a:lnTo>
                    <a:pt x="19424648" y="16195674"/>
                  </a:lnTo>
                  <a:lnTo>
                    <a:pt x="19348448" y="16287749"/>
                  </a:lnTo>
                  <a:lnTo>
                    <a:pt x="19272248" y="16376650"/>
                  </a:lnTo>
                  <a:lnTo>
                    <a:pt x="19196048" y="16456025"/>
                  </a:lnTo>
                  <a:lnTo>
                    <a:pt x="19126200" y="16525874"/>
                  </a:lnTo>
                  <a:lnTo>
                    <a:pt x="19059524" y="16589374"/>
                  </a:lnTo>
                  <a:lnTo>
                    <a:pt x="18996024" y="16646525"/>
                  </a:lnTo>
                  <a:lnTo>
                    <a:pt x="18891248" y="16732250"/>
                  </a:lnTo>
                  <a:lnTo>
                    <a:pt x="18821400" y="16783051"/>
                  </a:lnTo>
                  <a:lnTo>
                    <a:pt x="18796000" y="16802099"/>
                  </a:lnTo>
                  <a:lnTo>
                    <a:pt x="18700752" y="16852899"/>
                  </a:lnTo>
                  <a:lnTo>
                    <a:pt x="18608676" y="16906875"/>
                  </a:lnTo>
                  <a:lnTo>
                    <a:pt x="18526124" y="16964023"/>
                  </a:lnTo>
                  <a:lnTo>
                    <a:pt x="18446752" y="17024351"/>
                  </a:lnTo>
                  <a:lnTo>
                    <a:pt x="18373724" y="17087847"/>
                  </a:lnTo>
                  <a:lnTo>
                    <a:pt x="18307048" y="17151351"/>
                  </a:lnTo>
                  <a:lnTo>
                    <a:pt x="18243552" y="17214851"/>
                  </a:lnTo>
                  <a:lnTo>
                    <a:pt x="18183224" y="17281523"/>
                  </a:lnTo>
                  <a:lnTo>
                    <a:pt x="18132424" y="17351375"/>
                  </a:lnTo>
                  <a:lnTo>
                    <a:pt x="18081624" y="17418047"/>
                  </a:lnTo>
                  <a:lnTo>
                    <a:pt x="18037176" y="17487899"/>
                  </a:lnTo>
                  <a:lnTo>
                    <a:pt x="17995900" y="17554575"/>
                  </a:lnTo>
                  <a:lnTo>
                    <a:pt x="17957800" y="17624423"/>
                  </a:lnTo>
                  <a:lnTo>
                    <a:pt x="17926048" y="17691099"/>
                  </a:lnTo>
                  <a:lnTo>
                    <a:pt x="17897476" y="17757775"/>
                  </a:lnTo>
                  <a:lnTo>
                    <a:pt x="17868900" y="17824451"/>
                  </a:lnTo>
                  <a:lnTo>
                    <a:pt x="17846676" y="17887947"/>
                  </a:lnTo>
                  <a:lnTo>
                    <a:pt x="17827624" y="17951451"/>
                  </a:lnTo>
                  <a:lnTo>
                    <a:pt x="17792700" y="18068923"/>
                  </a:lnTo>
                  <a:lnTo>
                    <a:pt x="17770476" y="18173699"/>
                  </a:lnTo>
                  <a:lnTo>
                    <a:pt x="17754600" y="18265775"/>
                  </a:lnTo>
                  <a:lnTo>
                    <a:pt x="17745076" y="18341975"/>
                  </a:lnTo>
                  <a:lnTo>
                    <a:pt x="17738724" y="18399123"/>
                  </a:lnTo>
                  <a:lnTo>
                    <a:pt x="17738724" y="18449923"/>
                  </a:lnTo>
                  <a:lnTo>
                    <a:pt x="17621248" y="19919947"/>
                  </a:lnTo>
                  <a:lnTo>
                    <a:pt x="17780000" y="19878675"/>
                  </a:lnTo>
                  <a:lnTo>
                    <a:pt x="17945100" y="19840575"/>
                  </a:lnTo>
                  <a:lnTo>
                    <a:pt x="18119724" y="19808823"/>
                  </a:lnTo>
                  <a:lnTo>
                    <a:pt x="18297524" y="19780247"/>
                  </a:lnTo>
                  <a:lnTo>
                    <a:pt x="18481676" y="19754847"/>
                  </a:lnTo>
                  <a:lnTo>
                    <a:pt x="18672176" y="19732623"/>
                  </a:lnTo>
                  <a:lnTo>
                    <a:pt x="18862676" y="19716747"/>
                  </a:lnTo>
                  <a:lnTo>
                    <a:pt x="19059524" y="19704047"/>
                  </a:lnTo>
                  <a:lnTo>
                    <a:pt x="19256376" y="19691347"/>
                  </a:lnTo>
                  <a:lnTo>
                    <a:pt x="19456400" y="19684999"/>
                  </a:lnTo>
                  <a:lnTo>
                    <a:pt x="19653248" y="19678647"/>
                  </a:lnTo>
                  <a:lnTo>
                    <a:pt x="19850100" y="19675475"/>
                  </a:lnTo>
                  <a:lnTo>
                    <a:pt x="20046952" y="19675475"/>
                  </a:lnTo>
                  <a:lnTo>
                    <a:pt x="20240624" y="19675475"/>
                  </a:lnTo>
                  <a:lnTo>
                    <a:pt x="20618448" y="19684999"/>
                  </a:lnTo>
                  <a:lnTo>
                    <a:pt x="20977224" y="19697699"/>
                  </a:lnTo>
                  <a:lnTo>
                    <a:pt x="21310600" y="19716747"/>
                  </a:lnTo>
                  <a:lnTo>
                    <a:pt x="21612224" y="19735799"/>
                  </a:lnTo>
                  <a:lnTo>
                    <a:pt x="21872576" y="19754847"/>
                  </a:lnTo>
                  <a:lnTo>
                    <a:pt x="22085300" y="19773899"/>
                  </a:lnTo>
                  <a:lnTo>
                    <a:pt x="22247224" y="19786599"/>
                  </a:lnTo>
                  <a:lnTo>
                    <a:pt x="22383752" y="19802475"/>
                  </a:lnTo>
                  <a:lnTo>
                    <a:pt x="22602824" y="19888199"/>
                  </a:lnTo>
                  <a:lnTo>
                    <a:pt x="22809200" y="19973923"/>
                  </a:lnTo>
                  <a:lnTo>
                    <a:pt x="23006048" y="20062823"/>
                  </a:lnTo>
                  <a:lnTo>
                    <a:pt x="23190200" y="20151723"/>
                  </a:lnTo>
                  <a:lnTo>
                    <a:pt x="23368000" y="20240623"/>
                  </a:lnTo>
                  <a:lnTo>
                    <a:pt x="23533100" y="20332699"/>
                  </a:lnTo>
                  <a:lnTo>
                    <a:pt x="23688676" y="20424775"/>
                  </a:lnTo>
                  <a:lnTo>
                    <a:pt x="23834724" y="20516847"/>
                  </a:lnTo>
                  <a:lnTo>
                    <a:pt x="23971248" y="20608923"/>
                  </a:lnTo>
                  <a:lnTo>
                    <a:pt x="24098248" y="20700999"/>
                  </a:lnTo>
                  <a:lnTo>
                    <a:pt x="24218900" y="20793075"/>
                  </a:lnTo>
                  <a:lnTo>
                    <a:pt x="24326848" y="20885147"/>
                  </a:lnTo>
                  <a:lnTo>
                    <a:pt x="24428448" y="20980399"/>
                  </a:lnTo>
                  <a:lnTo>
                    <a:pt x="24523700" y="21072475"/>
                  </a:lnTo>
                  <a:lnTo>
                    <a:pt x="24609424" y="21167723"/>
                  </a:lnTo>
                  <a:lnTo>
                    <a:pt x="24688800" y="21259799"/>
                  </a:lnTo>
                  <a:lnTo>
                    <a:pt x="24761824" y="21355047"/>
                  </a:lnTo>
                  <a:lnTo>
                    <a:pt x="24825324" y="21447123"/>
                  </a:lnTo>
                  <a:lnTo>
                    <a:pt x="24882476" y="21539199"/>
                  </a:lnTo>
                  <a:lnTo>
                    <a:pt x="24933276" y="21634447"/>
                  </a:lnTo>
                  <a:lnTo>
                    <a:pt x="24977724" y="21726523"/>
                  </a:lnTo>
                  <a:lnTo>
                    <a:pt x="25015824" y="21818599"/>
                  </a:lnTo>
                  <a:lnTo>
                    <a:pt x="25047576" y="21907499"/>
                  </a:lnTo>
                  <a:lnTo>
                    <a:pt x="25072976" y="21999575"/>
                  </a:lnTo>
                  <a:lnTo>
                    <a:pt x="25095200" y="22088475"/>
                  </a:lnTo>
                  <a:lnTo>
                    <a:pt x="25111076" y="22177375"/>
                  </a:lnTo>
                  <a:lnTo>
                    <a:pt x="25123776" y="22266275"/>
                  </a:lnTo>
                  <a:lnTo>
                    <a:pt x="25130124" y="22355175"/>
                  </a:lnTo>
                  <a:lnTo>
                    <a:pt x="25130124" y="22440899"/>
                  </a:lnTo>
                  <a:lnTo>
                    <a:pt x="25130124" y="22526623"/>
                  </a:lnTo>
                  <a:lnTo>
                    <a:pt x="25123776" y="22609175"/>
                  </a:lnTo>
                  <a:lnTo>
                    <a:pt x="25114248" y="22691723"/>
                  </a:lnTo>
                  <a:lnTo>
                    <a:pt x="25098376" y="22774275"/>
                  </a:lnTo>
                  <a:lnTo>
                    <a:pt x="25082500" y="22853647"/>
                  </a:lnTo>
                  <a:lnTo>
                    <a:pt x="25063448" y="22933023"/>
                  </a:lnTo>
                  <a:lnTo>
                    <a:pt x="25041224" y="23009223"/>
                  </a:lnTo>
                  <a:lnTo>
                    <a:pt x="25015824" y="23082247"/>
                  </a:lnTo>
                  <a:lnTo>
                    <a:pt x="24987248" y="23158447"/>
                  </a:lnTo>
                  <a:lnTo>
                    <a:pt x="24958676" y="23228299"/>
                  </a:lnTo>
                  <a:lnTo>
                    <a:pt x="24926924" y="23298147"/>
                  </a:lnTo>
                  <a:lnTo>
                    <a:pt x="24895176" y="23367999"/>
                  </a:lnTo>
                  <a:lnTo>
                    <a:pt x="24860248" y="23431499"/>
                  </a:lnTo>
                  <a:lnTo>
                    <a:pt x="24790400" y="23558499"/>
                  </a:lnTo>
                  <a:lnTo>
                    <a:pt x="24717376" y="23675975"/>
                  </a:lnTo>
                  <a:lnTo>
                    <a:pt x="24644352" y="23780747"/>
                  </a:lnTo>
                  <a:lnTo>
                    <a:pt x="24571324" y="23879175"/>
                  </a:lnTo>
                  <a:lnTo>
                    <a:pt x="24501476" y="23961723"/>
                  </a:lnTo>
                  <a:lnTo>
                    <a:pt x="24437976" y="24037923"/>
                  </a:lnTo>
                  <a:lnTo>
                    <a:pt x="24380824" y="24098247"/>
                  </a:lnTo>
                  <a:lnTo>
                    <a:pt x="24298276" y="24183975"/>
                  </a:lnTo>
                  <a:lnTo>
                    <a:pt x="24266524" y="24212547"/>
                  </a:lnTo>
                  <a:lnTo>
                    <a:pt x="24244300" y="24237947"/>
                  </a:lnTo>
                  <a:lnTo>
                    <a:pt x="24215724" y="24260175"/>
                  </a:lnTo>
                  <a:lnTo>
                    <a:pt x="24177624" y="24282399"/>
                  </a:lnTo>
                  <a:lnTo>
                    <a:pt x="24133176" y="24304623"/>
                  </a:lnTo>
                  <a:lnTo>
                    <a:pt x="24085552" y="24330023"/>
                  </a:lnTo>
                  <a:lnTo>
                    <a:pt x="24028400" y="24355423"/>
                  </a:lnTo>
                  <a:lnTo>
                    <a:pt x="23898224" y="24406223"/>
                  </a:lnTo>
                  <a:lnTo>
                    <a:pt x="23749000" y="24457023"/>
                  </a:lnTo>
                  <a:lnTo>
                    <a:pt x="23577552" y="24507823"/>
                  </a:lnTo>
                  <a:lnTo>
                    <a:pt x="23387048" y="24561799"/>
                  </a:lnTo>
                  <a:lnTo>
                    <a:pt x="23183848" y="24615775"/>
                  </a:lnTo>
                  <a:lnTo>
                    <a:pt x="22964776" y="24669747"/>
                  </a:lnTo>
                  <a:lnTo>
                    <a:pt x="22733000" y="24723723"/>
                  </a:lnTo>
                  <a:lnTo>
                    <a:pt x="22491700" y="24777699"/>
                  </a:lnTo>
                  <a:lnTo>
                    <a:pt x="22244048" y="24831675"/>
                  </a:lnTo>
                  <a:lnTo>
                    <a:pt x="21726524" y="24936447"/>
                  </a:lnTo>
                  <a:lnTo>
                    <a:pt x="21199476" y="25038047"/>
                  </a:lnTo>
                  <a:lnTo>
                    <a:pt x="20678776" y="25133299"/>
                  </a:lnTo>
                  <a:lnTo>
                    <a:pt x="20177124" y="25222199"/>
                  </a:lnTo>
                  <a:lnTo>
                    <a:pt x="19710400" y="25301575"/>
                  </a:lnTo>
                  <a:lnTo>
                    <a:pt x="19294476" y="25371423"/>
                  </a:lnTo>
                  <a:lnTo>
                    <a:pt x="18675352" y="25473023"/>
                  </a:lnTo>
                  <a:lnTo>
                    <a:pt x="18443576" y="25507947"/>
                  </a:lnTo>
                  <a:lnTo>
                    <a:pt x="18621376" y="25526999"/>
                  </a:lnTo>
                  <a:lnTo>
                    <a:pt x="18796000" y="25546047"/>
                  </a:lnTo>
                  <a:lnTo>
                    <a:pt x="18961100" y="25565099"/>
                  </a:lnTo>
                  <a:lnTo>
                    <a:pt x="19123024" y="25587323"/>
                  </a:lnTo>
                  <a:lnTo>
                    <a:pt x="19278600" y="25609547"/>
                  </a:lnTo>
                  <a:lnTo>
                    <a:pt x="19424648" y="25634947"/>
                  </a:lnTo>
                  <a:lnTo>
                    <a:pt x="19570700" y="25663523"/>
                  </a:lnTo>
                  <a:lnTo>
                    <a:pt x="19707224" y="25688923"/>
                  </a:lnTo>
                  <a:lnTo>
                    <a:pt x="19840576" y="25720675"/>
                  </a:lnTo>
                  <a:lnTo>
                    <a:pt x="19967576" y="25749247"/>
                  </a:lnTo>
                  <a:lnTo>
                    <a:pt x="20088224" y="25780999"/>
                  </a:lnTo>
                  <a:lnTo>
                    <a:pt x="20205700" y="25812747"/>
                  </a:lnTo>
                  <a:lnTo>
                    <a:pt x="20316824" y="25847675"/>
                  </a:lnTo>
                  <a:lnTo>
                    <a:pt x="20424776" y="25879423"/>
                  </a:lnTo>
                  <a:lnTo>
                    <a:pt x="20526376" y="25914347"/>
                  </a:lnTo>
                  <a:lnTo>
                    <a:pt x="20624800" y="25952447"/>
                  </a:lnTo>
                  <a:lnTo>
                    <a:pt x="20716876" y="25987375"/>
                  </a:lnTo>
                  <a:lnTo>
                    <a:pt x="20805776" y="26025475"/>
                  </a:lnTo>
                  <a:lnTo>
                    <a:pt x="20888324" y="26063575"/>
                  </a:lnTo>
                  <a:lnTo>
                    <a:pt x="20967700" y="26101675"/>
                  </a:lnTo>
                  <a:lnTo>
                    <a:pt x="21043900" y="26139775"/>
                  </a:lnTo>
                  <a:lnTo>
                    <a:pt x="21116924" y="26177875"/>
                  </a:lnTo>
                  <a:lnTo>
                    <a:pt x="21183600" y="26219147"/>
                  </a:lnTo>
                  <a:lnTo>
                    <a:pt x="21247100" y="26257247"/>
                  </a:lnTo>
                  <a:lnTo>
                    <a:pt x="21307424" y="26298523"/>
                  </a:lnTo>
                  <a:lnTo>
                    <a:pt x="21364576" y="26339799"/>
                  </a:lnTo>
                  <a:lnTo>
                    <a:pt x="21418552" y="26381075"/>
                  </a:lnTo>
                  <a:lnTo>
                    <a:pt x="21466176" y="26419175"/>
                  </a:lnTo>
                  <a:lnTo>
                    <a:pt x="21513800" y="26460447"/>
                  </a:lnTo>
                  <a:lnTo>
                    <a:pt x="21558248" y="26501723"/>
                  </a:lnTo>
                  <a:lnTo>
                    <a:pt x="21596352" y="26542999"/>
                  </a:lnTo>
                  <a:lnTo>
                    <a:pt x="21634448" y="26581099"/>
                  </a:lnTo>
                  <a:lnTo>
                    <a:pt x="21669376" y="26622375"/>
                  </a:lnTo>
                  <a:lnTo>
                    <a:pt x="21701124" y="26660475"/>
                  </a:lnTo>
                  <a:lnTo>
                    <a:pt x="21755100" y="26739847"/>
                  </a:lnTo>
                  <a:lnTo>
                    <a:pt x="21802724" y="26816047"/>
                  </a:lnTo>
                  <a:lnTo>
                    <a:pt x="21840824" y="26889075"/>
                  </a:lnTo>
                  <a:lnTo>
                    <a:pt x="21869400" y="26958923"/>
                  </a:lnTo>
                  <a:lnTo>
                    <a:pt x="21891624" y="27025599"/>
                  </a:lnTo>
                  <a:lnTo>
                    <a:pt x="21907500" y="27089099"/>
                  </a:lnTo>
                  <a:lnTo>
                    <a:pt x="21917024" y="27146247"/>
                  </a:lnTo>
                  <a:lnTo>
                    <a:pt x="21923376" y="27200223"/>
                  </a:lnTo>
                  <a:lnTo>
                    <a:pt x="21926552" y="27247847"/>
                  </a:lnTo>
                  <a:lnTo>
                    <a:pt x="21926552" y="27289123"/>
                  </a:lnTo>
                  <a:lnTo>
                    <a:pt x="21923376" y="27324047"/>
                  </a:lnTo>
                  <a:lnTo>
                    <a:pt x="21917024" y="27371675"/>
                  </a:lnTo>
                  <a:lnTo>
                    <a:pt x="21913848" y="27390723"/>
                  </a:lnTo>
                  <a:lnTo>
                    <a:pt x="21932900" y="27514547"/>
                  </a:lnTo>
                  <a:lnTo>
                    <a:pt x="21945600" y="27632023"/>
                  </a:lnTo>
                  <a:lnTo>
                    <a:pt x="21958300" y="27749499"/>
                  </a:lnTo>
                  <a:lnTo>
                    <a:pt x="21967824" y="27863799"/>
                  </a:lnTo>
                  <a:lnTo>
                    <a:pt x="21977352" y="27971747"/>
                  </a:lnTo>
                  <a:lnTo>
                    <a:pt x="21980524" y="28079699"/>
                  </a:lnTo>
                  <a:lnTo>
                    <a:pt x="21983700" y="28184475"/>
                  </a:lnTo>
                  <a:lnTo>
                    <a:pt x="21980524" y="28286075"/>
                  </a:lnTo>
                  <a:lnTo>
                    <a:pt x="21980524" y="28384499"/>
                  </a:lnTo>
                  <a:lnTo>
                    <a:pt x="21974176" y="28482923"/>
                  </a:lnTo>
                  <a:lnTo>
                    <a:pt x="21967824" y="28574999"/>
                  </a:lnTo>
                  <a:lnTo>
                    <a:pt x="21958300" y="28667075"/>
                  </a:lnTo>
                  <a:lnTo>
                    <a:pt x="21948776" y="28755975"/>
                  </a:lnTo>
                  <a:lnTo>
                    <a:pt x="21936076" y="28841699"/>
                  </a:lnTo>
                  <a:lnTo>
                    <a:pt x="21920200" y="28924247"/>
                  </a:lnTo>
                  <a:lnTo>
                    <a:pt x="21904324" y="29003623"/>
                  </a:lnTo>
                  <a:lnTo>
                    <a:pt x="21885276" y="29082999"/>
                  </a:lnTo>
                  <a:lnTo>
                    <a:pt x="21866224" y="29156023"/>
                  </a:lnTo>
                  <a:lnTo>
                    <a:pt x="21847176" y="29229047"/>
                  </a:lnTo>
                  <a:lnTo>
                    <a:pt x="21824952" y="29298899"/>
                  </a:lnTo>
                  <a:lnTo>
                    <a:pt x="21799552" y="29368747"/>
                  </a:lnTo>
                  <a:lnTo>
                    <a:pt x="21774152" y="29435423"/>
                  </a:lnTo>
                  <a:lnTo>
                    <a:pt x="21723352" y="29559247"/>
                  </a:lnTo>
                  <a:lnTo>
                    <a:pt x="21666200" y="29673547"/>
                  </a:lnTo>
                  <a:lnTo>
                    <a:pt x="21605876" y="29781499"/>
                  </a:lnTo>
                  <a:lnTo>
                    <a:pt x="21545552" y="29879923"/>
                  </a:lnTo>
                  <a:lnTo>
                    <a:pt x="21478876" y="29971999"/>
                  </a:lnTo>
                  <a:lnTo>
                    <a:pt x="21415376" y="30054547"/>
                  </a:lnTo>
                  <a:lnTo>
                    <a:pt x="21348700" y="30130747"/>
                  </a:lnTo>
                  <a:lnTo>
                    <a:pt x="21282024" y="30197423"/>
                  </a:lnTo>
                  <a:lnTo>
                    <a:pt x="21218524" y="30260923"/>
                  </a:lnTo>
                  <a:lnTo>
                    <a:pt x="21155024" y="30314899"/>
                  </a:lnTo>
                  <a:lnTo>
                    <a:pt x="21094700" y="30362523"/>
                  </a:lnTo>
                  <a:lnTo>
                    <a:pt x="21034376" y="30406975"/>
                  </a:lnTo>
                  <a:lnTo>
                    <a:pt x="20980400" y="30441899"/>
                  </a:lnTo>
                  <a:lnTo>
                    <a:pt x="20929600" y="30473647"/>
                  </a:lnTo>
                  <a:lnTo>
                    <a:pt x="20881976" y="30502223"/>
                  </a:lnTo>
                  <a:lnTo>
                    <a:pt x="20805776" y="30540323"/>
                  </a:lnTo>
                  <a:lnTo>
                    <a:pt x="20754976" y="30559375"/>
                  </a:lnTo>
                  <a:lnTo>
                    <a:pt x="20739100" y="30565723"/>
                  </a:lnTo>
                  <a:lnTo>
                    <a:pt x="20666076" y="30610175"/>
                  </a:lnTo>
                  <a:lnTo>
                    <a:pt x="20599400" y="30645099"/>
                  </a:lnTo>
                  <a:lnTo>
                    <a:pt x="20532724" y="30680023"/>
                  </a:lnTo>
                  <a:lnTo>
                    <a:pt x="20466048" y="30708599"/>
                  </a:lnTo>
                  <a:lnTo>
                    <a:pt x="20405724" y="30730823"/>
                  </a:lnTo>
                  <a:lnTo>
                    <a:pt x="20345400" y="30753047"/>
                  </a:lnTo>
                  <a:lnTo>
                    <a:pt x="20288248" y="30768923"/>
                  </a:lnTo>
                  <a:lnTo>
                    <a:pt x="20231100" y="30784799"/>
                  </a:lnTo>
                  <a:lnTo>
                    <a:pt x="20177124" y="30794323"/>
                  </a:lnTo>
                  <a:lnTo>
                    <a:pt x="20126324" y="30803847"/>
                  </a:lnTo>
                  <a:lnTo>
                    <a:pt x="20075524" y="30807023"/>
                  </a:lnTo>
                  <a:lnTo>
                    <a:pt x="20027900" y="30810199"/>
                  </a:lnTo>
                  <a:lnTo>
                    <a:pt x="19983448" y="30810199"/>
                  </a:lnTo>
                  <a:lnTo>
                    <a:pt x="19942176" y="30810199"/>
                  </a:lnTo>
                  <a:lnTo>
                    <a:pt x="19862800" y="30803847"/>
                  </a:lnTo>
                  <a:lnTo>
                    <a:pt x="19792952" y="30787975"/>
                  </a:lnTo>
                  <a:lnTo>
                    <a:pt x="19732624" y="30772099"/>
                  </a:lnTo>
                  <a:lnTo>
                    <a:pt x="19678648" y="30753047"/>
                  </a:lnTo>
                  <a:lnTo>
                    <a:pt x="19637376" y="30733999"/>
                  </a:lnTo>
                  <a:lnTo>
                    <a:pt x="19605624" y="30714947"/>
                  </a:lnTo>
                  <a:lnTo>
                    <a:pt x="19580224" y="30699075"/>
                  </a:lnTo>
                  <a:lnTo>
                    <a:pt x="19561176" y="30683199"/>
                  </a:lnTo>
                  <a:lnTo>
                    <a:pt x="19475448" y="30686375"/>
                  </a:lnTo>
                  <a:lnTo>
                    <a:pt x="19396076" y="30686375"/>
                  </a:lnTo>
                  <a:lnTo>
                    <a:pt x="19326224" y="30680023"/>
                  </a:lnTo>
                  <a:lnTo>
                    <a:pt x="19259552" y="30667323"/>
                  </a:lnTo>
                  <a:lnTo>
                    <a:pt x="19196048" y="30654623"/>
                  </a:lnTo>
                  <a:lnTo>
                    <a:pt x="19142076" y="30635575"/>
                  </a:lnTo>
                  <a:lnTo>
                    <a:pt x="19091276" y="30613347"/>
                  </a:lnTo>
                  <a:lnTo>
                    <a:pt x="19043648" y="30591123"/>
                  </a:lnTo>
                  <a:lnTo>
                    <a:pt x="19002376" y="30562547"/>
                  </a:lnTo>
                  <a:lnTo>
                    <a:pt x="18967448" y="30533975"/>
                  </a:lnTo>
                  <a:lnTo>
                    <a:pt x="18935700" y="30502223"/>
                  </a:lnTo>
                  <a:lnTo>
                    <a:pt x="18907124" y="30467299"/>
                  </a:lnTo>
                  <a:lnTo>
                    <a:pt x="18881724" y="30432375"/>
                  </a:lnTo>
                  <a:lnTo>
                    <a:pt x="18859500" y="30397447"/>
                  </a:lnTo>
                  <a:lnTo>
                    <a:pt x="18840448" y="30362523"/>
                  </a:lnTo>
                  <a:lnTo>
                    <a:pt x="18824576" y="30324423"/>
                  </a:lnTo>
                  <a:lnTo>
                    <a:pt x="18815048" y="30286323"/>
                  </a:lnTo>
                  <a:lnTo>
                    <a:pt x="18802352" y="30251399"/>
                  </a:lnTo>
                  <a:lnTo>
                    <a:pt x="18796000" y="30213299"/>
                  </a:lnTo>
                  <a:lnTo>
                    <a:pt x="18789648" y="30178375"/>
                  </a:lnTo>
                  <a:lnTo>
                    <a:pt x="18783300" y="30108523"/>
                  </a:lnTo>
                  <a:lnTo>
                    <a:pt x="18783300" y="30048199"/>
                  </a:lnTo>
                  <a:lnTo>
                    <a:pt x="18786476" y="29994223"/>
                  </a:lnTo>
                  <a:lnTo>
                    <a:pt x="18789648" y="29956123"/>
                  </a:lnTo>
                  <a:lnTo>
                    <a:pt x="18796000" y="29921199"/>
                  </a:lnTo>
                  <a:lnTo>
                    <a:pt x="18773776" y="29883099"/>
                  </a:lnTo>
                  <a:lnTo>
                    <a:pt x="18751552" y="29851347"/>
                  </a:lnTo>
                  <a:lnTo>
                    <a:pt x="18726152" y="29819599"/>
                  </a:lnTo>
                  <a:lnTo>
                    <a:pt x="18700752" y="29794199"/>
                  </a:lnTo>
                  <a:lnTo>
                    <a:pt x="18672176" y="29771975"/>
                  </a:lnTo>
                  <a:lnTo>
                    <a:pt x="18646776" y="29752923"/>
                  </a:lnTo>
                  <a:lnTo>
                    <a:pt x="18618200" y="29733875"/>
                  </a:lnTo>
                  <a:lnTo>
                    <a:pt x="18589624" y="29721175"/>
                  </a:lnTo>
                  <a:lnTo>
                    <a:pt x="18557876" y="29711647"/>
                  </a:lnTo>
                  <a:lnTo>
                    <a:pt x="18526124" y="29702123"/>
                  </a:lnTo>
                  <a:lnTo>
                    <a:pt x="18497552" y="29698947"/>
                  </a:lnTo>
                  <a:lnTo>
                    <a:pt x="18465800" y="29695775"/>
                  </a:lnTo>
                  <a:lnTo>
                    <a:pt x="18430876" y="29695775"/>
                  </a:lnTo>
                  <a:lnTo>
                    <a:pt x="18399124" y="29698947"/>
                  </a:lnTo>
                  <a:lnTo>
                    <a:pt x="18364200" y="29702123"/>
                  </a:lnTo>
                  <a:lnTo>
                    <a:pt x="18332448" y="29711647"/>
                  </a:lnTo>
                  <a:lnTo>
                    <a:pt x="18262600" y="29730699"/>
                  </a:lnTo>
                  <a:lnTo>
                    <a:pt x="18192752" y="29759275"/>
                  </a:lnTo>
                  <a:lnTo>
                    <a:pt x="18122900" y="29794199"/>
                  </a:lnTo>
                  <a:lnTo>
                    <a:pt x="18049876" y="29838647"/>
                  </a:lnTo>
                  <a:lnTo>
                    <a:pt x="17980024" y="29883099"/>
                  </a:lnTo>
                  <a:lnTo>
                    <a:pt x="17907000" y="29937075"/>
                  </a:lnTo>
                  <a:lnTo>
                    <a:pt x="17837152" y="29994223"/>
                  </a:lnTo>
                  <a:lnTo>
                    <a:pt x="17767300" y="30051375"/>
                  </a:lnTo>
                  <a:lnTo>
                    <a:pt x="17697448" y="30114875"/>
                  </a:lnTo>
                  <a:lnTo>
                    <a:pt x="17633952" y="30178375"/>
                  </a:lnTo>
                  <a:lnTo>
                    <a:pt x="17567276" y="30241875"/>
                  </a:lnTo>
                  <a:lnTo>
                    <a:pt x="17506952" y="30305375"/>
                  </a:lnTo>
                  <a:lnTo>
                    <a:pt x="17392648" y="30432375"/>
                  </a:lnTo>
                  <a:lnTo>
                    <a:pt x="17291048" y="30549847"/>
                  </a:lnTo>
                  <a:lnTo>
                    <a:pt x="17208500" y="30651447"/>
                  </a:lnTo>
                  <a:lnTo>
                    <a:pt x="17145000" y="30730823"/>
                  </a:lnTo>
                  <a:lnTo>
                    <a:pt x="17091024" y="30803847"/>
                  </a:lnTo>
                  <a:lnTo>
                    <a:pt x="17116424" y="31121347"/>
                  </a:lnTo>
                  <a:lnTo>
                    <a:pt x="17135476" y="31432499"/>
                  </a:lnTo>
                  <a:lnTo>
                    <a:pt x="17151352" y="31734123"/>
                  </a:lnTo>
                  <a:lnTo>
                    <a:pt x="17160876" y="32026223"/>
                  </a:lnTo>
                  <a:lnTo>
                    <a:pt x="17167224" y="32308799"/>
                  </a:lnTo>
                  <a:lnTo>
                    <a:pt x="17167224" y="32578675"/>
                  </a:lnTo>
                  <a:lnTo>
                    <a:pt x="17164048" y="32845375"/>
                  </a:lnTo>
                  <a:lnTo>
                    <a:pt x="17154524" y="33099375"/>
                  </a:lnTo>
                  <a:lnTo>
                    <a:pt x="17145000" y="33343847"/>
                  </a:lnTo>
                  <a:lnTo>
                    <a:pt x="17129124" y="33581975"/>
                  </a:lnTo>
                  <a:lnTo>
                    <a:pt x="17110076" y="33810575"/>
                  </a:lnTo>
                  <a:lnTo>
                    <a:pt x="17087848" y="34032823"/>
                  </a:lnTo>
                  <a:lnTo>
                    <a:pt x="17059276" y="34242375"/>
                  </a:lnTo>
                  <a:lnTo>
                    <a:pt x="17030700" y="34448751"/>
                  </a:lnTo>
                  <a:lnTo>
                    <a:pt x="16998952" y="34645599"/>
                  </a:lnTo>
                  <a:lnTo>
                    <a:pt x="16960848" y="34832923"/>
                  </a:lnTo>
                  <a:lnTo>
                    <a:pt x="16922752" y="35013899"/>
                  </a:lnTo>
                  <a:lnTo>
                    <a:pt x="16881476" y="35188523"/>
                  </a:lnTo>
                  <a:lnTo>
                    <a:pt x="16837024" y="35356799"/>
                  </a:lnTo>
                  <a:lnTo>
                    <a:pt x="16792576" y="35515551"/>
                  </a:lnTo>
                  <a:lnTo>
                    <a:pt x="16741776" y="35667951"/>
                  </a:lnTo>
                  <a:lnTo>
                    <a:pt x="16694152" y="35813999"/>
                  </a:lnTo>
                  <a:lnTo>
                    <a:pt x="16640176" y="35953699"/>
                  </a:lnTo>
                  <a:lnTo>
                    <a:pt x="16586200" y="36087047"/>
                  </a:lnTo>
                  <a:lnTo>
                    <a:pt x="16529048" y="36214047"/>
                  </a:lnTo>
                  <a:lnTo>
                    <a:pt x="16471900" y="36331523"/>
                  </a:lnTo>
                  <a:lnTo>
                    <a:pt x="16414752" y="36448999"/>
                  </a:lnTo>
                  <a:lnTo>
                    <a:pt x="16354424" y="36556951"/>
                  </a:lnTo>
                  <a:lnTo>
                    <a:pt x="16294100" y="36658551"/>
                  </a:lnTo>
                  <a:lnTo>
                    <a:pt x="16230600" y="36756975"/>
                  </a:lnTo>
                  <a:lnTo>
                    <a:pt x="16167100" y="36849047"/>
                  </a:lnTo>
                  <a:lnTo>
                    <a:pt x="16106776" y="36934775"/>
                  </a:lnTo>
                  <a:lnTo>
                    <a:pt x="16040100" y="37017323"/>
                  </a:lnTo>
                  <a:lnTo>
                    <a:pt x="15976600" y="37093523"/>
                  </a:lnTo>
                  <a:lnTo>
                    <a:pt x="15913100" y="37163375"/>
                  </a:lnTo>
                  <a:lnTo>
                    <a:pt x="15849600" y="37233223"/>
                  </a:lnTo>
                  <a:lnTo>
                    <a:pt x="15786100" y="37293551"/>
                  </a:lnTo>
                  <a:lnTo>
                    <a:pt x="15722600" y="37353875"/>
                  </a:lnTo>
                  <a:lnTo>
                    <a:pt x="15659100" y="37407847"/>
                  </a:lnTo>
                  <a:lnTo>
                    <a:pt x="15595600" y="37458647"/>
                  </a:lnTo>
                  <a:lnTo>
                    <a:pt x="15535276" y="37503099"/>
                  </a:lnTo>
                  <a:lnTo>
                    <a:pt x="15474952" y="37547551"/>
                  </a:lnTo>
                  <a:lnTo>
                    <a:pt x="15414624" y="37585647"/>
                  </a:lnTo>
                  <a:lnTo>
                    <a:pt x="15357476" y="37620575"/>
                  </a:lnTo>
                  <a:lnTo>
                    <a:pt x="15300324" y="37655499"/>
                  </a:lnTo>
                  <a:lnTo>
                    <a:pt x="15243176" y="37684075"/>
                  </a:lnTo>
                  <a:lnTo>
                    <a:pt x="15138400" y="37734875"/>
                  </a:lnTo>
                  <a:lnTo>
                    <a:pt x="15039976" y="37772975"/>
                  </a:lnTo>
                  <a:lnTo>
                    <a:pt x="14951076" y="37804723"/>
                  </a:lnTo>
                  <a:lnTo>
                    <a:pt x="14871700" y="37826951"/>
                  </a:lnTo>
                  <a:lnTo>
                    <a:pt x="14805024" y="37842823"/>
                  </a:lnTo>
                  <a:lnTo>
                    <a:pt x="14751048" y="37852351"/>
                  </a:lnTo>
                  <a:lnTo>
                    <a:pt x="14712952" y="37858699"/>
                  </a:lnTo>
                  <a:lnTo>
                    <a:pt x="14678024" y="37861875"/>
                  </a:lnTo>
                  <a:lnTo>
                    <a:pt x="14611352" y="37899975"/>
                  </a:lnTo>
                  <a:lnTo>
                    <a:pt x="14544676" y="37938075"/>
                  </a:lnTo>
                  <a:lnTo>
                    <a:pt x="14478000" y="37972999"/>
                  </a:lnTo>
                  <a:lnTo>
                    <a:pt x="14411324" y="38004751"/>
                  </a:lnTo>
                  <a:lnTo>
                    <a:pt x="14341476" y="38033323"/>
                  </a:lnTo>
                  <a:lnTo>
                    <a:pt x="14274800" y="38061899"/>
                  </a:lnTo>
                  <a:lnTo>
                    <a:pt x="14204952" y="38087299"/>
                  </a:lnTo>
                  <a:lnTo>
                    <a:pt x="14135100" y="38112699"/>
                  </a:lnTo>
                  <a:lnTo>
                    <a:pt x="14068424" y="38134923"/>
                  </a:lnTo>
                  <a:lnTo>
                    <a:pt x="13998576" y="38153975"/>
                  </a:lnTo>
                  <a:lnTo>
                    <a:pt x="13925552" y="38173023"/>
                  </a:lnTo>
                  <a:lnTo>
                    <a:pt x="13855700" y="38188899"/>
                  </a:lnTo>
                  <a:lnTo>
                    <a:pt x="13785848" y="38201599"/>
                  </a:lnTo>
                  <a:lnTo>
                    <a:pt x="13712824" y="38214299"/>
                  </a:lnTo>
                  <a:lnTo>
                    <a:pt x="13569952" y="38233351"/>
                  </a:lnTo>
                  <a:lnTo>
                    <a:pt x="13427076" y="38246047"/>
                  </a:lnTo>
                  <a:lnTo>
                    <a:pt x="13281024" y="38249223"/>
                  </a:lnTo>
                  <a:lnTo>
                    <a:pt x="13134976" y="38246047"/>
                  </a:lnTo>
                  <a:lnTo>
                    <a:pt x="12985752" y="38236523"/>
                  </a:lnTo>
                  <a:lnTo>
                    <a:pt x="12839700" y="38220647"/>
                  </a:lnTo>
                  <a:lnTo>
                    <a:pt x="12690476" y="38198423"/>
                  </a:lnTo>
                  <a:lnTo>
                    <a:pt x="12541248" y="38166675"/>
                  </a:lnTo>
                  <a:lnTo>
                    <a:pt x="12388848" y="38131751"/>
                  </a:lnTo>
                  <a:lnTo>
                    <a:pt x="12239624" y="38093647"/>
                  </a:lnTo>
                  <a:lnTo>
                    <a:pt x="12087224" y="38046023"/>
                  </a:lnTo>
                  <a:lnTo>
                    <a:pt x="11938000" y="37995223"/>
                  </a:lnTo>
                  <a:lnTo>
                    <a:pt x="11785600" y="37938075"/>
                  </a:lnTo>
                  <a:lnTo>
                    <a:pt x="11591924" y="37858699"/>
                  </a:lnTo>
                  <a:lnTo>
                    <a:pt x="11398248" y="37779323"/>
                  </a:lnTo>
                  <a:lnTo>
                    <a:pt x="11207752" y="37693599"/>
                  </a:lnTo>
                  <a:lnTo>
                    <a:pt x="11020424" y="37604699"/>
                  </a:lnTo>
                  <a:lnTo>
                    <a:pt x="10833100" y="37509447"/>
                  </a:lnTo>
                  <a:lnTo>
                    <a:pt x="10645776" y="37411023"/>
                  </a:lnTo>
                  <a:lnTo>
                    <a:pt x="10464800" y="37309423"/>
                  </a:lnTo>
                  <a:lnTo>
                    <a:pt x="10280648" y="37207823"/>
                  </a:lnTo>
                  <a:lnTo>
                    <a:pt x="10099676" y="37099875"/>
                  </a:lnTo>
                  <a:lnTo>
                    <a:pt x="9921876" y="36988751"/>
                  </a:lnTo>
                  <a:lnTo>
                    <a:pt x="9744076" y="36874447"/>
                  </a:lnTo>
                  <a:lnTo>
                    <a:pt x="9566276" y="36756975"/>
                  </a:lnTo>
                  <a:lnTo>
                    <a:pt x="9391648" y="36636323"/>
                  </a:lnTo>
                  <a:lnTo>
                    <a:pt x="9220200" y="36512499"/>
                  </a:lnTo>
                  <a:lnTo>
                    <a:pt x="9048752" y="36388675"/>
                  </a:lnTo>
                  <a:lnTo>
                    <a:pt x="8880476" y="36261675"/>
                  </a:lnTo>
                  <a:lnTo>
                    <a:pt x="8712200" y="36131499"/>
                  </a:lnTo>
                  <a:lnTo>
                    <a:pt x="8543924" y="35998151"/>
                  </a:lnTo>
                  <a:lnTo>
                    <a:pt x="8378824" y="35864799"/>
                  </a:lnTo>
                  <a:lnTo>
                    <a:pt x="8216900" y="35728275"/>
                  </a:lnTo>
                  <a:lnTo>
                    <a:pt x="8054976" y="35591751"/>
                  </a:lnTo>
                  <a:lnTo>
                    <a:pt x="7893048" y="35452047"/>
                  </a:lnTo>
                  <a:lnTo>
                    <a:pt x="7734300" y="35312351"/>
                  </a:lnTo>
                  <a:lnTo>
                    <a:pt x="7575552" y="35169475"/>
                  </a:lnTo>
                  <a:lnTo>
                    <a:pt x="7264400" y="34880551"/>
                  </a:lnTo>
                  <a:lnTo>
                    <a:pt x="6959600" y="34591623"/>
                  </a:lnTo>
                  <a:lnTo>
                    <a:pt x="6661152" y="34296351"/>
                  </a:lnTo>
                  <a:lnTo>
                    <a:pt x="6365876" y="34001075"/>
                  </a:lnTo>
                  <a:lnTo>
                    <a:pt x="6235700" y="33861375"/>
                  </a:lnTo>
                  <a:lnTo>
                    <a:pt x="6105524" y="33718499"/>
                  </a:lnTo>
                  <a:lnTo>
                    <a:pt x="5978524" y="33575623"/>
                  </a:lnTo>
                  <a:lnTo>
                    <a:pt x="5854700" y="33432747"/>
                  </a:lnTo>
                  <a:lnTo>
                    <a:pt x="5730876" y="33286699"/>
                  </a:lnTo>
                  <a:lnTo>
                    <a:pt x="5610224" y="33140647"/>
                  </a:lnTo>
                  <a:lnTo>
                    <a:pt x="5489576" y="32991423"/>
                  </a:lnTo>
                  <a:lnTo>
                    <a:pt x="5372100" y="32839023"/>
                  </a:lnTo>
                  <a:lnTo>
                    <a:pt x="5257800" y="32686623"/>
                  </a:lnTo>
                  <a:lnTo>
                    <a:pt x="5143500" y="32534223"/>
                  </a:lnTo>
                  <a:lnTo>
                    <a:pt x="5032376" y="32378647"/>
                  </a:lnTo>
                  <a:lnTo>
                    <a:pt x="4924424" y="32219899"/>
                  </a:lnTo>
                  <a:lnTo>
                    <a:pt x="4816476" y="32054799"/>
                  </a:lnTo>
                  <a:lnTo>
                    <a:pt x="4711700" y="31889699"/>
                  </a:lnTo>
                  <a:lnTo>
                    <a:pt x="4613276" y="31718247"/>
                  </a:lnTo>
                  <a:lnTo>
                    <a:pt x="4514848" y="31549975"/>
                  </a:lnTo>
                  <a:lnTo>
                    <a:pt x="4445000" y="31419799"/>
                  </a:lnTo>
                  <a:lnTo>
                    <a:pt x="4375152" y="31292799"/>
                  </a:lnTo>
                  <a:lnTo>
                    <a:pt x="4311648" y="31159447"/>
                  </a:lnTo>
                  <a:lnTo>
                    <a:pt x="4244976" y="31029275"/>
                  </a:lnTo>
                  <a:lnTo>
                    <a:pt x="4184648" y="30895923"/>
                  </a:lnTo>
                  <a:lnTo>
                    <a:pt x="4124324" y="30762575"/>
                  </a:lnTo>
                  <a:lnTo>
                    <a:pt x="4067176" y="30629223"/>
                  </a:lnTo>
                  <a:lnTo>
                    <a:pt x="4010024" y="30492699"/>
                  </a:lnTo>
                  <a:lnTo>
                    <a:pt x="3959224" y="30356175"/>
                  </a:lnTo>
                  <a:lnTo>
                    <a:pt x="3908424" y="30219647"/>
                  </a:lnTo>
                  <a:lnTo>
                    <a:pt x="3860800" y="30083123"/>
                  </a:lnTo>
                  <a:lnTo>
                    <a:pt x="3813176" y="29943423"/>
                  </a:lnTo>
                  <a:lnTo>
                    <a:pt x="3771900" y="29803723"/>
                  </a:lnTo>
                  <a:lnTo>
                    <a:pt x="3730624" y="29664023"/>
                  </a:lnTo>
                  <a:lnTo>
                    <a:pt x="3692524" y="29521147"/>
                  </a:lnTo>
                  <a:lnTo>
                    <a:pt x="3657600" y="29378275"/>
                  </a:lnTo>
                  <a:lnTo>
                    <a:pt x="3635376" y="29263975"/>
                  </a:lnTo>
                  <a:lnTo>
                    <a:pt x="3619500" y="29146499"/>
                  </a:lnTo>
                  <a:lnTo>
                    <a:pt x="3603624" y="29035375"/>
                  </a:lnTo>
                  <a:lnTo>
                    <a:pt x="3590924" y="28921075"/>
                  </a:lnTo>
                  <a:lnTo>
                    <a:pt x="3581400" y="28809947"/>
                  </a:lnTo>
                  <a:lnTo>
                    <a:pt x="3575048" y="28698823"/>
                  </a:lnTo>
                  <a:lnTo>
                    <a:pt x="3571876" y="28590875"/>
                  </a:lnTo>
                  <a:lnTo>
                    <a:pt x="3568700" y="28479747"/>
                  </a:lnTo>
                  <a:lnTo>
                    <a:pt x="3571876" y="28320999"/>
                  </a:lnTo>
                  <a:lnTo>
                    <a:pt x="3581400" y="28162247"/>
                  </a:lnTo>
                  <a:lnTo>
                    <a:pt x="3594100" y="28009847"/>
                  </a:lnTo>
                  <a:lnTo>
                    <a:pt x="3609976" y="27857447"/>
                  </a:lnTo>
                  <a:lnTo>
                    <a:pt x="3632200" y="27711399"/>
                  </a:lnTo>
                  <a:lnTo>
                    <a:pt x="3660776" y="27565347"/>
                  </a:lnTo>
                  <a:lnTo>
                    <a:pt x="3689352" y="27425647"/>
                  </a:lnTo>
                  <a:lnTo>
                    <a:pt x="3724276" y="27289123"/>
                  </a:lnTo>
                  <a:lnTo>
                    <a:pt x="3759200" y="27155775"/>
                  </a:lnTo>
                  <a:lnTo>
                    <a:pt x="3797300" y="27028775"/>
                  </a:lnTo>
                  <a:lnTo>
                    <a:pt x="3838576" y="26901775"/>
                  </a:lnTo>
                  <a:lnTo>
                    <a:pt x="3883024" y="26784299"/>
                  </a:lnTo>
                  <a:lnTo>
                    <a:pt x="3924300" y="26666823"/>
                  </a:lnTo>
                  <a:lnTo>
                    <a:pt x="3971924" y="26555699"/>
                  </a:lnTo>
                  <a:lnTo>
                    <a:pt x="4016376" y="26450923"/>
                  </a:lnTo>
                  <a:lnTo>
                    <a:pt x="4064000" y="26349323"/>
                  </a:lnTo>
                  <a:lnTo>
                    <a:pt x="4111624" y="26250899"/>
                  </a:lnTo>
                  <a:lnTo>
                    <a:pt x="4156076" y="26161999"/>
                  </a:lnTo>
                  <a:lnTo>
                    <a:pt x="4244976" y="25993723"/>
                  </a:lnTo>
                  <a:lnTo>
                    <a:pt x="4330700" y="25850847"/>
                  </a:lnTo>
                  <a:lnTo>
                    <a:pt x="4406900" y="25730199"/>
                  </a:lnTo>
                  <a:lnTo>
                    <a:pt x="4470400" y="25634947"/>
                  </a:lnTo>
                  <a:lnTo>
                    <a:pt x="4518024" y="25565099"/>
                  </a:lnTo>
                  <a:lnTo>
                    <a:pt x="4559300" y="25507947"/>
                  </a:lnTo>
                  <a:lnTo>
                    <a:pt x="4699000" y="25355547"/>
                  </a:lnTo>
                  <a:lnTo>
                    <a:pt x="4838700" y="25203147"/>
                  </a:lnTo>
                  <a:lnTo>
                    <a:pt x="4984752" y="25053923"/>
                  </a:lnTo>
                  <a:lnTo>
                    <a:pt x="5133976" y="24904699"/>
                  </a:lnTo>
                  <a:lnTo>
                    <a:pt x="5286376" y="24758647"/>
                  </a:lnTo>
                  <a:lnTo>
                    <a:pt x="5441952" y="24615775"/>
                  </a:lnTo>
                  <a:lnTo>
                    <a:pt x="5600700" y="24476075"/>
                  </a:lnTo>
                  <a:lnTo>
                    <a:pt x="5762624" y="24336375"/>
                  </a:lnTo>
                  <a:lnTo>
                    <a:pt x="5927724" y="24196675"/>
                  </a:lnTo>
                  <a:lnTo>
                    <a:pt x="6092824" y="24060147"/>
                  </a:lnTo>
                  <a:lnTo>
                    <a:pt x="6264276" y="23926799"/>
                  </a:lnTo>
                  <a:lnTo>
                    <a:pt x="6435724" y="23796623"/>
                  </a:lnTo>
                  <a:lnTo>
                    <a:pt x="6607176" y="23666447"/>
                  </a:lnTo>
                  <a:lnTo>
                    <a:pt x="6781800" y="23539447"/>
                  </a:lnTo>
                  <a:lnTo>
                    <a:pt x="6959600" y="23415623"/>
                  </a:lnTo>
                  <a:lnTo>
                    <a:pt x="7137400" y="23291799"/>
                  </a:lnTo>
                  <a:lnTo>
                    <a:pt x="7315200" y="23171147"/>
                  </a:lnTo>
                  <a:lnTo>
                    <a:pt x="7496176" y="23050499"/>
                  </a:lnTo>
                  <a:lnTo>
                    <a:pt x="7677152" y="22936199"/>
                  </a:lnTo>
                  <a:lnTo>
                    <a:pt x="7858124" y="22821899"/>
                  </a:lnTo>
                  <a:lnTo>
                    <a:pt x="8039100" y="22707599"/>
                  </a:lnTo>
                  <a:lnTo>
                    <a:pt x="8220076" y="22599647"/>
                  </a:lnTo>
                  <a:lnTo>
                    <a:pt x="8582024" y="22386923"/>
                  </a:lnTo>
                  <a:lnTo>
                    <a:pt x="8940800" y="22180547"/>
                  </a:lnTo>
                  <a:lnTo>
                    <a:pt x="9299576" y="21986875"/>
                  </a:lnTo>
                  <a:lnTo>
                    <a:pt x="9648824" y="21802723"/>
                  </a:lnTo>
                  <a:lnTo>
                    <a:pt x="9994900" y="21624923"/>
                  </a:lnTo>
                  <a:lnTo>
                    <a:pt x="10331448" y="21459823"/>
                  </a:lnTo>
                  <a:lnTo>
                    <a:pt x="10655300" y="21304247"/>
                  </a:lnTo>
                  <a:lnTo>
                    <a:pt x="10969624" y="21158199"/>
                  </a:lnTo>
                  <a:lnTo>
                    <a:pt x="11271248" y="21021675"/>
                  </a:lnTo>
                  <a:lnTo>
                    <a:pt x="11557000" y="20894675"/>
                  </a:lnTo>
                  <a:lnTo>
                    <a:pt x="11826876" y="20777199"/>
                  </a:lnTo>
                  <a:lnTo>
                    <a:pt x="12080876" y="20672423"/>
                  </a:lnTo>
                  <a:lnTo>
                    <a:pt x="12312648" y="20577175"/>
                  </a:lnTo>
                  <a:lnTo>
                    <a:pt x="12709524" y="20421599"/>
                  </a:lnTo>
                  <a:lnTo>
                    <a:pt x="13011152" y="20307299"/>
                  </a:lnTo>
                  <a:lnTo>
                    <a:pt x="13201648" y="20237447"/>
                  </a:lnTo>
                  <a:lnTo>
                    <a:pt x="13268324" y="20215223"/>
                  </a:lnTo>
                  <a:lnTo>
                    <a:pt x="13208000" y="18389599"/>
                  </a:lnTo>
                  <a:lnTo>
                    <a:pt x="13103224" y="18513423"/>
                  </a:lnTo>
                  <a:lnTo>
                    <a:pt x="13001624" y="18634075"/>
                  </a:lnTo>
                  <a:lnTo>
                    <a:pt x="12900024" y="18748375"/>
                  </a:lnTo>
                  <a:lnTo>
                    <a:pt x="12798424" y="18856323"/>
                  </a:lnTo>
                  <a:lnTo>
                    <a:pt x="12700000" y="18961099"/>
                  </a:lnTo>
                  <a:lnTo>
                    <a:pt x="12601576" y="19059523"/>
                  </a:lnTo>
                  <a:lnTo>
                    <a:pt x="12506324" y="19154775"/>
                  </a:lnTo>
                  <a:lnTo>
                    <a:pt x="12411076" y="19243675"/>
                  </a:lnTo>
                  <a:lnTo>
                    <a:pt x="12319000" y="19329399"/>
                  </a:lnTo>
                  <a:lnTo>
                    <a:pt x="12226924" y="19408775"/>
                  </a:lnTo>
                  <a:lnTo>
                    <a:pt x="12134848" y="19484975"/>
                  </a:lnTo>
                  <a:lnTo>
                    <a:pt x="12045952" y="19557999"/>
                  </a:lnTo>
                  <a:lnTo>
                    <a:pt x="11960224" y="19627847"/>
                  </a:lnTo>
                  <a:lnTo>
                    <a:pt x="11871324" y="19691347"/>
                  </a:lnTo>
                  <a:lnTo>
                    <a:pt x="11788776" y="19751675"/>
                  </a:lnTo>
                  <a:lnTo>
                    <a:pt x="11703048" y="19808823"/>
                  </a:lnTo>
                  <a:lnTo>
                    <a:pt x="11623676" y="19859623"/>
                  </a:lnTo>
                  <a:lnTo>
                    <a:pt x="11541124" y="19910423"/>
                  </a:lnTo>
                  <a:lnTo>
                    <a:pt x="11461752" y="19954875"/>
                  </a:lnTo>
                  <a:lnTo>
                    <a:pt x="11385552" y="19999323"/>
                  </a:lnTo>
                  <a:lnTo>
                    <a:pt x="11309352" y="20037423"/>
                  </a:lnTo>
                  <a:lnTo>
                    <a:pt x="11236324" y="20075523"/>
                  </a:lnTo>
                  <a:lnTo>
                    <a:pt x="11163300" y="20107275"/>
                  </a:lnTo>
                  <a:lnTo>
                    <a:pt x="11090276" y="20139023"/>
                  </a:lnTo>
                  <a:lnTo>
                    <a:pt x="11020424" y="20164423"/>
                  </a:lnTo>
                  <a:lnTo>
                    <a:pt x="10950576" y="20189823"/>
                  </a:lnTo>
                  <a:lnTo>
                    <a:pt x="10883900" y="20212047"/>
                  </a:lnTo>
                  <a:lnTo>
                    <a:pt x="10820400" y="20231099"/>
                  </a:lnTo>
                  <a:lnTo>
                    <a:pt x="10693400" y="20262847"/>
                  </a:lnTo>
                  <a:lnTo>
                    <a:pt x="10575924" y="20288247"/>
                  </a:lnTo>
                  <a:lnTo>
                    <a:pt x="10461624" y="20304123"/>
                  </a:lnTo>
                  <a:lnTo>
                    <a:pt x="10356848" y="20310475"/>
                  </a:lnTo>
                  <a:lnTo>
                    <a:pt x="10258424" y="20313647"/>
                  </a:lnTo>
                  <a:lnTo>
                    <a:pt x="10166352" y="20310475"/>
                  </a:lnTo>
                  <a:lnTo>
                    <a:pt x="10080624" y="20300947"/>
                  </a:lnTo>
                  <a:lnTo>
                    <a:pt x="10001248" y="20291423"/>
                  </a:lnTo>
                  <a:lnTo>
                    <a:pt x="9931400" y="20275547"/>
                  </a:lnTo>
                  <a:lnTo>
                    <a:pt x="9864724" y="20259675"/>
                  </a:lnTo>
                  <a:lnTo>
                    <a:pt x="9807576" y="20240623"/>
                  </a:lnTo>
                  <a:lnTo>
                    <a:pt x="9759952" y="20224747"/>
                  </a:lnTo>
                  <a:lnTo>
                    <a:pt x="9715500" y="20205699"/>
                  </a:lnTo>
                  <a:lnTo>
                    <a:pt x="9683752" y="20189823"/>
                  </a:lnTo>
                  <a:lnTo>
                    <a:pt x="9636124" y="20164423"/>
                  </a:lnTo>
                  <a:lnTo>
                    <a:pt x="9620248" y="20154899"/>
                  </a:lnTo>
                  <a:lnTo>
                    <a:pt x="9493248" y="20135847"/>
                  </a:lnTo>
                  <a:lnTo>
                    <a:pt x="9369424" y="20113623"/>
                  </a:lnTo>
                  <a:lnTo>
                    <a:pt x="9251952" y="20085047"/>
                  </a:lnTo>
                  <a:lnTo>
                    <a:pt x="9140824" y="20053299"/>
                  </a:lnTo>
                  <a:lnTo>
                    <a:pt x="9032876" y="20018375"/>
                  </a:lnTo>
                  <a:lnTo>
                    <a:pt x="8928100" y="19977099"/>
                  </a:lnTo>
                  <a:lnTo>
                    <a:pt x="8826500" y="19932647"/>
                  </a:lnTo>
                  <a:lnTo>
                    <a:pt x="8731248" y="19888199"/>
                  </a:lnTo>
                  <a:lnTo>
                    <a:pt x="8642352" y="19837399"/>
                  </a:lnTo>
                  <a:lnTo>
                    <a:pt x="8553448" y="19783423"/>
                  </a:lnTo>
                  <a:lnTo>
                    <a:pt x="8470900" y="19726275"/>
                  </a:lnTo>
                  <a:lnTo>
                    <a:pt x="8391524" y="19665947"/>
                  </a:lnTo>
                  <a:lnTo>
                    <a:pt x="8318500" y="19602447"/>
                  </a:lnTo>
                  <a:lnTo>
                    <a:pt x="8245476" y="19538947"/>
                  </a:lnTo>
                  <a:lnTo>
                    <a:pt x="8178800" y="19469099"/>
                  </a:lnTo>
                  <a:lnTo>
                    <a:pt x="8112124" y="19399247"/>
                  </a:lnTo>
                  <a:lnTo>
                    <a:pt x="8051800" y="19326223"/>
                  </a:lnTo>
                  <a:lnTo>
                    <a:pt x="7994648" y="19253199"/>
                  </a:lnTo>
                  <a:lnTo>
                    <a:pt x="7940676" y="19176999"/>
                  </a:lnTo>
                  <a:lnTo>
                    <a:pt x="7889876" y="19097623"/>
                  </a:lnTo>
                  <a:lnTo>
                    <a:pt x="7842248" y="19018247"/>
                  </a:lnTo>
                  <a:lnTo>
                    <a:pt x="7797800" y="18938875"/>
                  </a:lnTo>
                  <a:lnTo>
                    <a:pt x="7756524" y="18856323"/>
                  </a:lnTo>
                  <a:lnTo>
                    <a:pt x="7715248" y="18770599"/>
                  </a:lnTo>
                  <a:lnTo>
                    <a:pt x="7680324" y="18688047"/>
                  </a:lnTo>
                  <a:lnTo>
                    <a:pt x="7645400" y="18602323"/>
                  </a:lnTo>
                  <a:lnTo>
                    <a:pt x="7613648" y="18516599"/>
                  </a:lnTo>
                  <a:lnTo>
                    <a:pt x="7585076" y="18430875"/>
                  </a:lnTo>
                  <a:lnTo>
                    <a:pt x="7559676" y="18341975"/>
                  </a:lnTo>
                  <a:lnTo>
                    <a:pt x="7537448" y="18256247"/>
                  </a:lnTo>
                  <a:lnTo>
                    <a:pt x="7515224" y="18167351"/>
                  </a:lnTo>
                  <a:lnTo>
                    <a:pt x="7496176" y="18081623"/>
                  </a:lnTo>
                  <a:lnTo>
                    <a:pt x="7461248" y="17910175"/>
                  </a:lnTo>
                  <a:lnTo>
                    <a:pt x="7435848" y="17738723"/>
                  </a:lnTo>
                  <a:lnTo>
                    <a:pt x="7416800" y="17570451"/>
                  </a:lnTo>
                  <a:lnTo>
                    <a:pt x="7404100" y="17408523"/>
                  </a:lnTo>
                  <a:lnTo>
                    <a:pt x="7394576" y="17252951"/>
                  </a:lnTo>
                  <a:lnTo>
                    <a:pt x="7391400" y="17100551"/>
                  </a:lnTo>
                  <a:lnTo>
                    <a:pt x="7391400" y="16960851"/>
                  </a:lnTo>
                  <a:lnTo>
                    <a:pt x="7394576" y="16830675"/>
                  </a:lnTo>
                  <a:lnTo>
                    <a:pt x="7400924" y="16710025"/>
                  </a:lnTo>
                  <a:lnTo>
                    <a:pt x="7407276" y="16602075"/>
                  </a:lnTo>
                  <a:lnTo>
                    <a:pt x="7423152" y="16424275"/>
                  </a:lnTo>
                  <a:lnTo>
                    <a:pt x="7435848" y="16313149"/>
                  </a:lnTo>
                  <a:lnTo>
                    <a:pt x="7442200" y="16271874"/>
                  </a:lnTo>
                  <a:lnTo>
                    <a:pt x="8559800" y="16271874"/>
                  </a:lnTo>
                  <a:lnTo>
                    <a:pt x="9334500" y="15567024"/>
                  </a:lnTo>
                  <a:lnTo>
                    <a:pt x="10083800" y="14871700"/>
                  </a:lnTo>
                  <a:lnTo>
                    <a:pt x="10814048" y="14189075"/>
                  </a:lnTo>
                  <a:lnTo>
                    <a:pt x="11522076" y="13519149"/>
                  </a:lnTo>
                  <a:lnTo>
                    <a:pt x="12207876" y="12865099"/>
                  </a:lnTo>
                  <a:lnTo>
                    <a:pt x="12874624" y="12223749"/>
                  </a:lnTo>
                  <a:lnTo>
                    <a:pt x="13515976" y="11595100"/>
                  </a:lnTo>
                  <a:lnTo>
                    <a:pt x="14135100" y="10985499"/>
                  </a:lnTo>
                  <a:lnTo>
                    <a:pt x="14732000" y="10391775"/>
                  </a:lnTo>
                  <a:lnTo>
                    <a:pt x="15303500" y="9813925"/>
                  </a:lnTo>
                  <a:lnTo>
                    <a:pt x="15855952" y="9255125"/>
                  </a:lnTo>
                  <a:lnTo>
                    <a:pt x="16383000" y="8712198"/>
                  </a:lnTo>
                  <a:lnTo>
                    <a:pt x="16884648" y="8191500"/>
                  </a:lnTo>
                  <a:lnTo>
                    <a:pt x="17364076" y="7689850"/>
                  </a:lnTo>
                  <a:lnTo>
                    <a:pt x="17821276" y="7210425"/>
                  </a:lnTo>
                  <a:lnTo>
                    <a:pt x="18253076" y="6750050"/>
                  </a:lnTo>
                  <a:lnTo>
                    <a:pt x="18659476" y="6311900"/>
                  </a:lnTo>
                  <a:lnTo>
                    <a:pt x="19040476" y="5899150"/>
                  </a:lnTo>
                  <a:lnTo>
                    <a:pt x="19399248" y="5508625"/>
                  </a:lnTo>
                  <a:lnTo>
                    <a:pt x="19729448" y="5143500"/>
                  </a:lnTo>
                  <a:lnTo>
                    <a:pt x="20320000" y="4489450"/>
                  </a:lnTo>
                  <a:lnTo>
                    <a:pt x="20802600" y="3940174"/>
                  </a:lnTo>
                  <a:lnTo>
                    <a:pt x="21183600" y="3502024"/>
                  </a:lnTo>
                  <a:lnTo>
                    <a:pt x="21456648" y="3181349"/>
                  </a:lnTo>
                  <a:lnTo>
                    <a:pt x="21678900" y="2917825"/>
                  </a:lnTo>
                  <a:lnTo>
                    <a:pt x="21599524" y="2816225"/>
                  </a:lnTo>
                  <a:lnTo>
                    <a:pt x="21529676" y="2711450"/>
                  </a:lnTo>
                  <a:lnTo>
                    <a:pt x="21466176" y="2613025"/>
                  </a:lnTo>
                  <a:lnTo>
                    <a:pt x="21409024" y="2511425"/>
                  </a:lnTo>
                  <a:lnTo>
                    <a:pt x="21361400" y="2416174"/>
                  </a:lnTo>
                  <a:lnTo>
                    <a:pt x="21320124" y="2320925"/>
                  </a:lnTo>
                  <a:lnTo>
                    <a:pt x="21282024" y="2225675"/>
                  </a:lnTo>
                  <a:lnTo>
                    <a:pt x="21250276" y="2136775"/>
                  </a:lnTo>
                  <a:lnTo>
                    <a:pt x="21224876" y="2047875"/>
                  </a:lnTo>
                  <a:lnTo>
                    <a:pt x="21205824" y="1958975"/>
                  </a:lnTo>
                  <a:lnTo>
                    <a:pt x="21189952" y="1876425"/>
                  </a:lnTo>
                  <a:lnTo>
                    <a:pt x="21180424" y="1793875"/>
                  </a:lnTo>
                  <a:lnTo>
                    <a:pt x="21170900" y="1717675"/>
                  </a:lnTo>
                  <a:lnTo>
                    <a:pt x="21167724" y="1641475"/>
                  </a:lnTo>
                  <a:lnTo>
                    <a:pt x="21167724" y="1568450"/>
                  </a:lnTo>
                  <a:lnTo>
                    <a:pt x="21170900" y="1501775"/>
                  </a:lnTo>
                  <a:lnTo>
                    <a:pt x="21177248" y="1435100"/>
                  </a:lnTo>
                  <a:lnTo>
                    <a:pt x="21183600" y="1371600"/>
                  </a:lnTo>
                  <a:lnTo>
                    <a:pt x="21193124" y="1311275"/>
                  </a:lnTo>
                  <a:lnTo>
                    <a:pt x="21205824" y="1257300"/>
                  </a:lnTo>
                  <a:lnTo>
                    <a:pt x="21231224" y="1158875"/>
                  </a:lnTo>
                  <a:lnTo>
                    <a:pt x="21256624" y="1073150"/>
                  </a:lnTo>
                  <a:lnTo>
                    <a:pt x="21282024" y="1009650"/>
                  </a:lnTo>
                  <a:lnTo>
                    <a:pt x="21304248" y="958850"/>
                  </a:lnTo>
                  <a:lnTo>
                    <a:pt x="21326476" y="920750"/>
                  </a:lnTo>
                  <a:lnTo>
                    <a:pt x="21377276" y="835025"/>
                  </a:lnTo>
                  <a:lnTo>
                    <a:pt x="21428076" y="752475"/>
                  </a:lnTo>
                  <a:lnTo>
                    <a:pt x="21478876" y="676275"/>
                  </a:lnTo>
                  <a:lnTo>
                    <a:pt x="21532848" y="606425"/>
                  </a:lnTo>
                  <a:lnTo>
                    <a:pt x="21586824" y="539750"/>
                  </a:lnTo>
                  <a:lnTo>
                    <a:pt x="21640800" y="476250"/>
                  </a:lnTo>
                  <a:lnTo>
                    <a:pt x="21697952" y="419100"/>
                  </a:lnTo>
                  <a:lnTo>
                    <a:pt x="21755100" y="365125"/>
                  </a:lnTo>
                  <a:lnTo>
                    <a:pt x="21812248" y="317500"/>
                  </a:lnTo>
                  <a:lnTo>
                    <a:pt x="21869400" y="273050"/>
                  </a:lnTo>
                  <a:lnTo>
                    <a:pt x="21926552" y="231775"/>
                  </a:lnTo>
                  <a:lnTo>
                    <a:pt x="21983700" y="193675"/>
                  </a:lnTo>
                  <a:lnTo>
                    <a:pt x="22044024" y="158750"/>
                  </a:lnTo>
                  <a:lnTo>
                    <a:pt x="22104352" y="130175"/>
                  </a:lnTo>
                  <a:lnTo>
                    <a:pt x="22164676" y="101600"/>
                  </a:lnTo>
                  <a:lnTo>
                    <a:pt x="22221824" y="79375"/>
                  </a:lnTo>
                  <a:lnTo>
                    <a:pt x="22282152" y="60325"/>
                  </a:lnTo>
                  <a:lnTo>
                    <a:pt x="22342476" y="41275"/>
                  </a:lnTo>
                  <a:lnTo>
                    <a:pt x="22402800" y="28575"/>
                  </a:lnTo>
                  <a:lnTo>
                    <a:pt x="22463124" y="15875"/>
                  </a:lnTo>
                  <a:lnTo>
                    <a:pt x="22523448" y="9525"/>
                  </a:lnTo>
                  <a:lnTo>
                    <a:pt x="22583776" y="3175"/>
                  </a:lnTo>
                  <a:lnTo>
                    <a:pt x="22644100" y="0"/>
                  </a:lnTo>
                  <a:close/>
                </a:path>
              </a:pathLst>
            </a:custGeom>
            <a:solidFill>
              <a:srgbClr val="F3DF8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6" name="矩形 5"/>
            <p:cNvSpPr/>
            <p:nvPr/>
          </p:nvSpPr>
          <p:spPr>
            <a:xfrm>
              <a:off x="3417" y="3033"/>
              <a:ext cx="7425" cy="2585"/>
            </a:xfrm>
            <a:prstGeom prst="rect">
              <a:avLst/>
            </a:prstGeom>
          </p:spPr>
          <p:txBody>
            <a:bodyPr wrap="square">
              <a:spAutoFit/>
            </a:bodyPr>
            <a:lstStyle/>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latin typeface="宋体" panose="02010600030101010101" pitchFamily="2" charset="-122"/>
                <a:ea typeface="宋体" panose="02010600030101010101" pitchFamily="2"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5" name="文本框 32"/>
          <p:cNvSpPr txBox="1"/>
          <p:nvPr/>
        </p:nvSpPr>
        <p:spPr>
          <a:xfrm>
            <a:off x="1091523" y="2671761"/>
            <a:ext cx="1127253" cy="829945"/>
          </a:xfrm>
          <a:prstGeom prst="rect">
            <a:avLst/>
          </a:prstGeom>
          <a:noFill/>
        </p:spPr>
        <p:txBody>
          <a:bodyPr wrap="square" rtlCol="0">
            <a:spAutoFit/>
          </a:bodyPr>
          <a:lstStyle/>
          <a:p>
            <a:pPr algn="ctr"/>
            <a:r>
              <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rPr>
              <a:t>03</a:t>
            </a:r>
            <a:endPar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endParaRPr>
          </a:p>
        </p:txBody>
      </p:sp>
      <p:sp>
        <p:nvSpPr>
          <p:cNvPr id="46" name="文本框 33"/>
          <p:cNvSpPr txBox="1"/>
          <p:nvPr/>
        </p:nvSpPr>
        <p:spPr>
          <a:xfrm>
            <a:off x="1091523" y="3401840"/>
            <a:ext cx="1127253" cy="501650"/>
          </a:xfrm>
          <a:prstGeom prst="rect">
            <a:avLst/>
          </a:prstGeom>
          <a:noFill/>
        </p:spPr>
        <p:txBody>
          <a:bodyPr wrap="square" rtlCol="0">
            <a:spAutoFit/>
          </a:bodyPr>
          <a:lstStyle/>
          <a:p>
            <a:pPr algn="ctr"/>
            <a:r>
              <a:rPr lang="en-US" altLang="zh-CN" sz="2665" dirty="0">
                <a:solidFill>
                  <a:srgbClr val="F3DF86"/>
                </a:solidFill>
                <a:latin typeface="阿里巴巴普惠体 M" panose="00020600040101010101" charset="-122"/>
                <a:ea typeface="阿里巴巴普惠体 M" panose="00020600040101010101" charset="-122"/>
              </a:rPr>
              <a:t>Part</a:t>
            </a:r>
            <a:endParaRPr lang="en-US" altLang="zh-CN" sz="2665" dirty="0">
              <a:solidFill>
                <a:srgbClr val="F3DF86"/>
              </a:solidFill>
              <a:latin typeface="阿里巴巴普惠体 M" panose="00020600040101010101" charset="-122"/>
              <a:ea typeface="阿里巴巴普惠体 M" panose="00020600040101010101" charset="-122"/>
            </a:endParaRPr>
          </a:p>
        </p:txBody>
      </p:sp>
      <p:sp>
        <p:nvSpPr>
          <p:cNvPr id="48" name="矩形 47"/>
          <p:cNvSpPr/>
          <p:nvPr/>
        </p:nvSpPr>
        <p:spPr>
          <a:xfrm>
            <a:off x="2218924" y="2424329"/>
            <a:ext cx="2623820" cy="1478915"/>
          </a:xfrm>
          <a:prstGeom prst="rect">
            <a:avLst/>
          </a:prstGeom>
        </p:spPr>
        <p:txBody>
          <a:bodyPr wrap="none">
            <a:spAutoFit/>
          </a:bodyPr>
          <a:lstStyle/>
          <a:p>
            <a:pPr algn="ctr">
              <a:lnSpc>
                <a:spcPct val="130000"/>
              </a:lnSpc>
            </a:pPr>
            <a:r>
              <a:rPr lang="zh-CN" altLang="en-US" sz="4800" b="1"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rPr>
              <a:t>市场分析</a:t>
            </a:r>
            <a:endParaRPr lang="zh-CN" altLang="en-US" sz="4800" b="1" dirty="0">
              <a:solidFill>
                <a:srgbClr val="F3DF86"/>
              </a:solidFill>
              <a:latin typeface="阿里巴巴普惠体 M" panose="00020600040101010101" charset="-122"/>
              <a:ea typeface="阿里巴巴普惠体 M" panose="00020600040101010101" charset="-122"/>
            </a:endParaRPr>
          </a:p>
          <a:p>
            <a:pPr algn="ctr">
              <a:lnSpc>
                <a:spcPct val="130000"/>
              </a:lnSpc>
            </a:pPr>
            <a:r>
              <a:rPr lang="zh-CN" altLang="en-US" sz="2135" dirty="0">
                <a:solidFill>
                  <a:srgbClr val="F3DF86"/>
                </a:solidFill>
                <a:latin typeface="阿里巴巴普惠体 M" panose="00020600040101010101" charset="-122"/>
                <a:ea typeface="阿里巴巴普惠体 M" panose="00020600040101010101" charset="-122"/>
              </a:rPr>
              <a:t>（我们的市场）</a:t>
            </a:r>
            <a:endParaRPr lang="zh-CN" altLang="en-US" sz="2135" dirty="0">
              <a:solidFill>
                <a:srgbClr val="F3DF86"/>
              </a:solidFill>
              <a:latin typeface="阿里巴巴普惠体 M" panose="00020600040101010101" charset="-122"/>
              <a:ea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90"/>
                                          </p:val>
                                        </p:tav>
                                        <p:tav tm="100000">
                                          <p:val>
                                            <p:fltVal val="0"/>
                                          </p:val>
                                        </p:tav>
                                      </p:tavLst>
                                    </p:anim>
                                    <p:animEffect transition="in" filter="fade">
                                      <p:cBhvr>
                                        <p:cTn id="10" dur="500"/>
                                        <p:tgtEl>
                                          <p:spTgt spid="4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 calcmode="lin" valueType="num">
                                      <p:cBhvr>
                                        <p:cTn id="15" dur="500" fill="hold"/>
                                        <p:tgtEl>
                                          <p:spTgt spid="46"/>
                                        </p:tgtEl>
                                        <p:attrNameLst>
                                          <p:attrName>style.rotation</p:attrName>
                                        </p:attrNameLst>
                                      </p:cBhvr>
                                      <p:tavLst>
                                        <p:tav tm="0">
                                          <p:val>
                                            <p:fltVal val="90"/>
                                          </p:val>
                                        </p:tav>
                                        <p:tav tm="100000">
                                          <p:val>
                                            <p:fltVal val="0"/>
                                          </p:val>
                                        </p:tav>
                                      </p:tavLst>
                                    </p:anim>
                                    <p:animEffect transition="in" filter="fade">
                                      <p:cBhvr>
                                        <p:cTn id="16" dur="500"/>
                                        <p:tgtEl>
                                          <p:spTgt spid="46"/>
                                        </p:tgtEl>
                                      </p:cBhvr>
                                    </p:animEffect>
                                  </p:childTnLst>
                                </p:cTn>
                              </p:par>
                            </p:childTnLst>
                          </p:cTn>
                        </p:par>
                        <p:par>
                          <p:cTn id="17" fill="hold">
                            <p:stCondLst>
                              <p:cond delay="500"/>
                            </p:stCondLst>
                            <p:childTnLst>
                              <p:par>
                                <p:cTn id="18" presetID="30" presetClass="entr" presetSubtype="0" fill="hold" grpId="0" nodeType="afterEffect">
                                  <p:stCondLst>
                                    <p:cond delay="0"/>
                                  </p:stCondLst>
                                  <p:iterate type="lt">
                                    <p:tmPct val="15000"/>
                                  </p:iterate>
                                  <p:childTnLst>
                                    <p:set>
                                      <p:cBhvr>
                                        <p:cTn id="19" dur="1" fill="hold">
                                          <p:stCondLst>
                                            <p:cond delay="0"/>
                                          </p:stCondLst>
                                        </p:cTn>
                                        <p:tgtEl>
                                          <p:spTgt spid="48"/>
                                        </p:tgtEl>
                                        <p:attrNameLst>
                                          <p:attrName>style.visibility</p:attrName>
                                        </p:attrNameLst>
                                      </p:cBhvr>
                                      <p:to>
                                        <p:strVal val="visible"/>
                                      </p:to>
                                    </p:set>
                                    <p:animEffect transition="in" filter="fade">
                                      <p:cBhvr>
                                        <p:cTn id="20" dur="800" decel="100000"/>
                                        <p:tgtEl>
                                          <p:spTgt spid="48"/>
                                        </p:tgtEl>
                                      </p:cBhvr>
                                    </p:animEffect>
                                    <p:anim calcmode="lin" valueType="num">
                                      <p:cBhvr>
                                        <p:cTn id="21" dur="800" decel="100000" fill="hold"/>
                                        <p:tgtEl>
                                          <p:spTgt spid="48"/>
                                        </p:tgtEl>
                                        <p:attrNameLst>
                                          <p:attrName>style.rotation</p:attrName>
                                        </p:attrNameLst>
                                      </p:cBhvr>
                                      <p:tavLst>
                                        <p:tav tm="0">
                                          <p:val>
                                            <p:fltVal val="-90"/>
                                          </p:val>
                                        </p:tav>
                                        <p:tav tm="100000">
                                          <p:val>
                                            <p:fltVal val="0"/>
                                          </p:val>
                                        </p:tav>
                                      </p:tavLst>
                                    </p:anim>
                                    <p:anim calcmode="lin" valueType="num">
                                      <p:cBhvr>
                                        <p:cTn id="22" dur="800" decel="100000" fill="hold"/>
                                        <p:tgtEl>
                                          <p:spTgt spid="48"/>
                                        </p:tgtEl>
                                        <p:attrNameLst>
                                          <p:attrName>ppt_x</p:attrName>
                                        </p:attrNameLst>
                                      </p:cBhvr>
                                      <p:tavLst>
                                        <p:tav tm="0">
                                          <p:val>
                                            <p:strVal val="#ppt_x+0.4"/>
                                          </p:val>
                                        </p:tav>
                                        <p:tav tm="100000">
                                          <p:val>
                                            <p:strVal val="#ppt_x-0.05"/>
                                          </p:val>
                                        </p:tav>
                                      </p:tavLst>
                                    </p:anim>
                                    <p:anim calcmode="lin" valueType="num">
                                      <p:cBhvr>
                                        <p:cTn id="23" dur="800" decel="100000" fill="hold"/>
                                        <p:tgtEl>
                                          <p:spTgt spid="4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2" name="Line 8"/>
          <p:cNvSpPr>
            <a:spLocks noChangeShapeType="1"/>
          </p:cNvSpPr>
          <p:nvPr/>
        </p:nvSpPr>
        <p:spPr bwMode="auto">
          <a:xfrm>
            <a:off x="4373437" y="3783466"/>
            <a:ext cx="3470289" cy="0"/>
          </a:xfrm>
          <a:prstGeom prst="line">
            <a:avLst/>
          </a:prstGeom>
          <a:noFill/>
          <a:ln w="3175">
            <a:solidFill>
              <a:srgbClr val="BCBCBC"/>
            </a:solidFill>
            <a:prstDash val="sysDash"/>
            <a:round/>
          </a:ln>
        </p:spPr>
        <p:txBody>
          <a:bodyPr wrap="none" anchor="ctr"/>
          <a:lstStyle/>
          <a:p>
            <a:pPr>
              <a:defRPr/>
            </a:pPr>
            <a:endParaRPr lang="zh-CN" altLang="en-US" sz="1100" dirty="0">
              <a:latin typeface="宋体" panose="02010600030101010101" pitchFamily="2" charset="-122"/>
              <a:ea typeface="宋体" panose="02010600030101010101" pitchFamily="2" charset="-122"/>
            </a:endParaRPr>
          </a:p>
        </p:txBody>
      </p:sp>
      <p:sp>
        <p:nvSpPr>
          <p:cNvPr id="3" name="AutoShape 59"/>
          <p:cNvSpPr>
            <a:spLocks noChangeArrowheads="1"/>
          </p:cNvSpPr>
          <p:nvPr/>
        </p:nvSpPr>
        <p:spPr bwMode="auto">
          <a:xfrm>
            <a:off x="5502898" y="3188559"/>
            <a:ext cx="1185502" cy="1181192"/>
          </a:xfrm>
          <a:prstGeom prst="ellipse">
            <a:avLst/>
          </a:prstGeom>
          <a:solidFill>
            <a:srgbClr val="F3DF86"/>
          </a:solidFill>
          <a:ln w="63500" cmpd="dbl">
            <a:solidFill>
              <a:srgbClr val="FFFFFF"/>
            </a:solidFill>
            <a:rou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spcBef>
                <a:spcPct val="0"/>
              </a:spcBef>
              <a:buFontTx/>
              <a:buNone/>
              <a:defRPr/>
            </a:pPr>
            <a:r>
              <a:rPr lang="zh-CN" altLang="en-US" sz="2400">
                <a:solidFill>
                  <a:srgbClr val="8F622A"/>
                </a:solidFill>
                <a:latin typeface="阿里巴巴普惠体 R" panose="00020600040101010101" charset="-122"/>
                <a:ea typeface="阿里巴巴普惠体 R" panose="00020600040101010101" charset="-122"/>
              </a:rPr>
              <a:t>标题</a:t>
            </a:r>
            <a:endParaRPr lang="zh-CN" altLang="en-US" sz="2400">
              <a:solidFill>
                <a:srgbClr val="8F622A"/>
              </a:solidFill>
              <a:latin typeface="阿里巴巴普惠体 R" panose="00020600040101010101" charset="-122"/>
              <a:ea typeface="阿里巴巴普惠体 R" panose="00020600040101010101" charset="-122"/>
            </a:endParaRPr>
          </a:p>
        </p:txBody>
      </p:sp>
      <p:cxnSp>
        <p:nvCxnSpPr>
          <p:cNvPr id="4" name="AutoShape 13"/>
          <p:cNvCxnSpPr>
            <a:cxnSpLocks noChangeShapeType="1"/>
          </p:cNvCxnSpPr>
          <p:nvPr/>
        </p:nvCxnSpPr>
        <p:spPr bwMode="auto">
          <a:xfrm rot="10800000" flipH="1" flipV="1">
            <a:off x="7115180" y="2065566"/>
            <a:ext cx="2156" cy="3422869"/>
          </a:xfrm>
          <a:prstGeom prst="bentConnector3">
            <a:avLst>
              <a:gd name="adj1" fmla="val -13200005"/>
            </a:avLst>
          </a:prstGeom>
          <a:solidFill>
            <a:srgbClr val="F3DF86"/>
          </a:solidFill>
          <a:ln w="3175">
            <a:solidFill>
              <a:srgbClr val="BCBCBC"/>
            </a:solidFill>
            <a:prstDash val="sysDash"/>
            <a:miter lim="800000"/>
          </a:ln>
        </p:spPr>
      </p:cxnSp>
      <p:cxnSp>
        <p:nvCxnSpPr>
          <p:cNvPr id="5" name="AutoShape 26"/>
          <p:cNvCxnSpPr>
            <a:cxnSpLocks noChangeShapeType="1"/>
          </p:cNvCxnSpPr>
          <p:nvPr/>
        </p:nvCxnSpPr>
        <p:spPr bwMode="auto">
          <a:xfrm rot="10800000" flipV="1">
            <a:off x="7513940" y="2835064"/>
            <a:ext cx="15088" cy="1855851"/>
          </a:xfrm>
          <a:prstGeom prst="bentConnector3">
            <a:avLst>
              <a:gd name="adj1" fmla="val 1420000"/>
            </a:avLst>
          </a:prstGeom>
          <a:solidFill>
            <a:srgbClr val="F3DF86"/>
          </a:solidFill>
          <a:ln w="3175">
            <a:solidFill>
              <a:srgbClr val="BCBCBC"/>
            </a:solidFill>
            <a:prstDash val="sysDash"/>
            <a:miter lim="800000"/>
          </a:ln>
        </p:spPr>
      </p:cxnSp>
      <p:sp>
        <p:nvSpPr>
          <p:cNvPr id="6" name="AutoShape 59"/>
          <p:cNvSpPr>
            <a:spLocks noChangeArrowheads="1"/>
          </p:cNvSpPr>
          <p:nvPr/>
        </p:nvSpPr>
        <p:spPr bwMode="auto">
          <a:xfrm>
            <a:off x="7048361" y="1934083"/>
            <a:ext cx="258655" cy="256500"/>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7" name="AutoShape 59"/>
          <p:cNvSpPr>
            <a:spLocks noChangeArrowheads="1"/>
          </p:cNvSpPr>
          <p:nvPr/>
        </p:nvSpPr>
        <p:spPr bwMode="auto">
          <a:xfrm>
            <a:off x="7470831" y="2697114"/>
            <a:ext cx="258655"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8" name="AutoShape 59"/>
          <p:cNvSpPr>
            <a:spLocks noChangeArrowheads="1"/>
          </p:cNvSpPr>
          <p:nvPr/>
        </p:nvSpPr>
        <p:spPr bwMode="auto">
          <a:xfrm>
            <a:off x="7481608" y="4552965"/>
            <a:ext cx="258655"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9" name="AutoShape 59"/>
          <p:cNvSpPr>
            <a:spLocks noChangeArrowheads="1"/>
          </p:cNvSpPr>
          <p:nvPr/>
        </p:nvSpPr>
        <p:spPr bwMode="auto">
          <a:xfrm>
            <a:off x="7063449" y="5363418"/>
            <a:ext cx="260811"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10" name="AutoShape 59"/>
          <p:cNvSpPr>
            <a:spLocks noChangeArrowheads="1"/>
          </p:cNvSpPr>
          <p:nvPr/>
        </p:nvSpPr>
        <p:spPr bwMode="auto">
          <a:xfrm>
            <a:off x="7694999" y="3651983"/>
            <a:ext cx="258655"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11" name="Text Box 53"/>
          <p:cNvSpPr txBox="1">
            <a:spLocks noChangeArrowheads="1"/>
          </p:cNvSpPr>
          <p:nvPr/>
        </p:nvSpPr>
        <p:spPr bwMode="auto">
          <a:xfrm>
            <a:off x="7384613" y="1821999"/>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12" name="Text Box 53"/>
          <p:cNvSpPr txBox="1">
            <a:spLocks noChangeArrowheads="1"/>
          </p:cNvSpPr>
          <p:nvPr/>
        </p:nvSpPr>
        <p:spPr bwMode="auto">
          <a:xfrm>
            <a:off x="7798461" y="2576410"/>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13" name="Text Box 53"/>
          <p:cNvSpPr txBox="1">
            <a:spLocks noChangeArrowheads="1"/>
          </p:cNvSpPr>
          <p:nvPr/>
        </p:nvSpPr>
        <p:spPr bwMode="auto">
          <a:xfrm>
            <a:off x="8018318" y="3548521"/>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14" name="Text Box 53"/>
          <p:cNvSpPr txBox="1">
            <a:spLocks noChangeArrowheads="1"/>
          </p:cNvSpPr>
          <p:nvPr/>
        </p:nvSpPr>
        <p:spPr bwMode="auto">
          <a:xfrm>
            <a:off x="7830793" y="4440881"/>
            <a:ext cx="3170681"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16" name="Text Box 53"/>
          <p:cNvSpPr txBox="1">
            <a:spLocks noChangeArrowheads="1"/>
          </p:cNvSpPr>
          <p:nvPr/>
        </p:nvSpPr>
        <p:spPr bwMode="auto">
          <a:xfrm>
            <a:off x="7406167" y="5247023"/>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cxnSp>
        <p:nvCxnSpPr>
          <p:cNvPr id="17" name="AutoShape 13"/>
          <p:cNvCxnSpPr>
            <a:cxnSpLocks noChangeShapeType="1"/>
          </p:cNvCxnSpPr>
          <p:nvPr/>
        </p:nvCxnSpPr>
        <p:spPr bwMode="auto">
          <a:xfrm rot="10800000" flipV="1">
            <a:off x="5033006" y="2065566"/>
            <a:ext cx="2156" cy="3422869"/>
          </a:xfrm>
          <a:prstGeom prst="bentConnector3">
            <a:avLst>
              <a:gd name="adj1" fmla="val -13200005"/>
            </a:avLst>
          </a:prstGeom>
          <a:solidFill>
            <a:srgbClr val="F3DF86"/>
          </a:solidFill>
          <a:ln w="3175">
            <a:solidFill>
              <a:srgbClr val="BCBCBC"/>
            </a:solidFill>
            <a:prstDash val="sysDash"/>
            <a:miter lim="800000"/>
          </a:ln>
        </p:spPr>
      </p:cxnSp>
      <p:cxnSp>
        <p:nvCxnSpPr>
          <p:cNvPr id="18" name="AutoShape 26"/>
          <p:cNvCxnSpPr>
            <a:cxnSpLocks noChangeShapeType="1"/>
          </p:cNvCxnSpPr>
          <p:nvPr/>
        </p:nvCxnSpPr>
        <p:spPr bwMode="auto">
          <a:xfrm rot="10800000" flipH="1" flipV="1">
            <a:off x="4621314" y="2835064"/>
            <a:ext cx="15088" cy="1855851"/>
          </a:xfrm>
          <a:prstGeom prst="bentConnector3">
            <a:avLst>
              <a:gd name="adj1" fmla="val 1420000"/>
            </a:avLst>
          </a:prstGeom>
          <a:solidFill>
            <a:srgbClr val="F3DF86"/>
          </a:solidFill>
          <a:ln w="3175">
            <a:solidFill>
              <a:srgbClr val="BCBCBC"/>
            </a:solidFill>
            <a:prstDash val="sysDash"/>
            <a:miter lim="800000"/>
          </a:ln>
        </p:spPr>
      </p:cxnSp>
      <p:sp>
        <p:nvSpPr>
          <p:cNvPr id="19" name="AutoShape 59"/>
          <p:cNvSpPr>
            <a:spLocks noChangeArrowheads="1"/>
          </p:cNvSpPr>
          <p:nvPr/>
        </p:nvSpPr>
        <p:spPr bwMode="auto">
          <a:xfrm flipH="1">
            <a:off x="4843326" y="1934083"/>
            <a:ext cx="258655" cy="256500"/>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0" name="AutoShape 59"/>
          <p:cNvSpPr>
            <a:spLocks noChangeArrowheads="1"/>
          </p:cNvSpPr>
          <p:nvPr/>
        </p:nvSpPr>
        <p:spPr bwMode="auto">
          <a:xfrm flipH="1">
            <a:off x="4420856" y="2697114"/>
            <a:ext cx="258655"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1" name="AutoShape 59"/>
          <p:cNvSpPr>
            <a:spLocks noChangeArrowheads="1"/>
          </p:cNvSpPr>
          <p:nvPr/>
        </p:nvSpPr>
        <p:spPr bwMode="auto">
          <a:xfrm flipH="1">
            <a:off x="4410079" y="4552965"/>
            <a:ext cx="258655"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2" name="AutoShape 59"/>
          <p:cNvSpPr>
            <a:spLocks noChangeArrowheads="1"/>
          </p:cNvSpPr>
          <p:nvPr/>
        </p:nvSpPr>
        <p:spPr bwMode="auto">
          <a:xfrm flipH="1">
            <a:off x="4826082" y="5363418"/>
            <a:ext cx="260811"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3" name="AutoShape 59"/>
          <p:cNvSpPr>
            <a:spLocks noChangeArrowheads="1"/>
          </p:cNvSpPr>
          <p:nvPr/>
        </p:nvSpPr>
        <p:spPr bwMode="auto">
          <a:xfrm flipH="1">
            <a:off x="4196688" y="3651983"/>
            <a:ext cx="258655" cy="258655"/>
          </a:xfrm>
          <a:prstGeom prst="ellipse">
            <a:avLst/>
          </a:prstGeom>
          <a:solidFill>
            <a:srgbClr val="F3DF86"/>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pP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4" name="Text Box 53"/>
          <p:cNvSpPr txBox="1">
            <a:spLocks noChangeArrowheads="1"/>
          </p:cNvSpPr>
          <p:nvPr/>
        </p:nvSpPr>
        <p:spPr bwMode="auto">
          <a:xfrm flipH="1">
            <a:off x="1595050" y="1821998"/>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25" name="Text Box 53"/>
          <p:cNvSpPr txBox="1">
            <a:spLocks noChangeArrowheads="1"/>
          </p:cNvSpPr>
          <p:nvPr/>
        </p:nvSpPr>
        <p:spPr bwMode="auto">
          <a:xfrm flipH="1">
            <a:off x="1181202" y="2576409"/>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26" name="Text Box 53"/>
          <p:cNvSpPr txBox="1">
            <a:spLocks noChangeArrowheads="1"/>
          </p:cNvSpPr>
          <p:nvPr/>
        </p:nvSpPr>
        <p:spPr bwMode="auto">
          <a:xfrm flipH="1">
            <a:off x="961345" y="3548521"/>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27" name="Text Box 53"/>
          <p:cNvSpPr txBox="1">
            <a:spLocks noChangeArrowheads="1"/>
          </p:cNvSpPr>
          <p:nvPr/>
        </p:nvSpPr>
        <p:spPr bwMode="auto">
          <a:xfrm flipH="1">
            <a:off x="1148871" y="4440881"/>
            <a:ext cx="3170681"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
        <p:nvSpPr>
          <p:cNvPr id="28" name="Text Box 53"/>
          <p:cNvSpPr txBox="1">
            <a:spLocks noChangeArrowheads="1"/>
          </p:cNvSpPr>
          <p:nvPr/>
        </p:nvSpPr>
        <p:spPr bwMode="auto">
          <a:xfrm flipH="1">
            <a:off x="1573495" y="5247023"/>
            <a:ext cx="3170679" cy="410845"/>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600" dirty="0">
                <a:solidFill>
                  <a:srgbClr val="F3DF86"/>
                </a:solidFill>
                <a:latin typeface="阿里巴巴普惠体 R" panose="00020600040101010101" charset="-122"/>
                <a:ea typeface="阿里巴巴普惠体 R" panose="00020600040101010101" charset="-122"/>
              </a:rPr>
              <a:t>请在此处输入您的文本</a:t>
            </a:r>
            <a:endParaRPr lang="zh-CN" altLang="en-US" sz="1600" dirty="0">
              <a:solidFill>
                <a:srgbClr val="F3DF86"/>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cxnSp>
        <p:nvCxnSpPr>
          <p:cNvPr id="2" name="直接箭头连接符 1"/>
          <p:cNvCxnSpPr/>
          <p:nvPr/>
        </p:nvCxnSpPr>
        <p:spPr>
          <a:xfrm>
            <a:off x="4933828" y="3632143"/>
            <a:ext cx="0" cy="836262"/>
          </a:xfrm>
          <a:prstGeom prst="straightConnector1">
            <a:avLst/>
          </a:prstGeom>
          <a:noFill/>
          <a:ln w="19050" cap="flat" cmpd="sng" algn="ctr">
            <a:solidFill>
              <a:srgbClr val="F3DF86"/>
            </a:solidFill>
            <a:prstDash val="sysDash"/>
            <a:miter lim="800000"/>
            <a:headEnd type="oval" w="med" len="med"/>
            <a:tailEnd type="triangle" w="med" len="med"/>
          </a:ln>
          <a:effectLst/>
        </p:spPr>
      </p:cxnSp>
      <p:cxnSp>
        <p:nvCxnSpPr>
          <p:cNvPr id="3" name="直接箭头连接符 2"/>
          <p:cNvCxnSpPr/>
          <p:nvPr/>
        </p:nvCxnSpPr>
        <p:spPr>
          <a:xfrm>
            <a:off x="9448299" y="3632143"/>
            <a:ext cx="0" cy="836262"/>
          </a:xfrm>
          <a:prstGeom prst="straightConnector1">
            <a:avLst/>
          </a:prstGeom>
          <a:noFill/>
          <a:ln w="19050" cap="flat" cmpd="sng" algn="ctr">
            <a:solidFill>
              <a:srgbClr val="F3DF86"/>
            </a:solidFill>
            <a:prstDash val="sysDash"/>
            <a:miter lim="800000"/>
            <a:headEnd type="oval" w="med" len="med"/>
            <a:tailEnd type="triangle" w="med" len="med"/>
          </a:ln>
          <a:effectLst/>
        </p:spPr>
      </p:cxnSp>
      <p:cxnSp>
        <p:nvCxnSpPr>
          <p:cNvPr id="4" name="直接箭头连接符 3"/>
          <p:cNvCxnSpPr/>
          <p:nvPr/>
        </p:nvCxnSpPr>
        <p:spPr>
          <a:xfrm>
            <a:off x="2675474" y="3632143"/>
            <a:ext cx="0" cy="836262"/>
          </a:xfrm>
          <a:prstGeom prst="straightConnector1">
            <a:avLst/>
          </a:prstGeom>
          <a:noFill/>
          <a:ln w="19050" cap="flat" cmpd="sng" algn="ctr">
            <a:solidFill>
              <a:srgbClr val="F3DF86"/>
            </a:solidFill>
            <a:prstDash val="sysDash"/>
            <a:miter lim="800000"/>
            <a:headEnd type="oval" w="med" len="med"/>
            <a:tailEnd type="triangle" w="med" len="med"/>
          </a:ln>
          <a:effectLst/>
        </p:spPr>
      </p:cxnSp>
      <p:cxnSp>
        <p:nvCxnSpPr>
          <p:cNvPr id="5" name="直接箭头连接符 4"/>
          <p:cNvCxnSpPr/>
          <p:nvPr/>
        </p:nvCxnSpPr>
        <p:spPr>
          <a:xfrm>
            <a:off x="7189946" y="3632143"/>
            <a:ext cx="0" cy="836262"/>
          </a:xfrm>
          <a:prstGeom prst="straightConnector1">
            <a:avLst/>
          </a:prstGeom>
          <a:noFill/>
          <a:ln w="19050" cap="flat" cmpd="sng" algn="ctr">
            <a:solidFill>
              <a:srgbClr val="F3DF86"/>
            </a:solidFill>
            <a:prstDash val="sysDash"/>
            <a:miter lim="800000"/>
            <a:headEnd type="oval" w="med" len="med"/>
            <a:tailEnd type="triangle" w="med" len="med"/>
          </a:ln>
          <a:effectLst/>
        </p:spPr>
      </p:cxnSp>
      <p:sp>
        <p:nvSpPr>
          <p:cNvPr id="6" name="环形箭头 5"/>
          <p:cNvSpPr/>
          <p:nvPr/>
        </p:nvSpPr>
        <p:spPr>
          <a:xfrm flipH="1">
            <a:off x="1763189" y="1973036"/>
            <a:ext cx="1826808" cy="1826806"/>
          </a:xfrm>
          <a:prstGeom prst="circularArrow">
            <a:avLst>
              <a:gd name="adj1" fmla="val 12500"/>
              <a:gd name="adj2" fmla="val 1142319"/>
              <a:gd name="adj3" fmla="val 20457681"/>
              <a:gd name="adj4" fmla="val 2875315"/>
              <a:gd name="adj5" fmla="val 12500"/>
            </a:avLst>
          </a:prstGeom>
          <a:solidFill>
            <a:srgbClr val="F3DF86"/>
          </a:solidFill>
          <a:ln w="12700" cap="flat" cmpd="sng" algn="ctr">
            <a:noFill/>
            <a:prstDash val="solid"/>
            <a:miter lim="800000"/>
          </a:ln>
          <a:effectLst/>
        </p:spPr>
        <p:txBody>
          <a:bodyPr anchor="ctr"/>
          <a:lstStyle/>
          <a:p>
            <a:pPr algn="ctr">
              <a:defRPr/>
            </a:pPr>
            <a:r>
              <a:rPr lang="zh-CN" altLang="en-US" kern="0" dirty="0">
                <a:solidFill>
                  <a:srgbClr val="F3DF86"/>
                </a:solidFill>
                <a:latin typeface="阿里巴巴普惠体 R" panose="00020600040101010101" charset="-122"/>
                <a:ea typeface="阿里巴巴普惠体 R" panose="00020600040101010101" charset="-122"/>
              </a:rPr>
              <a:t>标题</a:t>
            </a:r>
            <a:endParaRPr lang="zh-CN" altLang="en-US" kern="0" dirty="0">
              <a:solidFill>
                <a:srgbClr val="F3DF86"/>
              </a:solidFill>
              <a:latin typeface="阿里巴巴普惠体 R" panose="00020600040101010101" charset="-122"/>
              <a:ea typeface="阿里巴巴普惠体 R" panose="00020600040101010101" charset="-122"/>
            </a:endParaRPr>
          </a:p>
        </p:txBody>
      </p:sp>
      <p:sp>
        <p:nvSpPr>
          <p:cNvPr id="7" name="TextBox 31"/>
          <p:cNvSpPr txBox="1"/>
          <p:nvPr/>
        </p:nvSpPr>
        <p:spPr>
          <a:xfrm>
            <a:off x="1646917" y="4484056"/>
            <a:ext cx="2012394" cy="932564"/>
          </a:xfrm>
          <a:prstGeom prst="rect">
            <a:avLst/>
          </a:prstGeom>
          <a:noFill/>
        </p:spPr>
        <p:txBody>
          <a:bodyPr>
            <a:spAutoFit/>
          </a:bodyPr>
          <a:lstStyle/>
          <a:p>
            <a:pPr algn="just">
              <a:lnSpc>
                <a:spcPct val="130000"/>
              </a:lnSpc>
              <a:defRPr/>
            </a:pPr>
            <a:r>
              <a:rPr lang="zh-CN" altLang="en-US" sz="1400" dirty="0">
                <a:solidFill>
                  <a:srgbClr val="F3DF86"/>
                </a:solidFill>
                <a:latin typeface="阿里巴巴普惠体 R" panose="00020600040101010101" charset="-122"/>
                <a:ea typeface="阿里巴巴普惠体 R" panose="00020600040101010101" charset="-122"/>
              </a:rPr>
              <a:t>请在此处输入您文本，或者将您文本粘贴到此处。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8" name="环形箭头 7"/>
          <p:cNvSpPr/>
          <p:nvPr/>
        </p:nvSpPr>
        <p:spPr>
          <a:xfrm flipH="1">
            <a:off x="4021542" y="1973036"/>
            <a:ext cx="1824571" cy="1826806"/>
          </a:xfrm>
          <a:prstGeom prst="circularArrow">
            <a:avLst>
              <a:gd name="adj1" fmla="val 12500"/>
              <a:gd name="adj2" fmla="val 1142319"/>
              <a:gd name="adj3" fmla="val 20457681"/>
              <a:gd name="adj4" fmla="val 2875315"/>
              <a:gd name="adj5" fmla="val 12500"/>
            </a:avLst>
          </a:prstGeom>
          <a:solidFill>
            <a:srgbClr val="F3DF86"/>
          </a:solidFill>
          <a:ln w="12700" cap="flat" cmpd="sng" algn="ctr">
            <a:noFill/>
            <a:prstDash val="solid"/>
            <a:miter lim="800000"/>
          </a:ln>
          <a:effectLst/>
        </p:spPr>
        <p:txBody>
          <a:bodyPr anchor="ctr"/>
          <a:lstStyle/>
          <a:p>
            <a:pPr algn="ctr">
              <a:defRPr/>
            </a:pPr>
            <a:r>
              <a:rPr lang="zh-CN" altLang="en-US" kern="0" dirty="0">
                <a:solidFill>
                  <a:srgbClr val="F3DF86"/>
                </a:solidFill>
                <a:latin typeface="阿里巴巴普惠体 R" panose="00020600040101010101" charset="-122"/>
                <a:ea typeface="阿里巴巴普惠体 R" panose="00020600040101010101" charset="-122"/>
              </a:rPr>
              <a:t>标题</a:t>
            </a:r>
            <a:endParaRPr lang="zh-CN" altLang="en-US" kern="0" dirty="0">
              <a:solidFill>
                <a:srgbClr val="F3DF86"/>
              </a:solidFill>
              <a:latin typeface="阿里巴巴普惠体 R" panose="00020600040101010101" charset="-122"/>
              <a:ea typeface="阿里巴巴普惠体 R" panose="00020600040101010101" charset="-122"/>
            </a:endParaRPr>
          </a:p>
        </p:txBody>
      </p:sp>
      <p:sp>
        <p:nvSpPr>
          <p:cNvPr id="9" name="TextBox 31"/>
          <p:cNvSpPr txBox="1"/>
          <p:nvPr/>
        </p:nvSpPr>
        <p:spPr>
          <a:xfrm>
            <a:off x="3903035" y="4484056"/>
            <a:ext cx="2012394" cy="932564"/>
          </a:xfrm>
          <a:prstGeom prst="rect">
            <a:avLst/>
          </a:prstGeom>
          <a:noFill/>
        </p:spPr>
        <p:txBody>
          <a:bodyPr>
            <a:spAutoFit/>
          </a:bodyPr>
          <a:lstStyle/>
          <a:p>
            <a:pPr algn="just">
              <a:lnSpc>
                <a:spcPct val="130000"/>
              </a:lnSpc>
              <a:defRPr/>
            </a:pPr>
            <a:r>
              <a:rPr lang="zh-CN" altLang="en-US" sz="1400" dirty="0">
                <a:solidFill>
                  <a:srgbClr val="F3DF86"/>
                </a:solidFill>
                <a:latin typeface="阿里巴巴普惠体 R" panose="00020600040101010101" charset="-122"/>
                <a:ea typeface="阿里巴巴普惠体 R" panose="00020600040101010101" charset="-122"/>
              </a:rPr>
              <a:t>请在此处输入您文本，或者将您文本粘贴到此处。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10" name="环形箭头 9"/>
          <p:cNvSpPr/>
          <p:nvPr/>
        </p:nvSpPr>
        <p:spPr>
          <a:xfrm flipH="1">
            <a:off x="6277662" y="1973036"/>
            <a:ext cx="1826806" cy="1826806"/>
          </a:xfrm>
          <a:prstGeom prst="circularArrow">
            <a:avLst>
              <a:gd name="adj1" fmla="val 12500"/>
              <a:gd name="adj2" fmla="val 1142319"/>
              <a:gd name="adj3" fmla="val 20457681"/>
              <a:gd name="adj4" fmla="val 2875315"/>
              <a:gd name="adj5" fmla="val 12500"/>
            </a:avLst>
          </a:prstGeom>
          <a:solidFill>
            <a:srgbClr val="F3DF86"/>
          </a:solidFill>
          <a:ln w="12700" cap="flat" cmpd="sng" algn="ctr">
            <a:noFill/>
            <a:prstDash val="solid"/>
            <a:miter lim="800000"/>
          </a:ln>
          <a:effectLst/>
        </p:spPr>
        <p:txBody>
          <a:bodyPr anchor="ctr"/>
          <a:lstStyle/>
          <a:p>
            <a:pPr algn="ctr">
              <a:defRPr/>
            </a:pPr>
            <a:r>
              <a:rPr lang="zh-CN" altLang="en-US" kern="0" dirty="0">
                <a:solidFill>
                  <a:srgbClr val="F3DF86"/>
                </a:solidFill>
                <a:latin typeface="阿里巴巴普惠体 R" panose="00020600040101010101" charset="-122"/>
                <a:ea typeface="阿里巴巴普惠体 R" panose="00020600040101010101" charset="-122"/>
              </a:rPr>
              <a:t>标题</a:t>
            </a:r>
            <a:endParaRPr lang="zh-CN" altLang="en-US" kern="0" dirty="0">
              <a:solidFill>
                <a:srgbClr val="F3DF86"/>
              </a:solidFill>
              <a:latin typeface="阿里巴巴普惠体 R" panose="00020600040101010101" charset="-122"/>
              <a:ea typeface="阿里巴巴普惠体 R" panose="00020600040101010101" charset="-122"/>
            </a:endParaRPr>
          </a:p>
        </p:txBody>
      </p:sp>
      <p:sp>
        <p:nvSpPr>
          <p:cNvPr id="11" name="TextBox 31"/>
          <p:cNvSpPr txBox="1"/>
          <p:nvPr/>
        </p:nvSpPr>
        <p:spPr>
          <a:xfrm>
            <a:off x="6161389" y="4484056"/>
            <a:ext cx="2012394" cy="932564"/>
          </a:xfrm>
          <a:prstGeom prst="rect">
            <a:avLst/>
          </a:prstGeom>
          <a:noFill/>
        </p:spPr>
        <p:txBody>
          <a:bodyPr>
            <a:spAutoFit/>
          </a:bodyPr>
          <a:lstStyle/>
          <a:p>
            <a:pPr algn="just">
              <a:lnSpc>
                <a:spcPct val="130000"/>
              </a:lnSpc>
              <a:defRPr/>
            </a:pPr>
            <a:r>
              <a:rPr lang="zh-CN" altLang="en-US" sz="1400" dirty="0">
                <a:solidFill>
                  <a:srgbClr val="F3DF86"/>
                </a:solidFill>
                <a:latin typeface="阿里巴巴普惠体 R" panose="00020600040101010101" charset="-122"/>
                <a:ea typeface="阿里巴巴普惠体 R" panose="00020600040101010101" charset="-122"/>
              </a:rPr>
              <a:t>请在此处输入您文本，或者将您文本粘贴到此处。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12" name="环形箭头 11"/>
          <p:cNvSpPr/>
          <p:nvPr/>
        </p:nvSpPr>
        <p:spPr>
          <a:xfrm flipH="1">
            <a:off x="8536014" y="1973036"/>
            <a:ext cx="1824571" cy="1826806"/>
          </a:xfrm>
          <a:prstGeom prst="circularArrow">
            <a:avLst>
              <a:gd name="adj1" fmla="val 12500"/>
              <a:gd name="adj2" fmla="val 1142319"/>
              <a:gd name="adj3" fmla="val 20457681"/>
              <a:gd name="adj4" fmla="val 2875315"/>
              <a:gd name="adj5" fmla="val 12500"/>
            </a:avLst>
          </a:prstGeom>
          <a:solidFill>
            <a:srgbClr val="F3DF86"/>
          </a:solidFill>
          <a:ln w="12700" cap="flat" cmpd="sng" algn="ctr">
            <a:noFill/>
            <a:prstDash val="solid"/>
            <a:miter lim="800000"/>
          </a:ln>
          <a:effectLst/>
        </p:spPr>
        <p:txBody>
          <a:bodyPr anchor="ctr"/>
          <a:lstStyle/>
          <a:p>
            <a:pPr algn="ctr">
              <a:defRPr/>
            </a:pPr>
            <a:r>
              <a:rPr lang="zh-CN" altLang="en-US" kern="0" dirty="0">
                <a:solidFill>
                  <a:srgbClr val="F3DF86"/>
                </a:solidFill>
                <a:latin typeface="阿里巴巴普惠体 R" panose="00020600040101010101" charset="-122"/>
                <a:ea typeface="阿里巴巴普惠体 R" panose="00020600040101010101" charset="-122"/>
              </a:rPr>
              <a:t>标题</a:t>
            </a:r>
            <a:endParaRPr lang="zh-CN" altLang="en-US" kern="0" dirty="0">
              <a:solidFill>
                <a:srgbClr val="F3DF86"/>
              </a:solidFill>
              <a:latin typeface="阿里巴巴普惠体 R" panose="00020600040101010101" charset="-122"/>
              <a:ea typeface="阿里巴巴普惠体 R" panose="00020600040101010101" charset="-122"/>
            </a:endParaRPr>
          </a:p>
        </p:txBody>
      </p:sp>
      <p:sp>
        <p:nvSpPr>
          <p:cNvPr id="13" name="TextBox 31"/>
          <p:cNvSpPr txBox="1"/>
          <p:nvPr/>
        </p:nvSpPr>
        <p:spPr>
          <a:xfrm>
            <a:off x="8417506" y="4484056"/>
            <a:ext cx="2012394" cy="932564"/>
          </a:xfrm>
          <a:prstGeom prst="rect">
            <a:avLst/>
          </a:prstGeom>
          <a:noFill/>
        </p:spPr>
        <p:txBody>
          <a:bodyPr>
            <a:spAutoFit/>
          </a:bodyPr>
          <a:lstStyle/>
          <a:p>
            <a:pPr algn="just">
              <a:lnSpc>
                <a:spcPct val="130000"/>
              </a:lnSpc>
              <a:defRPr/>
            </a:pPr>
            <a:r>
              <a:rPr lang="zh-CN" altLang="en-US" sz="1400" dirty="0">
                <a:solidFill>
                  <a:srgbClr val="F3DF86"/>
                </a:solidFill>
                <a:latin typeface="阿里巴巴普惠体 R" panose="00020600040101010101" charset="-122"/>
                <a:ea typeface="阿里巴巴普惠体 R" panose="00020600040101010101" charset="-122"/>
              </a:rPr>
              <a:t>请在此处输入您文本，或者将您文本粘贴到此处。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cxnSp>
        <p:nvCxnSpPr>
          <p:cNvPr id="58" name="曲线连接符 57"/>
          <p:cNvCxnSpPr/>
          <p:nvPr/>
        </p:nvCxnSpPr>
        <p:spPr>
          <a:xfrm flipV="1">
            <a:off x="3820484" y="2017770"/>
            <a:ext cx="7071497" cy="2821967"/>
          </a:xfrm>
          <a:prstGeom prst="curvedConnector3">
            <a:avLst>
              <a:gd name="adj1" fmla="val 50000"/>
            </a:avLst>
          </a:prstGeom>
          <a:ln>
            <a:solidFill>
              <a:srgbClr val="F3DF86"/>
            </a:solidFill>
            <a:tailEnd type="arrow"/>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3489138" y="4767729"/>
            <a:ext cx="2403265" cy="1258267"/>
            <a:chOff x="713150" y="3257699"/>
            <a:chExt cx="2403265" cy="1258267"/>
          </a:xfrm>
        </p:grpSpPr>
        <p:grpSp>
          <p:nvGrpSpPr>
            <p:cNvPr id="29" name="组合 28"/>
            <p:cNvGrpSpPr/>
            <p:nvPr/>
          </p:nvGrpSpPr>
          <p:grpSpPr>
            <a:xfrm>
              <a:off x="713150" y="3432100"/>
              <a:ext cx="2403265" cy="1083866"/>
              <a:chOff x="2456766" y="2233120"/>
              <a:chExt cx="2403265" cy="1083866"/>
            </a:xfrm>
          </p:grpSpPr>
          <p:grpSp>
            <p:nvGrpSpPr>
              <p:cNvPr id="14" name="组合 13"/>
              <p:cNvGrpSpPr/>
              <p:nvPr/>
            </p:nvGrpSpPr>
            <p:grpSpPr>
              <a:xfrm>
                <a:off x="2456766" y="2280247"/>
                <a:ext cx="2403265" cy="1036739"/>
                <a:chOff x="1043608" y="2117011"/>
                <a:chExt cx="2403265" cy="1036739"/>
              </a:xfrm>
            </p:grpSpPr>
            <p:sp>
              <p:nvSpPr>
                <p:cNvPr id="16" name="TextBox 15"/>
                <p:cNvSpPr txBox="1"/>
                <p:nvPr/>
              </p:nvSpPr>
              <p:spPr>
                <a:xfrm>
                  <a:off x="1865434" y="2117011"/>
                  <a:ext cx="1043303" cy="39878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rPr>
                    <a:t>愿景一</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17" name="TextBox 16"/>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en-US" altLang="zh-CN" sz="12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200" dirty="0">
                    <a:solidFill>
                      <a:srgbClr val="F3DF86"/>
                    </a:solidFill>
                    <a:latin typeface="阿里巴巴普惠体 R" panose="00020600040101010101" charset="-122"/>
                    <a:ea typeface="阿里巴巴普惠体 R" panose="00020600040101010101" charset="-122"/>
                  </a:endParaRPr>
                </a:p>
              </p:txBody>
            </p:sp>
          </p:grpSp>
          <p:grpSp>
            <p:nvGrpSpPr>
              <p:cNvPr id="28" name="组合 27"/>
              <p:cNvGrpSpPr/>
              <p:nvPr/>
            </p:nvGrpSpPr>
            <p:grpSpPr>
              <a:xfrm>
                <a:off x="2781615" y="2233120"/>
                <a:ext cx="432048" cy="461665"/>
                <a:chOff x="563174" y="1679487"/>
                <a:chExt cx="432048" cy="461665"/>
              </a:xfrm>
            </p:grpSpPr>
            <p:sp>
              <p:nvSpPr>
                <p:cNvPr id="26" name="矩形 25"/>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sp>
              <p:nvSpPr>
                <p:cNvPr id="27" name="TextBox 26"/>
                <p:cNvSpPr txBox="1"/>
                <p:nvPr/>
              </p:nvSpPr>
              <p:spPr>
                <a:xfrm>
                  <a:off x="563174" y="1679487"/>
                  <a:ext cx="432048" cy="461665"/>
                </a:xfrm>
                <a:prstGeom prst="rect">
                  <a:avLst/>
                </a:prstGeom>
                <a:noFill/>
              </p:spPr>
              <p:txBody>
                <a:bodyPr wrap="square" rtlCol="0">
                  <a:spAutoFit/>
                </a:bodyPr>
                <a:lstStyle/>
                <a:p>
                  <a:pPr algn="ctr"/>
                  <a:r>
                    <a:rPr lang="en-US" altLang="zh-CN" sz="2400" dirty="0">
                      <a:solidFill>
                        <a:srgbClr val="8F622A"/>
                      </a:solidFill>
                      <a:latin typeface="阿里巴巴普惠体 R" panose="00020600040101010101" charset="-122"/>
                      <a:ea typeface="阿里巴巴普惠体 R" panose="00020600040101010101" charset="-122"/>
                    </a:rPr>
                    <a:t>1</a:t>
                  </a:r>
                  <a:endParaRPr lang="en-US" altLang="zh-CN" sz="2400" dirty="0">
                    <a:solidFill>
                      <a:srgbClr val="8F622A"/>
                    </a:solidFill>
                    <a:latin typeface="阿里巴巴普惠体 R" panose="00020600040101010101" charset="-122"/>
                    <a:ea typeface="阿里巴巴普惠体 R" panose="00020600040101010101" charset="-122"/>
                  </a:endParaRPr>
                </a:p>
              </p:txBody>
            </p:sp>
          </p:grpSp>
        </p:grpSp>
        <p:sp>
          <p:nvSpPr>
            <p:cNvPr id="80" name="流程图: 联系 79"/>
            <p:cNvSpPr/>
            <p:nvPr/>
          </p:nvSpPr>
          <p:spPr>
            <a:xfrm>
              <a:off x="1225501" y="3257699"/>
              <a:ext cx="106139" cy="10613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grpSp>
      <p:grpSp>
        <p:nvGrpSpPr>
          <p:cNvPr id="89" name="组合 88"/>
          <p:cNvGrpSpPr/>
          <p:nvPr/>
        </p:nvGrpSpPr>
        <p:grpSpPr>
          <a:xfrm>
            <a:off x="5826831" y="4309247"/>
            <a:ext cx="2403265" cy="1257984"/>
            <a:chOff x="2706524" y="2370163"/>
            <a:chExt cx="2403265" cy="1257984"/>
          </a:xfrm>
        </p:grpSpPr>
        <p:grpSp>
          <p:nvGrpSpPr>
            <p:cNvPr id="30" name="组合 29"/>
            <p:cNvGrpSpPr/>
            <p:nvPr/>
          </p:nvGrpSpPr>
          <p:grpSpPr>
            <a:xfrm>
              <a:off x="2706524" y="2544281"/>
              <a:ext cx="2403265" cy="1083866"/>
              <a:chOff x="2456766" y="2233120"/>
              <a:chExt cx="2403265" cy="1083866"/>
            </a:xfrm>
          </p:grpSpPr>
          <p:grpSp>
            <p:nvGrpSpPr>
              <p:cNvPr id="31" name="组合 30"/>
              <p:cNvGrpSpPr/>
              <p:nvPr/>
            </p:nvGrpSpPr>
            <p:grpSpPr>
              <a:xfrm>
                <a:off x="2456766" y="2280247"/>
                <a:ext cx="2403265" cy="1036739"/>
                <a:chOff x="1043608" y="2117011"/>
                <a:chExt cx="2403265" cy="1036739"/>
              </a:xfrm>
            </p:grpSpPr>
            <p:sp>
              <p:nvSpPr>
                <p:cNvPr id="35" name="TextBox 34"/>
                <p:cNvSpPr txBox="1"/>
                <p:nvPr/>
              </p:nvSpPr>
              <p:spPr>
                <a:xfrm>
                  <a:off x="1865434" y="2117011"/>
                  <a:ext cx="1043303" cy="40011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rPr>
                    <a:t>愿景二</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36" name="TextBox 35"/>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en-US" altLang="zh-CN" sz="12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200" dirty="0">
                    <a:solidFill>
                      <a:srgbClr val="F3DF86"/>
                    </a:solidFill>
                    <a:latin typeface="阿里巴巴普惠体 R" panose="00020600040101010101" charset="-122"/>
                    <a:ea typeface="阿里巴巴普惠体 R" panose="00020600040101010101" charset="-122"/>
                  </a:endParaRPr>
                </a:p>
              </p:txBody>
            </p:sp>
          </p:grpSp>
          <p:grpSp>
            <p:nvGrpSpPr>
              <p:cNvPr id="32" name="组合 31"/>
              <p:cNvGrpSpPr/>
              <p:nvPr/>
            </p:nvGrpSpPr>
            <p:grpSpPr>
              <a:xfrm>
                <a:off x="2781615" y="2233120"/>
                <a:ext cx="432048" cy="461665"/>
                <a:chOff x="563174" y="1679487"/>
                <a:chExt cx="432048" cy="461665"/>
              </a:xfrm>
            </p:grpSpPr>
            <p:sp>
              <p:nvSpPr>
                <p:cNvPr id="33" name="矩形 32"/>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sp>
              <p:nvSpPr>
                <p:cNvPr id="34" name="TextBox 33"/>
                <p:cNvSpPr txBox="1"/>
                <p:nvPr/>
              </p:nvSpPr>
              <p:spPr>
                <a:xfrm>
                  <a:off x="563174" y="1679487"/>
                  <a:ext cx="432048" cy="461665"/>
                </a:xfrm>
                <a:prstGeom prst="rect">
                  <a:avLst/>
                </a:prstGeom>
                <a:noFill/>
              </p:spPr>
              <p:txBody>
                <a:bodyPr wrap="square" rtlCol="0">
                  <a:spAutoFit/>
                </a:bodyPr>
                <a:lstStyle/>
                <a:p>
                  <a:pPr algn="ctr"/>
                  <a:r>
                    <a:rPr lang="en-US" altLang="zh-CN" sz="2400" dirty="0">
                      <a:solidFill>
                        <a:srgbClr val="8F622A"/>
                      </a:solidFill>
                      <a:latin typeface="阿里巴巴普惠体 R" panose="00020600040101010101" charset="-122"/>
                      <a:ea typeface="阿里巴巴普惠体 R" panose="00020600040101010101" charset="-122"/>
                    </a:rPr>
                    <a:t>2</a:t>
                  </a:r>
                  <a:endParaRPr lang="en-US" altLang="zh-CN" sz="2400" dirty="0">
                    <a:solidFill>
                      <a:srgbClr val="8F622A"/>
                    </a:solidFill>
                    <a:latin typeface="阿里巴巴普惠体 R" panose="00020600040101010101" charset="-122"/>
                    <a:ea typeface="阿里巴巴普惠体 R" panose="00020600040101010101" charset="-122"/>
                  </a:endParaRPr>
                </a:p>
              </p:txBody>
            </p:sp>
          </p:grpSp>
        </p:grpSp>
        <p:sp>
          <p:nvSpPr>
            <p:cNvPr id="81" name="流程图: 联系 80"/>
            <p:cNvSpPr/>
            <p:nvPr/>
          </p:nvSpPr>
          <p:spPr>
            <a:xfrm flipH="1">
              <a:off x="3243501" y="2370163"/>
              <a:ext cx="89078" cy="8907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grpSp>
      <p:grpSp>
        <p:nvGrpSpPr>
          <p:cNvPr id="88" name="组合 87"/>
          <p:cNvGrpSpPr/>
          <p:nvPr/>
        </p:nvGrpSpPr>
        <p:grpSpPr>
          <a:xfrm>
            <a:off x="7125172" y="3059090"/>
            <a:ext cx="2403265" cy="1259718"/>
            <a:chOff x="3883504" y="1099670"/>
            <a:chExt cx="2403265" cy="1259718"/>
          </a:xfrm>
        </p:grpSpPr>
        <p:grpSp>
          <p:nvGrpSpPr>
            <p:cNvPr id="37" name="组合 36"/>
            <p:cNvGrpSpPr/>
            <p:nvPr/>
          </p:nvGrpSpPr>
          <p:grpSpPr>
            <a:xfrm>
              <a:off x="3883504" y="1251392"/>
              <a:ext cx="2403265" cy="1107996"/>
              <a:chOff x="2688541" y="2233120"/>
              <a:chExt cx="2403265" cy="1107996"/>
            </a:xfrm>
          </p:grpSpPr>
          <p:grpSp>
            <p:nvGrpSpPr>
              <p:cNvPr id="38" name="组合 37"/>
              <p:cNvGrpSpPr/>
              <p:nvPr/>
            </p:nvGrpSpPr>
            <p:grpSpPr>
              <a:xfrm>
                <a:off x="2688541" y="2280247"/>
                <a:ext cx="2403265" cy="1060869"/>
                <a:chOff x="1275383" y="2117011"/>
                <a:chExt cx="2403265" cy="1060869"/>
              </a:xfrm>
            </p:grpSpPr>
            <p:sp>
              <p:nvSpPr>
                <p:cNvPr id="42" name="TextBox 41"/>
                <p:cNvSpPr txBox="1"/>
                <p:nvPr/>
              </p:nvSpPr>
              <p:spPr>
                <a:xfrm>
                  <a:off x="1865434" y="2117011"/>
                  <a:ext cx="1043303" cy="40011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rPr>
                    <a:t>愿景三</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43" name="TextBox 42"/>
                <p:cNvSpPr txBox="1"/>
                <p:nvPr/>
              </p:nvSpPr>
              <p:spPr>
                <a:xfrm>
                  <a:off x="1275383" y="2531549"/>
                  <a:ext cx="2403265" cy="646331"/>
                </a:xfrm>
                <a:prstGeom prst="rect">
                  <a:avLst/>
                </a:prstGeom>
                <a:noFill/>
              </p:spPr>
              <p:txBody>
                <a:bodyPr wrap="square" rtlCol="0">
                  <a:spAutoFit/>
                </a:bodyPr>
                <a:lstStyle/>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en-US" altLang="zh-CN" sz="12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200" dirty="0">
                    <a:solidFill>
                      <a:srgbClr val="F3DF86"/>
                    </a:solidFill>
                    <a:latin typeface="阿里巴巴普惠体 R" panose="00020600040101010101" charset="-122"/>
                    <a:ea typeface="阿里巴巴普惠体 R" panose="00020600040101010101" charset="-122"/>
                  </a:endParaRPr>
                </a:p>
              </p:txBody>
            </p:sp>
          </p:grpSp>
          <p:grpSp>
            <p:nvGrpSpPr>
              <p:cNvPr id="39" name="组合 38"/>
              <p:cNvGrpSpPr/>
              <p:nvPr/>
            </p:nvGrpSpPr>
            <p:grpSpPr>
              <a:xfrm>
                <a:off x="2781615" y="2233120"/>
                <a:ext cx="432048" cy="461665"/>
                <a:chOff x="563174" y="1679487"/>
                <a:chExt cx="432048" cy="461665"/>
              </a:xfrm>
            </p:grpSpPr>
            <p:sp>
              <p:nvSpPr>
                <p:cNvPr id="40" name="矩形 39"/>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sp>
              <p:nvSpPr>
                <p:cNvPr id="41" name="TextBox 40"/>
                <p:cNvSpPr txBox="1"/>
                <p:nvPr/>
              </p:nvSpPr>
              <p:spPr>
                <a:xfrm>
                  <a:off x="563174" y="1679487"/>
                  <a:ext cx="432048" cy="461665"/>
                </a:xfrm>
                <a:prstGeom prst="rect">
                  <a:avLst/>
                </a:prstGeom>
                <a:noFill/>
              </p:spPr>
              <p:txBody>
                <a:bodyPr wrap="square" rtlCol="0">
                  <a:spAutoFit/>
                </a:bodyPr>
                <a:lstStyle/>
                <a:p>
                  <a:pPr algn="ctr"/>
                  <a:r>
                    <a:rPr lang="en-US" altLang="zh-CN" sz="2400" dirty="0">
                      <a:solidFill>
                        <a:srgbClr val="8F622A"/>
                      </a:solidFill>
                      <a:latin typeface="阿里巴巴普惠体 R" panose="00020600040101010101" charset="-122"/>
                      <a:ea typeface="阿里巴巴普惠体 R" panose="00020600040101010101" charset="-122"/>
                    </a:rPr>
                    <a:t>3</a:t>
                  </a:r>
                  <a:endParaRPr lang="en-US" altLang="zh-CN" sz="2400" dirty="0">
                    <a:solidFill>
                      <a:srgbClr val="8F622A"/>
                    </a:solidFill>
                    <a:latin typeface="阿里巴巴普惠体 R" panose="00020600040101010101" charset="-122"/>
                    <a:ea typeface="阿里巴巴普惠体 R" panose="00020600040101010101" charset="-122"/>
                  </a:endParaRPr>
                </a:p>
              </p:txBody>
            </p:sp>
          </p:grpSp>
        </p:grpSp>
        <p:sp>
          <p:nvSpPr>
            <p:cNvPr id="82" name="流程图: 联系 81"/>
            <p:cNvSpPr/>
            <p:nvPr/>
          </p:nvSpPr>
          <p:spPr>
            <a:xfrm flipH="1">
              <a:off x="4192601" y="1099670"/>
              <a:ext cx="66685" cy="6668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grpSp>
      <p:grpSp>
        <p:nvGrpSpPr>
          <p:cNvPr id="91" name="组合 90"/>
          <p:cNvGrpSpPr/>
          <p:nvPr/>
        </p:nvGrpSpPr>
        <p:grpSpPr>
          <a:xfrm>
            <a:off x="8707151" y="2162914"/>
            <a:ext cx="2403265" cy="1214274"/>
            <a:chOff x="5724127" y="452935"/>
            <a:chExt cx="2403265" cy="1214274"/>
          </a:xfrm>
        </p:grpSpPr>
        <p:grpSp>
          <p:nvGrpSpPr>
            <p:cNvPr id="45" name="组合 44"/>
            <p:cNvGrpSpPr/>
            <p:nvPr/>
          </p:nvGrpSpPr>
          <p:grpSpPr>
            <a:xfrm>
              <a:off x="5724127" y="583343"/>
              <a:ext cx="2403265" cy="1083866"/>
              <a:chOff x="2456766" y="2233120"/>
              <a:chExt cx="2403265" cy="1083866"/>
            </a:xfrm>
          </p:grpSpPr>
          <p:grpSp>
            <p:nvGrpSpPr>
              <p:cNvPr id="46" name="组合 45"/>
              <p:cNvGrpSpPr/>
              <p:nvPr/>
            </p:nvGrpSpPr>
            <p:grpSpPr>
              <a:xfrm>
                <a:off x="2456766" y="2280247"/>
                <a:ext cx="2403265" cy="1036739"/>
                <a:chOff x="1043608" y="2117011"/>
                <a:chExt cx="2403265" cy="1036739"/>
              </a:xfrm>
            </p:grpSpPr>
            <p:sp>
              <p:nvSpPr>
                <p:cNvPr id="50" name="TextBox 49"/>
                <p:cNvSpPr txBox="1"/>
                <p:nvPr/>
              </p:nvSpPr>
              <p:spPr>
                <a:xfrm>
                  <a:off x="1865434" y="2117011"/>
                  <a:ext cx="1043303" cy="40011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rPr>
                    <a:t>愿景四</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51" name="TextBox 50"/>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en-US" altLang="zh-CN" sz="12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2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200" dirty="0">
                    <a:solidFill>
                      <a:srgbClr val="F3DF86"/>
                    </a:solidFill>
                    <a:latin typeface="阿里巴巴普惠体 R" panose="00020600040101010101" charset="-122"/>
                    <a:ea typeface="阿里巴巴普惠体 R" panose="00020600040101010101" charset="-122"/>
                  </a:endParaRPr>
                </a:p>
              </p:txBody>
            </p:sp>
          </p:grpSp>
          <p:grpSp>
            <p:nvGrpSpPr>
              <p:cNvPr id="47" name="组合 46"/>
              <p:cNvGrpSpPr/>
              <p:nvPr/>
            </p:nvGrpSpPr>
            <p:grpSpPr>
              <a:xfrm>
                <a:off x="2781615" y="2233120"/>
                <a:ext cx="432048" cy="461665"/>
                <a:chOff x="563174" y="1679487"/>
                <a:chExt cx="432048" cy="461665"/>
              </a:xfrm>
            </p:grpSpPr>
            <p:sp>
              <p:nvSpPr>
                <p:cNvPr id="48" name="矩形 47"/>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sp>
              <p:nvSpPr>
                <p:cNvPr id="49" name="TextBox 48"/>
                <p:cNvSpPr txBox="1"/>
                <p:nvPr/>
              </p:nvSpPr>
              <p:spPr>
                <a:xfrm>
                  <a:off x="563174" y="1679487"/>
                  <a:ext cx="432048" cy="461665"/>
                </a:xfrm>
                <a:prstGeom prst="rect">
                  <a:avLst/>
                </a:prstGeom>
                <a:noFill/>
              </p:spPr>
              <p:txBody>
                <a:bodyPr wrap="square" rtlCol="0">
                  <a:spAutoFit/>
                </a:bodyPr>
                <a:lstStyle/>
                <a:p>
                  <a:pPr algn="ctr"/>
                  <a:r>
                    <a:rPr lang="en-US" altLang="zh-CN" sz="2400" dirty="0">
                      <a:solidFill>
                        <a:srgbClr val="8F622A"/>
                      </a:solidFill>
                      <a:latin typeface="阿里巴巴普惠体 R" panose="00020600040101010101" charset="-122"/>
                      <a:ea typeface="阿里巴巴普惠体 R" panose="00020600040101010101" charset="-122"/>
                    </a:rPr>
                    <a:t>4</a:t>
                  </a:r>
                  <a:endParaRPr lang="en-US" altLang="zh-CN" sz="2400" dirty="0">
                    <a:solidFill>
                      <a:srgbClr val="8F622A"/>
                    </a:solidFill>
                    <a:latin typeface="阿里巴巴普惠体 R" panose="00020600040101010101" charset="-122"/>
                    <a:ea typeface="阿里巴巴普惠体 R" panose="00020600040101010101" charset="-122"/>
                  </a:endParaRPr>
                </a:p>
              </p:txBody>
            </p:sp>
          </p:grpSp>
        </p:grpSp>
        <p:sp>
          <p:nvSpPr>
            <p:cNvPr id="83" name="流程图: 联系 82"/>
            <p:cNvSpPr/>
            <p:nvPr/>
          </p:nvSpPr>
          <p:spPr>
            <a:xfrm>
              <a:off x="6274168" y="452935"/>
              <a:ext cx="50497" cy="5049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F86"/>
                </a:solidFill>
                <a:latin typeface="阿里巴巴普惠体 R" panose="00020600040101010101" charset="-122"/>
                <a:ea typeface="阿里巴巴普惠体 R" panose="00020600040101010101" charset="-122"/>
              </a:endParaRPr>
            </a:p>
          </p:txBody>
        </p:sp>
      </p:grpSp>
      <p:sp>
        <p:nvSpPr>
          <p:cNvPr id="8" name="矩形 7"/>
          <p:cNvSpPr/>
          <p:nvPr/>
        </p:nvSpPr>
        <p:spPr>
          <a:xfrm>
            <a:off x="855345" y="1937385"/>
            <a:ext cx="5949315" cy="1641475"/>
          </a:xfrm>
          <a:prstGeom prst="rect">
            <a:avLst/>
          </a:prstGeom>
        </p:spPr>
        <p:txBody>
          <a:bodyPr wrap="square">
            <a:spAutoFit/>
          </a:bodyPr>
          <a:lstStyle/>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latin typeface="宋体" panose="02010600030101010101" pitchFamily="2" charset="-122"/>
              <a:ea typeface="宋体" panose="02010600030101010101" pitchFamily="2" charset="-122"/>
            </a:endParaRPr>
          </a:p>
        </p:txBody>
      </p:sp>
      <p:sp>
        <p:nvSpPr>
          <p:cNvPr id="2" name="矩形 1"/>
          <p:cNvSpPr/>
          <p:nvPr/>
        </p:nvSpPr>
        <p:spPr>
          <a:xfrm>
            <a:off x="855345" y="3798570"/>
            <a:ext cx="2870200" cy="1641475"/>
          </a:xfrm>
          <a:prstGeom prst="rect">
            <a:avLst/>
          </a:prstGeom>
        </p:spPr>
        <p:txBody>
          <a:bodyPr wrap="square">
            <a:spAutoFit/>
          </a:bodyPr>
          <a:lstStyle/>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dirty="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400" dirty="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endParaRPr lang="zh-CN" altLang="en-US" sz="1400" dirty="0">
              <a:latin typeface="宋体" panose="02010600030101010101" pitchFamily="2" charset="-122"/>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5" name="文本框 32"/>
          <p:cNvSpPr txBox="1"/>
          <p:nvPr/>
        </p:nvSpPr>
        <p:spPr>
          <a:xfrm>
            <a:off x="1091523" y="2671761"/>
            <a:ext cx="1127253" cy="829945"/>
          </a:xfrm>
          <a:prstGeom prst="rect">
            <a:avLst/>
          </a:prstGeom>
          <a:noFill/>
        </p:spPr>
        <p:txBody>
          <a:bodyPr wrap="square" rtlCol="0">
            <a:spAutoFit/>
          </a:bodyPr>
          <a:lstStyle/>
          <a:p>
            <a:pPr algn="ctr"/>
            <a:r>
              <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rPr>
              <a:t>04</a:t>
            </a:r>
            <a:endPar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endParaRPr>
          </a:p>
        </p:txBody>
      </p:sp>
      <p:sp>
        <p:nvSpPr>
          <p:cNvPr id="46" name="文本框 33"/>
          <p:cNvSpPr txBox="1"/>
          <p:nvPr/>
        </p:nvSpPr>
        <p:spPr>
          <a:xfrm>
            <a:off x="1091523" y="3401840"/>
            <a:ext cx="1127253" cy="501650"/>
          </a:xfrm>
          <a:prstGeom prst="rect">
            <a:avLst/>
          </a:prstGeom>
          <a:noFill/>
        </p:spPr>
        <p:txBody>
          <a:bodyPr wrap="square" rtlCol="0">
            <a:spAutoFit/>
          </a:bodyPr>
          <a:lstStyle/>
          <a:p>
            <a:pPr algn="ctr"/>
            <a:r>
              <a:rPr lang="en-US" altLang="zh-CN" sz="2665" dirty="0">
                <a:solidFill>
                  <a:srgbClr val="F3DF86"/>
                </a:solidFill>
                <a:latin typeface="阿里巴巴普惠体 M" panose="00020600040101010101" charset="-122"/>
                <a:ea typeface="阿里巴巴普惠体 M" panose="00020600040101010101" charset="-122"/>
              </a:rPr>
              <a:t>Part</a:t>
            </a:r>
            <a:endParaRPr lang="en-US" altLang="zh-CN" sz="2665" dirty="0">
              <a:solidFill>
                <a:srgbClr val="F3DF86"/>
              </a:solidFill>
              <a:latin typeface="阿里巴巴普惠体 M" panose="00020600040101010101" charset="-122"/>
              <a:ea typeface="阿里巴巴普惠体 M" panose="00020600040101010101" charset="-122"/>
            </a:endParaRPr>
          </a:p>
        </p:txBody>
      </p:sp>
      <p:sp>
        <p:nvSpPr>
          <p:cNvPr id="48" name="矩形 47"/>
          <p:cNvSpPr/>
          <p:nvPr/>
        </p:nvSpPr>
        <p:spPr>
          <a:xfrm>
            <a:off x="2218924" y="2424329"/>
            <a:ext cx="2623820" cy="1478915"/>
          </a:xfrm>
          <a:prstGeom prst="rect">
            <a:avLst/>
          </a:prstGeom>
        </p:spPr>
        <p:txBody>
          <a:bodyPr wrap="none">
            <a:spAutoFit/>
          </a:bodyPr>
          <a:lstStyle/>
          <a:p>
            <a:pPr algn="ctr">
              <a:lnSpc>
                <a:spcPct val="130000"/>
              </a:lnSpc>
            </a:pPr>
            <a:r>
              <a:rPr lang="zh-CN" altLang="en-US" sz="4800" b="1"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rPr>
              <a:t>前景展望</a:t>
            </a:r>
            <a:endParaRPr lang="zh-CN" altLang="en-US" sz="4800" b="1" dirty="0">
              <a:solidFill>
                <a:srgbClr val="F3DF86"/>
              </a:solidFill>
              <a:latin typeface="阿里巴巴普惠体 M" panose="00020600040101010101" charset="-122"/>
              <a:ea typeface="阿里巴巴普惠体 M" panose="00020600040101010101" charset="-122"/>
            </a:endParaRPr>
          </a:p>
          <a:p>
            <a:pPr algn="ctr">
              <a:lnSpc>
                <a:spcPct val="130000"/>
              </a:lnSpc>
            </a:pPr>
            <a:r>
              <a:rPr lang="zh-CN" altLang="en-US" sz="2135" dirty="0">
                <a:solidFill>
                  <a:srgbClr val="F3DF86"/>
                </a:solidFill>
                <a:latin typeface="阿里巴巴普惠体 M" panose="00020600040101010101" charset="-122"/>
                <a:ea typeface="阿里巴巴普惠体 M" panose="00020600040101010101" charset="-122"/>
              </a:rPr>
              <a:t>（未来趋势）</a:t>
            </a:r>
            <a:endParaRPr lang="zh-CN" altLang="en-US" sz="2135" dirty="0">
              <a:solidFill>
                <a:srgbClr val="F3DF86"/>
              </a:solidFill>
              <a:latin typeface="阿里巴巴普惠体 M" panose="00020600040101010101" charset="-122"/>
              <a:ea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90"/>
                                          </p:val>
                                        </p:tav>
                                        <p:tav tm="100000">
                                          <p:val>
                                            <p:fltVal val="0"/>
                                          </p:val>
                                        </p:tav>
                                      </p:tavLst>
                                    </p:anim>
                                    <p:animEffect transition="in" filter="fade">
                                      <p:cBhvr>
                                        <p:cTn id="10" dur="500"/>
                                        <p:tgtEl>
                                          <p:spTgt spid="4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 calcmode="lin" valueType="num">
                                      <p:cBhvr>
                                        <p:cTn id="15" dur="500" fill="hold"/>
                                        <p:tgtEl>
                                          <p:spTgt spid="46"/>
                                        </p:tgtEl>
                                        <p:attrNameLst>
                                          <p:attrName>style.rotation</p:attrName>
                                        </p:attrNameLst>
                                      </p:cBhvr>
                                      <p:tavLst>
                                        <p:tav tm="0">
                                          <p:val>
                                            <p:fltVal val="90"/>
                                          </p:val>
                                        </p:tav>
                                        <p:tav tm="100000">
                                          <p:val>
                                            <p:fltVal val="0"/>
                                          </p:val>
                                        </p:tav>
                                      </p:tavLst>
                                    </p:anim>
                                    <p:animEffect transition="in" filter="fade">
                                      <p:cBhvr>
                                        <p:cTn id="16" dur="500"/>
                                        <p:tgtEl>
                                          <p:spTgt spid="46"/>
                                        </p:tgtEl>
                                      </p:cBhvr>
                                    </p:animEffect>
                                  </p:childTnLst>
                                </p:cTn>
                              </p:par>
                            </p:childTnLst>
                          </p:cTn>
                        </p:par>
                        <p:par>
                          <p:cTn id="17" fill="hold">
                            <p:stCondLst>
                              <p:cond delay="500"/>
                            </p:stCondLst>
                            <p:childTnLst>
                              <p:par>
                                <p:cTn id="18" presetID="30" presetClass="entr" presetSubtype="0" fill="hold" grpId="0" nodeType="afterEffect">
                                  <p:stCondLst>
                                    <p:cond delay="0"/>
                                  </p:stCondLst>
                                  <p:iterate type="lt">
                                    <p:tmPct val="15000"/>
                                  </p:iterate>
                                  <p:childTnLst>
                                    <p:set>
                                      <p:cBhvr>
                                        <p:cTn id="19" dur="1" fill="hold">
                                          <p:stCondLst>
                                            <p:cond delay="0"/>
                                          </p:stCondLst>
                                        </p:cTn>
                                        <p:tgtEl>
                                          <p:spTgt spid="48"/>
                                        </p:tgtEl>
                                        <p:attrNameLst>
                                          <p:attrName>style.visibility</p:attrName>
                                        </p:attrNameLst>
                                      </p:cBhvr>
                                      <p:to>
                                        <p:strVal val="visible"/>
                                      </p:to>
                                    </p:set>
                                    <p:animEffect transition="in" filter="fade">
                                      <p:cBhvr>
                                        <p:cTn id="20" dur="800" decel="100000"/>
                                        <p:tgtEl>
                                          <p:spTgt spid="48"/>
                                        </p:tgtEl>
                                      </p:cBhvr>
                                    </p:animEffect>
                                    <p:anim calcmode="lin" valueType="num">
                                      <p:cBhvr>
                                        <p:cTn id="21" dur="800" decel="100000" fill="hold"/>
                                        <p:tgtEl>
                                          <p:spTgt spid="48"/>
                                        </p:tgtEl>
                                        <p:attrNameLst>
                                          <p:attrName>style.rotation</p:attrName>
                                        </p:attrNameLst>
                                      </p:cBhvr>
                                      <p:tavLst>
                                        <p:tav tm="0">
                                          <p:val>
                                            <p:fltVal val="-90"/>
                                          </p:val>
                                        </p:tav>
                                        <p:tav tm="100000">
                                          <p:val>
                                            <p:fltVal val="0"/>
                                          </p:val>
                                        </p:tav>
                                      </p:tavLst>
                                    </p:anim>
                                    <p:anim calcmode="lin" valueType="num">
                                      <p:cBhvr>
                                        <p:cTn id="22" dur="800" decel="100000" fill="hold"/>
                                        <p:tgtEl>
                                          <p:spTgt spid="48"/>
                                        </p:tgtEl>
                                        <p:attrNameLst>
                                          <p:attrName>ppt_x</p:attrName>
                                        </p:attrNameLst>
                                      </p:cBhvr>
                                      <p:tavLst>
                                        <p:tav tm="0">
                                          <p:val>
                                            <p:strVal val="#ppt_x+0.4"/>
                                          </p:val>
                                        </p:tav>
                                        <p:tav tm="100000">
                                          <p:val>
                                            <p:strVal val="#ppt_x-0.05"/>
                                          </p:val>
                                        </p:tav>
                                      </p:tavLst>
                                    </p:anim>
                                    <p:anim calcmode="lin" valueType="num">
                                      <p:cBhvr>
                                        <p:cTn id="23" dur="800" decel="100000" fill="hold"/>
                                        <p:tgtEl>
                                          <p:spTgt spid="4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grpSp>
        <p:nvGrpSpPr>
          <p:cNvPr id="14" name="组合 13"/>
          <p:cNvGrpSpPr/>
          <p:nvPr/>
        </p:nvGrpSpPr>
        <p:grpSpPr>
          <a:xfrm>
            <a:off x="4897411" y="2726802"/>
            <a:ext cx="1656184" cy="1656184"/>
            <a:chOff x="3546848" y="1724694"/>
            <a:chExt cx="1656184" cy="1656184"/>
          </a:xfrm>
        </p:grpSpPr>
        <p:grpSp>
          <p:nvGrpSpPr>
            <p:cNvPr id="6" name="组合 5"/>
            <p:cNvGrpSpPr/>
            <p:nvPr/>
          </p:nvGrpSpPr>
          <p:grpSpPr>
            <a:xfrm rot="2712533">
              <a:off x="3546848" y="1724694"/>
              <a:ext cx="1656184" cy="1656184"/>
              <a:chOff x="1259632" y="1275606"/>
              <a:chExt cx="1656184" cy="1656184"/>
            </a:xfrm>
          </p:grpSpPr>
          <p:sp>
            <p:nvSpPr>
              <p:cNvPr id="2" name="矩形 1"/>
              <p:cNvSpPr/>
              <p:nvPr/>
            </p:nvSpPr>
            <p:spPr>
              <a:xfrm>
                <a:off x="1259632" y="1275606"/>
                <a:ext cx="792088" cy="792088"/>
              </a:xfrm>
              <a:prstGeom prst="rect">
                <a:avLst/>
              </a:prstGeom>
              <a:solidFill>
                <a:srgbClr val="F3DF8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3" name="矩形 2"/>
              <p:cNvSpPr/>
              <p:nvPr/>
            </p:nvSpPr>
            <p:spPr>
              <a:xfrm>
                <a:off x="2123728" y="1275606"/>
                <a:ext cx="792088" cy="792088"/>
              </a:xfrm>
              <a:prstGeom prst="rect">
                <a:avLst/>
              </a:prstGeom>
              <a:solidFill>
                <a:srgbClr val="F3DF8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4" name="矩形 3"/>
              <p:cNvSpPr/>
              <p:nvPr/>
            </p:nvSpPr>
            <p:spPr>
              <a:xfrm>
                <a:off x="2123728" y="2139702"/>
                <a:ext cx="792088" cy="792088"/>
              </a:xfrm>
              <a:prstGeom prst="rect">
                <a:avLst/>
              </a:prstGeom>
              <a:solidFill>
                <a:srgbClr val="F3DF8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5" name="矩形 4"/>
              <p:cNvSpPr/>
              <p:nvPr/>
            </p:nvSpPr>
            <p:spPr>
              <a:xfrm>
                <a:off x="1259632" y="2139702"/>
                <a:ext cx="792088" cy="792088"/>
              </a:xfrm>
              <a:prstGeom prst="rect">
                <a:avLst/>
              </a:prstGeom>
              <a:solidFill>
                <a:srgbClr val="F3DF8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grpSp>
        <p:grpSp>
          <p:nvGrpSpPr>
            <p:cNvPr id="13" name="组合 12"/>
            <p:cNvGrpSpPr/>
            <p:nvPr/>
          </p:nvGrpSpPr>
          <p:grpSpPr>
            <a:xfrm>
              <a:off x="3611536" y="1789382"/>
              <a:ext cx="1524764" cy="1526808"/>
              <a:chOff x="3611536" y="1789382"/>
              <a:chExt cx="1524764" cy="1526808"/>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800" y="1789382"/>
                <a:ext cx="304800" cy="3048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00" y="2414550"/>
                <a:ext cx="304800" cy="3048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36" y="2398158"/>
                <a:ext cx="304800" cy="3048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600" y="3011390"/>
                <a:ext cx="381000" cy="304800"/>
              </a:xfrm>
              <a:prstGeom prst="rect">
                <a:avLst/>
              </a:prstGeom>
            </p:spPr>
          </p:pic>
        </p:grpSp>
      </p:grpSp>
      <p:grpSp>
        <p:nvGrpSpPr>
          <p:cNvPr id="33" name="组合 32"/>
          <p:cNvGrpSpPr/>
          <p:nvPr/>
        </p:nvGrpSpPr>
        <p:grpSpPr>
          <a:xfrm>
            <a:off x="4161790" y="1229995"/>
            <a:ext cx="3135630" cy="1058787"/>
            <a:chOff x="3267348" y="555526"/>
            <a:chExt cx="2744812" cy="1059028"/>
          </a:xfrm>
        </p:grpSpPr>
        <p:sp>
          <p:nvSpPr>
            <p:cNvPr id="11" name="矩形 10"/>
            <p:cNvSpPr/>
            <p:nvPr/>
          </p:nvSpPr>
          <p:spPr>
            <a:xfrm>
              <a:off x="3267348" y="877151"/>
              <a:ext cx="2744812" cy="737403"/>
            </a:xfrm>
            <a:prstGeom prst="rect">
              <a:avLst/>
            </a:prstGeom>
            <a:ln>
              <a:noFill/>
            </a:ln>
          </p:spPr>
          <p:txBody>
            <a:bodyPr wrap="square">
              <a:spAutoFit/>
            </a:bodyPr>
            <a:lstStyle/>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12" name="矩形 11"/>
            <p:cNvSpPr/>
            <p:nvPr/>
          </p:nvSpPr>
          <p:spPr>
            <a:xfrm>
              <a:off x="4197829" y="555526"/>
              <a:ext cx="944880" cy="553211"/>
            </a:xfrm>
            <a:prstGeom prst="rect">
              <a:avLst/>
            </a:prstGeom>
          </p:spPr>
          <p:txBody>
            <a:bodyPr wrap="square">
              <a:spAutoFit/>
            </a:bodyPr>
            <a:lstStyle/>
            <a:p>
              <a:pPr>
                <a:lnSpc>
                  <a:spcPct val="150000"/>
                </a:lnSpc>
              </a:pPr>
              <a:r>
                <a:rPr lang="zh-CN" altLang="en-US" sz="2000" dirty="0">
                  <a:solidFill>
                    <a:srgbClr val="F3DF86"/>
                  </a:solidFill>
                  <a:latin typeface="阿里巴巴普惠体 R" panose="00020600040101010101" charset="-122"/>
                  <a:ea typeface="阿里巴巴普惠体 R" panose="00020600040101010101" charset="-122"/>
                </a:rPr>
                <a:t>标题一</a:t>
              </a:r>
              <a:endParaRPr lang="zh-CN" altLang="en-US" sz="2000" dirty="0">
                <a:solidFill>
                  <a:srgbClr val="F3DF86"/>
                </a:solidFill>
                <a:latin typeface="阿里巴巴普惠体 R" panose="00020600040101010101" charset="-122"/>
                <a:ea typeface="阿里巴巴普惠体 R" panose="00020600040101010101" charset="-122"/>
              </a:endParaRPr>
            </a:p>
          </p:txBody>
        </p:sp>
      </p:grpSp>
      <p:grpSp>
        <p:nvGrpSpPr>
          <p:cNvPr id="17" name="组合 16"/>
          <p:cNvGrpSpPr/>
          <p:nvPr/>
        </p:nvGrpSpPr>
        <p:grpSpPr>
          <a:xfrm>
            <a:off x="6896735" y="2803525"/>
            <a:ext cx="3135630" cy="1061088"/>
            <a:chOff x="5634207" y="2154626"/>
            <a:chExt cx="2744812" cy="1061090"/>
          </a:xfrm>
        </p:grpSpPr>
        <p:sp>
          <p:nvSpPr>
            <p:cNvPr id="16" name="矩形 15"/>
            <p:cNvSpPr/>
            <p:nvPr/>
          </p:nvSpPr>
          <p:spPr>
            <a:xfrm>
              <a:off x="5634207" y="2478479"/>
              <a:ext cx="2744812" cy="737237"/>
            </a:xfrm>
            <a:prstGeom prst="rect">
              <a:avLst/>
            </a:prstGeom>
            <a:ln>
              <a:noFill/>
            </a:ln>
          </p:spPr>
          <p:txBody>
            <a:bodyPr wrap="square">
              <a:spAutoFit/>
            </a:bodyPr>
            <a:lstStyle/>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18" name="矩形 17"/>
            <p:cNvSpPr/>
            <p:nvPr/>
          </p:nvSpPr>
          <p:spPr>
            <a:xfrm>
              <a:off x="6568031" y="2154626"/>
              <a:ext cx="944880" cy="553086"/>
            </a:xfrm>
            <a:prstGeom prst="rect">
              <a:avLst/>
            </a:prstGeom>
          </p:spPr>
          <p:txBody>
            <a:bodyPr wrap="square">
              <a:spAutoFit/>
            </a:bodyPr>
            <a:lstStyle/>
            <a:p>
              <a:pPr>
                <a:lnSpc>
                  <a:spcPct val="150000"/>
                </a:lnSpc>
              </a:pPr>
              <a:r>
                <a:rPr lang="zh-CN" altLang="en-US" sz="2000" dirty="0">
                  <a:solidFill>
                    <a:srgbClr val="F3DF86"/>
                  </a:solidFill>
                  <a:latin typeface="阿里巴巴普惠体 R" panose="00020600040101010101" charset="-122"/>
                  <a:ea typeface="阿里巴巴普惠体 R" panose="00020600040101010101" charset="-122"/>
                  <a:sym typeface="+mn-ea"/>
                </a:rPr>
                <a:t>标题</a:t>
              </a:r>
              <a:r>
                <a:rPr lang="zh-CN" altLang="en-US" sz="2000" dirty="0">
                  <a:solidFill>
                    <a:srgbClr val="F3DF86"/>
                  </a:solidFill>
                  <a:latin typeface="阿里巴巴普惠体 R" panose="00020600040101010101" charset="-122"/>
                  <a:ea typeface="阿里巴巴普惠体 R" panose="00020600040101010101" charset="-122"/>
                </a:rPr>
                <a:t>二</a:t>
              </a:r>
              <a:endParaRPr lang="zh-CN" altLang="en-US" sz="2000" dirty="0">
                <a:solidFill>
                  <a:srgbClr val="F3DF86"/>
                </a:solidFill>
                <a:latin typeface="阿里巴巴普惠体 R" panose="00020600040101010101" charset="-122"/>
                <a:ea typeface="阿里巴巴普惠体 R" panose="00020600040101010101" charset="-122"/>
              </a:endParaRPr>
            </a:p>
          </p:txBody>
        </p:sp>
      </p:grpSp>
      <p:grpSp>
        <p:nvGrpSpPr>
          <p:cNvPr id="19" name="组合 18"/>
          <p:cNvGrpSpPr/>
          <p:nvPr/>
        </p:nvGrpSpPr>
        <p:grpSpPr>
          <a:xfrm>
            <a:off x="4155440" y="4679950"/>
            <a:ext cx="3135630" cy="1061088"/>
            <a:chOff x="5634207" y="2154626"/>
            <a:chExt cx="2744812" cy="1061090"/>
          </a:xfrm>
        </p:grpSpPr>
        <p:sp>
          <p:nvSpPr>
            <p:cNvPr id="20" name="矩形 19"/>
            <p:cNvSpPr/>
            <p:nvPr/>
          </p:nvSpPr>
          <p:spPr>
            <a:xfrm>
              <a:off x="5634207" y="2478479"/>
              <a:ext cx="2744812" cy="737237"/>
            </a:xfrm>
            <a:prstGeom prst="rect">
              <a:avLst/>
            </a:prstGeom>
            <a:ln>
              <a:noFill/>
            </a:ln>
          </p:spPr>
          <p:txBody>
            <a:bodyPr wrap="square">
              <a:spAutoFit/>
            </a:bodyPr>
            <a:lstStyle/>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21" name="矩形 20"/>
            <p:cNvSpPr/>
            <p:nvPr/>
          </p:nvSpPr>
          <p:spPr>
            <a:xfrm>
              <a:off x="6568031" y="2154626"/>
              <a:ext cx="944880" cy="553086"/>
            </a:xfrm>
            <a:prstGeom prst="rect">
              <a:avLst/>
            </a:prstGeom>
          </p:spPr>
          <p:txBody>
            <a:bodyPr wrap="square">
              <a:spAutoFit/>
            </a:bodyPr>
            <a:lstStyle/>
            <a:p>
              <a:pPr>
                <a:lnSpc>
                  <a:spcPct val="150000"/>
                </a:lnSpc>
              </a:pPr>
              <a:r>
                <a:rPr lang="zh-CN" altLang="en-US" sz="2000" dirty="0">
                  <a:solidFill>
                    <a:srgbClr val="F3DF86"/>
                  </a:solidFill>
                  <a:latin typeface="阿里巴巴普惠体 R" panose="00020600040101010101" charset="-122"/>
                  <a:ea typeface="阿里巴巴普惠体 R" panose="00020600040101010101" charset="-122"/>
                  <a:sym typeface="+mn-ea"/>
                </a:rPr>
                <a:t>标题</a:t>
              </a:r>
              <a:r>
                <a:rPr lang="zh-CN" altLang="en-US" sz="2000" dirty="0">
                  <a:solidFill>
                    <a:srgbClr val="F3DF86"/>
                  </a:solidFill>
                  <a:latin typeface="阿里巴巴普惠体 R" panose="00020600040101010101" charset="-122"/>
                  <a:ea typeface="阿里巴巴普惠体 R" panose="00020600040101010101" charset="-122"/>
                </a:rPr>
                <a:t>三</a:t>
              </a:r>
              <a:endParaRPr lang="zh-CN" altLang="en-US" sz="2000" dirty="0">
                <a:solidFill>
                  <a:srgbClr val="F3DF86"/>
                </a:solidFill>
                <a:latin typeface="阿里巴巴普惠体 R" panose="00020600040101010101" charset="-122"/>
                <a:ea typeface="阿里巴巴普惠体 R" panose="00020600040101010101" charset="-122"/>
              </a:endParaRPr>
            </a:p>
          </p:txBody>
        </p:sp>
      </p:grpSp>
      <p:grpSp>
        <p:nvGrpSpPr>
          <p:cNvPr id="22" name="组合 21"/>
          <p:cNvGrpSpPr/>
          <p:nvPr/>
        </p:nvGrpSpPr>
        <p:grpSpPr>
          <a:xfrm>
            <a:off x="1418590" y="2803525"/>
            <a:ext cx="3135630" cy="1061088"/>
            <a:chOff x="5634207" y="2154626"/>
            <a:chExt cx="2744812" cy="1061090"/>
          </a:xfrm>
        </p:grpSpPr>
        <p:sp>
          <p:nvSpPr>
            <p:cNvPr id="23" name="矩形 22"/>
            <p:cNvSpPr/>
            <p:nvPr/>
          </p:nvSpPr>
          <p:spPr>
            <a:xfrm>
              <a:off x="5634207" y="2478479"/>
              <a:ext cx="2744812" cy="737237"/>
            </a:xfrm>
            <a:prstGeom prst="rect">
              <a:avLst/>
            </a:prstGeom>
            <a:ln>
              <a:noFill/>
            </a:ln>
          </p:spPr>
          <p:txBody>
            <a:bodyPr wrap="square">
              <a:spAutoFit/>
            </a:bodyPr>
            <a:lstStyle/>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gn="ct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24" name="矩形 23"/>
            <p:cNvSpPr/>
            <p:nvPr/>
          </p:nvSpPr>
          <p:spPr>
            <a:xfrm>
              <a:off x="6568031" y="2154626"/>
              <a:ext cx="944880" cy="553086"/>
            </a:xfrm>
            <a:prstGeom prst="rect">
              <a:avLst/>
            </a:prstGeom>
          </p:spPr>
          <p:txBody>
            <a:bodyPr wrap="square">
              <a:spAutoFit/>
            </a:bodyPr>
            <a:lstStyle/>
            <a:p>
              <a:pPr>
                <a:lnSpc>
                  <a:spcPct val="150000"/>
                </a:lnSpc>
              </a:pPr>
              <a:r>
                <a:rPr lang="zh-CN" altLang="en-US" sz="2000" dirty="0">
                  <a:solidFill>
                    <a:srgbClr val="F3DF86"/>
                  </a:solidFill>
                  <a:latin typeface="阿里巴巴普惠体 R" panose="00020600040101010101" charset="-122"/>
                  <a:ea typeface="阿里巴巴普惠体 R" panose="00020600040101010101" charset="-122"/>
                  <a:sym typeface="+mn-ea"/>
                </a:rPr>
                <a:t>标题</a:t>
              </a:r>
              <a:r>
                <a:rPr lang="zh-CN" altLang="en-US" sz="2000" dirty="0">
                  <a:solidFill>
                    <a:srgbClr val="F3DF86"/>
                  </a:solidFill>
                  <a:latin typeface="阿里巴巴普惠体 R" panose="00020600040101010101" charset="-122"/>
                  <a:ea typeface="阿里巴巴普惠体 R" panose="00020600040101010101" charset="-122"/>
                </a:rPr>
                <a:t>四</a:t>
              </a:r>
              <a:endParaRPr lang="zh-CN" altLang="en-US" sz="2000" dirty="0">
                <a:solidFill>
                  <a:srgbClr val="F3DF86"/>
                </a:solidFill>
                <a:latin typeface="阿里巴巴普惠体 R" panose="00020600040101010101" charset="-122"/>
                <a:ea typeface="阿里巴巴普惠体 R" panose="00020600040101010101" charset="-122"/>
              </a:endParaRPr>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l="6296" t="2622" r="6296" b="2712"/>
          <a:stretch>
            <a:fillRect/>
          </a:stretch>
        </p:blipFill>
        <p:spPr>
          <a:xfrm>
            <a:off x="4319270" y="2214245"/>
            <a:ext cx="3552825" cy="3347085"/>
          </a:xfrm>
          <a:custGeom>
            <a:avLst/>
            <a:gdLst/>
            <a:ahLst/>
            <a:cxnLst>
              <a:cxn ang="3">
                <a:pos x="hc" y="t"/>
              </a:cxn>
              <a:cxn ang="cd2">
                <a:pos x="l" y="vc"/>
              </a:cxn>
              <a:cxn ang="cd4">
                <a:pos x="hc" y="b"/>
              </a:cxn>
              <a:cxn ang="0">
                <a:pos x="r" y="vc"/>
              </a:cxn>
            </a:cxnLst>
            <a:rect l="l" t="t" r="r" b="b"/>
            <a:pathLst>
              <a:path w="5595" h="5271">
                <a:moveTo>
                  <a:pt x="204" y="0"/>
                </a:moveTo>
                <a:lnTo>
                  <a:pt x="5391" y="0"/>
                </a:lnTo>
                <a:cubicBezTo>
                  <a:pt x="5504" y="0"/>
                  <a:pt x="5595" y="91"/>
                  <a:pt x="5595" y="204"/>
                </a:cubicBezTo>
                <a:lnTo>
                  <a:pt x="5595" y="5067"/>
                </a:lnTo>
                <a:cubicBezTo>
                  <a:pt x="5595" y="5180"/>
                  <a:pt x="5504" y="5271"/>
                  <a:pt x="5391" y="5271"/>
                </a:cubicBezTo>
                <a:lnTo>
                  <a:pt x="204" y="5271"/>
                </a:lnTo>
                <a:cubicBezTo>
                  <a:pt x="91" y="5271"/>
                  <a:pt x="0" y="5180"/>
                  <a:pt x="0" y="5067"/>
                </a:cubicBezTo>
                <a:lnTo>
                  <a:pt x="0" y="204"/>
                </a:lnTo>
                <a:cubicBezTo>
                  <a:pt x="0" y="91"/>
                  <a:pt x="91" y="0"/>
                  <a:pt x="204" y="0"/>
                </a:cubicBezTo>
                <a:close/>
              </a:path>
            </a:pathLst>
          </a:custGeom>
        </p:spPr>
      </p:pic>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12" name="五边形 11"/>
          <p:cNvSpPr/>
          <p:nvPr/>
        </p:nvSpPr>
        <p:spPr>
          <a:xfrm flipH="1">
            <a:off x="8457565" y="2121535"/>
            <a:ext cx="1775460" cy="540385"/>
          </a:xfrm>
          <a:prstGeom prst="homePlate">
            <a:avLst/>
          </a:prstGeom>
          <a:solidFill>
            <a:srgbClr val="8F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F622A"/>
              </a:solidFill>
              <a:latin typeface="阿里巴巴普惠体 R" panose="00020600040101010101" charset="-122"/>
              <a:ea typeface="阿里巴巴普惠体 R" panose="00020600040101010101" charset="-122"/>
            </a:endParaRPr>
          </a:p>
        </p:txBody>
      </p:sp>
      <p:sp>
        <p:nvSpPr>
          <p:cNvPr id="13" name="流程图: 联系 12"/>
          <p:cNvSpPr/>
          <p:nvPr/>
        </p:nvSpPr>
        <p:spPr>
          <a:xfrm>
            <a:off x="8153400" y="2315845"/>
            <a:ext cx="152400" cy="152400"/>
          </a:xfrm>
          <a:prstGeom prst="flowChartConnector">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14" name="TextBox 13"/>
          <p:cNvSpPr txBox="1"/>
          <p:nvPr/>
        </p:nvSpPr>
        <p:spPr>
          <a:xfrm>
            <a:off x="8616950" y="2214245"/>
            <a:ext cx="1616075" cy="368300"/>
          </a:xfrm>
          <a:prstGeom prst="rect">
            <a:avLst/>
          </a:prstGeom>
          <a:noFill/>
        </p:spPr>
        <p:txBody>
          <a:bodyPr wrap="square" rtlCol="0">
            <a:spAutoFit/>
          </a:bodyPr>
          <a:lstStyle/>
          <a:p>
            <a:pPr algn="ctr"/>
            <a:r>
              <a:rPr lang="zh-CN" altLang="en-US" dirty="0">
                <a:solidFill>
                  <a:srgbClr val="F3DF86"/>
                </a:solidFill>
                <a:latin typeface="阿里巴巴普惠体 R" panose="00020600040101010101" charset="-122"/>
                <a:ea typeface="阿里巴巴普惠体 R" panose="00020600040101010101" charset="-122"/>
              </a:rPr>
              <a:t>添加标题</a:t>
            </a:r>
            <a:endParaRPr lang="zh-CN" altLang="en-US" dirty="0">
              <a:solidFill>
                <a:srgbClr val="F3DF86"/>
              </a:solidFill>
              <a:latin typeface="阿里巴巴普惠体 R" panose="00020600040101010101" charset="-122"/>
              <a:ea typeface="阿里巴巴普惠体 R" panose="00020600040101010101" charset="-122"/>
            </a:endParaRPr>
          </a:p>
        </p:txBody>
      </p:sp>
      <p:sp>
        <p:nvSpPr>
          <p:cNvPr id="16" name="矩形 15"/>
          <p:cNvSpPr/>
          <p:nvPr/>
        </p:nvSpPr>
        <p:spPr>
          <a:xfrm>
            <a:off x="8051800" y="2702560"/>
            <a:ext cx="3423285" cy="737235"/>
          </a:xfrm>
          <a:prstGeom prst="rect">
            <a:avLst/>
          </a:prstGeom>
        </p:spPr>
        <p:txBody>
          <a:bodyPr wrap="square">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21" name="五边形 20"/>
          <p:cNvSpPr/>
          <p:nvPr/>
        </p:nvSpPr>
        <p:spPr>
          <a:xfrm flipH="1">
            <a:off x="8457565" y="4243070"/>
            <a:ext cx="1775460" cy="540385"/>
          </a:xfrm>
          <a:prstGeom prst="homePlate">
            <a:avLst/>
          </a:prstGeom>
          <a:solidFill>
            <a:srgbClr val="8F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F622A"/>
              </a:solidFill>
              <a:latin typeface="阿里巴巴普惠体 R" panose="00020600040101010101" charset="-122"/>
              <a:ea typeface="阿里巴巴普惠体 R" panose="00020600040101010101" charset="-122"/>
            </a:endParaRPr>
          </a:p>
        </p:txBody>
      </p:sp>
      <p:sp>
        <p:nvSpPr>
          <p:cNvPr id="22" name="流程图: 联系 21"/>
          <p:cNvSpPr/>
          <p:nvPr/>
        </p:nvSpPr>
        <p:spPr>
          <a:xfrm>
            <a:off x="8153400" y="4437380"/>
            <a:ext cx="152400" cy="152400"/>
          </a:xfrm>
          <a:prstGeom prst="flowChartConnector">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3" name="TextBox 22"/>
          <p:cNvSpPr txBox="1"/>
          <p:nvPr/>
        </p:nvSpPr>
        <p:spPr>
          <a:xfrm>
            <a:off x="8616950" y="4333875"/>
            <a:ext cx="1616075" cy="368300"/>
          </a:xfrm>
          <a:prstGeom prst="rect">
            <a:avLst/>
          </a:prstGeom>
          <a:noFill/>
        </p:spPr>
        <p:txBody>
          <a:bodyPr wrap="square" rtlCol="0">
            <a:spAutoFit/>
          </a:bodyPr>
          <a:lstStyle/>
          <a:p>
            <a:pPr algn="ctr"/>
            <a:r>
              <a:rPr lang="zh-CN" altLang="en-US" dirty="0">
                <a:solidFill>
                  <a:srgbClr val="F3DF86"/>
                </a:solidFill>
                <a:latin typeface="阿里巴巴普惠体 R" panose="00020600040101010101" charset="-122"/>
                <a:ea typeface="阿里巴巴普惠体 R" panose="00020600040101010101" charset="-122"/>
              </a:rPr>
              <a:t>添加标题</a:t>
            </a:r>
            <a:endParaRPr lang="zh-CN" altLang="en-US" dirty="0">
              <a:solidFill>
                <a:srgbClr val="F3DF86"/>
              </a:solidFill>
              <a:latin typeface="阿里巴巴普惠体 R" panose="00020600040101010101" charset="-122"/>
              <a:ea typeface="阿里巴巴普惠体 R" panose="00020600040101010101" charset="-122"/>
            </a:endParaRPr>
          </a:p>
        </p:txBody>
      </p:sp>
      <p:sp>
        <p:nvSpPr>
          <p:cNvPr id="20" name="矩形 19"/>
          <p:cNvSpPr/>
          <p:nvPr/>
        </p:nvSpPr>
        <p:spPr>
          <a:xfrm>
            <a:off x="8051800" y="4824095"/>
            <a:ext cx="3423285" cy="737235"/>
          </a:xfrm>
          <a:prstGeom prst="rect">
            <a:avLst/>
          </a:prstGeom>
        </p:spPr>
        <p:txBody>
          <a:bodyPr wrap="square">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27" name="五边形 26"/>
          <p:cNvSpPr/>
          <p:nvPr/>
        </p:nvSpPr>
        <p:spPr>
          <a:xfrm>
            <a:off x="1774190" y="2214245"/>
            <a:ext cx="1774825" cy="540385"/>
          </a:xfrm>
          <a:prstGeom prst="homePlate">
            <a:avLst/>
          </a:prstGeom>
          <a:solidFill>
            <a:srgbClr val="8F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F622A"/>
              </a:solidFill>
              <a:latin typeface="阿里巴巴普惠体 R" panose="00020600040101010101" charset="-122"/>
              <a:ea typeface="阿里巴巴普惠体 R" panose="00020600040101010101" charset="-122"/>
            </a:endParaRPr>
          </a:p>
        </p:txBody>
      </p:sp>
      <p:sp>
        <p:nvSpPr>
          <p:cNvPr id="28" name="流程图: 联系 27"/>
          <p:cNvSpPr/>
          <p:nvPr/>
        </p:nvSpPr>
        <p:spPr>
          <a:xfrm>
            <a:off x="3696335" y="2413000"/>
            <a:ext cx="152400" cy="152400"/>
          </a:xfrm>
          <a:prstGeom prst="flowChartConnector">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29" name="TextBox 28"/>
          <p:cNvSpPr txBox="1"/>
          <p:nvPr/>
        </p:nvSpPr>
        <p:spPr>
          <a:xfrm>
            <a:off x="1933575" y="2315845"/>
            <a:ext cx="1615440" cy="368300"/>
          </a:xfrm>
          <a:prstGeom prst="rect">
            <a:avLst/>
          </a:prstGeom>
          <a:noFill/>
        </p:spPr>
        <p:txBody>
          <a:bodyPr wrap="square" rtlCol="0">
            <a:spAutoFit/>
          </a:bodyPr>
          <a:lstStyle/>
          <a:p>
            <a:pPr algn="ctr"/>
            <a:r>
              <a:rPr lang="zh-CN" altLang="en-US" dirty="0">
                <a:solidFill>
                  <a:srgbClr val="F3DF86"/>
                </a:solidFill>
                <a:latin typeface="阿里巴巴普惠体 R" panose="00020600040101010101" charset="-122"/>
                <a:ea typeface="阿里巴巴普惠体 R" panose="00020600040101010101" charset="-122"/>
              </a:rPr>
              <a:t>添加标题</a:t>
            </a:r>
            <a:endParaRPr lang="zh-CN" altLang="en-US" dirty="0">
              <a:solidFill>
                <a:srgbClr val="F3DF86"/>
              </a:solidFill>
              <a:latin typeface="阿里巴巴普惠体 R" panose="00020600040101010101" charset="-122"/>
              <a:ea typeface="阿里巴巴普惠体 R" panose="00020600040101010101" charset="-122"/>
            </a:endParaRPr>
          </a:p>
        </p:txBody>
      </p:sp>
      <p:sp>
        <p:nvSpPr>
          <p:cNvPr id="26" name="矩形 25"/>
          <p:cNvSpPr/>
          <p:nvPr/>
        </p:nvSpPr>
        <p:spPr>
          <a:xfrm>
            <a:off x="1255395" y="2702560"/>
            <a:ext cx="3423285" cy="737235"/>
          </a:xfrm>
          <a:prstGeom prst="rect">
            <a:avLst/>
          </a:prstGeom>
        </p:spPr>
        <p:txBody>
          <a:bodyPr wrap="square">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
        <p:nvSpPr>
          <p:cNvPr id="35" name="五边形 34"/>
          <p:cNvSpPr/>
          <p:nvPr/>
        </p:nvSpPr>
        <p:spPr>
          <a:xfrm>
            <a:off x="1800225" y="4287520"/>
            <a:ext cx="1774825" cy="540385"/>
          </a:xfrm>
          <a:prstGeom prst="homePlate">
            <a:avLst/>
          </a:prstGeom>
          <a:solidFill>
            <a:srgbClr val="8F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F622A"/>
              </a:solidFill>
              <a:latin typeface="阿里巴巴普惠体 R" panose="00020600040101010101" charset="-122"/>
              <a:ea typeface="阿里巴巴普惠体 R" panose="00020600040101010101" charset="-122"/>
            </a:endParaRPr>
          </a:p>
        </p:txBody>
      </p:sp>
      <p:sp>
        <p:nvSpPr>
          <p:cNvPr id="36" name="流程图: 联系 35"/>
          <p:cNvSpPr/>
          <p:nvPr/>
        </p:nvSpPr>
        <p:spPr>
          <a:xfrm>
            <a:off x="3722370" y="4486275"/>
            <a:ext cx="152400" cy="152400"/>
          </a:xfrm>
          <a:prstGeom prst="flowChartConnector">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F86"/>
              </a:solidFill>
              <a:latin typeface="阿里巴巴普惠体 R" panose="00020600040101010101" charset="-122"/>
              <a:ea typeface="阿里巴巴普惠体 R" panose="00020600040101010101" charset="-122"/>
            </a:endParaRPr>
          </a:p>
        </p:txBody>
      </p:sp>
      <p:sp>
        <p:nvSpPr>
          <p:cNvPr id="37" name="TextBox 36"/>
          <p:cNvSpPr txBox="1"/>
          <p:nvPr/>
        </p:nvSpPr>
        <p:spPr>
          <a:xfrm>
            <a:off x="1959610" y="4378325"/>
            <a:ext cx="1615440" cy="368300"/>
          </a:xfrm>
          <a:prstGeom prst="rect">
            <a:avLst/>
          </a:prstGeom>
          <a:noFill/>
        </p:spPr>
        <p:txBody>
          <a:bodyPr wrap="square" rtlCol="0">
            <a:spAutoFit/>
          </a:bodyPr>
          <a:lstStyle/>
          <a:p>
            <a:pPr algn="ctr"/>
            <a:r>
              <a:rPr lang="zh-CN" altLang="en-US" dirty="0">
                <a:solidFill>
                  <a:srgbClr val="F3DF86"/>
                </a:solidFill>
                <a:latin typeface="阿里巴巴普惠体 R" panose="00020600040101010101" charset="-122"/>
                <a:ea typeface="阿里巴巴普惠体 R" panose="00020600040101010101" charset="-122"/>
              </a:rPr>
              <a:t>添加标题</a:t>
            </a:r>
            <a:endParaRPr lang="zh-CN" altLang="en-US" dirty="0">
              <a:solidFill>
                <a:srgbClr val="F3DF86"/>
              </a:solidFill>
              <a:latin typeface="阿里巴巴普惠体 R" panose="00020600040101010101" charset="-122"/>
              <a:ea typeface="阿里巴巴普惠体 R" panose="00020600040101010101" charset="-122"/>
            </a:endParaRPr>
          </a:p>
        </p:txBody>
      </p:sp>
      <p:sp>
        <p:nvSpPr>
          <p:cNvPr id="34" name="矩形 33"/>
          <p:cNvSpPr/>
          <p:nvPr/>
        </p:nvSpPr>
        <p:spPr>
          <a:xfrm>
            <a:off x="1281430" y="4775835"/>
            <a:ext cx="3423285" cy="737235"/>
          </a:xfrm>
          <a:prstGeom prst="rect">
            <a:avLst/>
          </a:prstGeom>
        </p:spPr>
        <p:txBody>
          <a:bodyPr wrap="square">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添加文本此处添加文本添加文本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7073" t="1669" r="7073" b="1685"/>
          <a:stretch>
            <a:fillRect/>
          </a:stretch>
        </p:blipFill>
        <p:spPr>
          <a:xfrm>
            <a:off x="6591300" y="1918970"/>
            <a:ext cx="4686300" cy="3933825"/>
          </a:xfrm>
          <a:custGeom>
            <a:avLst/>
            <a:gdLst/>
            <a:ahLst/>
            <a:cxnLst>
              <a:cxn ang="3">
                <a:pos x="hc" y="t"/>
              </a:cxn>
              <a:cxn ang="cd2">
                <a:pos x="l" y="vc"/>
              </a:cxn>
              <a:cxn ang="cd4">
                <a:pos x="hc" y="b"/>
              </a:cxn>
              <a:cxn ang="0">
                <a:pos x="r" y="vc"/>
              </a:cxn>
            </a:cxnLst>
            <a:rect l="l" t="t" r="r" b="b"/>
            <a:pathLst>
              <a:path w="7380" h="6195">
                <a:moveTo>
                  <a:pt x="253" y="0"/>
                </a:moveTo>
                <a:lnTo>
                  <a:pt x="7127" y="0"/>
                </a:lnTo>
                <a:cubicBezTo>
                  <a:pt x="7267" y="0"/>
                  <a:pt x="7380" y="113"/>
                  <a:pt x="7380" y="253"/>
                </a:cubicBezTo>
                <a:lnTo>
                  <a:pt x="7380" y="5942"/>
                </a:lnTo>
                <a:cubicBezTo>
                  <a:pt x="7380" y="6082"/>
                  <a:pt x="7267" y="6195"/>
                  <a:pt x="7127" y="6195"/>
                </a:cubicBezTo>
                <a:lnTo>
                  <a:pt x="253" y="6195"/>
                </a:lnTo>
                <a:cubicBezTo>
                  <a:pt x="113" y="6195"/>
                  <a:pt x="0" y="6082"/>
                  <a:pt x="0" y="5942"/>
                </a:cubicBezTo>
                <a:lnTo>
                  <a:pt x="0" y="253"/>
                </a:lnTo>
                <a:cubicBezTo>
                  <a:pt x="0" y="113"/>
                  <a:pt x="113" y="0"/>
                  <a:pt x="253" y="0"/>
                </a:cubicBezTo>
                <a:close/>
              </a:path>
            </a:pathLst>
          </a:custGeom>
        </p:spPr>
      </p:pic>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18" name="矩形 17"/>
          <p:cNvSpPr/>
          <p:nvPr/>
        </p:nvSpPr>
        <p:spPr>
          <a:xfrm>
            <a:off x="711200" y="1661795"/>
            <a:ext cx="10770235" cy="4448810"/>
          </a:xfrm>
          <a:prstGeom prst="rect">
            <a:avLst/>
          </a:prstGeom>
          <a:solidFill>
            <a:schemeClr val="bg1">
              <a:alpha val="4000"/>
            </a:schemeClr>
          </a:solidFill>
          <a:ln w="3175">
            <a:solidFill>
              <a:srgbClr val="F3DF86"/>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22" name="组合 21"/>
          <p:cNvGrpSpPr/>
          <p:nvPr/>
        </p:nvGrpSpPr>
        <p:grpSpPr>
          <a:xfrm>
            <a:off x="1900555" y="1879600"/>
            <a:ext cx="6736080" cy="1118255"/>
            <a:chOff x="1813679" y="2117011"/>
            <a:chExt cx="4688085" cy="778302"/>
          </a:xfrm>
        </p:grpSpPr>
        <p:sp>
          <p:nvSpPr>
            <p:cNvPr id="26" name="TextBox 25"/>
            <p:cNvSpPr txBox="1"/>
            <p:nvPr/>
          </p:nvSpPr>
          <p:spPr>
            <a:xfrm>
              <a:off x="1865434" y="2117011"/>
              <a:ext cx="1043303" cy="27755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rPr>
                <a:t>标题一</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27" name="TextBox 26"/>
            <p:cNvSpPr txBox="1"/>
            <p:nvPr/>
          </p:nvSpPr>
          <p:spPr>
            <a:xfrm>
              <a:off x="1813679" y="2382200"/>
              <a:ext cx="4688085" cy="513113"/>
            </a:xfrm>
            <a:prstGeom prst="rect">
              <a:avLst/>
            </a:prstGeom>
            <a:noFill/>
          </p:spPr>
          <p:txBody>
            <a:bodyPr wrap="square" rtlCol="0">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点击此处添加文本此处添加文本点击此处添加文本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grpSp>
      <p:sp>
        <p:nvSpPr>
          <p:cNvPr id="24" name="矩形 23"/>
          <p:cNvSpPr/>
          <p:nvPr/>
        </p:nvSpPr>
        <p:spPr>
          <a:xfrm rot="2983548">
            <a:off x="1284605" y="2101215"/>
            <a:ext cx="596900" cy="596900"/>
          </a:xfrm>
          <a:prstGeom prst="rect">
            <a:avLst/>
          </a:prstGeom>
          <a:solidFill>
            <a:srgbClr val="8F622A"/>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3DF86"/>
              </a:solidFill>
              <a:ea typeface="宋体" panose="02010600030101010101" pitchFamily="2" charset="-122"/>
            </a:endParaRPr>
          </a:p>
        </p:txBody>
      </p:sp>
      <p:sp>
        <p:nvSpPr>
          <p:cNvPr id="25" name="TextBox 24"/>
          <p:cNvSpPr txBox="1"/>
          <p:nvPr/>
        </p:nvSpPr>
        <p:spPr>
          <a:xfrm>
            <a:off x="1260475" y="2101215"/>
            <a:ext cx="621030" cy="521970"/>
          </a:xfrm>
          <a:prstGeom prst="rect">
            <a:avLst/>
          </a:prstGeom>
          <a:noFill/>
        </p:spPr>
        <p:txBody>
          <a:bodyPr wrap="square" rtlCol="0">
            <a:spAutoFit/>
          </a:bodyPr>
          <a:lstStyle/>
          <a:p>
            <a:pPr algn="ctr"/>
            <a:r>
              <a:rPr lang="en-US" altLang="zh-CN" sz="2800" dirty="0">
                <a:solidFill>
                  <a:srgbClr val="F3DF86"/>
                </a:solidFill>
                <a:ea typeface="宋体" panose="02010600030101010101" pitchFamily="2" charset="-122"/>
              </a:rPr>
              <a:t>1</a:t>
            </a:r>
            <a:endParaRPr lang="en-US" altLang="zh-CN" sz="2800" dirty="0">
              <a:solidFill>
                <a:srgbClr val="F3DF86"/>
              </a:solidFill>
              <a:ea typeface="宋体" panose="02010600030101010101" pitchFamily="2" charset="-122"/>
            </a:endParaRPr>
          </a:p>
        </p:txBody>
      </p:sp>
      <p:grpSp>
        <p:nvGrpSpPr>
          <p:cNvPr id="29" name="组合 28"/>
          <p:cNvGrpSpPr/>
          <p:nvPr/>
        </p:nvGrpSpPr>
        <p:grpSpPr>
          <a:xfrm>
            <a:off x="1900555" y="3328035"/>
            <a:ext cx="6736080" cy="1118255"/>
            <a:chOff x="1813679" y="2117011"/>
            <a:chExt cx="4688085" cy="778302"/>
          </a:xfrm>
        </p:grpSpPr>
        <p:sp>
          <p:nvSpPr>
            <p:cNvPr id="33" name="TextBox 32"/>
            <p:cNvSpPr txBox="1"/>
            <p:nvPr/>
          </p:nvSpPr>
          <p:spPr>
            <a:xfrm>
              <a:off x="1865434" y="2117011"/>
              <a:ext cx="1043303" cy="27755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sym typeface="+mn-ea"/>
                </a:rPr>
                <a:t>标题</a:t>
              </a:r>
              <a:r>
                <a:rPr lang="zh-CN" altLang="en-US" sz="2000" dirty="0">
                  <a:solidFill>
                    <a:srgbClr val="F3DF86"/>
                  </a:solidFill>
                  <a:latin typeface="阿里巴巴普惠体 R" panose="00020600040101010101" charset="-122"/>
                  <a:ea typeface="阿里巴巴普惠体 R" panose="00020600040101010101" charset="-122"/>
                </a:rPr>
                <a:t>二</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34" name="TextBox 33"/>
            <p:cNvSpPr txBox="1"/>
            <p:nvPr/>
          </p:nvSpPr>
          <p:spPr>
            <a:xfrm>
              <a:off x="1813679" y="2382200"/>
              <a:ext cx="4688085" cy="513113"/>
            </a:xfrm>
            <a:prstGeom prst="rect">
              <a:avLst/>
            </a:prstGeom>
            <a:noFill/>
          </p:spPr>
          <p:txBody>
            <a:bodyPr wrap="square" rtlCol="0">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点击此处添加文本此处添加文本点击此处添加文本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grpSp>
      <p:sp>
        <p:nvSpPr>
          <p:cNvPr id="31" name="矩形 30"/>
          <p:cNvSpPr/>
          <p:nvPr/>
        </p:nvSpPr>
        <p:spPr>
          <a:xfrm rot="2983548">
            <a:off x="1284605" y="3492500"/>
            <a:ext cx="596900" cy="596900"/>
          </a:xfrm>
          <a:prstGeom prst="rect">
            <a:avLst/>
          </a:prstGeom>
          <a:solidFill>
            <a:srgbClr val="8F622A"/>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3DF86"/>
              </a:solidFill>
              <a:ea typeface="宋体" panose="02010600030101010101" pitchFamily="2" charset="-122"/>
            </a:endParaRPr>
          </a:p>
        </p:txBody>
      </p:sp>
      <p:sp>
        <p:nvSpPr>
          <p:cNvPr id="32" name="TextBox 31"/>
          <p:cNvSpPr txBox="1"/>
          <p:nvPr/>
        </p:nvSpPr>
        <p:spPr>
          <a:xfrm>
            <a:off x="1260475" y="3492500"/>
            <a:ext cx="621030" cy="521970"/>
          </a:xfrm>
          <a:prstGeom prst="rect">
            <a:avLst/>
          </a:prstGeom>
          <a:noFill/>
        </p:spPr>
        <p:txBody>
          <a:bodyPr wrap="square" rtlCol="0">
            <a:spAutoFit/>
          </a:bodyPr>
          <a:lstStyle/>
          <a:p>
            <a:pPr algn="ctr"/>
            <a:r>
              <a:rPr lang="en-US" altLang="zh-CN" sz="2800" dirty="0">
                <a:solidFill>
                  <a:srgbClr val="F3DF86"/>
                </a:solidFill>
                <a:ea typeface="宋体" panose="02010600030101010101" pitchFamily="2" charset="-122"/>
              </a:rPr>
              <a:t>2</a:t>
            </a:r>
            <a:endParaRPr lang="en-US" altLang="zh-CN" sz="2800" dirty="0">
              <a:solidFill>
                <a:srgbClr val="F3DF86"/>
              </a:solidFill>
              <a:ea typeface="宋体" panose="02010600030101010101" pitchFamily="2" charset="-122"/>
            </a:endParaRPr>
          </a:p>
        </p:txBody>
      </p:sp>
      <p:grpSp>
        <p:nvGrpSpPr>
          <p:cNvPr id="36" name="组合 35"/>
          <p:cNvGrpSpPr/>
          <p:nvPr/>
        </p:nvGrpSpPr>
        <p:grpSpPr>
          <a:xfrm>
            <a:off x="1900555" y="4726305"/>
            <a:ext cx="6736080" cy="1118255"/>
            <a:chOff x="1813679" y="2117011"/>
            <a:chExt cx="4688085" cy="778302"/>
          </a:xfrm>
        </p:grpSpPr>
        <p:sp>
          <p:nvSpPr>
            <p:cNvPr id="40" name="TextBox 39"/>
            <p:cNvSpPr txBox="1"/>
            <p:nvPr/>
          </p:nvSpPr>
          <p:spPr>
            <a:xfrm>
              <a:off x="1865434" y="2117011"/>
              <a:ext cx="1043303" cy="277550"/>
            </a:xfrm>
            <a:prstGeom prst="rect">
              <a:avLst/>
            </a:prstGeom>
            <a:noFill/>
          </p:spPr>
          <p:txBody>
            <a:bodyPr wrap="square" rtlCol="0">
              <a:spAutoFit/>
            </a:bodyPr>
            <a:lstStyle/>
            <a:p>
              <a:r>
                <a:rPr lang="zh-CN" altLang="en-US" sz="2000" dirty="0">
                  <a:solidFill>
                    <a:srgbClr val="F3DF86"/>
                  </a:solidFill>
                  <a:latin typeface="阿里巴巴普惠体 R" panose="00020600040101010101" charset="-122"/>
                  <a:ea typeface="阿里巴巴普惠体 R" panose="00020600040101010101" charset="-122"/>
                  <a:sym typeface="+mn-ea"/>
                </a:rPr>
                <a:t>标题</a:t>
              </a:r>
              <a:r>
                <a:rPr lang="zh-CN" altLang="en-US" sz="2000" dirty="0">
                  <a:solidFill>
                    <a:srgbClr val="F3DF86"/>
                  </a:solidFill>
                  <a:latin typeface="阿里巴巴普惠体 R" panose="00020600040101010101" charset="-122"/>
                  <a:ea typeface="阿里巴巴普惠体 R" panose="00020600040101010101" charset="-122"/>
                </a:rPr>
                <a:t>三</a:t>
              </a:r>
              <a:endParaRPr lang="zh-CN" altLang="en-US" sz="2000" dirty="0">
                <a:solidFill>
                  <a:srgbClr val="F3DF86"/>
                </a:solidFill>
                <a:latin typeface="阿里巴巴普惠体 R" panose="00020600040101010101" charset="-122"/>
                <a:ea typeface="阿里巴巴普惠体 R" panose="00020600040101010101" charset="-122"/>
              </a:endParaRPr>
            </a:p>
          </p:txBody>
        </p:sp>
        <p:sp>
          <p:nvSpPr>
            <p:cNvPr id="41" name="TextBox 40"/>
            <p:cNvSpPr txBox="1"/>
            <p:nvPr/>
          </p:nvSpPr>
          <p:spPr>
            <a:xfrm>
              <a:off x="1813679" y="2382200"/>
              <a:ext cx="4688085" cy="513113"/>
            </a:xfrm>
            <a:prstGeom prst="rect">
              <a:avLst/>
            </a:prstGeom>
            <a:noFill/>
          </p:spPr>
          <p:txBody>
            <a:bodyPr wrap="square" rtlCol="0">
              <a:spAutoFit/>
            </a:bodyPr>
            <a:lstStyle/>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点击此处添加文本此处添加文本点击此处添加文本</a:t>
              </a:r>
              <a:endParaRPr lang="en-US" altLang="zh-CN" sz="1400" dirty="0">
                <a:solidFill>
                  <a:srgbClr val="F3DF86"/>
                </a:solidFill>
                <a:latin typeface="阿里巴巴普惠体 R" panose="00020600040101010101" charset="-122"/>
                <a:ea typeface="阿里巴巴普惠体 R" panose="00020600040101010101" charset="-122"/>
              </a:endParaRPr>
            </a:p>
            <a:p>
              <a:pPr>
                <a:lnSpc>
                  <a:spcPct val="150000"/>
                </a:lnSpc>
              </a:pPr>
              <a:r>
                <a:rPr lang="zh-CN" altLang="en-US" sz="1400" dirty="0">
                  <a:solidFill>
                    <a:srgbClr val="F3DF86"/>
                  </a:solidFill>
                  <a:latin typeface="阿里巴巴普惠体 R" panose="00020600040101010101" charset="-122"/>
                  <a:ea typeface="阿里巴巴普惠体 R" panose="00020600040101010101" charset="-122"/>
                </a:rPr>
                <a:t>点击此处添加文本此处添加文本点击此处添加文本</a:t>
              </a:r>
              <a:endParaRPr lang="zh-CN" altLang="en-US" sz="1400" dirty="0">
                <a:solidFill>
                  <a:srgbClr val="F3DF86"/>
                </a:solidFill>
                <a:latin typeface="阿里巴巴普惠体 R" panose="00020600040101010101" charset="-122"/>
                <a:ea typeface="阿里巴巴普惠体 R" panose="00020600040101010101" charset="-122"/>
              </a:endParaRPr>
            </a:p>
          </p:txBody>
        </p:sp>
      </p:grpSp>
      <p:sp>
        <p:nvSpPr>
          <p:cNvPr id="38" name="矩形 37"/>
          <p:cNvSpPr/>
          <p:nvPr/>
        </p:nvSpPr>
        <p:spPr>
          <a:xfrm rot="2983548">
            <a:off x="1284605" y="4940935"/>
            <a:ext cx="596900" cy="596900"/>
          </a:xfrm>
          <a:prstGeom prst="rect">
            <a:avLst/>
          </a:prstGeom>
          <a:solidFill>
            <a:srgbClr val="8F622A"/>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3DF86"/>
              </a:solidFill>
              <a:ea typeface="宋体" panose="02010600030101010101" pitchFamily="2" charset="-122"/>
            </a:endParaRPr>
          </a:p>
        </p:txBody>
      </p:sp>
      <p:sp>
        <p:nvSpPr>
          <p:cNvPr id="39" name="TextBox 38"/>
          <p:cNvSpPr txBox="1"/>
          <p:nvPr/>
        </p:nvSpPr>
        <p:spPr>
          <a:xfrm>
            <a:off x="1260475" y="4940935"/>
            <a:ext cx="621030" cy="521970"/>
          </a:xfrm>
          <a:prstGeom prst="rect">
            <a:avLst/>
          </a:prstGeom>
          <a:noFill/>
        </p:spPr>
        <p:txBody>
          <a:bodyPr wrap="square" rtlCol="0">
            <a:spAutoFit/>
          </a:bodyPr>
          <a:lstStyle/>
          <a:p>
            <a:pPr algn="ctr"/>
            <a:r>
              <a:rPr lang="en-US" altLang="zh-CN" sz="2800" dirty="0">
                <a:solidFill>
                  <a:srgbClr val="F3DF86"/>
                </a:solidFill>
                <a:ea typeface="宋体" panose="02010600030101010101" pitchFamily="2" charset="-122"/>
              </a:rPr>
              <a:t>3</a:t>
            </a:r>
            <a:endParaRPr lang="en-US" altLang="zh-CN" sz="2800" dirty="0">
              <a:solidFill>
                <a:srgbClr val="F3DF86"/>
              </a:solidFill>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Box 7"/>
          <p:cNvSpPr txBox="1"/>
          <p:nvPr/>
        </p:nvSpPr>
        <p:spPr>
          <a:xfrm>
            <a:off x="171450" y="1915160"/>
            <a:ext cx="6556375" cy="96139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r>
              <a:rPr lang="zh-CN" altLang="en-US" sz="6000" b="0" spc="225"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cs typeface="阿里巴巴普惠体 M" panose="00020600040101010101" charset="-122"/>
              </a:rPr>
              <a:t>感谢您的观看</a:t>
            </a:r>
            <a:endParaRPr lang="zh-CN" altLang="en-US" sz="6000" b="0" spc="225"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cs typeface="阿里巴巴普惠体 M" panose="00020600040101010101" charset="-122"/>
            </a:endParaRPr>
          </a:p>
        </p:txBody>
      </p:sp>
      <p:sp>
        <p:nvSpPr>
          <p:cNvPr id="7" name="TextBox 7"/>
          <p:cNvSpPr txBox="1"/>
          <p:nvPr/>
        </p:nvSpPr>
        <p:spPr>
          <a:xfrm>
            <a:off x="171655" y="3205334"/>
            <a:ext cx="6362698" cy="31496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简洁实用</a:t>
            </a:r>
            <a:r>
              <a:rPr lang="en-US" altLang="zh-CN"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 </a:t>
            </a:r>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适用于企业简介</a:t>
            </a:r>
            <a:r>
              <a:rPr lang="en-US" altLang="zh-CN"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产品发布</a:t>
            </a:r>
            <a:r>
              <a:rPr lang="en-US" altLang="zh-CN"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rPr>
              <a:t>企业宣传等</a:t>
            </a:r>
            <a:endParaRPr lang="zh-CN" altLang="en-US" sz="1800" b="0" spc="225" dirty="0">
              <a:gradFill>
                <a:gsLst>
                  <a:gs pos="0">
                    <a:srgbClr val="F3DF86"/>
                  </a:gs>
                  <a:gs pos="100000">
                    <a:srgbClr val="8F622A"/>
                  </a:gs>
                </a:gsLst>
                <a:lin ang="5400000" scaled="0"/>
              </a:gra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191" name="矩形 8"/>
          <p:cNvSpPr/>
          <p:nvPr/>
        </p:nvSpPr>
        <p:spPr>
          <a:xfrm>
            <a:off x="171450" y="3505200"/>
            <a:ext cx="5394325" cy="737235"/>
          </a:xfrm>
          <a:prstGeom prst="rect">
            <a:avLst/>
          </a:prstGeom>
          <a:noFill/>
          <a:ln w="9525">
            <a:noFill/>
          </a:ln>
        </p:spPr>
        <p:txBody>
          <a:bodyPr wrap="square">
            <a:spAutoFit/>
          </a:bodyPr>
          <a:lstStyle/>
          <a:p>
            <a:r>
              <a:rPr lang="zh-CN" altLang="en-US" sz="1400" dirty="0">
                <a:solidFill>
                  <a:srgbClr val="F3DF86"/>
                </a:solidFill>
                <a:latin typeface="Calibri" panose="020F0502020204030204" charset="0"/>
                <a:ea typeface="宋体" panose="02010600030101010101" pitchFamily="2" charset="-122"/>
                <a:sym typeface="Calibri" panose="020F0502020204030204" charset="0"/>
              </a:rPr>
              <a:t>Vestibulum ante ipsum primis in faucibus orci luctus et ultrices posuere cubilia Curae; Donec velit neque, auctor sit amet aliquam vel, ullamcorper sit amet ligula. Nulla quis. </a:t>
            </a:r>
            <a:endParaRPr lang="zh-CN" altLang="en-US" sz="1400" dirty="0">
              <a:solidFill>
                <a:srgbClr val="F3DF86"/>
              </a:solidFill>
              <a:latin typeface="Calibri" panose="020F0502020204030204" charset="0"/>
              <a:ea typeface="宋体" panose="02010600030101010101" pitchFamily="2" charset="-122"/>
              <a:sym typeface="Calibri" panose="020F0502020204030204" charset="0"/>
            </a:endParaRPr>
          </a:p>
        </p:txBody>
      </p:sp>
      <p:sp>
        <p:nvSpPr>
          <p:cNvPr id="58" name="文本框 45"/>
          <p:cNvSpPr txBox="1"/>
          <p:nvPr/>
        </p:nvSpPr>
        <p:spPr>
          <a:xfrm>
            <a:off x="171211" y="4420906"/>
            <a:ext cx="3618816" cy="283845"/>
          </a:xfrm>
          <a:prstGeom prst="rect">
            <a:avLst/>
          </a:prstGeom>
          <a:noFill/>
        </p:spPr>
        <p:txBody>
          <a:bodyPr wrap="square" lIns="68580" tIns="34290" rIns="68580" bIns="34290" rtlCol="0">
            <a:spAutoFit/>
          </a:bodyPr>
          <a:lstStyle/>
          <a:p>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汇报人：</a:t>
            </a:r>
            <a:r>
              <a:rPr lang="en-US" altLang="zh-CN"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PPT</a:t>
            </a:r>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营    汇报时间：</a:t>
            </a:r>
            <a:r>
              <a:rPr lang="en-US" altLang="zh-CN"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XX</a:t>
            </a:r>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年</a:t>
            </a:r>
            <a:r>
              <a:rPr lang="en-US" altLang="zh-CN"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XX</a:t>
            </a:r>
            <a:r>
              <a:rPr lang="zh-CN" altLang="en-US" sz="140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月</a:t>
            </a:r>
            <a:endParaRPr lang="zh-CN" altLang="en-US" sz="1400" b="1" spc="450" dirty="0">
              <a:solidFill>
                <a:srgbClr val="F3DF86"/>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33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53300" fill="hold" grpId="0" nodeType="with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013585" y="2399030"/>
            <a:ext cx="4521835" cy="461010"/>
            <a:chOff x="1192" y="3409"/>
            <a:chExt cx="7121" cy="726"/>
          </a:xfrm>
        </p:grpSpPr>
        <p:sp>
          <p:nvSpPr>
            <p:cNvPr id="48" name="文本框 17"/>
            <p:cNvSpPr txBox="1"/>
            <p:nvPr/>
          </p:nvSpPr>
          <p:spPr>
            <a:xfrm>
              <a:off x="1192" y="3409"/>
              <a:ext cx="1130" cy="727"/>
            </a:xfrm>
            <a:prstGeom prst="rect">
              <a:avLst/>
            </a:prstGeom>
            <a:noFill/>
          </p:spPr>
          <p:txBody>
            <a:bodyPr wrap="square" lIns="91440" tIns="45720" rIns="91440" bIns="45720" rtlCol="0">
              <a:spAutoFit/>
            </a:bodyPr>
            <a:lstStyle>
              <a:defPPr>
                <a:defRPr lang="zh-CN"/>
              </a:defPPr>
              <a:lvl1pPr algn="ctr">
                <a:defRPr sz="2800">
                  <a:solidFill>
                    <a:srgbClr val="01B3C5"/>
                  </a:solidFill>
                  <a:latin typeface="Impact" panose="020B0806030902050204" pitchFamily="34" charset="0"/>
                </a:defRPr>
              </a:lvl1pPr>
            </a:lstStyle>
            <a:p>
              <a:r>
                <a:rPr lang="en-US" altLang="zh-CN" sz="2400" dirty="0">
                  <a:solidFill>
                    <a:srgbClr val="F3DF86"/>
                  </a:solidFill>
                  <a:ea typeface="宋体" panose="02010600030101010101" pitchFamily="2" charset="-122"/>
                </a:rPr>
                <a:t>01.</a:t>
              </a:r>
              <a:endParaRPr lang="en-US" altLang="zh-CN" sz="2400" dirty="0">
                <a:solidFill>
                  <a:srgbClr val="F3DF86"/>
                </a:solidFill>
                <a:ea typeface="宋体" panose="02010600030101010101" pitchFamily="2" charset="-122"/>
              </a:endParaRPr>
            </a:p>
          </p:txBody>
        </p:sp>
        <p:sp>
          <p:nvSpPr>
            <p:cNvPr id="52" name="文本框 21"/>
            <p:cNvSpPr txBox="1"/>
            <p:nvPr/>
          </p:nvSpPr>
          <p:spPr>
            <a:xfrm>
              <a:off x="2241" y="3441"/>
              <a:ext cx="6072" cy="662"/>
            </a:xfrm>
            <a:prstGeom prst="rect">
              <a:avLst/>
            </a:prstGeom>
            <a:noFill/>
          </p:spPr>
          <p:txBody>
            <a:bodyPr wrap="square" lIns="91440" tIns="45720" rIns="91440" bIns="45720" rtlCol="0">
              <a:spAutoFit/>
            </a:bodyPr>
            <a:lstStyle/>
            <a:p>
              <a:r>
                <a:rPr lang="zh-CN" altLang="en-US" sz="2135" dirty="0">
                  <a:solidFill>
                    <a:srgbClr val="F3DF86"/>
                  </a:solidFill>
                  <a:latin typeface="阿里巴巴普惠体 M" panose="00020600040101010101" charset="-122"/>
                  <a:ea typeface="阿里巴巴普惠体 M" panose="00020600040101010101" charset="-122"/>
                </a:rPr>
                <a:t>关于企业</a:t>
              </a:r>
              <a:endParaRPr lang="zh-CN" altLang="en-US" sz="2135" dirty="0">
                <a:solidFill>
                  <a:srgbClr val="F3DF86"/>
                </a:solidFill>
                <a:latin typeface="阿里巴巴普惠体 M" panose="00020600040101010101" charset="-122"/>
                <a:ea typeface="阿里巴巴普惠体 M" panose="00020600040101010101" charset="-122"/>
              </a:endParaRPr>
            </a:p>
          </p:txBody>
        </p:sp>
      </p:grpSp>
      <p:grpSp>
        <p:nvGrpSpPr>
          <p:cNvPr id="3" name="组合 2"/>
          <p:cNvGrpSpPr/>
          <p:nvPr/>
        </p:nvGrpSpPr>
        <p:grpSpPr>
          <a:xfrm>
            <a:off x="2013585" y="3255010"/>
            <a:ext cx="4521835" cy="461010"/>
            <a:chOff x="1192" y="4667"/>
            <a:chExt cx="7121" cy="726"/>
          </a:xfrm>
        </p:grpSpPr>
        <p:sp>
          <p:nvSpPr>
            <p:cNvPr id="49" name="文本框 18"/>
            <p:cNvSpPr txBox="1"/>
            <p:nvPr/>
          </p:nvSpPr>
          <p:spPr>
            <a:xfrm>
              <a:off x="1192" y="4667"/>
              <a:ext cx="1130" cy="727"/>
            </a:xfrm>
            <a:prstGeom prst="rect">
              <a:avLst/>
            </a:prstGeom>
            <a:noFill/>
          </p:spPr>
          <p:txBody>
            <a:bodyPr wrap="square" lIns="91440" tIns="45720" rIns="91440" bIns="45720" rtlCol="0">
              <a:spAutoFit/>
            </a:bodyPr>
            <a:lstStyle>
              <a:defPPr>
                <a:defRPr lang="zh-CN"/>
              </a:defPPr>
              <a:lvl1pPr algn="ctr">
                <a:defRPr sz="2800">
                  <a:solidFill>
                    <a:srgbClr val="01B3C5"/>
                  </a:solidFill>
                  <a:latin typeface="Impact" panose="020B0806030902050204" pitchFamily="34" charset="0"/>
                </a:defRPr>
              </a:lvl1pPr>
            </a:lstStyle>
            <a:p>
              <a:r>
                <a:rPr lang="en-US" altLang="zh-CN" sz="2400" dirty="0">
                  <a:solidFill>
                    <a:srgbClr val="F3DF86"/>
                  </a:solidFill>
                  <a:ea typeface="宋体" panose="02010600030101010101" pitchFamily="2" charset="-122"/>
                </a:rPr>
                <a:t>02.</a:t>
              </a:r>
              <a:endParaRPr lang="en-US" altLang="zh-CN" sz="2400" dirty="0">
                <a:solidFill>
                  <a:srgbClr val="F3DF86"/>
                </a:solidFill>
                <a:ea typeface="宋体" panose="02010600030101010101" pitchFamily="2" charset="-122"/>
              </a:endParaRPr>
            </a:p>
          </p:txBody>
        </p:sp>
        <p:sp>
          <p:nvSpPr>
            <p:cNvPr id="53" name="文本框 22"/>
            <p:cNvSpPr txBox="1"/>
            <p:nvPr/>
          </p:nvSpPr>
          <p:spPr>
            <a:xfrm>
              <a:off x="2241" y="4700"/>
              <a:ext cx="6072" cy="662"/>
            </a:xfrm>
            <a:prstGeom prst="rect">
              <a:avLst/>
            </a:prstGeom>
            <a:noFill/>
          </p:spPr>
          <p:txBody>
            <a:bodyPr wrap="square" lIns="91440" tIns="45720" rIns="91440" bIns="45720" rtlCol="0">
              <a:spAutoFit/>
            </a:bodyPr>
            <a:lstStyle/>
            <a:p>
              <a:r>
                <a:rPr lang="zh-CN" altLang="en-US" sz="2135" dirty="0">
                  <a:solidFill>
                    <a:srgbClr val="F3DF86"/>
                  </a:solidFill>
                  <a:latin typeface="阿里巴巴普惠体 M" panose="00020600040101010101" charset="-122"/>
                  <a:ea typeface="阿里巴巴普惠体 M" panose="00020600040101010101" charset="-122"/>
                </a:rPr>
                <a:t>产品介绍</a:t>
              </a:r>
              <a:endParaRPr lang="zh-CN" altLang="en-US" sz="2135" dirty="0">
                <a:solidFill>
                  <a:srgbClr val="F3DF86"/>
                </a:solidFill>
                <a:latin typeface="阿里巴巴普惠体 M" panose="00020600040101010101" charset="-122"/>
                <a:ea typeface="阿里巴巴普惠体 M" panose="00020600040101010101" charset="-122"/>
              </a:endParaRPr>
            </a:p>
          </p:txBody>
        </p:sp>
      </p:grpSp>
      <p:grpSp>
        <p:nvGrpSpPr>
          <p:cNvPr id="4" name="组合 3"/>
          <p:cNvGrpSpPr/>
          <p:nvPr/>
        </p:nvGrpSpPr>
        <p:grpSpPr>
          <a:xfrm>
            <a:off x="2013585" y="4110990"/>
            <a:ext cx="4521835" cy="461010"/>
            <a:chOff x="1192" y="5929"/>
            <a:chExt cx="7121" cy="726"/>
          </a:xfrm>
        </p:grpSpPr>
        <p:sp>
          <p:nvSpPr>
            <p:cNvPr id="50" name="文本框 19"/>
            <p:cNvSpPr txBox="1"/>
            <p:nvPr/>
          </p:nvSpPr>
          <p:spPr>
            <a:xfrm>
              <a:off x="1192" y="5929"/>
              <a:ext cx="1130" cy="727"/>
            </a:xfrm>
            <a:prstGeom prst="rect">
              <a:avLst/>
            </a:prstGeom>
            <a:noFill/>
          </p:spPr>
          <p:txBody>
            <a:bodyPr wrap="square" lIns="91440" tIns="45720" rIns="91440" bIns="45720" rtlCol="0">
              <a:spAutoFit/>
            </a:bodyPr>
            <a:lstStyle>
              <a:defPPr>
                <a:defRPr lang="zh-CN"/>
              </a:defPPr>
              <a:lvl1pPr algn="ctr">
                <a:defRPr sz="2800">
                  <a:solidFill>
                    <a:srgbClr val="01B3C5"/>
                  </a:solidFill>
                  <a:latin typeface="Impact" panose="020B0806030902050204" pitchFamily="34" charset="0"/>
                </a:defRPr>
              </a:lvl1pPr>
            </a:lstStyle>
            <a:p>
              <a:r>
                <a:rPr lang="en-US" altLang="zh-CN" sz="2400" dirty="0">
                  <a:solidFill>
                    <a:srgbClr val="F3DF86"/>
                  </a:solidFill>
                  <a:ea typeface="宋体" panose="02010600030101010101" pitchFamily="2" charset="-122"/>
                </a:rPr>
                <a:t>03.</a:t>
              </a:r>
              <a:endParaRPr lang="en-US" altLang="zh-CN" sz="2400" dirty="0">
                <a:solidFill>
                  <a:srgbClr val="F3DF86"/>
                </a:solidFill>
                <a:ea typeface="宋体" panose="02010600030101010101" pitchFamily="2" charset="-122"/>
              </a:endParaRPr>
            </a:p>
          </p:txBody>
        </p:sp>
        <p:sp>
          <p:nvSpPr>
            <p:cNvPr id="54" name="文本框 23"/>
            <p:cNvSpPr txBox="1"/>
            <p:nvPr/>
          </p:nvSpPr>
          <p:spPr>
            <a:xfrm>
              <a:off x="2241" y="5961"/>
              <a:ext cx="6072" cy="662"/>
            </a:xfrm>
            <a:prstGeom prst="rect">
              <a:avLst/>
            </a:prstGeom>
            <a:noFill/>
          </p:spPr>
          <p:txBody>
            <a:bodyPr wrap="square" lIns="91440" tIns="45720" rIns="91440" bIns="45720" rtlCol="0">
              <a:spAutoFit/>
            </a:bodyPr>
            <a:lstStyle/>
            <a:p>
              <a:r>
                <a:rPr lang="zh-CN" altLang="en-US" sz="2135" dirty="0">
                  <a:solidFill>
                    <a:srgbClr val="F3DF86"/>
                  </a:solidFill>
                  <a:latin typeface="阿里巴巴普惠体 M" panose="00020600040101010101" charset="-122"/>
                  <a:ea typeface="阿里巴巴普惠体 M" panose="00020600040101010101" charset="-122"/>
                </a:rPr>
                <a:t>市场分析</a:t>
              </a:r>
              <a:endParaRPr lang="zh-CN" altLang="en-US" sz="2135" dirty="0">
                <a:solidFill>
                  <a:srgbClr val="F3DF86"/>
                </a:solidFill>
                <a:latin typeface="阿里巴巴普惠体 M" panose="00020600040101010101" charset="-122"/>
                <a:ea typeface="阿里巴巴普惠体 M" panose="00020600040101010101" charset="-122"/>
              </a:endParaRPr>
            </a:p>
          </p:txBody>
        </p:sp>
      </p:grpSp>
      <p:grpSp>
        <p:nvGrpSpPr>
          <p:cNvPr id="5" name="组合 4"/>
          <p:cNvGrpSpPr/>
          <p:nvPr/>
        </p:nvGrpSpPr>
        <p:grpSpPr>
          <a:xfrm>
            <a:off x="2013585" y="4966970"/>
            <a:ext cx="4521866" cy="460375"/>
            <a:chOff x="1192" y="8530"/>
            <a:chExt cx="7121" cy="725"/>
          </a:xfrm>
        </p:grpSpPr>
        <p:sp>
          <p:nvSpPr>
            <p:cNvPr id="56" name="文本框 20"/>
            <p:cNvSpPr txBox="1"/>
            <p:nvPr/>
          </p:nvSpPr>
          <p:spPr>
            <a:xfrm>
              <a:off x="1192" y="8530"/>
              <a:ext cx="1130" cy="725"/>
            </a:xfrm>
            <a:prstGeom prst="rect">
              <a:avLst/>
            </a:prstGeom>
            <a:noFill/>
          </p:spPr>
          <p:txBody>
            <a:bodyPr wrap="square" lIns="91440" tIns="45720" rIns="91440" bIns="45720" rtlCol="0">
              <a:spAutoFit/>
            </a:bodyPr>
            <a:lstStyle>
              <a:defPPr>
                <a:defRPr lang="zh-CN"/>
              </a:defPPr>
              <a:lvl1pPr algn="ctr">
                <a:defRPr sz="2800">
                  <a:solidFill>
                    <a:srgbClr val="01B3C5"/>
                  </a:solidFill>
                  <a:latin typeface="Impact" panose="020B0806030902050204" pitchFamily="34" charset="0"/>
                </a:defRPr>
              </a:lvl1pPr>
            </a:lstStyle>
            <a:p>
              <a:r>
                <a:rPr lang="en-US" altLang="zh-CN" sz="2400" dirty="0">
                  <a:solidFill>
                    <a:srgbClr val="F3DF86"/>
                  </a:solidFill>
                  <a:ea typeface="宋体" panose="02010600030101010101" pitchFamily="2" charset="-122"/>
                </a:rPr>
                <a:t>04.</a:t>
              </a:r>
              <a:endParaRPr lang="en-US" altLang="zh-CN" sz="2400" dirty="0">
                <a:solidFill>
                  <a:srgbClr val="F3DF86"/>
                </a:solidFill>
                <a:ea typeface="宋体" panose="02010600030101010101" pitchFamily="2" charset="-122"/>
              </a:endParaRPr>
            </a:p>
          </p:txBody>
        </p:sp>
        <p:sp>
          <p:nvSpPr>
            <p:cNvPr id="57" name="文本框 24"/>
            <p:cNvSpPr txBox="1"/>
            <p:nvPr/>
          </p:nvSpPr>
          <p:spPr>
            <a:xfrm>
              <a:off x="2241" y="8562"/>
              <a:ext cx="6072" cy="662"/>
            </a:xfrm>
            <a:prstGeom prst="rect">
              <a:avLst/>
            </a:prstGeom>
            <a:noFill/>
          </p:spPr>
          <p:txBody>
            <a:bodyPr wrap="square" lIns="91440" tIns="45720" rIns="91440" bIns="45720" rtlCol="0">
              <a:spAutoFit/>
            </a:bodyPr>
            <a:lstStyle/>
            <a:p>
              <a:r>
                <a:rPr lang="zh-CN" altLang="en-US" sz="2135" dirty="0">
                  <a:solidFill>
                    <a:srgbClr val="F3DF86"/>
                  </a:solidFill>
                  <a:latin typeface="阿里巴巴普惠体 M" panose="00020600040101010101" charset="-122"/>
                  <a:ea typeface="阿里巴巴普惠体 M" panose="00020600040101010101" charset="-122"/>
                </a:rPr>
                <a:t>前景展望</a:t>
              </a:r>
              <a:endParaRPr lang="zh-CN" altLang="en-US" sz="2135" dirty="0">
                <a:solidFill>
                  <a:srgbClr val="F3DF86"/>
                </a:solidFill>
                <a:latin typeface="阿里巴巴普惠体 M" panose="00020600040101010101" charset="-122"/>
                <a:ea typeface="阿里巴巴普惠体 M" panose="00020600040101010101" charset="-122"/>
              </a:endParaRPr>
            </a:p>
          </p:txBody>
        </p:sp>
      </p:grpSp>
      <p:sp>
        <p:nvSpPr>
          <p:cNvPr id="46" name="TextBox 19"/>
          <p:cNvSpPr txBox="1"/>
          <p:nvPr/>
        </p:nvSpPr>
        <p:spPr>
          <a:xfrm>
            <a:off x="1665569" y="1266343"/>
            <a:ext cx="2926715" cy="583565"/>
          </a:xfrm>
          <a:prstGeom prst="rect">
            <a:avLst/>
          </a:prstGeom>
          <a:noFill/>
        </p:spPr>
        <p:txBody>
          <a:bodyPr wrap="none" rtlCol="0">
            <a:spAutoFit/>
          </a:bodyPr>
          <a:lstStyle/>
          <a:p>
            <a:r>
              <a:rPr lang="zh-CN" altLang="en-US" sz="3200" dirty="0">
                <a:solidFill>
                  <a:srgbClr val="F3DF86"/>
                </a:solidFill>
                <a:latin typeface="阿里巴巴普惠体 M" panose="00020600040101010101" charset="-122"/>
                <a:ea typeface="阿里巴巴普惠体 M" panose="00020600040101010101" charset="-122"/>
                <a:cs typeface="阿里巴巴普惠体 M" panose="00020600040101010101" charset="-122"/>
              </a:rPr>
              <a:t>目录</a:t>
            </a:r>
            <a:r>
              <a:rPr lang="en-US" altLang="zh-CN" sz="3200" dirty="0">
                <a:solidFill>
                  <a:srgbClr val="F3DF86"/>
                </a:solidFill>
                <a:latin typeface="阿里巴巴普惠体 M" panose="00020600040101010101" charset="-122"/>
                <a:ea typeface="阿里巴巴普惠体 M" panose="00020600040101010101" charset="-122"/>
                <a:cs typeface="阿里巴巴普惠体 M" panose="00020600040101010101" charset="-122"/>
              </a:rPr>
              <a:t>/Contents</a:t>
            </a:r>
            <a:endParaRPr lang="en-US" altLang="zh-CN" sz="3200" dirty="0">
              <a:solidFill>
                <a:srgbClr val="F3DF86"/>
              </a:solidFill>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5" name="文本框 32"/>
          <p:cNvSpPr txBox="1"/>
          <p:nvPr/>
        </p:nvSpPr>
        <p:spPr>
          <a:xfrm>
            <a:off x="1091523" y="2671761"/>
            <a:ext cx="1127253" cy="830997"/>
          </a:xfrm>
          <a:prstGeom prst="rect">
            <a:avLst/>
          </a:prstGeom>
          <a:noFill/>
        </p:spPr>
        <p:txBody>
          <a:bodyPr wrap="square" rtlCol="0">
            <a:spAutoFit/>
          </a:bodyPr>
          <a:lstStyle/>
          <a:p>
            <a:pPr algn="ctr"/>
            <a:r>
              <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rPr>
              <a:t>01</a:t>
            </a:r>
            <a:endPar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endParaRPr>
          </a:p>
        </p:txBody>
      </p:sp>
      <p:sp>
        <p:nvSpPr>
          <p:cNvPr id="46" name="文本框 33"/>
          <p:cNvSpPr txBox="1"/>
          <p:nvPr/>
        </p:nvSpPr>
        <p:spPr>
          <a:xfrm>
            <a:off x="1091523" y="3401840"/>
            <a:ext cx="1127253" cy="501650"/>
          </a:xfrm>
          <a:prstGeom prst="rect">
            <a:avLst/>
          </a:prstGeom>
          <a:noFill/>
        </p:spPr>
        <p:txBody>
          <a:bodyPr wrap="square" rtlCol="0">
            <a:spAutoFit/>
          </a:bodyPr>
          <a:lstStyle/>
          <a:p>
            <a:pPr algn="ctr"/>
            <a:r>
              <a:rPr lang="en-US" altLang="zh-CN" sz="2665" dirty="0">
                <a:solidFill>
                  <a:srgbClr val="F3DF86"/>
                </a:solidFill>
                <a:latin typeface="阿里巴巴普惠体 M" panose="00020600040101010101" charset="-122"/>
                <a:ea typeface="阿里巴巴普惠体 M" panose="00020600040101010101" charset="-122"/>
              </a:rPr>
              <a:t>Part</a:t>
            </a:r>
            <a:endParaRPr lang="en-US" altLang="zh-CN" sz="2665" dirty="0">
              <a:solidFill>
                <a:srgbClr val="F3DF86"/>
              </a:solidFill>
              <a:latin typeface="阿里巴巴普惠体 M" panose="00020600040101010101" charset="-122"/>
              <a:ea typeface="阿里巴巴普惠体 M" panose="00020600040101010101" charset="-122"/>
            </a:endParaRPr>
          </a:p>
        </p:txBody>
      </p:sp>
      <p:sp>
        <p:nvSpPr>
          <p:cNvPr id="48" name="矩形 47"/>
          <p:cNvSpPr/>
          <p:nvPr/>
        </p:nvSpPr>
        <p:spPr>
          <a:xfrm>
            <a:off x="2218924" y="2424329"/>
            <a:ext cx="2623820" cy="1478915"/>
          </a:xfrm>
          <a:prstGeom prst="rect">
            <a:avLst/>
          </a:prstGeom>
        </p:spPr>
        <p:txBody>
          <a:bodyPr wrap="none">
            <a:spAutoFit/>
          </a:bodyPr>
          <a:lstStyle/>
          <a:p>
            <a:pPr algn="ctr">
              <a:lnSpc>
                <a:spcPct val="130000"/>
              </a:lnSpc>
            </a:pPr>
            <a:r>
              <a:rPr lang="zh-CN" altLang="en-US" sz="4800" b="1"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rPr>
              <a:t>关于企业</a:t>
            </a:r>
            <a:endParaRPr lang="zh-CN" altLang="en-US" sz="4800" b="1" dirty="0">
              <a:solidFill>
                <a:srgbClr val="F3DF86"/>
              </a:solidFill>
              <a:latin typeface="阿里巴巴普惠体 M" panose="00020600040101010101" charset="-122"/>
              <a:ea typeface="阿里巴巴普惠体 M" panose="00020600040101010101" charset="-122"/>
            </a:endParaRPr>
          </a:p>
          <a:p>
            <a:pPr algn="ctr">
              <a:lnSpc>
                <a:spcPct val="130000"/>
              </a:lnSpc>
            </a:pPr>
            <a:r>
              <a:rPr lang="zh-CN" altLang="en-US" sz="2135" dirty="0">
                <a:solidFill>
                  <a:srgbClr val="F3DF86"/>
                </a:solidFill>
                <a:latin typeface="阿里巴巴普惠体 M" panose="00020600040101010101" charset="-122"/>
                <a:ea typeface="阿里巴巴普惠体 M" panose="00020600040101010101" charset="-122"/>
              </a:rPr>
              <a:t>（我们是谁）</a:t>
            </a:r>
            <a:endParaRPr lang="zh-CN" altLang="en-US" sz="2135" dirty="0">
              <a:solidFill>
                <a:srgbClr val="F3DF86"/>
              </a:solidFill>
              <a:latin typeface="阿里巴巴普惠体 M" panose="00020600040101010101" charset="-122"/>
              <a:ea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90"/>
                                          </p:val>
                                        </p:tav>
                                        <p:tav tm="100000">
                                          <p:val>
                                            <p:fltVal val="0"/>
                                          </p:val>
                                        </p:tav>
                                      </p:tavLst>
                                    </p:anim>
                                    <p:animEffect transition="in" filter="fade">
                                      <p:cBhvr>
                                        <p:cTn id="10" dur="500"/>
                                        <p:tgtEl>
                                          <p:spTgt spid="4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 calcmode="lin" valueType="num">
                                      <p:cBhvr>
                                        <p:cTn id="15" dur="500" fill="hold"/>
                                        <p:tgtEl>
                                          <p:spTgt spid="46"/>
                                        </p:tgtEl>
                                        <p:attrNameLst>
                                          <p:attrName>style.rotation</p:attrName>
                                        </p:attrNameLst>
                                      </p:cBhvr>
                                      <p:tavLst>
                                        <p:tav tm="0">
                                          <p:val>
                                            <p:fltVal val="90"/>
                                          </p:val>
                                        </p:tav>
                                        <p:tav tm="100000">
                                          <p:val>
                                            <p:fltVal val="0"/>
                                          </p:val>
                                        </p:tav>
                                      </p:tavLst>
                                    </p:anim>
                                    <p:animEffect transition="in" filter="fade">
                                      <p:cBhvr>
                                        <p:cTn id="16" dur="500"/>
                                        <p:tgtEl>
                                          <p:spTgt spid="46"/>
                                        </p:tgtEl>
                                      </p:cBhvr>
                                    </p:animEffect>
                                  </p:childTnLst>
                                </p:cTn>
                              </p:par>
                            </p:childTnLst>
                          </p:cTn>
                        </p:par>
                        <p:par>
                          <p:cTn id="17" fill="hold">
                            <p:stCondLst>
                              <p:cond delay="500"/>
                            </p:stCondLst>
                            <p:childTnLst>
                              <p:par>
                                <p:cTn id="18" presetID="30" presetClass="entr" presetSubtype="0" fill="hold" grpId="0" nodeType="afterEffect">
                                  <p:stCondLst>
                                    <p:cond delay="0"/>
                                  </p:stCondLst>
                                  <p:iterate type="lt">
                                    <p:tmPct val="15000"/>
                                  </p:iterate>
                                  <p:childTnLst>
                                    <p:set>
                                      <p:cBhvr>
                                        <p:cTn id="19" dur="1" fill="hold">
                                          <p:stCondLst>
                                            <p:cond delay="0"/>
                                          </p:stCondLst>
                                        </p:cTn>
                                        <p:tgtEl>
                                          <p:spTgt spid="48"/>
                                        </p:tgtEl>
                                        <p:attrNameLst>
                                          <p:attrName>style.visibility</p:attrName>
                                        </p:attrNameLst>
                                      </p:cBhvr>
                                      <p:to>
                                        <p:strVal val="visible"/>
                                      </p:to>
                                    </p:set>
                                    <p:animEffect transition="in" filter="fade">
                                      <p:cBhvr>
                                        <p:cTn id="20" dur="800" decel="100000"/>
                                        <p:tgtEl>
                                          <p:spTgt spid="48"/>
                                        </p:tgtEl>
                                      </p:cBhvr>
                                    </p:animEffect>
                                    <p:anim calcmode="lin" valueType="num">
                                      <p:cBhvr>
                                        <p:cTn id="21" dur="800" decel="100000" fill="hold"/>
                                        <p:tgtEl>
                                          <p:spTgt spid="48"/>
                                        </p:tgtEl>
                                        <p:attrNameLst>
                                          <p:attrName>style.rotation</p:attrName>
                                        </p:attrNameLst>
                                      </p:cBhvr>
                                      <p:tavLst>
                                        <p:tav tm="0">
                                          <p:val>
                                            <p:fltVal val="-90"/>
                                          </p:val>
                                        </p:tav>
                                        <p:tav tm="100000">
                                          <p:val>
                                            <p:fltVal val="0"/>
                                          </p:val>
                                        </p:tav>
                                      </p:tavLst>
                                    </p:anim>
                                    <p:anim calcmode="lin" valueType="num">
                                      <p:cBhvr>
                                        <p:cTn id="22" dur="800" decel="100000" fill="hold"/>
                                        <p:tgtEl>
                                          <p:spTgt spid="48"/>
                                        </p:tgtEl>
                                        <p:attrNameLst>
                                          <p:attrName>ppt_x</p:attrName>
                                        </p:attrNameLst>
                                      </p:cBhvr>
                                      <p:tavLst>
                                        <p:tav tm="0">
                                          <p:val>
                                            <p:strVal val="#ppt_x+0.4"/>
                                          </p:val>
                                        </p:tav>
                                        <p:tav tm="100000">
                                          <p:val>
                                            <p:strVal val="#ppt_x-0.05"/>
                                          </p:val>
                                        </p:tav>
                                      </p:tavLst>
                                    </p:anim>
                                    <p:anim calcmode="lin" valueType="num">
                                      <p:cBhvr>
                                        <p:cTn id="23" dur="800" decel="100000" fill="hold"/>
                                        <p:tgtEl>
                                          <p:spTgt spid="4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57" name="圆角矩形 56"/>
          <p:cNvSpPr/>
          <p:nvPr/>
        </p:nvSpPr>
        <p:spPr>
          <a:xfrm>
            <a:off x="6208068" y="2170517"/>
            <a:ext cx="5268568" cy="3286809"/>
          </a:xfrm>
          <a:prstGeom prst="roundRect">
            <a:avLst>
              <a:gd name="adj" fmla="val 3955"/>
            </a:avLst>
          </a:prstGeom>
          <a:noFill/>
          <a:ln w="12700" cmpd="sng">
            <a:solidFill>
              <a:srgbClr val="F3DF8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80">
              <a:solidFill>
                <a:srgbClr val="F3DF86"/>
              </a:solidFill>
              <a:latin typeface="阿里巴巴普惠体 R" panose="00020600040101010101" charset="-122"/>
              <a:ea typeface="阿里巴巴普惠体 R" panose="00020600040101010101" charset="-122"/>
            </a:endParaRPr>
          </a:p>
        </p:txBody>
      </p:sp>
      <p:sp>
        <p:nvSpPr>
          <p:cNvPr id="58" name="矩形 57"/>
          <p:cNvSpPr/>
          <p:nvPr/>
        </p:nvSpPr>
        <p:spPr>
          <a:xfrm>
            <a:off x="6366510" y="2948940"/>
            <a:ext cx="5109845" cy="1914525"/>
          </a:xfrm>
          <a:prstGeom prst="rect">
            <a:avLst/>
          </a:prstGeom>
        </p:spPr>
        <p:txBody>
          <a:bodyPr wrap="square" lIns="100566" tIns="50282" rIns="100566" bIns="50282">
            <a:spAutoFit/>
          </a:bodyPr>
          <a:lstStyle/>
          <a:p>
            <a:pPr>
              <a:lnSpc>
                <a:spcPct val="150000"/>
              </a:lnSpc>
            </a:pPr>
            <a:r>
              <a:rPr lang="zh-CN" altLang="en-US" sz="1315" dirty="0">
                <a:solidFill>
                  <a:srgbClr val="F3DF86"/>
                </a:solidFill>
                <a:latin typeface="阿里巴巴普惠体 R" panose="00020600040101010101" charset="-122"/>
                <a:ea typeface="阿里巴巴普惠体 R" panose="00020600040101010101" charset="-122"/>
                <a:sym typeface="+mn-ea"/>
              </a:rPr>
              <a:t>输入您要的内容输入您要的内容</a:t>
            </a:r>
            <a:r>
              <a:rPr lang="zh-CN" altLang="en-US" sz="1310" dirty="0">
                <a:solidFill>
                  <a:srgbClr val="F3DF86"/>
                </a:solidFill>
                <a:latin typeface="阿里巴巴普惠体 R" panose="00020600040101010101" charset="-122"/>
                <a:ea typeface="阿里巴巴普惠体 R" panose="00020600040101010101" charset="-122"/>
                <a:sym typeface="+mn-ea"/>
              </a:rPr>
              <a:t>输入您要的内容输入您要的内容</a:t>
            </a:r>
            <a:endParaRPr lang="zh-CN" altLang="en-US" sz="1310" dirty="0">
              <a:solidFill>
                <a:srgbClr val="F3DF86"/>
              </a:solidFill>
              <a:latin typeface="阿里巴巴普惠体 R" panose="00020600040101010101" charset="-122"/>
              <a:ea typeface="阿里巴巴普惠体 R" panose="00020600040101010101" charset="-122"/>
              <a:sym typeface="+mn-ea"/>
            </a:endParaRPr>
          </a:p>
          <a:p>
            <a:pPr>
              <a:lnSpc>
                <a:spcPct val="150000"/>
              </a:lnSpc>
            </a:pPr>
            <a:r>
              <a:rPr lang="zh-CN" altLang="en-US" sz="1310" dirty="0">
                <a:solidFill>
                  <a:srgbClr val="F3DF86"/>
                </a:solidFill>
                <a:latin typeface="阿里巴巴普惠体 R" panose="00020600040101010101" charset="-122"/>
                <a:ea typeface="阿里巴巴普惠体 R" panose="00020600040101010101" charset="-122"/>
                <a:sym typeface="+mn-ea"/>
              </a:rPr>
              <a:t>输入您要的内容输入您要的内容输入您要的内容输入您要的内容输入您要的内容输入您要的内容输入您要的内容输入您要的内容输入您要的内容输入您要的内容输入您要的内容输入您要的内容输入您要的内容输入您要的内容输入您要的内容输入您要的内容输入您要的内容输入您要</a:t>
            </a:r>
            <a:endParaRPr lang="zh-CN" altLang="en-US" sz="1315" dirty="0">
              <a:solidFill>
                <a:srgbClr val="F3DF86"/>
              </a:solidFill>
              <a:latin typeface="阿里巴巴普惠体 R" panose="00020600040101010101" charset="-122"/>
              <a:ea typeface="阿里巴巴普惠体 R" panose="00020600040101010101" charset="-122"/>
            </a:endParaRPr>
          </a:p>
        </p:txBody>
      </p:sp>
      <p:pic>
        <p:nvPicPr>
          <p:cNvPr id="2" name="图片 1"/>
          <p:cNvPicPr>
            <a:picLocks noChangeAspect="1"/>
          </p:cNvPicPr>
          <p:nvPr/>
        </p:nvPicPr>
        <p:blipFill>
          <a:blip r:embed="rId2"/>
          <a:srcRect l="1965" t="2000" r="3537" b="8865"/>
          <a:stretch>
            <a:fillRect/>
          </a:stretch>
        </p:blipFill>
        <p:spPr>
          <a:xfrm>
            <a:off x="781993" y="2170517"/>
            <a:ext cx="5268568" cy="3286809"/>
          </a:xfrm>
          <a:custGeom>
            <a:avLst/>
            <a:gdLst/>
            <a:ahLst/>
            <a:cxnLst>
              <a:cxn ang="3">
                <a:pos x="hc" y="t"/>
              </a:cxn>
              <a:cxn ang="cd2">
                <a:pos x="l" y="vc"/>
              </a:cxn>
              <a:cxn ang="cd4">
                <a:pos x="hc" y="b"/>
              </a:cxn>
              <a:cxn ang="0">
                <a:pos x="r" y="vc"/>
              </a:cxn>
            </a:cxnLst>
            <a:rect l="l" t="t" r="r" b="b"/>
            <a:pathLst>
              <a:path w="8297" h="5176">
                <a:moveTo>
                  <a:pt x="205" y="0"/>
                </a:moveTo>
                <a:lnTo>
                  <a:pt x="8092" y="0"/>
                </a:lnTo>
                <a:cubicBezTo>
                  <a:pt x="8205" y="0"/>
                  <a:pt x="8297" y="92"/>
                  <a:pt x="8297" y="205"/>
                </a:cubicBezTo>
                <a:lnTo>
                  <a:pt x="8297" y="4971"/>
                </a:lnTo>
                <a:cubicBezTo>
                  <a:pt x="8297" y="5084"/>
                  <a:pt x="8205" y="5176"/>
                  <a:pt x="8092" y="5176"/>
                </a:cubicBezTo>
                <a:lnTo>
                  <a:pt x="205" y="5176"/>
                </a:lnTo>
                <a:cubicBezTo>
                  <a:pt x="92" y="5176"/>
                  <a:pt x="0" y="5084"/>
                  <a:pt x="0" y="4971"/>
                </a:cubicBezTo>
                <a:lnTo>
                  <a:pt x="0" y="205"/>
                </a:lnTo>
                <a:cubicBezTo>
                  <a:pt x="0" y="92"/>
                  <a:pt x="92" y="0"/>
                  <a:pt x="205" y="0"/>
                </a:cubicBezTo>
                <a:close/>
              </a:path>
            </a:pathLst>
          </a:custGeom>
        </p:spPr>
      </p:pic>
      <p:sp>
        <p:nvSpPr>
          <p:cNvPr id="24590" name="矩形 27"/>
          <p:cNvSpPr/>
          <p:nvPr/>
        </p:nvSpPr>
        <p:spPr>
          <a:xfrm>
            <a:off x="6388100" y="2448878"/>
            <a:ext cx="2214880" cy="553085"/>
          </a:xfrm>
          <a:prstGeom prst="rect">
            <a:avLst/>
          </a:prstGeom>
          <a:noFill/>
          <a:ln w="9525">
            <a:noFill/>
          </a:ln>
        </p:spPr>
        <p:txBody>
          <a:bodyPr wrap="none">
            <a:spAutoFit/>
          </a:bodyPr>
          <a:lstStyle/>
          <a:p>
            <a:pPr algn="r">
              <a:lnSpc>
                <a:spcPct val="150000"/>
              </a:lnSpc>
            </a:pPr>
            <a:r>
              <a:rPr lang="zh-CN" altLang="en-US" sz="2000" dirty="0">
                <a:solidFill>
                  <a:srgbClr val="F3DF86"/>
                </a:solidFill>
                <a:latin typeface="阿里巴巴普惠体 M" panose="00020600040101010101" charset="-122"/>
                <a:ea typeface="阿里巴巴普惠体 M" panose="00020600040101010101" charset="-122"/>
                <a:sym typeface="微软雅黑" panose="020B0503020204020204" charset="-122"/>
              </a:rPr>
              <a:t>点击输入公司名称</a:t>
            </a:r>
            <a:endParaRPr lang="zh-CN" altLang="en-US" sz="2000" dirty="0">
              <a:solidFill>
                <a:srgbClr val="F3DF86"/>
              </a:solidFill>
              <a:latin typeface="阿里巴巴普惠体 M" panose="00020600040101010101" charset="-122"/>
              <a:ea typeface="阿里巴巴普惠体 M" panose="00020600040101010101" charset="-122"/>
              <a:sym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1000" fill="hold"/>
                                        <p:tgtEl>
                                          <p:spTgt spid="5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anim calcmode="lin" valueType="num">
                                      <p:cBhvr>
                                        <p:cTn id="18" dur="250" fill="hold"/>
                                        <p:tgtEl>
                                          <p:spTgt spid="58"/>
                                        </p:tgtEl>
                                        <p:attrNameLst>
                                          <p:attrName>ppt_x</p:attrName>
                                        </p:attrNameLst>
                                      </p:cBhvr>
                                      <p:tavLst>
                                        <p:tav tm="0">
                                          <p:val>
                                            <p:strVal val="#ppt_x"/>
                                          </p:val>
                                        </p:tav>
                                        <p:tav tm="100000">
                                          <p:val>
                                            <p:strVal val="#ppt_x"/>
                                          </p:val>
                                        </p:tav>
                                      </p:tavLst>
                                    </p:anim>
                                    <p:anim calcmode="lin" valueType="num">
                                      <p:cBhvr>
                                        <p:cTn id="19"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bldLvl="0" animBg="1"/>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30723" name="矩形 26"/>
          <p:cNvSpPr/>
          <p:nvPr/>
        </p:nvSpPr>
        <p:spPr>
          <a:xfrm>
            <a:off x="7841615" y="1428750"/>
            <a:ext cx="2489200" cy="4921250"/>
          </a:xfrm>
          <a:prstGeom prst="rect">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24" name="矩形 25"/>
          <p:cNvSpPr/>
          <p:nvPr/>
        </p:nvSpPr>
        <p:spPr>
          <a:xfrm>
            <a:off x="4850765" y="1428750"/>
            <a:ext cx="2490788" cy="4921250"/>
          </a:xfrm>
          <a:prstGeom prst="rect">
            <a:avLst/>
          </a:prstGeom>
          <a:solidFill>
            <a:srgbClr val="F2F2F2"/>
          </a:solidFill>
          <a:ln w="12700">
            <a:noFill/>
          </a:ln>
        </p:spPr>
        <p:txBody>
          <a:bodyPr anchor="ctr"/>
          <a:lstStyle/>
          <a:p>
            <a:pPr algn="ctr"/>
            <a:endParaRPr lang="zh-CN" altLang="zh-CN" dirty="0">
              <a:solidFill>
                <a:srgbClr val="FFC000"/>
              </a:solidFill>
              <a:latin typeface="宋体" panose="02010600030101010101" pitchFamily="2" charset="-122"/>
              <a:ea typeface="宋体" panose="02010600030101010101" pitchFamily="2" charset="-122"/>
              <a:sym typeface="宋体" panose="02010600030101010101" pitchFamily="2" charset="-122"/>
            </a:endParaRPr>
          </a:p>
        </p:txBody>
      </p:sp>
      <p:sp>
        <p:nvSpPr>
          <p:cNvPr id="30725" name="矩形 24"/>
          <p:cNvSpPr/>
          <p:nvPr/>
        </p:nvSpPr>
        <p:spPr>
          <a:xfrm>
            <a:off x="1872615" y="1428750"/>
            <a:ext cx="2490788" cy="4921250"/>
          </a:xfrm>
          <a:prstGeom prst="rect">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0726" name="组合 8"/>
          <p:cNvGrpSpPr/>
          <p:nvPr/>
        </p:nvGrpSpPr>
        <p:grpSpPr>
          <a:xfrm>
            <a:off x="964565" y="3187700"/>
            <a:ext cx="3398838" cy="2574925"/>
            <a:chOff x="0" y="0"/>
            <a:chExt cx="2654633" cy="2011680"/>
          </a:xfrm>
        </p:grpSpPr>
        <p:sp>
          <p:nvSpPr>
            <p:cNvPr id="30740" name="矩形 2"/>
            <p:cNvSpPr/>
            <p:nvPr/>
          </p:nvSpPr>
          <p:spPr>
            <a:xfrm>
              <a:off x="709774" y="0"/>
              <a:ext cx="1944859" cy="2011680"/>
            </a:xfrm>
            <a:prstGeom prst="rect">
              <a:avLst/>
            </a:prstGeom>
            <a:solidFill>
              <a:srgbClr val="F3DF86"/>
            </a:solidFill>
            <a:ln w="12700">
              <a:noFill/>
            </a:ln>
          </p:spPr>
          <p:txBody>
            <a:bodyPr anchor="ctr"/>
            <a:lstStyle/>
            <a:p>
              <a:pPr algn="ctr"/>
              <a:endParaRPr lang="zh-CN" altLang="zh-CN" dirty="0">
                <a:solidFill>
                  <a:srgbClr val="332424"/>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0741" name="直角三角形 3"/>
            <p:cNvSpPr/>
            <p:nvPr/>
          </p:nvSpPr>
          <p:spPr>
            <a:xfrm rot="2690097">
              <a:off x="0" y="293359"/>
              <a:ext cx="1416789" cy="1424974"/>
            </a:xfrm>
            <a:prstGeom prst="rtTriangle">
              <a:avLst/>
            </a:prstGeom>
            <a:solidFill>
              <a:srgbClr val="F3DF86"/>
            </a:solidFill>
            <a:ln w="12700">
              <a:noFill/>
            </a:ln>
          </p:spPr>
          <p:txBody>
            <a:bodyPr anchor="ctr"/>
            <a:lstStyle/>
            <a:p>
              <a:pPr algn="ctr"/>
              <a:endParaRPr lang="zh-CN" altLang="zh-CN" dirty="0">
                <a:solidFill>
                  <a:srgbClr val="332424"/>
                </a:solidFill>
                <a:latin typeface="阿里巴巴普惠体 R" panose="00020600040101010101" charset="-122"/>
                <a:ea typeface="阿里巴巴普惠体 R" panose="00020600040101010101" charset="-122"/>
                <a:sym typeface="宋体" panose="02010600030101010101" pitchFamily="2" charset="-122"/>
              </a:endParaRPr>
            </a:p>
          </p:txBody>
        </p:sp>
      </p:grpSp>
      <p:sp>
        <p:nvSpPr>
          <p:cNvPr id="30727" name="矩形 4"/>
          <p:cNvSpPr/>
          <p:nvPr/>
        </p:nvSpPr>
        <p:spPr>
          <a:xfrm>
            <a:off x="4852353" y="3187700"/>
            <a:ext cx="2487612" cy="2573338"/>
          </a:xfrm>
          <a:prstGeom prst="rect">
            <a:avLst/>
          </a:prstGeom>
          <a:solidFill>
            <a:srgbClr val="F3DF86"/>
          </a:solidFill>
          <a:ln w="12700">
            <a:noFill/>
          </a:ln>
        </p:spPr>
        <p:txBody>
          <a:bodyPr anchor="ctr"/>
          <a:lstStyle/>
          <a:p>
            <a:pPr algn="ctr"/>
            <a:endParaRPr lang="zh-CN" altLang="zh-CN" dirty="0">
              <a:solidFill>
                <a:srgbClr val="332424"/>
              </a:solidFill>
              <a:latin typeface="阿里巴巴普惠体 R" panose="00020600040101010101" charset="-122"/>
              <a:ea typeface="阿里巴巴普惠体 R" panose="00020600040101010101" charset="-122"/>
              <a:sym typeface="宋体" panose="02010600030101010101" pitchFamily="2" charset="-122"/>
            </a:endParaRPr>
          </a:p>
        </p:txBody>
      </p:sp>
      <p:grpSp>
        <p:nvGrpSpPr>
          <p:cNvPr id="30728" name="组合 7"/>
          <p:cNvGrpSpPr/>
          <p:nvPr/>
        </p:nvGrpSpPr>
        <p:grpSpPr>
          <a:xfrm>
            <a:off x="7816215" y="3187700"/>
            <a:ext cx="3394075" cy="2573338"/>
            <a:chOff x="0" y="0"/>
            <a:chExt cx="2652206" cy="2011680"/>
          </a:xfrm>
        </p:grpSpPr>
        <p:sp>
          <p:nvSpPr>
            <p:cNvPr id="30738" name="矩形 5"/>
            <p:cNvSpPr/>
            <p:nvPr/>
          </p:nvSpPr>
          <p:spPr>
            <a:xfrm rot="10800000">
              <a:off x="0" y="0"/>
              <a:ext cx="1944859" cy="2011680"/>
            </a:xfrm>
            <a:prstGeom prst="rect">
              <a:avLst/>
            </a:prstGeom>
            <a:solidFill>
              <a:srgbClr val="F3DF86"/>
            </a:solidFill>
            <a:ln w="12700">
              <a:noFill/>
            </a:ln>
          </p:spPr>
          <p:txBody>
            <a:bodyPr anchor="ctr"/>
            <a:lstStyle/>
            <a:p>
              <a:pPr algn="ctr"/>
              <a:endParaRPr lang="zh-CN" altLang="zh-CN" dirty="0">
                <a:solidFill>
                  <a:srgbClr val="332424"/>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30739" name="直角三角形 6"/>
            <p:cNvSpPr/>
            <p:nvPr/>
          </p:nvSpPr>
          <p:spPr>
            <a:xfrm rot="-8109902">
              <a:off x="1235417" y="294473"/>
              <a:ext cx="1416789" cy="1424974"/>
            </a:xfrm>
            <a:prstGeom prst="rtTriangle">
              <a:avLst/>
            </a:prstGeom>
            <a:solidFill>
              <a:srgbClr val="F3DF86"/>
            </a:solidFill>
            <a:ln w="12700">
              <a:noFill/>
            </a:ln>
          </p:spPr>
          <p:txBody>
            <a:bodyPr anchor="ctr"/>
            <a:lstStyle/>
            <a:p>
              <a:pPr algn="ctr"/>
              <a:endParaRPr lang="zh-CN" altLang="zh-CN" dirty="0">
                <a:solidFill>
                  <a:srgbClr val="332424"/>
                </a:solidFill>
                <a:latin typeface="阿里巴巴普惠体 R" panose="00020600040101010101" charset="-122"/>
                <a:ea typeface="阿里巴巴普惠体 R" panose="00020600040101010101" charset="-122"/>
                <a:sym typeface="宋体" panose="02010600030101010101" pitchFamily="2" charset="-122"/>
              </a:endParaRPr>
            </a:p>
          </p:txBody>
        </p:sp>
      </p:grpSp>
      <p:sp>
        <p:nvSpPr>
          <p:cNvPr id="30729" name="矩形 1"/>
          <p:cNvSpPr/>
          <p:nvPr/>
        </p:nvSpPr>
        <p:spPr>
          <a:xfrm>
            <a:off x="2247265" y="4160838"/>
            <a:ext cx="1671638" cy="1385887"/>
          </a:xfrm>
          <a:prstGeom prst="rect">
            <a:avLst/>
          </a:prstGeom>
          <a:noFill/>
          <a:ln w="9525">
            <a:noFill/>
          </a:ln>
        </p:spPr>
        <p:txBody>
          <a:bodyPr>
            <a:spAutoFit/>
          </a:bodyPr>
          <a:lstStyle/>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en-US" altLang="zh-CN"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p:txBody>
      </p:sp>
      <p:sp>
        <p:nvSpPr>
          <p:cNvPr id="30730" name="文本框 19"/>
          <p:cNvSpPr/>
          <p:nvPr/>
        </p:nvSpPr>
        <p:spPr>
          <a:xfrm>
            <a:off x="2566353" y="3408363"/>
            <a:ext cx="1177925" cy="646112"/>
          </a:xfrm>
          <a:prstGeom prst="rect">
            <a:avLst/>
          </a:prstGeom>
          <a:noFill/>
          <a:ln w="9525">
            <a:noFill/>
          </a:ln>
        </p:spPr>
        <p:txBody>
          <a:bodyPr>
            <a:spAutoFit/>
          </a:bodyPr>
          <a:lstStyle/>
          <a:p>
            <a:r>
              <a:rPr lang="zh-CN" altLang="en-US" sz="3600" dirty="0">
                <a:solidFill>
                  <a:srgbClr val="332424"/>
                </a:solidFill>
                <a:latin typeface="阿里巴巴普惠体 R" panose="00020600040101010101" charset="-122"/>
                <a:ea typeface="阿里巴巴普惠体 R" panose="00020600040101010101" charset="-122"/>
                <a:sym typeface="微软雅黑" panose="020B0503020204020204" charset="-122"/>
              </a:rPr>
              <a:t>标题</a:t>
            </a:r>
            <a:endParaRPr lang="zh-CN" altLang="en-US" sz="3600" dirty="0">
              <a:solidFill>
                <a:srgbClr val="332424"/>
              </a:solidFill>
              <a:latin typeface="阿里巴巴普惠体 R" panose="00020600040101010101" charset="-122"/>
              <a:ea typeface="阿里巴巴普惠体 R" panose="00020600040101010101" charset="-122"/>
              <a:sym typeface="微软雅黑" panose="020B0503020204020204" charset="-122"/>
            </a:endParaRPr>
          </a:p>
        </p:txBody>
      </p:sp>
      <p:sp>
        <p:nvSpPr>
          <p:cNvPr id="30731" name="矩形 1"/>
          <p:cNvSpPr/>
          <p:nvPr/>
        </p:nvSpPr>
        <p:spPr>
          <a:xfrm>
            <a:off x="5317490" y="4175125"/>
            <a:ext cx="1671638" cy="1385888"/>
          </a:xfrm>
          <a:prstGeom prst="rect">
            <a:avLst/>
          </a:prstGeom>
          <a:noFill/>
          <a:ln w="9525">
            <a:noFill/>
          </a:ln>
        </p:spPr>
        <p:txBody>
          <a:bodyPr>
            <a:spAutoFit/>
          </a:bodyPr>
          <a:lstStyle/>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en-US" altLang="zh-CN"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p:txBody>
      </p:sp>
      <p:sp>
        <p:nvSpPr>
          <p:cNvPr id="30732" name="文本框 21"/>
          <p:cNvSpPr/>
          <p:nvPr/>
        </p:nvSpPr>
        <p:spPr>
          <a:xfrm>
            <a:off x="5565140" y="3422650"/>
            <a:ext cx="1177925" cy="646113"/>
          </a:xfrm>
          <a:prstGeom prst="rect">
            <a:avLst/>
          </a:prstGeom>
          <a:noFill/>
          <a:ln w="9525">
            <a:noFill/>
          </a:ln>
        </p:spPr>
        <p:txBody>
          <a:bodyPr>
            <a:spAutoFit/>
          </a:bodyPr>
          <a:lstStyle/>
          <a:p>
            <a:r>
              <a:rPr lang="zh-CN" altLang="en-US" sz="3600" dirty="0">
                <a:solidFill>
                  <a:srgbClr val="332424"/>
                </a:solidFill>
                <a:latin typeface="阿里巴巴普惠体 R" panose="00020600040101010101" charset="-122"/>
                <a:ea typeface="阿里巴巴普惠体 R" panose="00020600040101010101" charset="-122"/>
                <a:sym typeface="微软雅黑" panose="020B0503020204020204" charset="-122"/>
              </a:rPr>
              <a:t>标题</a:t>
            </a:r>
            <a:endParaRPr lang="zh-CN" altLang="en-US" sz="3600" dirty="0">
              <a:solidFill>
                <a:srgbClr val="332424"/>
              </a:solidFill>
              <a:latin typeface="阿里巴巴普惠体 R" panose="00020600040101010101" charset="-122"/>
              <a:ea typeface="阿里巴巴普惠体 R" panose="00020600040101010101" charset="-122"/>
              <a:sym typeface="微软雅黑" panose="020B0503020204020204" charset="-122"/>
            </a:endParaRPr>
          </a:p>
        </p:txBody>
      </p:sp>
      <p:sp>
        <p:nvSpPr>
          <p:cNvPr id="30733" name="矩形 1"/>
          <p:cNvSpPr/>
          <p:nvPr/>
        </p:nvSpPr>
        <p:spPr>
          <a:xfrm>
            <a:off x="8141653" y="4160838"/>
            <a:ext cx="1671637" cy="1385887"/>
          </a:xfrm>
          <a:prstGeom prst="rect">
            <a:avLst/>
          </a:prstGeom>
          <a:noFill/>
          <a:ln w="9525">
            <a:noFill/>
          </a:ln>
        </p:spPr>
        <p:txBody>
          <a:bodyPr>
            <a:spAutoFit/>
          </a:bodyPr>
          <a:lstStyle/>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en-US" altLang="zh-CN"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a:p>
            <a:pPr algn="ctr">
              <a:lnSpc>
                <a:spcPct val="150000"/>
              </a:lnSpc>
            </a:pPr>
            <a:r>
              <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rPr>
              <a:t>点击添加文字说明</a:t>
            </a:r>
            <a:endParaRPr lang="zh-CN" altLang="en-US" sz="1400" dirty="0">
              <a:solidFill>
                <a:srgbClr val="332424"/>
              </a:solidFill>
              <a:latin typeface="阿里巴巴普惠体 R" panose="00020600040101010101" charset="-122"/>
              <a:ea typeface="阿里巴巴普惠体 R" panose="00020600040101010101" charset="-122"/>
              <a:sym typeface="Franklin Gothic Book" panose="020B0503020102020204" pitchFamily="34" charset="0"/>
            </a:endParaRPr>
          </a:p>
        </p:txBody>
      </p:sp>
      <p:sp>
        <p:nvSpPr>
          <p:cNvPr id="30734" name="文本框 23"/>
          <p:cNvSpPr/>
          <p:nvPr/>
        </p:nvSpPr>
        <p:spPr>
          <a:xfrm>
            <a:off x="8419465" y="3408363"/>
            <a:ext cx="1177925" cy="646112"/>
          </a:xfrm>
          <a:prstGeom prst="rect">
            <a:avLst/>
          </a:prstGeom>
          <a:noFill/>
          <a:ln w="9525">
            <a:noFill/>
          </a:ln>
        </p:spPr>
        <p:txBody>
          <a:bodyPr>
            <a:spAutoFit/>
          </a:bodyPr>
          <a:lstStyle/>
          <a:p>
            <a:r>
              <a:rPr lang="zh-CN" altLang="en-US" sz="3600" dirty="0">
                <a:solidFill>
                  <a:srgbClr val="332424"/>
                </a:solidFill>
                <a:latin typeface="阿里巴巴普惠体 R" panose="00020600040101010101" charset="-122"/>
                <a:ea typeface="阿里巴巴普惠体 R" panose="00020600040101010101" charset="-122"/>
                <a:sym typeface="微软雅黑" panose="020B0503020204020204" charset="-122"/>
              </a:rPr>
              <a:t>标题</a:t>
            </a:r>
            <a:endParaRPr lang="zh-CN" altLang="en-US" sz="3600" dirty="0">
              <a:solidFill>
                <a:srgbClr val="332424"/>
              </a:solidFill>
              <a:latin typeface="阿里巴巴普惠体 R" panose="00020600040101010101" charset="-122"/>
              <a:ea typeface="阿里巴巴普惠体 R" panose="00020600040101010101" charset="-122"/>
              <a:sym typeface="微软雅黑" panose="020B0503020204020204" charset="-122"/>
            </a:endParaRPr>
          </a:p>
        </p:txBody>
      </p:sp>
      <p:sp>
        <p:nvSpPr>
          <p:cNvPr id="30735" name="文本框 17"/>
          <p:cNvSpPr/>
          <p:nvPr/>
        </p:nvSpPr>
        <p:spPr>
          <a:xfrm>
            <a:off x="2113915" y="1625600"/>
            <a:ext cx="2009775" cy="1445260"/>
          </a:xfrm>
          <a:prstGeom prst="rect">
            <a:avLst/>
          </a:prstGeom>
          <a:noFill/>
          <a:ln w="9525">
            <a:noFill/>
          </a:ln>
        </p:spPr>
        <p:txBody>
          <a:bodyPr>
            <a:spAutoFit/>
          </a:bodyPr>
          <a:lstStyle/>
          <a:p>
            <a:pPr algn="ctr"/>
            <a:r>
              <a:rPr lang="en-US" altLang="zh-CN" sz="8800" dirty="0">
                <a:solidFill>
                  <a:srgbClr val="332424"/>
                </a:solidFill>
                <a:latin typeface="阿里巴巴普惠体 M" panose="00020600040101010101" charset="-122"/>
                <a:ea typeface="阿里巴巴普惠体 M" panose="00020600040101010101" charset="-122"/>
                <a:sym typeface="微软雅黑" panose="020B0503020204020204" charset="-122"/>
              </a:rPr>
              <a:t>01</a:t>
            </a:r>
            <a:endParaRPr lang="en-US" altLang="zh-CN" sz="8800" dirty="0">
              <a:solidFill>
                <a:srgbClr val="332424"/>
              </a:solidFill>
              <a:latin typeface="阿里巴巴普惠体 M" panose="00020600040101010101" charset="-122"/>
              <a:ea typeface="阿里巴巴普惠体 M" panose="00020600040101010101" charset="-122"/>
              <a:sym typeface="微软雅黑" panose="020B0503020204020204" charset="-122"/>
            </a:endParaRPr>
          </a:p>
        </p:txBody>
      </p:sp>
      <p:sp>
        <p:nvSpPr>
          <p:cNvPr id="30736" name="文本框 27"/>
          <p:cNvSpPr/>
          <p:nvPr/>
        </p:nvSpPr>
        <p:spPr>
          <a:xfrm>
            <a:off x="5257165" y="1633538"/>
            <a:ext cx="1793875" cy="1445260"/>
          </a:xfrm>
          <a:prstGeom prst="rect">
            <a:avLst/>
          </a:prstGeom>
          <a:noFill/>
          <a:ln w="9525">
            <a:noFill/>
          </a:ln>
        </p:spPr>
        <p:txBody>
          <a:bodyPr>
            <a:spAutoFit/>
          </a:bodyPr>
          <a:lstStyle/>
          <a:p>
            <a:pPr algn="ctr"/>
            <a:r>
              <a:rPr lang="en-US" altLang="zh-CN" sz="8800" dirty="0">
                <a:solidFill>
                  <a:srgbClr val="332424"/>
                </a:solidFill>
                <a:latin typeface="阿里巴巴普惠体 M" panose="00020600040101010101" charset="-122"/>
                <a:ea typeface="阿里巴巴普惠体 M" panose="00020600040101010101" charset="-122"/>
              </a:rPr>
              <a:t>02</a:t>
            </a:r>
            <a:endParaRPr lang="en-US" altLang="zh-CN" sz="8800" dirty="0">
              <a:solidFill>
                <a:srgbClr val="332424"/>
              </a:solidFill>
              <a:latin typeface="阿里巴巴普惠体 M" panose="00020600040101010101" charset="-122"/>
              <a:ea typeface="阿里巴巴普惠体 M" panose="00020600040101010101" charset="-122"/>
            </a:endParaRPr>
          </a:p>
        </p:txBody>
      </p:sp>
      <p:sp>
        <p:nvSpPr>
          <p:cNvPr id="30737" name="文本框 28"/>
          <p:cNvSpPr/>
          <p:nvPr/>
        </p:nvSpPr>
        <p:spPr>
          <a:xfrm>
            <a:off x="8276590" y="1687513"/>
            <a:ext cx="1619250" cy="1445260"/>
          </a:xfrm>
          <a:prstGeom prst="rect">
            <a:avLst/>
          </a:prstGeom>
          <a:noFill/>
          <a:ln w="9525">
            <a:noFill/>
          </a:ln>
        </p:spPr>
        <p:txBody>
          <a:bodyPr>
            <a:spAutoFit/>
          </a:bodyPr>
          <a:lstStyle/>
          <a:p>
            <a:pPr algn="ctr"/>
            <a:r>
              <a:rPr lang="en-US" altLang="zh-CN" sz="8800" dirty="0">
                <a:solidFill>
                  <a:srgbClr val="332424"/>
                </a:solidFill>
                <a:latin typeface="阿里巴巴普惠体 M" panose="00020600040101010101" charset="-122"/>
                <a:ea typeface="阿里巴巴普惠体 M" panose="00020600040101010101" charset="-122"/>
              </a:rPr>
              <a:t>03</a:t>
            </a:r>
            <a:endParaRPr lang="en-US" altLang="zh-CN" sz="8800" dirty="0">
              <a:solidFill>
                <a:srgbClr val="332424"/>
              </a:solidFill>
              <a:latin typeface="阿里巴巴普惠体 M" panose="00020600040101010101" charset="-122"/>
              <a:ea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389063" y="1729468"/>
            <a:ext cx="2653496" cy="2476845"/>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宋体" panose="02010600030101010101" pitchFamily="2" charset="-122"/>
              <a:ea typeface="宋体" panose="02010600030101010101" pitchFamily="2" charset="-122"/>
            </a:endParaRPr>
          </a:p>
        </p:txBody>
      </p:sp>
      <p:sp>
        <p:nvSpPr>
          <p:cNvPr id="5" name="矩形 4"/>
          <p:cNvSpPr/>
          <p:nvPr/>
        </p:nvSpPr>
        <p:spPr>
          <a:xfrm>
            <a:off x="4628300" y="1729468"/>
            <a:ext cx="2653496" cy="2476845"/>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宋体" panose="02010600030101010101" pitchFamily="2" charset="-122"/>
              <a:ea typeface="宋体" panose="02010600030101010101" pitchFamily="2" charset="-122"/>
            </a:endParaRPr>
          </a:p>
        </p:txBody>
      </p:sp>
      <p:sp>
        <p:nvSpPr>
          <p:cNvPr id="8" name="矩形 7"/>
          <p:cNvSpPr/>
          <p:nvPr/>
        </p:nvSpPr>
        <p:spPr>
          <a:xfrm>
            <a:off x="7867537" y="1729468"/>
            <a:ext cx="2653496" cy="2476845"/>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宋体" panose="02010600030101010101" pitchFamily="2" charset="-122"/>
              <a:ea typeface="宋体" panose="02010600030101010101" pitchFamily="2" charset="-122"/>
            </a:endParaRPr>
          </a:p>
        </p:txBody>
      </p:sp>
      <p:pic>
        <p:nvPicPr>
          <p:cNvPr id="16" name="图片 15"/>
          <p:cNvPicPr>
            <a:picLocks noChangeAspect="1"/>
          </p:cNvPicPr>
          <p:nvPr/>
        </p:nvPicPr>
        <p:blipFill>
          <a:blip r:embed="rId2"/>
          <a:srcRect l="7939" t="5237" r="8628" b="5203"/>
          <a:stretch>
            <a:fillRect/>
          </a:stretch>
        </p:blipFill>
        <p:spPr>
          <a:xfrm>
            <a:off x="1601470" y="1939925"/>
            <a:ext cx="2228850" cy="1628775"/>
          </a:xfrm>
          <a:custGeom>
            <a:avLst/>
            <a:gdLst/>
            <a:ahLst/>
            <a:cxnLst>
              <a:cxn ang="3">
                <a:pos x="hc" y="t"/>
              </a:cxn>
              <a:cxn ang="cd2">
                <a:pos x="l" y="vc"/>
              </a:cxn>
              <a:cxn ang="cd4">
                <a:pos x="hc" y="b"/>
              </a:cxn>
              <a:cxn ang="0">
                <a:pos x="r" y="vc"/>
              </a:cxn>
            </a:cxnLst>
            <a:rect l="l" t="t" r="r" b="b"/>
            <a:pathLst>
              <a:path w="3510" h="2565">
                <a:moveTo>
                  <a:pt x="0" y="0"/>
                </a:moveTo>
                <a:lnTo>
                  <a:pt x="3510" y="0"/>
                </a:lnTo>
                <a:lnTo>
                  <a:pt x="3510" y="2565"/>
                </a:lnTo>
                <a:lnTo>
                  <a:pt x="0" y="2565"/>
                </a:lnTo>
                <a:lnTo>
                  <a:pt x="0" y="0"/>
                </a:lnTo>
                <a:close/>
              </a:path>
            </a:pathLst>
          </a:custGeom>
        </p:spPr>
      </p:pic>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4" name="矩形 3"/>
          <p:cNvSpPr/>
          <p:nvPr/>
        </p:nvSpPr>
        <p:spPr>
          <a:xfrm>
            <a:off x="1660549" y="3700532"/>
            <a:ext cx="2110524" cy="410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a:solidFill>
                  <a:srgbClr val="333333"/>
                </a:solidFill>
                <a:latin typeface="阿里巴巴普惠体 R" panose="00020600040101010101" charset="-122"/>
                <a:ea typeface="阿里巴巴普惠体 R" panose="00020600040101010101" charset="-122"/>
              </a:rPr>
              <a:t>输入标题</a:t>
            </a:r>
            <a:endParaRPr lang="zh-CN" altLang="en-US">
              <a:solidFill>
                <a:srgbClr val="333333"/>
              </a:solidFill>
              <a:latin typeface="阿里巴巴普惠体 R" panose="00020600040101010101" charset="-122"/>
              <a:ea typeface="阿里巴巴普惠体 R" panose="00020600040101010101" charset="-122"/>
            </a:endParaRPr>
          </a:p>
        </p:txBody>
      </p:sp>
      <p:sp>
        <p:nvSpPr>
          <p:cNvPr id="7" name="矩形 6"/>
          <p:cNvSpPr/>
          <p:nvPr/>
        </p:nvSpPr>
        <p:spPr>
          <a:xfrm>
            <a:off x="4899786" y="3700532"/>
            <a:ext cx="2110524" cy="410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a:solidFill>
                  <a:srgbClr val="333333"/>
                </a:solidFill>
                <a:latin typeface="阿里巴巴普惠体 R" panose="00020600040101010101" charset="-122"/>
                <a:ea typeface="阿里巴巴普惠体 R" panose="00020600040101010101" charset="-122"/>
              </a:rPr>
              <a:t>输入标题</a:t>
            </a:r>
            <a:endParaRPr lang="zh-CN" altLang="en-US">
              <a:solidFill>
                <a:srgbClr val="333333"/>
              </a:solidFill>
              <a:latin typeface="阿里巴巴普惠体 R" panose="00020600040101010101" charset="-122"/>
              <a:ea typeface="阿里巴巴普惠体 R" panose="00020600040101010101" charset="-122"/>
            </a:endParaRPr>
          </a:p>
        </p:txBody>
      </p:sp>
      <p:sp>
        <p:nvSpPr>
          <p:cNvPr id="10" name="矩形 9"/>
          <p:cNvSpPr/>
          <p:nvPr/>
        </p:nvSpPr>
        <p:spPr>
          <a:xfrm>
            <a:off x="8139023" y="3700532"/>
            <a:ext cx="2110524" cy="410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a:solidFill>
                  <a:srgbClr val="333333"/>
                </a:solidFill>
                <a:latin typeface="阿里巴巴普惠体 R" panose="00020600040101010101" charset="-122"/>
                <a:ea typeface="阿里巴巴普惠体 R" panose="00020600040101010101" charset="-122"/>
              </a:rPr>
              <a:t>输入标题</a:t>
            </a:r>
            <a:endParaRPr lang="zh-CN" altLang="en-US">
              <a:solidFill>
                <a:srgbClr val="333333"/>
              </a:solidFill>
              <a:latin typeface="阿里巴巴普惠体 R" panose="00020600040101010101" charset="-122"/>
              <a:ea typeface="阿里巴巴普惠体 R" panose="00020600040101010101" charset="-122"/>
            </a:endParaRPr>
          </a:p>
        </p:txBody>
      </p:sp>
      <p:sp>
        <p:nvSpPr>
          <p:cNvPr id="11" name="文本框 10"/>
          <p:cNvSpPr txBox="1"/>
          <p:nvPr/>
        </p:nvSpPr>
        <p:spPr>
          <a:xfrm>
            <a:off x="1541780" y="4645025"/>
            <a:ext cx="8979535" cy="1292860"/>
          </a:xfrm>
          <a:prstGeom prst="rect">
            <a:avLst/>
          </a:prstGeom>
          <a:noFill/>
        </p:spPr>
        <p:txBody>
          <a:bodyPr lIns="0" rIns="0"/>
          <a:lstStyle/>
          <a:p>
            <a:pPr algn="just">
              <a:lnSpc>
                <a:spcPct val="150000"/>
              </a:lnSpc>
              <a:spcBef>
                <a:spcPts val="600"/>
              </a:spcBef>
              <a:spcAft>
                <a:spcPts val="600"/>
              </a:spcAft>
              <a:defRPr/>
            </a:pPr>
            <a:r>
              <a:rPr lang="zh-CN" altLang="en-US">
                <a:solidFill>
                  <a:srgbClr val="F3DF86"/>
                </a:solidFill>
                <a:latin typeface="阿里巴巴普惠体 R" panose="00020600040101010101" charset="-122"/>
                <a:ea typeface="阿里巴巴普惠体 R" panose="00020600040101010101"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a:solidFill>
                <a:srgbClr val="F3DF86"/>
              </a:solidFill>
              <a:latin typeface="阿里巴巴普惠体 R" panose="00020600040101010101" charset="-122"/>
              <a:ea typeface="阿里巴巴普惠体 R" panose="00020600040101010101" charset="-122"/>
            </a:endParaRPr>
          </a:p>
        </p:txBody>
      </p:sp>
      <p:pic>
        <p:nvPicPr>
          <p:cNvPr id="17" name="图片 16"/>
          <p:cNvPicPr>
            <a:picLocks noChangeAspect="1"/>
          </p:cNvPicPr>
          <p:nvPr/>
        </p:nvPicPr>
        <p:blipFill>
          <a:blip r:embed="rId2"/>
          <a:srcRect l="7939" t="5237" r="8628" b="5203"/>
          <a:stretch>
            <a:fillRect/>
          </a:stretch>
        </p:blipFill>
        <p:spPr>
          <a:xfrm>
            <a:off x="4840605" y="1939925"/>
            <a:ext cx="2228850" cy="1628775"/>
          </a:xfrm>
          <a:custGeom>
            <a:avLst/>
            <a:gdLst/>
            <a:ahLst/>
            <a:cxnLst>
              <a:cxn ang="3">
                <a:pos x="hc" y="t"/>
              </a:cxn>
              <a:cxn ang="cd2">
                <a:pos x="l" y="vc"/>
              </a:cxn>
              <a:cxn ang="cd4">
                <a:pos x="hc" y="b"/>
              </a:cxn>
              <a:cxn ang="0">
                <a:pos x="r" y="vc"/>
              </a:cxn>
            </a:cxnLst>
            <a:rect l="l" t="t" r="r" b="b"/>
            <a:pathLst>
              <a:path w="3510" h="2565">
                <a:moveTo>
                  <a:pt x="0" y="0"/>
                </a:moveTo>
                <a:lnTo>
                  <a:pt x="3510" y="0"/>
                </a:lnTo>
                <a:lnTo>
                  <a:pt x="3510" y="2565"/>
                </a:lnTo>
                <a:lnTo>
                  <a:pt x="0" y="2565"/>
                </a:lnTo>
                <a:lnTo>
                  <a:pt x="0" y="0"/>
                </a:lnTo>
                <a:close/>
              </a:path>
            </a:pathLst>
          </a:custGeom>
        </p:spPr>
      </p:pic>
      <p:pic>
        <p:nvPicPr>
          <p:cNvPr id="18" name="图片 17"/>
          <p:cNvPicPr>
            <a:picLocks noChangeAspect="1"/>
          </p:cNvPicPr>
          <p:nvPr/>
        </p:nvPicPr>
        <p:blipFill>
          <a:blip r:embed="rId2"/>
          <a:srcRect l="7939" t="5237" r="8628" b="5203"/>
          <a:stretch>
            <a:fillRect/>
          </a:stretch>
        </p:blipFill>
        <p:spPr>
          <a:xfrm>
            <a:off x="8079740" y="1939925"/>
            <a:ext cx="2228850" cy="1628775"/>
          </a:xfrm>
          <a:custGeom>
            <a:avLst/>
            <a:gdLst/>
            <a:ahLst/>
            <a:cxnLst>
              <a:cxn ang="3">
                <a:pos x="hc" y="t"/>
              </a:cxn>
              <a:cxn ang="cd2">
                <a:pos x="l" y="vc"/>
              </a:cxn>
              <a:cxn ang="cd4">
                <a:pos x="hc" y="b"/>
              </a:cxn>
              <a:cxn ang="0">
                <a:pos x="r" y="vc"/>
              </a:cxn>
            </a:cxnLst>
            <a:rect l="l" t="t" r="r" b="b"/>
            <a:pathLst>
              <a:path w="3510" h="2565">
                <a:moveTo>
                  <a:pt x="0" y="0"/>
                </a:moveTo>
                <a:lnTo>
                  <a:pt x="3510" y="0"/>
                </a:lnTo>
                <a:lnTo>
                  <a:pt x="3510" y="2565"/>
                </a:lnTo>
                <a:lnTo>
                  <a:pt x="0" y="2565"/>
                </a:lnTo>
                <a:lnTo>
                  <a:pt x="0" y="0"/>
                </a:lnTo>
                <a:close/>
              </a:path>
            </a:pathLst>
          </a:cu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5" name="文本框 32"/>
          <p:cNvSpPr txBox="1"/>
          <p:nvPr/>
        </p:nvSpPr>
        <p:spPr>
          <a:xfrm>
            <a:off x="1091523" y="2671761"/>
            <a:ext cx="1127253" cy="829945"/>
          </a:xfrm>
          <a:prstGeom prst="rect">
            <a:avLst/>
          </a:prstGeom>
          <a:noFill/>
        </p:spPr>
        <p:txBody>
          <a:bodyPr wrap="square" rtlCol="0">
            <a:spAutoFit/>
          </a:bodyPr>
          <a:lstStyle/>
          <a:p>
            <a:pPr algn="ctr"/>
            <a:r>
              <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rPr>
              <a:t>02</a:t>
            </a:r>
            <a:endParaRPr lang="en-US" altLang="zh-CN" sz="4800" dirty="0">
              <a:gradFill>
                <a:gsLst>
                  <a:gs pos="0">
                    <a:srgbClr val="F3DF86"/>
                  </a:gs>
                  <a:gs pos="100000">
                    <a:srgbClr val="8F622A"/>
                  </a:gs>
                </a:gsLst>
                <a:lin ang="5400000" scaled="0"/>
              </a:gradFill>
              <a:latin typeface="Impact" panose="020B0806030902050204" pitchFamily="34" charset="0"/>
              <a:ea typeface="宋体" panose="02010600030101010101" pitchFamily="2" charset="-122"/>
            </a:endParaRPr>
          </a:p>
        </p:txBody>
      </p:sp>
      <p:sp>
        <p:nvSpPr>
          <p:cNvPr id="46" name="文本框 33"/>
          <p:cNvSpPr txBox="1"/>
          <p:nvPr/>
        </p:nvSpPr>
        <p:spPr>
          <a:xfrm>
            <a:off x="1091523" y="3401840"/>
            <a:ext cx="1127253" cy="501650"/>
          </a:xfrm>
          <a:prstGeom prst="rect">
            <a:avLst/>
          </a:prstGeom>
          <a:noFill/>
        </p:spPr>
        <p:txBody>
          <a:bodyPr wrap="square" rtlCol="0">
            <a:spAutoFit/>
          </a:bodyPr>
          <a:lstStyle/>
          <a:p>
            <a:pPr algn="ctr"/>
            <a:r>
              <a:rPr lang="en-US" altLang="zh-CN" sz="2665" dirty="0">
                <a:solidFill>
                  <a:srgbClr val="F3DF86"/>
                </a:solidFill>
                <a:latin typeface="阿里巴巴普惠体 M" panose="00020600040101010101" charset="-122"/>
                <a:ea typeface="阿里巴巴普惠体 M" panose="00020600040101010101" charset="-122"/>
              </a:rPr>
              <a:t>Part</a:t>
            </a:r>
            <a:endParaRPr lang="en-US" altLang="zh-CN" sz="2665" dirty="0">
              <a:solidFill>
                <a:srgbClr val="F3DF86"/>
              </a:solidFill>
              <a:latin typeface="阿里巴巴普惠体 M" panose="00020600040101010101" charset="-122"/>
              <a:ea typeface="阿里巴巴普惠体 M" panose="00020600040101010101" charset="-122"/>
            </a:endParaRPr>
          </a:p>
        </p:txBody>
      </p:sp>
      <p:sp>
        <p:nvSpPr>
          <p:cNvPr id="48" name="矩形 47"/>
          <p:cNvSpPr/>
          <p:nvPr/>
        </p:nvSpPr>
        <p:spPr>
          <a:xfrm>
            <a:off x="2218924" y="2424329"/>
            <a:ext cx="2623820" cy="1478915"/>
          </a:xfrm>
          <a:prstGeom prst="rect">
            <a:avLst/>
          </a:prstGeom>
        </p:spPr>
        <p:txBody>
          <a:bodyPr wrap="none">
            <a:spAutoFit/>
          </a:bodyPr>
          <a:lstStyle/>
          <a:p>
            <a:pPr algn="ctr">
              <a:lnSpc>
                <a:spcPct val="130000"/>
              </a:lnSpc>
            </a:pPr>
            <a:r>
              <a:rPr lang="zh-CN" altLang="en-US" sz="4800" b="1"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rPr>
              <a:t>产品介绍</a:t>
            </a:r>
            <a:endParaRPr lang="zh-CN" altLang="en-US" sz="4800" b="1" dirty="0">
              <a:solidFill>
                <a:srgbClr val="F3DF86"/>
              </a:solidFill>
              <a:latin typeface="阿里巴巴普惠体 M" panose="00020600040101010101" charset="-122"/>
              <a:ea typeface="阿里巴巴普惠体 M" panose="00020600040101010101" charset="-122"/>
            </a:endParaRPr>
          </a:p>
          <a:p>
            <a:pPr algn="ctr">
              <a:lnSpc>
                <a:spcPct val="130000"/>
              </a:lnSpc>
            </a:pPr>
            <a:r>
              <a:rPr lang="zh-CN" altLang="en-US" sz="2135" dirty="0">
                <a:solidFill>
                  <a:srgbClr val="F3DF86"/>
                </a:solidFill>
                <a:latin typeface="阿里巴巴普惠体 M" panose="00020600040101010101" charset="-122"/>
                <a:ea typeface="阿里巴巴普惠体 M" panose="00020600040101010101" charset="-122"/>
              </a:rPr>
              <a:t>（我们做什么）</a:t>
            </a:r>
            <a:endParaRPr lang="zh-CN" altLang="en-US" sz="2135" dirty="0">
              <a:solidFill>
                <a:srgbClr val="F3DF86"/>
              </a:solidFill>
              <a:latin typeface="阿里巴巴普惠体 M" panose="00020600040101010101" charset="-122"/>
              <a:ea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90"/>
                                          </p:val>
                                        </p:tav>
                                        <p:tav tm="100000">
                                          <p:val>
                                            <p:fltVal val="0"/>
                                          </p:val>
                                        </p:tav>
                                      </p:tavLst>
                                    </p:anim>
                                    <p:animEffect transition="in" filter="fade">
                                      <p:cBhvr>
                                        <p:cTn id="10" dur="500"/>
                                        <p:tgtEl>
                                          <p:spTgt spid="4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 calcmode="lin" valueType="num">
                                      <p:cBhvr>
                                        <p:cTn id="15" dur="500" fill="hold"/>
                                        <p:tgtEl>
                                          <p:spTgt spid="46"/>
                                        </p:tgtEl>
                                        <p:attrNameLst>
                                          <p:attrName>style.rotation</p:attrName>
                                        </p:attrNameLst>
                                      </p:cBhvr>
                                      <p:tavLst>
                                        <p:tav tm="0">
                                          <p:val>
                                            <p:fltVal val="90"/>
                                          </p:val>
                                        </p:tav>
                                        <p:tav tm="100000">
                                          <p:val>
                                            <p:fltVal val="0"/>
                                          </p:val>
                                        </p:tav>
                                      </p:tavLst>
                                    </p:anim>
                                    <p:animEffect transition="in" filter="fade">
                                      <p:cBhvr>
                                        <p:cTn id="16" dur="500"/>
                                        <p:tgtEl>
                                          <p:spTgt spid="46"/>
                                        </p:tgtEl>
                                      </p:cBhvr>
                                    </p:animEffect>
                                  </p:childTnLst>
                                </p:cTn>
                              </p:par>
                            </p:childTnLst>
                          </p:cTn>
                        </p:par>
                        <p:par>
                          <p:cTn id="17" fill="hold">
                            <p:stCondLst>
                              <p:cond delay="500"/>
                            </p:stCondLst>
                            <p:childTnLst>
                              <p:par>
                                <p:cTn id="18" presetID="30" presetClass="entr" presetSubtype="0" fill="hold" grpId="0" nodeType="afterEffect">
                                  <p:stCondLst>
                                    <p:cond delay="0"/>
                                  </p:stCondLst>
                                  <p:iterate type="lt">
                                    <p:tmPct val="15000"/>
                                  </p:iterate>
                                  <p:childTnLst>
                                    <p:set>
                                      <p:cBhvr>
                                        <p:cTn id="19" dur="1" fill="hold">
                                          <p:stCondLst>
                                            <p:cond delay="0"/>
                                          </p:stCondLst>
                                        </p:cTn>
                                        <p:tgtEl>
                                          <p:spTgt spid="48"/>
                                        </p:tgtEl>
                                        <p:attrNameLst>
                                          <p:attrName>style.visibility</p:attrName>
                                        </p:attrNameLst>
                                      </p:cBhvr>
                                      <p:to>
                                        <p:strVal val="visible"/>
                                      </p:to>
                                    </p:set>
                                    <p:animEffect transition="in" filter="fade">
                                      <p:cBhvr>
                                        <p:cTn id="20" dur="800" decel="100000"/>
                                        <p:tgtEl>
                                          <p:spTgt spid="48"/>
                                        </p:tgtEl>
                                      </p:cBhvr>
                                    </p:animEffect>
                                    <p:anim calcmode="lin" valueType="num">
                                      <p:cBhvr>
                                        <p:cTn id="21" dur="800" decel="100000" fill="hold"/>
                                        <p:tgtEl>
                                          <p:spTgt spid="48"/>
                                        </p:tgtEl>
                                        <p:attrNameLst>
                                          <p:attrName>style.rotation</p:attrName>
                                        </p:attrNameLst>
                                      </p:cBhvr>
                                      <p:tavLst>
                                        <p:tav tm="0">
                                          <p:val>
                                            <p:fltVal val="-90"/>
                                          </p:val>
                                        </p:tav>
                                        <p:tav tm="100000">
                                          <p:val>
                                            <p:fltVal val="0"/>
                                          </p:val>
                                        </p:tav>
                                      </p:tavLst>
                                    </p:anim>
                                    <p:anim calcmode="lin" valueType="num">
                                      <p:cBhvr>
                                        <p:cTn id="22" dur="800" decel="100000" fill="hold"/>
                                        <p:tgtEl>
                                          <p:spTgt spid="48"/>
                                        </p:tgtEl>
                                        <p:attrNameLst>
                                          <p:attrName>ppt_x</p:attrName>
                                        </p:attrNameLst>
                                      </p:cBhvr>
                                      <p:tavLst>
                                        <p:tav tm="0">
                                          <p:val>
                                            <p:strVal val="#ppt_x+0.4"/>
                                          </p:val>
                                        </p:tav>
                                        <p:tav tm="100000">
                                          <p:val>
                                            <p:strVal val="#ppt_x-0.05"/>
                                          </p:val>
                                        </p:tav>
                                      </p:tavLst>
                                    </p:anim>
                                    <p:anim calcmode="lin" valueType="num">
                                      <p:cBhvr>
                                        <p:cTn id="23" dur="800" decel="100000" fill="hold"/>
                                        <p:tgtEl>
                                          <p:spTgt spid="4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rcRect l="10228" t="2410" r="10228" b="2410"/>
          <a:stretch>
            <a:fillRect/>
          </a:stretch>
        </p:blipFill>
        <p:spPr>
          <a:xfrm>
            <a:off x="1304925" y="2126615"/>
            <a:ext cx="4686300" cy="3409950"/>
          </a:xfrm>
          <a:custGeom>
            <a:avLst/>
            <a:gdLst/>
            <a:ahLst/>
            <a:cxnLst>
              <a:cxn ang="3">
                <a:pos x="hc" y="t"/>
              </a:cxn>
              <a:cxn ang="cd2">
                <a:pos x="l" y="vc"/>
              </a:cxn>
              <a:cxn ang="cd4">
                <a:pos x="hc" y="b"/>
              </a:cxn>
              <a:cxn ang="0">
                <a:pos x="r" y="vc"/>
              </a:cxn>
            </a:cxnLst>
            <a:rect l="l" t="t" r="r" b="b"/>
            <a:pathLst>
              <a:path w="7380" h="5370">
                <a:moveTo>
                  <a:pt x="235" y="0"/>
                </a:moveTo>
                <a:lnTo>
                  <a:pt x="7145" y="0"/>
                </a:lnTo>
                <a:cubicBezTo>
                  <a:pt x="7275" y="0"/>
                  <a:pt x="7380" y="105"/>
                  <a:pt x="7380" y="235"/>
                </a:cubicBezTo>
                <a:lnTo>
                  <a:pt x="7380" y="5135"/>
                </a:lnTo>
                <a:cubicBezTo>
                  <a:pt x="7380" y="5265"/>
                  <a:pt x="7275" y="5370"/>
                  <a:pt x="7145" y="5370"/>
                </a:cubicBezTo>
                <a:lnTo>
                  <a:pt x="235" y="5370"/>
                </a:lnTo>
                <a:cubicBezTo>
                  <a:pt x="105" y="5370"/>
                  <a:pt x="0" y="5265"/>
                  <a:pt x="0" y="5135"/>
                </a:cubicBezTo>
                <a:lnTo>
                  <a:pt x="0" y="235"/>
                </a:lnTo>
                <a:cubicBezTo>
                  <a:pt x="0" y="105"/>
                  <a:pt x="105" y="0"/>
                  <a:pt x="235" y="0"/>
                </a:cubicBezTo>
                <a:close/>
              </a:path>
            </a:pathLst>
          </a:custGeom>
        </p:spPr>
      </p:pic>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cxnSp>
        <p:nvCxnSpPr>
          <p:cNvPr id="4" name="直接连接符 3"/>
          <p:cNvCxnSpPr/>
          <p:nvPr/>
        </p:nvCxnSpPr>
        <p:spPr>
          <a:xfrm>
            <a:off x="6535285" y="1977572"/>
            <a:ext cx="0" cy="3708400"/>
          </a:xfrm>
          <a:prstGeom prst="line">
            <a:avLst/>
          </a:prstGeom>
          <a:solidFill>
            <a:schemeClr val="accent1"/>
          </a:solidFill>
          <a:ln w="19050">
            <a:solidFill>
              <a:srgbClr val="8F622A"/>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425748" y="4735060"/>
            <a:ext cx="220663" cy="220662"/>
          </a:xfrm>
          <a:prstGeom prst="ellipse">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endParaRPr lang="zh-HK" altLang="en-US">
              <a:solidFill>
                <a:srgbClr val="F3DF86"/>
              </a:solidFill>
              <a:latin typeface="阿里巴巴普惠体 R" panose="00020600040101010101" charset="-122"/>
              <a:ea typeface="阿里巴巴普惠体 R" panose="00020600040101010101" charset="-122"/>
            </a:endParaRPr>
          </a:p>
        </p:txBody>
      </p:sp>
      <p:sp>
        <p:nvSpPr>
          <p:cNvPr id="6" name="椭圆 5"/>
          <p:cNvSpPr/>
          <p:nvPr/>
        </p:nvSpPr>
        <p:spPr>
          <a:xfrm>
            <a:off x="6425748" y="2703378"/>
            <a:ext cx="220663" cy="220663"/>
          </a:xfrm>
          <a:prstGeom prst="ellipse">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endParaRPr lang="zh-HK" altLang="en-US">
              <a:solidFill>
                <a:srgbClr val="F3DF86"/>
              </a:solidFill>
              <a:latin typeface="阿里巴巴普惠体 R" panose="00020600040101010101" charset="-122"/>
              <a:ea typeface="阿里巴巴普惠体 R" panose="00020600040101010101" charset="-122"/>
            </a:endParaRPr>
          </a:p>
        </p:txBody>
      </p:sp>
      <p:sp>
        <p:nvSpPr>
          <p:cNvPr id="7" name="矩形 6"/>
          <p:cNvSpPr/>
          <p:nvPr/>
        </p:nvSpPr>
        <p:spPr>
          <a:xfrm>
            <a:off x="6946448" y="2826885"/>
            <a:ext cx="3762375" cy="609600"/>
          </a:xfrm>
          <a:prstGeom prst="rect">
            <a:avLst/>
          </a:prstGeom>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20000"/>
              </a:lnSpc>
            </a:pPr>
            <a:r>
              <a:rPr lang="zh-CN" altLang="en-US" sz="1400">
                <a:solidFill>
                  <a:srgbClr val="F3DF86"/>
                </a:solidFill>
                <a:latin typeface="阿里巴巴普惠体 R" panose="00020600040101010101" charset="-122"/>
                <a:ea typeface="阿里巴巴普惠体 R" panose="00020600040101010101" charset="-122"/>
              </a:rPr>
              <a:t>请在此处输入文本，或者将文本粘贴到此处</a:t>
            </a:r>
            <a:endParaRPr lang="en-US" altLang="zh-CN" sz="140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a:solidFill>
                  <a:srgbClr val="F3DF86"/>
                </a:solidFill>
                <a:latin typeface="阿里巴巴普惠体 R" panose="00020600040101010101" charset="-122"/>
                <a:ea typeface="阿里巴巴普惠体 R" panose="00020600040101010101" charset="-122"/>
              </a:rPr>
              <a:t>请在此处输入文本，或者将文本粘贴到此处</a:t>
            </a:r>
            <a:endParaRPr lang="zh-CN" altLang="en-US" sz="1400">
              <a:solidFill>
                <a:srgbClr val="F3DF86"/>
              </a:solidFill>
              <a:latin typeface="阿里巴巴普惠体 R" panose="00020600040101010101" charset="-122"/>
              <a:ea typeface="阿里巴巴普惠体 R" panose="00020600040101010101" charset="-122"/>
            </a:endParaRPr>
          </a:p>
        </p:txBody>
      </p:sp>
      <p:sp>
        <p:nvSpPr>
          <p:cNvPr id="8" name="文本框 7"/>
          <p:cNvSpPr txBox="1"/>
          <p:nvPr/>
        </p:nvSpPr>
        <p:spPr>
          <a:xfrm>
            <a:off x="6946447" y="2441122"/>
            <a:ext cx="3430588" cy="369888"/>
          </a:xfrm>
          <a:prstGeom prst="rect">
            <a:avLst/>
          </a:prstGeom>
          <a:noFill/>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F3DF86"/>
                </a:solidFill>
                <a:latin typeface="阿里巴巴普惠体 R" panose="00020600040101010101" charset="-122"/>
                <a:ea typeface="阿里巴巴普惠体 R" panose="00020600040101010101" charset="-122"/>
              </a:rPr>
              <a:t>此处输入标题</a:t>
            </a:r>
            <a:endParaRPr lang="zh-CN" altLang="en-US" b="1">
              <a:solidFill>
                <a:srgbClr val="F3DF86"/>
              </a:solidFill>
              <a:latin typeface="阿里巴巴普惠体 R" panose="00020600040101010101" charset="-122"/>
              <a:ea typeface="阿里巴巴普惠体 R" panose="00020600040101010101" charset="-122"/>
            </a:endParaRPr>
          </a:p>
        </p:txBody>
      </p:sp>
      <p:sp>
        <p:nvSpPr>
          <p:cNvPr id="9" name="矩形 8"/>
          <p:cNvSpPr/>
          <p:nvPr/>
        </p:nvSpPr>
        <p:spPr>
          <a:xfrm>
            <a:off x="6946448" y="4854122"/>
            <a:ext cx="3762375" cy="609600"/>
          </a:xfrm>
          <a:prstGeom prst="rect">
            <a:avLst/>
          </a:prstGeom>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20000"/>
              </a:lnSpc>
            </a:pPr>
            <a:r>
              <a:rPr lang="zh-CN" altLang="en-US" sz="1400">
                <a:solidFill>
                  <a:srgbClr val="F3DF86"/>
                </a:solidFill>
                <a:latin typeface="阿里巴巴普惠体 R" panose="00020600040101010101" charset="-122"/>
                <a:ea typeface="阿里巴巴普惠体 R" panose="00020600040101010101" charset="-122"/>
              </a:rPr>
              <a:t>请在此处输入文本，或者将文本粘贴到此处</a:t>
            </a:r>
            <a:endParaRPr lang="en-US" altLang="zh-CN" sz="140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400">
                <a:solidFill>
                  <a:srgbClr val="F3DF86"/>
                </a:solidFill>
                <a:latin typeface="阿里巴巴普惠体 R" panose="00020600040101010101" charset="-122"/>
                <a:ea typeface="阿里巴巴普惠体 R" panose="00020600040101010101" charset="-122"/>
              </a:rPr>
              <a:t>请在此处输入文本，或者将文本粘贴到此处</a:t>
            </a:r>
            <a:endParaRPr lang="zh-CN" altLang="en-US" sz="1400">
              <a:solidFill>
                <a:srgbClr val="F3DF86"/>
              </a:solidFill>
              <a:latin typeface="阿里巴巴普惠体 R" panose="00020600040101010101" charset="-122"/>
              <a:ea typeface="阿里巴巴普惠体 R" panose="00020600040101010101" charset="-122"/>
            </a:endParaRPr>
          </a:p>
        </p:txBody>
      </p:sp>
      <p:sp>
        <p:nvSpPr>
          <p:cNvPr id="10" name="文本框 9"/>
          <p:cNvSpPr txBox="1"/>
          <p:nvPr/>
        </p:nvSpPr>
        <p:spPr>
          <a:xfrm>
            <a:off x="6946447" y="4466772"/>
            <a:ext cx="3430588" cy="369888"/>
          </a:xfrm>
          <a:prstGeom prst="rect">
            <a:avLst/>
          </a:prstGeom>
          <a:noFill/>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F3DF86"/>
                </a:solidFill>
                <a:latin typeface="阿里巴巴普惠体 R" panose="00020600040101010101" charset="-122"/>
                <a:ea typeface="阿里巴巴普惠体 R" panose="00020600040101010101" charset="-122"/>
              </a:rPr>
              <a:t>此处输入标题</a:t>
            </a:r>
            <a:endParaRPr lang="zh-CN" altLang="en-US" b="1">
              <a:solidFill>
                <a:srgbClr val="F3DF86"/>
              </a:solidFill>
              <a:latin typeface="阿里巴巴普惠体 R" panose="00020600040101010101" charset="-122"/>
              <a:ea typeface="阿里巴巴普惠体 R" panose="00020600040101010101" charset="-122"/>
            </a:endParaRPr>
          </a:p>
        </p:txBody>
      </p:sp>
      <p:cxnSp>
        <p:nvCxnSpPr>
          <p:cNvPr id="11" name="直接连接符 10"/>
          <p:cNvCxnSpPr/>
          <p:nvPr/>
        </p:nvCxnSpPr>
        <p:spPr>
          <a:xfrm flipV="1">
            <a:off x="6646411" y="2809422"/>
            <a:ext cx="3995737" cy="7938"/>
          </a:xfrm>
          <a:prstGeom prst="line">
            <a:avLst/>
          </a:prstGeom>
          <a:solidFill>
            <a:srgbClr val="D3481D"/>
          </a:solidFill>
          <a:ln w="19050" cap="flat" cmpd="sng" algn="ctr">
            <a:solidFill>
              <a:srgbClr val="8F622A"/>
            </a:solidFill>
            <a:prstDash val="solid"/>
            <a:miter lim="800000"/>
          </a:ln>
          <a:effectLst/>
        </p:spPr>
      </p:cxnSp>
      <p:cxnSp>
        <p:nvCxnSpPr>
          <p:cNvPr id="12" name="直接连接符 11"/>
          <p:cNvCxnSpPr/>
          <p:nvPr/>
        </p:nvCxnSpPr>
        <p:spPr>
          <a:xfrm flipV="1">
            <a:off x="6646411" y="4841422"/>
            <a:ext cx="3995737" cy="7938"/>
          </a:xfrm>
          <a:prstGeom prst="line">
            <a:avLst/>
          </a:prstGeom>
          <a:solidFill>
            <a:srgbClr val="D3481D"/>
          </a:solidFill>
          <a:ln w="19050" cap="flat" cmpd="sng" algn="ctr">
            <a:solidFill>
              <a:srgbClr val="8F622A"/>
            </a:solidFill>
            <a:prstDash val="solid"/>
            <a:miter lim="800000"/>
          </a:ln>
          <a:effectLst/>
        </p:spPr>
      </p:cxn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TextBox 6"/>
          <p:cNvSpPr txBox="1"/>
          <p:nvPr/>
        </p:nvSpPr>
        <p:spPr>
          <a:xfrm>
            <a:off x="457835" y="285115"/>
            <a:ext cx="2497455" cy="464185"/>
          </a:xfrm>
          <a:prstGeom prst="rect">
            <a:avLst/>
          </a:prstGeom>
          <a:noFill/>
        </p:spPr>
        <p:txBody>
          <a:bodyPr wrap="square" lIns="0" tIns="48000" rIns="0" bIns="48000" rtlCol="0">
            <a:spAutoFit/>
          </a:bodyPr>
          <a:lstStyle/>
          <a:p>
            <a:pPr algn="ctr" eaLnBrk="1" hangingPunct="1"/>
            <a:r>
              <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rPr>
              <a:t>单击此处添加标题</a:t>
            </a:r>
            <a:endParaRPr lang="zh-CN" altLang="en-US" sz="2400" dirty="0">
              <a:gradFill>
                <a:gsLst>
                  <a:gs pos="0">
                    <a:srgbClr val="F3DF86"/>
                  </a:gs>
                  <a:gs pos="100000">
                    <a:srgbClr val="8F622A"/>
                  </a:gs>
                </a:gsLst>
                <a:lin ang="5400000" scaled="0"/>
              </a:gradFill>
              <a:latin typeface="阿里巴巴普惠体 M" panose="00020600040101010101" charset="-122"/>
              <a:ea typeface="阿里巴巴普惠体 M" panose="00020600040101010101" charset="-122"/>
              <a:sym typeface="+mn-ea"/>
            </a:endParaRPr>
          </a:p>
        </p:txBody>
      </p:sp>
      <p:sp>
        <p:nvSpPr>
          <p:cNvPr id="2" name="任意多边形 1"/>
          <p:cNvSpPr/>
          <p:nvPr/>
        </p:nvSpPr>
        <p:spPr>
          <a:xfrm>
            <a:off x="2571164" y="3597505"/>
            <a:ext cx="7050086" cy="2255837"/>
          </a:xfrm>
          <a:custGeom>
            <a:avLst/>
            <a:gdLst>
              <a:gd name="connsiteX0" fmla="*/ 1105850 w 7559675"/>
              <a:gd name="connsiteY0" fmla="*/ 0 h 2476500"/>
              <a:gd name="connsiteX1" fmla="*/ 1309948 w 7559675"/>
              <a:gd name="connsiteY1" fmla="*/ 241300 h 2476500"/>
              <a:gd name="connsiteX2" fmla="*/ 7559675 w 7559675"/>
              <a:gd name="connsiteY2" fmla="*/ 241300 h 2476500"/>
              <a:gd name="connsiteX3" fmla="*/ 7559675 w 7559675"/>
              <a:gd name="connsiteY3" fmla="*/ 2476500 h 2476500"/>
              <a:gd name="connsiteX4" fmla="*/ 0 w 7559675"/>
              <a:gd name="connsiteY4" fmla="*/ 2476500 h 2476500"/>
              <a:gd name="connsiteX5" fmla="*/ 0 w 7559675"/>
              <a:gd name="connsiteY5" fmla="*/ 241300 h 2476500"/>
              <a:gd name="connsiteX6" fmla="*/ 901752 w 7559675"/>
              <a:gd name="connsiteY6" fmla="*/ 24130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675" h="2476500">
                <a:moveTo>
                  <a:pt x="1105850" y="0"/>
                </a:moveTo>
                <a:lnTo>
                  <a:pt x="1309948" y="241300"/>
                </a:lnTo>
                <a:lnTo>
                  <a:pt x="7559675" y="241300"/>
                </a:lnTo>
                <a:lnTo>
                  <a:pt x="7559675" y="2476500"/>
                </a:lnTo>
                <a:lnTo>
                  <a:pt x="0" y="2476500"/>
                </a:lnTo>
                <a:lnTo>
                  <a:pt x="0" y="241300"/>
                </a:lnTo>
                <a:lnTo>
                  <a:pt x="901752" y="241300"/>
                </a:lnTo>
                <a:close/>
              </a:path>
            </a:pathLst>
          </a:custGeom>
          <a:ln>
            <a:solidFill>
              <a:srgbClr val="F3DF86"/>
            </a:solidFill>
          </a:ln>
        </p:spPr>
        <p:style>
          <a:lnRef idx="1">
            <a:schemeClr val="accent1"/>
          </a:lnRef>
          <a:fillRef idx="0">
            <a:schemeClr val="accent1"/>
          </a:fillRef>
          <a:effectRef idx="0">
            <a:schemeClr val="accent1"/>
          </a:effectRef>
          <a:fontRef idx="minor">
            <a:schemeClr val="tx1"/>
          </a:fontRef>
        </p:style>
        <p:txBody>
          <a:bodyPr tIns="288000" anchor="ctr"/>
          <a:lstStyle/>
          <a:p>
            <a:pPr algn="just" eaLnBrk="1" hangingPunct="1">
              <a:lnSpc>
                <a:spcPct val="120000"/>
              </a:lnSpc>
            </a:pPr>
            <a:r>
              <a:rPr lang="zh-CN" altLang="en-US" sz="160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60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60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60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600">
                <a:solidFill>
                  <a:srgbClr val="F3DF86"/>
                </a:solidFill>
                <a:latin typeface="阿里巴巴普惠体 R" panose="00020600040101010101" charset="-122"/>
                <a:ea typeface="阿里巴巴普惠体 R" panose="00020600040101010101" charset="-122"/>
                <a:sym typeface="+mn-ea"/>
              </a:rPr>
              <a:t>请在此处输入文本，或者将文本粘贴到此处请在此处输入文本，或者将文本粘贴到此处</a:t>
            </a:r>
            <a:endParaRPr lang="en-US" altLang="zh-CN" sz="1600">
              <a:solidFill>
                <a:srgbClr val="F3DF86"/>
              </a:solidFill>
              <a:latin typeface="阿里巴巴普惠体 R" panose="00020600040101010101" charset="-122"/>
              <a:ea typeface="阿里巴巴普惠体 R" panose="00020600040101010101" charset="-122"/>
            </a:endParaRPr>
          </a:p>
          <a:p>
            <a:pPr algn="just" eaLnBrk="1" hangingPunct="1">
              <a:lnSpc>
                <a:spcPct val="120000"/>
              </a:lnSpc>
            </a:pPr>
            <a:r>
              <a:rPr lang="zh-CN" altLang="en-US" sz="1600">
                <a:solidFill>
                  <a:srgbClr val="F3DF86"/>
                </a:solidFill>
                <a:latin typeface="阿里巴巴普惠体 R" panose="00020600040101010101" charset="-122"/>
                <a:ea typeface="阿里巴巴普惠体 R" panose="00020600040101010101" charset="-122"/>
                <a:sym typeface="+mn-ea"/>
              </a:rPr>
              <a:t>请在此处输入文本，或者将文本粘贴到此处</a:t>
            </a:r>
            <a:endParaRPr lang="zh-CN" altLang="en-US" sz="1600">
              <a:solidFill>
                <a:srgbClr val="F3DF86"/>
              </a:solidFill>
              <a:latin typeface="阿里巴巴普惠体 R" panose="00020600040101010101" charset="-122"/>
              <a:ea typeface="阿里巴巴普惠体 R" panose="00020600040101010101" charset="-122"/>
            </a:endParaRPr>
          </a:p>
        </p:txBody>
      </p:sp>
      <p:sp>
        <p:nvSpPr>
          <p:cNvPr id="3" name="任意多边形 2"/>
          <p:cNvSpPr/>
          <p:nvPr/>
        </p:nvSpPr>
        <p:spPr>
          <a:xfrm>
            <a:off x="2176106" y="1836515"/>
            <a:ext cx="1636712" cy="1636712"/>
          </a:xfrm>
          <a:custGeom>
            <a:avLst/>
            <a:gdLst>
              <a:gd name="connsiteX0" fmla="*/ 798308 w 1596616"/>
              <a:gd name="connsiteY0" fmla="*/ 159481 h 1596616"/>
              <a:gd name="connsiteX1" fmla="*/ 159481 w 1596616"/>
              <a:gd name="connsiteY1" fmla="*/ 798308 h 1596616"/>
              <a:gd name="connsiteX2" fmla="*/ 798308 w 1596616"/>
              <a:gd name="connsiteY2" fmla="*/ 1437135 h 1596616"/>
              <a:gd name="connsiteX3" fmla="*/ 1437135 w 1596616"/>
              <a:gd name="connsiteY3" fmla="*/ 798308 h 1596616"/>
              <a:gd name="connsiteX4" fmla="*/ 798308 w 1596616"/>
              <a:gd name="connsiteY4" fmla="*/ 159481 h 1596616"/>
              <a:gd name="connsiteX5" fmla="*/ 798308 w 1596616"/>
              <a:gd name="connsiteY5" fmla="*/ 0 h 1596616"/>
              <a:gd name="connsiteX6" fmla="*/ 1596616 w 1596616"/>
              <a:gd name="connsiteY6" fmla="*/ 798308 h 1596616"/>
              <a:gd name="connsiteX7" fmla="*/ 798308 w 1596616"/>
              <a:gd name="connsiteY7" fmla="*/ 1596616 h 1596616"/>
              <a:gd name="connsiteX8" fmla="*/ 0 w 1596616"/>
              <a:gd name="connsiteY8" fmla="*/ 798308 h 1596616"/>
              <a:gd name="connsiteX9" fmla="*/ 798308 w 1596616"/>
              <a:gd name="connsiteY9" fmla="*/ 0 h 15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616" h="1596616">
                <a:moveTo>
                  <a:pt x="798308" y="159481"/>
                </a:moveTo>
                <a:cubicBezTo>
                  <a:pt x="445494" y="159481"/>
                  <a:pt x="159481" y="445494"/>
                  <a:pt x="159481" y="798308"/>
                </a:cubicBezTo>
                <a:cubicBezTo>
                  <a:pt x="159481" y="1151122"/>
                  <a:pt x="445494" y="1437135"/>
                  <a:pt x="798308" y="1437135"/>
                </a:cubicBezTo>
                <a:cubicBezTo>
                  <a:pt x="1151122" y="1437135"/>
                  <a:pt x="1437135" y="1151122"/>
                  <a:pt x="1437135" y="798308"/>
                </a:cubicBezTo>
                <a:cubicBezTo>
                  <a:pt x="1437135" y="445494"/>
                  <a:pt x="1151122" y="159481"/>
                  <a:pt x="798308" y="159481"/>
                </a:cubicBezTo>
                <a:close/>
                <a:moveTo>
                  <a:pt x="798308" y="0"/>
                </a:moveTo>
                <a:cubicBezTo>
                  <a:pt x="1239201" y="0"/>
                  <a:pt x="1596616" y="357415"/>
                  <a:pt x="1596616" y="798308"/>
                </a:cubicBezTo>
                <a:cubicBezTo>
                  <a:pt x="1596616" y="1239201"/>
                  <a:pt x="1239201" y="1596616"/>
                  <a:pt x="798308" y="1596616"/>
                </a:cubicBezTo>
                <a:cubicBezTo>
                  <a:pt x="357415" y="1596616"/>
                  <a:pt x="0" y="1239201"/>
                  <a:pt x="0" y="798308"/>
                </a:cubicBezTo>
                <a:cubicBezTo>
                  <a:pt x="0" y="357415"/>
                  <a:pt x="357415" y="0"/>
                  <a:pt x="798308" y="0"/>
                </a:cubicBezTo>
                <a:close/>
              </a:path>
            </a:pathLst>
          </a:cu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defRPr/>
            </a:pPr>
            <a:endParaRPr lang="zh-CN" altLang="en-US" sz="2400" b="1" dirty="0">
              <a:solidFill>
                <a:srgbClr val="F3DF86"/>
              </a:solidFill>
              <a:latin typeface="阿里巴巴普惠体 R" panose="00020600040101010101" charset="-122"/>
              <a:ea typeface="阿里巴巴普惠体 R" panose="00020600040101010101" charset="-122"/>
            </a:endParaRPr>
          </a:p>
        </p:txBody>
      </p:sp>
      <p:sp>
        <p:nvSpPr>
          <p:cNvPr id="4" name="文本框 7"/>
          <p:cNvSpPr txBox="1">
            <a:spLocks noChangeArrowheads="1"/>
          </p:cNvSpPr>
          <p:nvPr/>
        </p:nvSpPr>
        <p:spPr bwMode="auto">
          <a:xfrm>
            <a:off x="5552489" y="2383067"/>
            <a:ext cx="4286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defRPr/>
            </a:pPr>
            <a:r>
              <a:rPr lang="zh-CN" altLang="en-US" sz="2800">
                <a:solidFill>
                  <a:srgbClr val="F3DF86"/>
                </a:solidFill>
                <a:latin typeface="阿里巴巴普惠体 R" panose="00020600040101010101" charset="-122"/>
                <a:ea typeface="阿里巴巴普惠体 R" panose="00020600040101010101" charset="-122"/>
              </a:rPr>
              <a:t>请在此输入文本信息内容</a:t>
            </a:r>
            <a:endParaRPr lang="zh-CN" altLang="en-US" sz="2800" dirty="0">
              <a:solidFill>
                <a:srgbClr val="F3DF86"/>
              </a:solidFill>
              <a:latin typeface="阿里巴巴普惠体 R" panose="00020600040101010101" charset="-122"/>
              <a:ea typeface="阿里巴巴普惠体 R" panose="00020600040101010101" charset="-122"/>
            </a:endParaRPr>
          </a:p>
        </p:txBody>
      </p:sp>
      <p:sp>
        <p:nvSpPr>
          <p:cNvPr id="5" name="椭圆 4"/>
          <p:cNvSpPr/>
          <p:nvPr/>
        </p:nvSpPr>
        <p:spPr>
          <a:xfrm>
            <a:off x="3712576" y="1825854"/>
            <a:ext cx="1636713" cy="1636712"/>
          </a:xfrm>
          <a:prstGeom prst="ellipse">
            <a:avLst/>
          </a:prstGeom>
          <a:solidFill>
            <a:srgbClr val="F3DF8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8F622A"/>
                </a:solidFill>
                <a:latin typeface="阿里巴巴普惠体 R" panose="00020600040101010101" charset="-122"/>
                <a:ea typeface="阿里巴巴普惠体 R" panose="00020600040101010101" charset="-122"/>
              </a:rPr>
              <a:t>80%</a:t>
            </a:r>
            <a:endParaRPr lang="en-US" altLang="zh-CN" sz="4000" dirty="0">
              <a:solidFill>
                <a:srgbClr val="8F622A"/>
              </a:solidFill>
              <a:latin typeface="阿里巴巴普惠体 R" panose="00020600040101010101" charset="-122"/>
              <a:ea typeface="阿里巴巴普惠体 R" panose="00020600040101010101" charset="-122"/>
            </a:endParaRPr>
          </a:p>
        </p:txBody>
      </p:sp>
      <p:sp>
        <p:nvSpPr>
          <p:cNvPr id="7" name="矩形 6"/>
          <p:cNvSpPr/>
          <p:nvPr/>
        </p:nvSpPr>
        <p:spPr>
          <a:xfrm>
            <a:off x="2629220" y="2470205"/>
            <a:ext cx="646331" cy="369332"/>
          </a:xfrm>
          <a:prstGeom prst="rect">
            <a:avLst/>
          </a:prstGeom>
        </p:spPr>
        <p:txBody>
          <a:bodyPr wrap="none">
            <a:spAutoFit/>
          </a:bodyPr>
          <a:lstStyle/>
          <a:p>
            <a:r>
              <a:rPr lang="zh-CN" altLang="en-US">
                <a:solidFill>
                  <a:srgbClr val="F3DF86"/>
                </a:solidFill>
                <a:latin typeface="阿里巴巴普惠体 R" panose="00020600040101010101" charset="-122"/>
                <a:ea typeface="阿里巴巴普惠体 R" panose="00020600040101010101" charset="-122"/>
              </a:rPr>
              <a:t>信息</a:t>
            </a:r>
            <a:endParaRPr lang="zh-CN" altLang="en-US">
              <a:solidFill>
                <a:srgbClr val="F3DF86"/>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2423</Words>
  <Application>WPS 演示</Application>
  <PresentationFormat>宽屏</PresentationFormat>
  <Paragraphs>298</Paragraphs>
  <Slides>20</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阿里巴巴普惠体 M</vt:lpstr>
      <vt:lpstr>阿里巴巴普惠体 R</vt:lpstr>
      <vt:lpstr>Calibri</vt:lpstr>
      <vt:lpstr>微软雅黑</vt:lpstr>
      <vt:lpstr>Impact</vt:lpstr>
      <vt:lpstr>Franklin Gothic Book</vt:lpstr>
      <vt:lpstr>Arial Unicode MS</vt:lpstr>
      <vt:lpstr>Arial Narrow</vt:lpstr>
      <vt:lpstr>Verdana</vt:lpstr>
      <vt:lpstr>Gulim</vt:lpstr>
      <vt:lpstr>阿里巴巴普惠体 B</vt:lpstr>
      <vt:lpstr>Malgun Gothic</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28</cp:revision>
  <dcterms:created xsi:type="dcterms:W3CDTF">2019-06-19T02:08:00Z</dcterms:created>
  <dcterms:modified xsi:type="dcterms:W3CDTF">2024-05-01T18:23:33Z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FBBE1B7DC5864FBAA8F197C65079CD98_13</vt:lpwstr>
  </property>
</Properties>
</file>