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handoutMasterIdLst>
    <p:handoutMasterId r:id="rId31"/>
  </p:handoutMasterIdLst>
  <p:sldIdLst>
    <p:sldId id="9902" r:id="rId3"/>
    <p:sldId id="9980" r:id="rId5"/>
    <p:sldId id="9981" r:id="rId6"/>
    <p:sldId id="9974" r:id="rId7"/>
    <p:sldId id="9979" r:id="rId8"/>
    <p:sldId id="9965" r:id="rId9"/>
    <p:sldId id="9967" r:id="rId10"/>
    <p:sldId id="9969" r:id="rId11"/>
    <p:sldId id="9982" r:id="rId12"/>
    <p:sldId id="9976" r:id="rId13"/>
    <p:sldId id="9960" r:id="rId14"/>
    <p:sldId id="9961" r:id="rId15"/>
    <p:sldId id="9964" r:id="rId16"/>
    <p:sldId id="9968" r:id="rId17"/>
    <p:sldId id="9983" r:id="rId18"/>
    <p:sldId id="9975" r:id="rId19"/>
    <p:sldId id="9959" r:id="rId20"/>
    <p:sldId id="9963" r:id="rId21"/>
    <p:sldId id="9966" r:id="rId22"/>
    <p:sldId id="9970" r:id="rId23"/>
    <p:sldId id="9984" r:id="rId24"/>
    <p:sldId id="9977" r:id="rId25"/>
    <p:sldId id="9958" r:id="rId26"/>
    <p:sldId id="9978" r:id="rId27"/>
    <p:sldId id="9962" r:id="rId28"/>
    <p:sldId id="9957" r:id="rId29"/>
    <p:sldId id="10005" r:id="rId30"/>
  </p:sldIdLst>
  <p:sldSz cx="12858750" cy="7232650"/>
  <p:notesSz cx="6858000" cy="9144000"/>
  <p:custDataLst>
    <p:tags r:id="rId35"/>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50" userDrawn="1">
          <p15:clr>
            <a:srgbClr val="A4A3A4"/>
          </p15:clr>
        </p15:guide>
        <p15:guide id="3" pos="557" userDrawn="1">
          <p15:clr>
            <a:srgbClr val="A4A3A4"/>
          </p15:clr>
        </p15:guide>
        <p15:guide id="5" orient="horz" pos="4183" userDrawn="1">
          <p15:clr>
            <a:srgbClr val="A4A3A4"/>
          </p15:clr>
        </p15:guide>
        <p15:guide id="6" pos="7497" userDrawn="1">
          <p15:clr>
            <a:srgbClr val="A4A3A4"/>
          </p15:clr>
        </p15:guide>
        <p15:guide id="7" pos="69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3285"/>
    <a:srgbClr val="215BB5"/>
    <a:srgbClr val="0147A7"/>
    <a:srgbClr val="639CD3"/>
    <a:srgbClr val="7AB2E1"/>
    <a:srgbClr val="477FBB"/>
    <a:srgbClr val="7E3E88"/>
    <a:srgbClr val="F39800"/>
    <a:srgbClr val="595959"/>
    <a:srgbClr val="E2D7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13" autoAdjust="0"/>
    <p:restoredTop sz="95317" autoAdjust="0"/>
  </p:normalViewPr>
  <p:slideViewPr>
    <p:cSldViewPr showGuides="1">
      <p:cViewPr varScale="1">
        <p:scale>
          <a:sx n="104" d="100"/>
          <a:sy n="104" d="100"/>
        </p:scale>
        <p:origin x="804" y="102"/>
      </p:cViewPr>
      <p:guideLst>
        <p:guide orient="horz" pos="328"/>
        <p:guide pos="4050"/>
        <p:guide pos="557"/>
        <p:guide orient="horz" pos="4183"/>
        <p:guide pos="7497"/>
        <p:guide pos="6908"/>
      </p:guideLst>
    </p:cSldViewPr>
  </p:slideViewPr>
  <p:outlineViewPr>
    <p:cViewPr>
      <p:scale>
        <a:sx n="100" d="100"/>
        <a:sy n="100" d="100"/>
      </p:scale>
      <p:origin x="0" y="0"/>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9" d="100"/>
          <a:sy n="69" d="100"/>
        </p:scale>
        <p:origin x="2826" y="4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tags" Target="tags/tag9.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handoutMaster" Target="handoutMasters/handoutMaster1.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167825A-42C3-43DF-A9E0-B8B749B3939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DFA0162E-2667-456C-A790-270787271587}" type="slidenum">
              <a:rPr lang="zh-CN" altLang="en-US" smtClean="0"/>
            </a:fld>
            <a:endParaRPr lang="zh-CN"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B963944-84AD-4C31-99FF-18D9B586854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5560A08-AE14-4601-823B-EEE87F151D6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167825A-42C3-43DF-A9E0-B8B749B3939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DFA0162E-2667-456C-A790-270787271587}" type="slidenum">
              <a:rPr lang="zh-CN" altLang="en-US" smtClean="0"/>
            </a:fld>
            <a:endParaRPr lang="zh-CN"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D615DFD-8505-4C7B-90FE-F45A3565472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7406F3C-FA24-4A80-8CD4-EE5698C541FD}"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750" advTm="0">
        <p15:prstTrans prst="crush"/>
      </p:transition>
    </mc:Choice>
    <mc:Fallback>
      <p:transition spd="slow" advTm="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750" advTm="0">
        <p15:prstTrans prst="crush"/>
      </p:transition>
    </mc:Choice>
    <mc:Fallback>
      <p:transition spd="slow" advTm="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750" advTm="0">
        <p15:prstTrans prst="crush"/>
      </p:transition>
    </mc:Choice>
    <mc:Fallback>
      <p:transition spd="slow" advTm="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DD615DFD-8505-4C7B-90FE-F45A3565472F}" type="datetimeFigureOut">
              <a:rPr lang="zh-CN" altLang="en-US" smtClean="0"/>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27406F3C-FA24-4A80-8CD4-EE5698C541F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5="http://schemas.microsoft.com/office/powerpoint/2012/main" Requires="p15">
      <p:transition xmlns:p14="http://schemas.microsoft.com/office/powerpoint/2010/main" spd="slow" Requires="p14" p14:dur="2750" advTm="0">
        <p15:prstTrans prst="crush"/>
      </p:transition>
    </mc:Choice>
    <mc:Fallback>
      <p:transition spd="slow" advTm="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media" Target="../media/media1.mp3"/><Relationship Id="rId3" Type="http://schemas.openxmlformats.org/officeDocument/2006/relationships/audio" Target="../media/media1.mp3"/><Relationship Id="rId2" Type="http://schemas.microsoft.com/office/2007/relationships/hdphoto" Target="../media/image2.wdp"/><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microsoft.com/office/2007/relationships/hdphoto" Target="../media/image17.wdp"/><Relationship Id="rId3" Type="http://schemas.openxmlformats.org/officeDocument/2006/relationships/image" Target="../media/image16.png"/><Relationship Id="rId2" Type="http://schemas.microsoft.com/office/2007/relationships/hdphoto" Target="../media/image15.wdp"/><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microsoft.com/office/2007/relationships/hdphoto" Target="../media/image19.wdp"/><Relationship Id="rId1"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xml"/><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microsoft.com/office/2007/relationships/hdphoto" Target="../media/image24.wdp"/><Relationship Id="rId1"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25.jpe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2.xml"/><Relationship Id="rId3" Type="http://schemas.microsoft.com/office/2007/relationships/hdphoto" Target="../media/image28.wdp"/><Relationship Id="rId2" Type="http://schemas.openxmlformats.org/officeDocument/2006/relationships/image" Target="../media/image27.png"/><Relationship Id="rId1"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29.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1.xml"/><Relationship Id="rId2" Type="http://schemas.microsoft.com/office/2007/relationships/hdphoto" Target="../media/image2.wdp"/><Relationship Id="rId1" Type="http://schemas.openxmlformats.org/officeDocument/2006/relationships/image" Target="../media/image1.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1.xml"/><Relationship Id="rId2" Type="http://schemas.openxmlformats.org/officeDocument/2006/relationships/hyperlink" Target="https://www.pptying.com" TargetMode="External"/><Relationship Id="rId1"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858750" cy="7232650"/>
          </a:xfrm>
          <a:prstGeom prst="rect">
            <a:avLst/>
          </a:prstGeom>
          <a:blipFill dpi="0" rotWithShape="1">
            <a:blip r:embed="rId1" cstate="email">
              <a:extLst>
                <a:ext uri="{BEBA8EAE-BF5A-486C-A8C5-ECC9F3942E4B}">
                  <a14:imgProps xmlns:a14="http://schemas.microsoft.com/office/drawing/2010/main">
                    <a14:imgLayer r:embed="rId2">
                      <a14:imgEffect>
                        <a14:brightnessContrast contrast="20000"/>
                      </a14:imgEffect>
                      <a14:imgEffect>
                        <a14:sharpenSoften amount="25000"/>
                      </a14:imgEffect>
                    </a14:imgLayer>
                  </a14:imgProps>
                </a:ext>
              </a:extLst>
            </a:blip>
            <a:srcRect/>
            <a:stretch>
              <a:fillRect t="-17701" b="680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259"/>
          <p:cNvSpPr>
            <a:spLocks noChangeArrowheads="1"/>
          </p:cNvSpPr>
          <p:nvPr/>
        </p:nvSpPr>
        <p:spPr bwMode="auto">
          <a:xfrm>
            <a:off x="1638300" y="4817417"/>
            <a:ext cx="9582150" cy="1015663"/>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6600" b="1" smtClean="0">
                <a:cs typeface="Arial" panose="020B0604020202020204" pitchFamily="34" charset="0"/>
              </a:rPr>
              <a:t>建材建筑装饰施工</a:t>
            </a:r>
            <a:r>
              <a:rPr lang="en-US" altLang="zh-CN" sz="6600" b="1" smtClean="0">
                <a:cs typeface="Arial" panose="020B0604020202020204" pitchFamily="34" charset="0"/>
              </a:rPr>
              <a:t>PPT</a:t>
            </a:r>
            <a:endParaRPr lang="zh-CN" altLang="en-US" sz="6600" b="1" dirty="0">
              <a:cs typeface="Arial" panose="020B0604020202020204" pitchFamily="34" charset="0"/>
            </a:endParaRPr>
          </a:p>
        </p:txBody>
      </p:sp>
      <p:sp>
        <p:nvSpPr>
          <p:cNvPr id="8" name="矩形 259"/>
          <p:cNvSpPr>
            <a:spLocks noChangeArrowheads="1"/>
          </p:cNvSpPr>
          <p:nvPr/>
        </p:nvSpPr>
        <p:spPr bwMode="auto">
          <a:xfrm>
            <a:off x="2071312" y="5848573"/>
            <a:ext cx="8716126" cy="307777"/>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2000" smtClean="0">
                <a:cs typeface="Arial" panose="020B0604020202020204" pitchFamily="34" charset="0"/>
              </a:rPr>
              <a:t>BUILDING MATERIALS CONSTRUCTION DECORATION PPT</a:t>
            </a:r>
            <a:endParaRPr lang="zh-CN" altLang="en-US" sz="2000" dirty="0">
              <a:cs typeface="Arial" panose="020B0604020202020204" pitchFamily="34" charset="0"/>
            </a:endParaRPr>
          </a:p>
        </p:txBody>
      </p:sp>
      <p:pic>
        <p:nvPicPr>
          <p:cNvPr id="2" name="PPT背景音乐">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6124575" y="-906270"/>
            <a:ext cx="609600" cy="609600"/>
          </a:xfrm>
          <a:prstGeom prst="rect">
            <a:avLst/>
          </a:prstGeom>
        </p:spPr>
      </p:pic>
      <p:sp>
        <p:nvSpPr>
          <p:cNvPr id="3" name="文本框 2"/>
          <p:cNvSpPr txBox="1"/>
          <p:nvPr/>
        </p:nvSpPr>
        <p:spPr>
          <a:xfrm>
            <a:off x="3189015" y="6424637"/>
            <a:ext cx="5904656" cy="338554"/>
          </a:xfrm>
          <a:prstGeom prst="rect">
            <a:avLst/>
          </a:prstGeom>
          <a:noFill/>
        </p:spPr>
        <p:txBody>
          <a:bodyPr wrap="square" rtlCol="0">
            <a:spAutoFit/>
          </a:bodyPr>
          <a:lstStyle/>
          <a:p>
            <a:r>
              <a:rPr lang="zh-CN" altLang="en-US" sz="1600" b="1" dirty="0" smtClean="0"/>
              <a:t>汇报人</a:t>
            </a:r>
            <a:r>
              <a:rPr lang="zh-CN" altLang="en-US" sz="1600" b="1" dirty="0" smtClean="0"/>
              <a:t>：</a:t>
            </a:r>
            <a:r>
              <a:rPr lang="en-US" altLang="zh-CN" sz="1600" b="1" dirty="0" smtClean="0"/>
              <a:t>XXX</a:t>
            </a:r>
            <a:r>
              <a:rPr lang="zh-CN" altLang="en-US" sz="1600" b="1" dirty="0" smtClean="0"/>
              <a:t>                                  </a:t>
            </a:r>
            <a:r>
              <a:rPr lang="zh-CN" altLang="en-US" sz="1600" b="1" dirty="0" smtClean="0"/>
              <a:t>汇报时间：</a:t>
            </a:r>
            <a:r>
              <a:rPr lang="en-US" altLang="zh-CN" sz="1600" b="1" dirty="0" smtClean="0"/>
              <a:t>201X</a:t>
            </a:r>
            <a:r>
              <a:rPr lang="zh-CN" altLang="en-US" sz="1600" b="1" dirty="0" smtClean="0"/>
              <a:t>年</a:t>
            </a:r>
            <a:r>
              <a:rPr lang="en-US" altLang="zh-CN" sz="1600" b="1" dirty="0" smtClean="0"/>
              <a:t>XX</a:t>
            </a:r>
            <a:r>
              <a:rPr lang="zh-CN" altLang="en-US" sz="1600" b="1" dirty="0" smtClean="0"/>
              <a:t>月</a:t>
            </a:r>
            <a:endParaRPr lang="zh-CN" altLang="en-US" sz="1600" b="1"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750" advTm="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7"/>
                                        </p:tgtEl>
                                        <p:attrNameLst>
                                          <p:attrName>ppt_y</p:attrName>
                                        </p:attrNameLst>
                                      </p:cBhvr>
                                      <p:tavLst>
                                        <p:tav tm="0">
                                          <p:val>
                                            <p:strVal val="#ppt_y"/>
                                          </p:val>
                                        </p:tav>
                                        <p:tav tm="100000">
                                          <p:val>
                                            <p:strVal val="#ppt_y"/>
                                          </p:val>
                                        </p:tav>
                                      </p:tavLst>
                                    </p:anim>
                                    <p:anim calcmode="lin" valueType="num">
                                      <p:cBhvr>
                                        <p:cTn id="1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7"/>
                                        </p:tgtEl>
                                      </p:cBhvr>
                                    </p:animEffect>
                                  </p:childTnLst>
                                </p:cTn>
                              </p:par>
                            </p:childTnLst>
                          </p:cTn>
                        </p:par>
                        <p:par>
                          <p:cTn id="22" fill="hold">
                            <p:stCondLst>
                              <p:cond delay="2000"/>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7"/>
                                        </p:tgtEl>
                                      </p:cBhvr>
                                    </p:animEffect>
                                    <p:animScale>
                                      <p:cBhvr>
                                        <p:cTn id="25" dur="250" autoRev="1" fill="hold"/>
                                        <p:tgtEl>
                                          <p:spTgt spid="7"/>
                                        </p:tgtEl>
                                      </p:cBhvr>
                                      <p:by x="105000" y="105000"/>
                                    </p:animScale>
                                  </p:childTnLst>
                                </p:cTn>
                              </p:par>
                            </p:childTnLst>
                          </p:cTn>
                        </p:par>
                        <p:par>
                          <p:cTn id="26" fill="hold">
                            <p:stCondLst>
                              <p:cond delay="25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8"/>
                                        </p:tgtEl>
                                        <p:attrNameLst>
                                          <p:attrName>ppt_y</p:attrName>
                                        </p:attrNameLst>
                                      </p:cBhvr>
                                      <p:tavLst>
                                        <p:tav tm="0">
                                          <p:val>
                                            <p:strVal val="#ppt_y"/>
                                          </p:val>
                                        </p:tav>
                                        <p:tav tm="100000">
                                          <p:val>
                                            <p:strVal val="#ppt_y"/>
                                          </p:val>
                                        </p:tav>
                                      </p:tavLst>
                                    </p:anim>
                                    <p:anim calcmode="lin" valueType="num">
                                      <p:cBhvr>
                                        <p:cTn id="31"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8"/>
                                        </p:tgtEl>
                                      </p:cBhvr>
                                    </p:animEffect>
                                  </p:childTnLst>
                                </p:cTn>
                              </p:par>
                            </p:childTnLst>
                          </p:cTn>
                        </p:par>
                        <p:par>
                          <p:cTn id="34" fill="hold">
                            <p:stCondLst>
                              <p:cond delay="5250"/>
                            </p:stCondLst>
                            <p:childTnLst>
                              <p:par>
                                <p:cTn id="35" presetID="26" presetClass="emph" presetSubtype="0" fill="hold" grpId="1" nodeType="afterEffect">
                                  <p:stCondLst>
                                    <p:cond delay="0"/>
                                  </p:stCondLst>
                                  <p:iterate type="lt">
                                    <p:tmPct val="0"/>
                                  </p:iterate>
                                  <p:childTnLst>
                                    <p:animEffect transition="out" filter="fade">
                                      <p:cBhvr>
                                        <p:cTn id="36" dur="500" tmFilter="0, 0; .2, .5; .8, .5; 1, 0"/>
                                        <p:tgtEl>
                                          <p:spTgt spid="8"/>
                                        </p:tgtEl>
                                      </p:cBhvr>
                                    </p:animEffect>
                                    <p:animScale>
                                      <p:cBhvr>
                                        <p:cTn id="37"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8" repeatCount="indefinite" fill="remove" display="0">
                  <p:stCondLst>
                    <p:cond delay="indefinite"/>
                  </p:stCondLst>
                  <p:endCondLst>
                    <p:cond evt="onStopAudio" delay="0">
                      <p:tgtEl>
                        <p:sldTgt/>
                      </p:tgtEl>
                    </p:cond>
                  </p:endCondLst>
                </p:cTn>
                <p:tgtEl>
                  <p:spTgt spid="2"/>
                </p:tgtEl>
              </p:cMediaNode>
            </p:audio>
          </p:childTnLst>
        </p:cTn>
      </p:par>
    </p:tnLst>
    <p:bldLst>
      <p:bldP spid="4" grpId="0" animBg="1"/>
      <p:bldP spid="7" grpId="0"/>
      <p:bldP spid="7" grpId="1"/>
      <p:bldP spid="8" grpId="0"/>
      <p:bldP spid="8"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716336"/>
            <a:ext cx="7149455" cy="4586132"/>
          </a:xfrm>
          <a:prstGeom prst="rect">
            <a:avLst/>
          </a:prstGeom>
          <a:blipFill dpi="0" rotWithShape="1">
            <a:blip r:embed="rId1"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方正正粗黑简体" panose="02000000000000000000" pitchFamily="2" charset="-122"/>
              <a:sym typeface="Arial" panose="020B0604020202020204" pitchFamily="34" charset="0"/>
            </a:endParaRPr>
          </a:p>
        </p:txBody>
      </p:sp>
      <p:sp>
        <p:nvSpPr>
          <p:cNvPr id="12" name="圆角矩形 11"/>
          <p:cNvSpPr/>
          <p:nvPr/>
        </p:nvSpPr>
        <p:spPr>
          <a:xfrm>
            <a:off x="7372654" y="2882752"/>
            <a:ext cx="4673296" cy="68164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000">
              <a:latin typeface="Arial" panose="020B0604020202020204" pitchFamily="34" charset="0"/>
              <a:ea typeface="方正正粗黑简体" panose="02000000000000000000" pitchFamily="2" charset="-122"/>
              <a:sym typeface="Arial" panose="020B0604020202020204" pitchFamily="34" charset="0"/>
            </a:endParaRPr>
          </a:p>
        </p:txBody>
      </p:sp>
      <p:sp>
        <p:nvSpPr>
          <p:cNvPr id="13" name="圆角矩形 12"/>
          <p:cNvSpPr/>
          <p:nvPr/>
        </p:nvSpPr>
        <p:spPr>
          <a:xfrm>
            <a:off x="7368498" y="4802429"/>
            <a:ext cx="4677451" cy="68164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000">
              <a:latin typeface="Arial" panose="020B0604020202020204" pitchFamily="34" charset="0"/>
              <a:ea typeface="方正正粗黑简体" panose="02000000000000000000" pitchFamily="2" charset="-122"/>
              <a:sym typeface="Arial" panose="020B0604020202020204" pitchFamily="34" charset="0"/>
            </a:endParaRPr>
          </a:p>
        </p:txBody>
      </p:sp>
      <p:sp>
        <p:nvSpPr>
          <p:cNvPr id="14" name="矩形 13"/>
          <p:cNvSpPr/>
          <p:nvPr/>
        </p:nvSpPr>
        <p:spPr>
          <a:xfrm>
            <a:off x="7942780" y="3055673"/>
            <a:ext cx="779539" cy="308098"/>
          </a:xfrm>
          <a:prstGeom prst="rect">
            <a:avLst/>
          </a:prstGeom>
        </p:spPr>
        <p:txBody>
          <a:bodyPr wrap="square" lIns="0" tIns="0" rIns="0" bIns="0">
            <a:spAutoFit/>
          </a:bodyPr>
          <a:lstStyle/>
          <a:p>
            <a:pPr algn="ctr"/>
            <a:r>
              <a:rPr lang="en-US" altLang="zh-CN" sz="2000" dirty="0">
                <a:solidFill>
                  <a:schemeClr val="bg1"/>
                </a:solidFill>
                <a:latin typeface="Arial" panose="020B0604020202020204" pitchFamily="34" charset="0"/>
                <a:ea typeface="方正正粗黑简体" panose="02000000000000000000" pitchFamily="2" charset="-122"/>
                <a:sym typeface="Arial" panose="020B0604020202020204" pitchFamily="34" charset="0"/>
              </a:rPr>
              <a:t>20%</a:t>
            </a:r>
            <a:endParaRPr lang="en-US" altLang="zh-CN" sz="2000" dirty="0">
              <a:solidFill>
                <a:schemeClr val="bg1"/>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15" name="矩形 14"/>
          <p:cNvSpPr/>
          <p:nvPr/>
        </p:nvSpPr>
        <p:spPr>
          <a:xfrm>
            <a:off x="8008143" y="4975350"/>
            <a:ext cx="648812" cy="308098"/>
          </a:xfrm>
          <a:prstGeom prst="rect">
            <a:avLst/>
          </a:prstGeom>
        </p:spPr>
        <p:txBody>
          <a:bodyPr wrap="square" lIns="0" tIns="0" rIns="0" bIns="0">
            <a:spAutoFit/>
          </a:bodyPr>
          <a:lstStyle/>
          <a:p>
            <a:pPr algn="ctr"/>
            <a:r>
              <a:rPr lang="en-US" altLang="zh-CN" sz="2000" dirty="0">
                <a:solidFill>
                  <a:schemeClr val="bg1"/>
                </a:solidFill>
                <a:latin typeface="Arial" panose="020B0604020202020204" pitchFamily="34" charset="0"/>
                <a:ea typeface="方正正粗黑简体" panose="02000000000000000000" pitchFamily="2" charset="-122"/>
                <a:sym typeface="Arial" panose="020B0604020202020204" pitchFamily="34" charset="0"/>
              </a:rPr>
              <a:t>80%</a:t>
            </a:r>
            <a:endParaRPr lang="en-US" altLang="zh-CN" sz="2000" dirty="0">
              <a:solidFill>
                <a:schemeClr val="bg1"/>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16" name="Content Placeholder 2"/>
          <p:cNvSpPr txBox="1"/>
          <p:nvPr/>
        </p:nvSpPr>
        <p:spPr>
          <a:xfrm>
            <a:off x="7372654" y="2570855"/>
            <a:ext cx="1510052" cy="21544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spcBef>
                <a:spcPts val="0"/>
              </a:spcBef>
              <a:spcAft>
                <a:spcPts val="0"/>
              </a:spcAft>
            </a:pPr>
            <a:r>
              <a:rPr lang="zh-CN" altLang="en-US" sz="1400" dirty="0">
                <a:solidFill>
                  <a:schemeClr val="bg1">
                    <a:lumMod val="65000"/>
                  </a:schemeClr>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请替换文字内容</a:t>
            </a:r>
            <a:endParaRPr lang="en-US" sz="1400" b="1" dirty="0">
              <a:solidFill>
                <a:schemeClr val="bg1">
                  <a:lumMod val="65000"/>
                </a:schemeClr>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endParaRPr>
          </a:p>
        </p:txBody>
      </p:sp>
      <p:sp>
        <p:nvSpPr>
          <p:cNvPr id="17" name="Content Placeholder 2"/>
          <p:cNvSpPr txBox="1"/>
          <p:nvPr/>
        </p:nvSpPr>
        <p:spPr>
          <a:xfrm>
            <a:off x="7376789" y="3640070"/>
            <a:ext cx="4669161" cy="73866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800" dirty="0">
                <a:solidFill>
                  <a:schemeClr val="bg1">
                    <a:lumMod val="65000"/>
                  </a:schemeClr>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修改文字内容，也可以直接复制你的内容到此</a:t>
            </a:r>
            <a:r>
              <a:rPr lang="zh-CN" altLang="en-US" sz="800" dirty="0" smtClean="0">
                <a:solidFill>
                  <a:schemeClr val="bg1">
                    <a:lumMod val="65000"/>
                  </a:schemeClr>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a:t>
            </a:r>
            <a:r>
              <a:rPr lang="zh-CN" altLang="en-US" sz="800" dirty="0">
                <a:solidFill>
                  <a:schemeClr val="bg1">
                    <a:lumMod val="65000"/>
                  </a:schemeClr>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修改文字内容，也可以直接复制你的内容到此</a:t>
            </a:r>
            <a:r>
              <a:rPr lang="zh-CN" altLang="en-US" sz="800" dirty="0" smtClean="0">
                <a:solidFill>
                  <a:schemeClr val="bg1">
                    <a:lumMod val="65000"/>
                  </a:schemeClr>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a:t>
            </a:r>
            <a:endParaRPr lang="en-US" altLang="zh-CN" sz="800" b="1" dirty="0">
              <a:solidFill>
                <a:schemeClr val="bg1">
                  <a:lumMod val="65000"/>
                </a:schemeClr>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endParaRPr>
          </a:p>
        </p:txBody>
      </p:sp>
      <p:sp>
        <p:nvSpPr>
          <p:cNvPr id="18" name="Content Placeholder 2"/>
          <p:cNvSpPr txBox="1"/>
          <p:nvPr/>
        </p:nvSpPr>
        <p:spPr>
          <a:xfrm>
            <a:off x="7376789" y="5581733"/>
            <a:ext cx="4669161" cy="73866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800" dirty="0">
                <a:solidFill>
                  <a:schemeClr val="bg1">
                    <a:lumMod val="65000"/>
                  </a:schemeClr>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修改文字内容，也可以直接复制你的内容到此</a:t>
            </a:r>
            <a:r>
              <a:rPr lang="zh-CN" altLang="en-US" sz="800" dirty="0" smtClean="0">
                <a:solidFill>
                  <a:schemeClr val="bg1">
                    <a:lumMod val="65000"/>
                  </a:schemeClr>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a:t>
            </a:r>
            <a:r>
              <a:rPr lang="zh-CN" altLang="en-US" sz="800" dirty="0">
                <a:solidFill>
                  <a:schemeClr val="bg1">
                    <a:lumMod val="65000"/>
                  </a:schemeClr>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修改文字内容，也可以直接复制你的内容到此</a:t>
            </a:r>
            <a:r>
              <a:rPr lang="zh-CN" altLang="en-US" sz="800" dirty="0" smtClean="0">
                <a:solidFill>
                  <a:schemeClr val="bg1">
                    <a:lumMod val="65000"/>
                  </a:schemeClr>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a:t>
            </a:r>
            <a:endParaRPr lang="en-US" altLang="zh-CN" sz="800" b="1" dirty="0">
              <a:solidFill>
                <a:schemeClr val="bg1">
                  <a:lumMod val="65000"/>
                </a:schemeClr>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endParaRPr>
          </a:p>
        </p:txBody>
      </p:sp>
      <p:sp>
        <p:nvSpPr>
          <p:cNvPr id="10" name="Content Placeholder 2"/>
          <p:cNvSpPr txBox="1"/>
          <p:nvPr/>
        </p:nvSpPr>
        <p:spPr>
          <a:xfrm>
            <a:off x="7372654" y="4514175"/>
            <a:ext cx="1510052" cy="21544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spcBef>
                <a:spcPts val="0"/>
              </a:spcBef>
              <a:spcAft>
                <a:spcPts val="0"/>
              </a:spcAft>
            </a:pPr>
            <a:r>
              <a:rPr lang="zh-CN" altLang="en-US" sz="1400" dirty="0">
                <a:solidFill>
                  <a:schemeClr val="bg1">
                    <a:lumMod val="65000"/>
                  </a:schemeClr>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请替换文字内容</a:t>
            </a:r>
            <a:endParaRPr lang="en-US" sz="1400" b="1" dirty="0">
              <a:solidFill>
                <a:schemeClr val="bg1">
                  <a:lumMod val="65000"/>
                </a:schemeClr>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endParaRPr>
          </a:p>
        </p:txBody>
      </p:sp>
      <p:sp>
        <p:nvSpPr>
          <p:cNvPr id="11" name="矩形 10"/>
          <p:cNvSpPr/>
          <p:nvPr/>
        </p:nvSpPr>
        <p:spPr>
          <a:xfrm>
            <a:off x="1061" y="397"/>
            <a:ext cx="12856633" cy="1028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矩形 18"/>
          <p:cNvSpPr/>
          <p:nvPr/>
        </p:nvSpPr>
        <p:spPr>
          <a:xfrm>
            <a:off x="1059" y="397"/>
            <a:ext cx="516916" cy="1028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8"/>
          <p:cNvSpPr txBox="1"/>
          <p:nvPr/>
        </p:nvSpPr>
        <p:spPr>
          <a:xfrm>
            <a:off x="857862" y="280083"/>
            <a:ext cx="2092296" cy="369012"/>
          </a:xfrm>
          <a:prstGeom prst="rect">
            <a:avLst/>
          </a:prstGeom>
          <a:noFill/>
        </p:spPr>
        <p:txBody>
          <a:bodyPr wrap="square" lIns="0" tIns="0" rIns="0" bIns="0" rtlCol="0" anchor="ctr">
            <a:spAutoFit/>
          </a:bodyPr>
          <a:lstStyle/>
          <a:p>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8"/>
          <p:cNvSpPr txBox="1"/>
          <p:nvPr/>
        </p:nvSpPr>
        <p:spPr>
          <a:xfrm>
            <a:off x="857862" y="693077"/>
            <a:ext cx="3138790" cy="215123"/>
          </a:xfrm>
          <a:prstGeom prst="rect">
            <a:avLst/>
          </a:prstGeom>
          <a:noFill/>
        </p:spPr>
        <p:txBody>
          <a:bodyPr wrap="square" lIns="0" tIns="0" rIns="0" bIns="0" rtlCol="0" anchor="ctr">
            <a:spAutoFit/>
          </a:bodyPr>
          <a:lstStyle/>
          <a:p>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矩形 22"/>
          <p:cNvSpPr/>
          <p:nvPr/>
        </p:nvSpPr>
        <p:spPr>
          <a:xfrm>
            <a:off x="1061" y="7097981"/>
            <a:ext cx="12856633" cy="45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750" advTm="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750"/>
                                        <p:tgtEl>
                                          <p:spTgt spid="16"/>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750"/>
                                        <p:tgtEl>
                                          <p:spTgt spid="17"/>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75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0-#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1+#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p:bldP spid="15" grpId="0"/>
      <p:bldP spid="16" grpId="0"/>
      <p:bldP spid="17" grpId="0"/>
      <p:bldP spid="1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3935586" y="3242259"/>
            <a:ext cx="2899351" cy="2568745"/>
            <a:chOff x="3730902" y="2833667"/>
            <a:chExt cx="2748807" cy="2436248"/>
          </a:xfrm>
        </p:grpSpPr>
        <p:grpSp>
          <p:nvGrpSpPr>
            <p:cNvPr id="7" name="组合 6"/>
            <p:cNvGrpSpPr/>
            <p:nvPr/>
          </p:nvGrpSpPr>
          <p:grpSpPr>
            <a:xfrm>
              <a:off x="3730902" y="2833667"/>
              <a:ext cx="2748807" cy="2436248"/>
              <a:chOff x="2795588" y="1898903"/>
              <a:chExt cx="3048000" cy="2701420"/>
            </a:xfrm>
          </p:grpSpPr>
          <p:sp>
            <p:nvSpPr>
              <p:cNvPr id="8" name="Freeform 5"/>
              <p:cNvSpPr/>
              <p:nvPr/>
            </p:nvSpPr>
            <p:spPr bwMode="auto">
              <a:xfrm>
                <a:off x="2795588" y="1898903"/>
                <a:ext cx="3048000" cy="270142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1000">
                    <a:schemeClr val="bg1"/>
                  </a:gs>
                  <a:gs pos="61000">
                    <a:schemeClr val="bg1">
                      <a:lumMod val="85000"/>
                    </a:schemeClr>
                  </a:gs>
                  <a:gs pos="100000">
                    <a:schemeClr val="bg1">
                      <a:lumMod val="50000"/>
                    </a:schemeClr>
                  </a:gs>
                </a:gsLst>
                <a:lin ang="2700000" scaled="1"/>
                <a:tileRect/>
              </a:gradFill>
              <a:ln w="76200">
                <a:noFill/>
              </a:ln>
              <a:effectLst>
                <a:softEdge rad="165100"/>
              </a:effec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5"/>
              <p:cNvSpPr/>
              <p:nvPr/>
            </p:nvSpPr>
            <p:spPr bwMode="auto">
              <a:xfrm>
                <a:off x="3245114" y="2297314"/>
                <a:ext cx="2148949" cy="190459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76200">
                <a:gradFill flip="none" rotWithShape="1">
                  <a:gsLst>
                    <a:gs pos="0">
                      <a:schemeClr val="bg1">
                        <a:lumMod val="70000"/>
                      </a:schemeClr>
                    </a:gs>
                    <a:gs pos="100000">
                      <a:schemeClr val="bg1">
                        <a:lumMod val="95000"/>
                      </a:schemeClr>
                    </a:gs>
                  </a:gsLst>
                  <a:lin ang="2700000" scaled="1"/>
                  <a:tileRect/>
                </a:gradFill>
              </a:ln>
              <a:effec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5"/>
              <p:cNvSpPr/>
              <p:nvPr/>
            </p:nvSpPr>
            <p:spPr bwMode="auto">
              <a:xfrm>
                <a:off x="3354148" y="2393951"/>
                <a:ext cx="1930880" cy="171132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5000"/>
                    </a:schemeClr>
                  </a:gs>
                  <a:gs pos="100000">
                    <a:schemeClr val="bg1">
                      <a:lumMod val="75000"/>
                    </a:schemeClr>
                  </a:gs>
                </a:gsLst>
                <a:lin ang="2700000" scaled="1"/>
                <a:tileRect/>
              </a:gradFill>
              <a:ln w="50800">
                <a:noFill/>
              </a:ln>
              <a:effec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5"/>
              <p:cNvSpPr/>
              <p:nvPr/>
            </p:nvSpPr>
            <p:spPr bwMode="auto">
              <a:xfrm>
                <a:off x="3415048" y="2447926"/>
                <a:ext cx="1809080" cy="16033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100000"/>
                    </a:schemeClr>
                  </a:gs>
                  <a:gs pos="100000">
                    <a:schemeClr val="bg1">
                      <a:lumMod val="60000"/>
                    </a:schemeClr>
                  </a:gs>
                </a:gsLst>
                <a:lin ang="2700000" scaled="1"/>
                <a:tileRect/>
              </a:gradFill>
              <a:ln w="25400">
                <a:gradFill flip="none" rotWithShape="1">
                  <a:gsLst>
                    <a:gs pos="0">
                      <a:schemeClr val="bg1">
                        <a:lumMod val="65000"/>
                      </a:schemeClr>
                    </a:gs>
                    <a:gs pos="100000">
                      <a:schemeClr val="bg1"/>
                    </a:gs>
                  </a:gsLst>
                  <a:lin ang="2700000" scaled="1"/>
                  <a:tileRect/>
                </a:gradFill>
              </a:ln>
              <a:effec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8" name="任意多边形 17"/>
            <p:cNvSpPr/>
            <p:nvPr/>
          </p:nvSpPr>
          <p:spPr bwMode="auto">
            <a:xfrm>
              <a:off x="4398646" y="3346941"/>
              <a:ext cx="1413318" cy="1045468"/>
            </a:xfrm>
            <a:custGeom>
              <a:avLst/>
              <a:gdLst>
                <a:gd name="connsiteX0" fmla="*/ 477288 w 1413318"/>
                <a:gd name="connsiteY0" fmla="*/ 0 h 1045468"/>
                <a:gd name="connsiteX1" fmla="*/ 1141754 w 1413318"/>
                <a:gd name="connsiteY1" fmla="*/ 0 h 1045468"/>
                <a:gd name="connsiteX2" fmla="*/ 1269901 w 1413318"/>
                <a:gd name="connsiteY2" fmla="*/ 73605 h 1045468"/>
                <a:gd name="connsiteX3" fmla="*/ 1379563 w 1413318"/>
                <a:gd name="connsiteY3" fmla="*/ 263659 h 1045468"/>
                <a:gd name="connsiteX4" fmla="*/ 1413318 w 1413318"/>
                <a:gd name="connsiteY4" fmla="*/ 322158 h 1045468"/>
                <a:gd name="connsiteX5" fmla="*/ 160509 w 1413318"/>
                <a:gd name="connsiteY5" fmla="*/ 1045468 h 1045468"/>
                <a:gd name="connsiteX6" fmla="*/ 157069 w 1413318"/>
                <a:gd name="connsiteY6" fmla="*/ 1039507 h 1045468"/>
                <a:gd name="connsiteX7" fmla="*/ 16909 w 1413318"/>
                <a:gd name="connsiteY7" fmla="*/ 796598 h 1045468"/>
                <a:gd name="connsiteX8" fmla="*/ 16909 w 1413318"/>
                <a:gd name="connsiteY8" fmla="*/ 649388 h 1045468"/>
                <a:gd name="connsiteX9" fmla="*/ 349141 w 1413318"/>
                <a:gd name="connsiteY9" fmla="*/ 73605 h 1045468"/>
                <a:gd name="connsiteX10" fmla="*/ 477288 w 1413318"/>
                <a:gd name="connsiteY10" fmla="*/ 0 h 1045468"/>
                <a:gd name="connsiteX0-1" fmla="*/ 477288 w 1413318"/>
                <a:gd name="connsiteY0-2" fmla="*/ 0 h 1045468"/>
                <a:gd name="connsiteX1-3" fmla="*/ 1141754 w 1413318"/>
                <a:gd name="connsiteY1-4" fmla="*/ 0 h 1045468"/>
                <a:gd name="connsiteX2-5" fmla="*/ 1269901 w 1413318"/>
                <a:gd name="connsiteY2-6" fmla="*/ 73605 h 1045468"/>
                <a:gd name="connsiteX3-7" fmla="*/ 1379563 w 1413318"/>
                <a:gd name="connsiteY3-8" fmla="*/ 263659 h 1045468"/>
                <a:gd name="connsiteX4-9" fmla="*/ 1413318 w 1413318"/>
                <a:gd name="connsiteY4-10" fmla="*/ 322158 h 1045468"/>
                <a:gd name="connsiteX5-11" fmla="*/ 160509 w 1413318"/>
                <a:gd name="connsiteY5-12" fmla="*/ 1045468 h 1045468"/>
                <a:gd name="connsiteX6-13" fmla="*/ 16909 w 1413318"/>
                <a:gd name="connsiteY6-14" fmla="*/ 796598 h 1045468"/>
                <a:gd name="connsiteX7-15" fmla="*/ 16909 w 1413318"/>
                <a:gd name="connsiteY7-16" fmla="*/ 649388 h 1045468"/>
                <a:gd name="connsiteX8-17" fmla="*/ 349141 w 1413318"/>
                <a:gd name="connsiteY8-18" fmla="*/ 73605 h 1045468"/>
                <a:gd name="connsiteX9-19" fmla="*/ 477288 w 1413318"/>
                <a:gd name="connsiteY9-20" fmla="*/ 0 h 1045468"/>
                <a:gd name="connsiteX0-21" fmla="*/ 477288 w 1413318"/>
                <a:gd name="connsiteY0-22" fmla="*/ 0 h 1045468"/>
                <a:gd name="connsiteX1-23" fmla="*/ 1141754 w 1413318"/>
                <a:gd name="connsiteY1-24" fmla="*/ 0 h 1045468"/>
                <a:gd name="connsiteX2-25" fmla="*/ 1269901 w 1413318"/>
                <a:gd name="connsiteY2-26" fmla="*/ 73605 h 1045468"/>
                <a:gd name="connsiteX3-27" fmla="*/ 1379563 w 1413318"/>
                <a:gd name="connsiteY3-28" fmla="*/ 263659 h 1045468"/>
                <a:gd name="connsiteX4-29" fmla="*/ 1413318 w 1413318"/>
                <a:gd name="connsiteY4-30" fmla="*/ 322158 h 1045468"/>
                <a:gd name="connsiteX5-31" fmla="*/ 160509 w 1413318"/>
                <a:gd name="connsiteY5-32" fmla="*/ 1045468 h 1045468"/>
                <a:gd name="connsiteX6-33" fmla="*/ 16909 w 1413318"/>
                <a:gd name="connsiteY6-34" fmla="*/ 796598 h 1045468"/>
                <a:gd name="connsiteX7-35" fmla="*/ 16909 w 1413318"/>
                <a:gd name="connsiteY7-36" fmla="*/ 649388 h 1045468"/>
                <a:gd name="connsiteX8-37" fmla="*/ 349141 w 1413318"/>
                <a:gd name="connsiteY8-38" fmla="*/ 73605 h 1045468"/>
                <a:gd name="connsiteX9-39" fmla="*/ 477288 w 1413318"/>
                <a:gd name="connsiteY9-40" fmla="*/ 0 h 1045468"/>
                <a:gd name="connsiteX0-41" fmla="*/ 477288 w 1413318"/>
                <a:gd name="connsiteY0-42" fmla="*/ 0 h 1045468"/>
                <a:gd name="connsiteX1-43" fmla="*/ 1141754 w 1413318"/>
                <a:gd name="connsiteY1-44" fmla="*/ 0 h 1045468"/>
                <a:gd name="connsiteX2-45" fmla="*/ 1269901 w 1413318"/>
                <a:gd name="connsiteY2-46" fmla="*/ 73605 h 1045468"/>
                <a:gd name="connsiteX3-47" fmla="*/ 1379563 w 1413318"/>
                <a:gd name="connsiteY3-48" fmla="*/ 263659 h 1045468"/>
                <a:gd name="connsiteX4-49" fmla="*/ 1413318 w 1413318"/>
                <a:gd name="connsiteY4-50" fmla="*/ 322158 h 1045468"/>
                <a:gd name="connsiteX5-51" fmla="*/ 160509 w 1413318"/>
                <a:gd name="connsiteY5-52" fmla="*/ 1045468 h 1045468"/>
                <a:gd name="connsiteX6-53" fmla="*/ 16909 w 1413318"/>
                <a:gd name="connsiteY6-54" fmla="*/ 796598 h 1045468"/>
                <a:gd name="connsiteX7-55" fmla="*/ 16909 w 1413318"/>
                <a:gd name="connsiteY7-56" fmla="*/ 649388 h 1045468"/>
                <a:gd name="connsiteX8-57" fmla="*/ 349141 w 1413318"/>
                <a:gd name="connsiteY8-58" fmla="*/ 73605 h 1045468"/>
                <a:gd name="connsiteX9-59" fmla="*/ 477288 w 1413318"/>
                <a:gd name="connsiteY9-60" fmla="*/ 0 h 1045468"/>
                <a:gd name="connsiteX0-61" fmla="*/ 477288 w 1413318"/>
                <a:gd name="connsiteY0-62" fmla="*/ 0 h 1045468"/>
                <a:gd name="connsiteX1-63" fmla="*/ 1141754 w 1413318"/>
                <a:gd name="connsiteY1-64" fmla="*/ 0 h 1045468"/>
                <a:gd name="connsiteX2-65" fmla="*/ 1269901 w 1413318"/>
                <a:gd name="connsiteY2-66" fmla="*/ 73605 h 1045468"/>
                <a:gd name="connsiteX3-67" fmla="*/ 1379563 w 1413318"/>
                <a:gd name="connsiteY3-68" fmla="*/ 263659 h 1045468"/>
                <a:gd name="connsiteX4-69" fmla="*/ 1413318 w 1413318"/>
                <a:gd name="connsiteY4-70" fmla="*/ 322158 h 1045468"/>
                <a:gd name="connsiteX5-71" fmla="*/ 160509 w 1413318"/>
                <a:gd name="connsiteY5-72" fmla="*/ 1045468 h 1045468"/>
                <a:gd name="connsiteX6-73" fmla="*/ 16909 w 1413318"/>
                <a:gd name="connsiteY6-74" fmla="*/ 796598 h 1045468"/>
                <a:gd name="connsiteX7-75" fmla="*/ 16909 w 1413318"/>
                <a:gd name="connsiteY7-76" fmla="*/ 649388 h 1045468"/>
                <a:gd name="connsiteX8-77" fmla="*/ 349141 w 1413318"/>
                <a:gd name="connsiteY8-78" fmla="*/ 73605 h 1045468"/>
                <a:gd name="connsiteX9-79" fmla="*/ 477288 w 1413318"/>
                <a:gd name="connsiteY9-80" fmla="*/ 0 h 1045468"/>
                <a:gd name="connsiteX0-81" fmla="*/ 477288 w 1413318"/>
                <a:gd name="connsiteY0-82" fmla="*/ 0 h 1045468"/>
                <a:gd name="connsiteX1-83" fmla="*/ 1141754 w 1413318"/>
                <a:gd name="connsiteY1-84" fmla="*/ 0 h 1045468"/>
                <a:gd name="connsiteX2-85" fmla="*/ 1269901 w 1413318"/>
                <a:gd name="connsiteY2-86" fmla="*/ 73605 h 1045468"/>
                <a:gd name="connsiteX3-87" fmla="*/ 1379563 w 1413318"/>
                <a:gd name="connsiteY3-88" fmla="*/ 263659 h 1045468"/>
                <a:gd name="connsiteX4-89" fmla="*/ 1413318 w 1413318"/>
                <a:gd name="connsiteY4-90" fmla="*/ 322158 h 1045468"/>
                <a:gd name="connsiteX5-91" fmla="*/ 160509 w 1413318"/>
                <a:gd name="connsiteY5-92" fmla="*/ 1045468 h 1045468"/>
                <a:gd name="connsiteX6-93" fmla="*/ 16909 w 1413318"/>
                <a:gd name="connsiteY6-94" fmla="*/ 796598 h 1045468"/>
                <a:gd name="connsiteX7-95" fmla="*/ 16909 w 1413318"/>
                <a:gd name="connsiteY7-96" fmla="*/ 649388 h 1045468"/>
                <a:gd name="connsiteX8-97" fmla="*/ 349141 w 1413318"/>
                <a:gd name="connsiteY8-98" fmla="*/ 73605 h 1045468"/>
                <a:gd name="connsiteX9-99" fmla="*/ 477288 w 1413318"/>
                <a:gd name="connsiteY9-100" fmla="*/ 0 h 10454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413318" h="1045468">
                  <a:moveTo>
                    <a:pt x="477288" y="0"/>
                  </a:moveTo>
                  <a:lnTo>
                    <a:pt x="1141754" y="0"/>
                  </a:lnTo>
                  <a:cubicBezTo>
                    <a:pt x="1189215" y="0"/>
                    <a:pt x="1246170" y="33241"/>
                    <a:pt x="1269901" y="73605"/>
                  </a:cubicBezTo>
                  <a:lnTo>
                    <a:pt x="1379563" y="263659"/>
                  </a:lnTo>
                  <a:lnTo>
                    <a:pt x="1413318" y="322158"/>
                  </a:lnTo>
                  <a:cubicBezTo>
                    <a:pt x="1052864" y="801386"/>
                    <a:pt x="959112" y="875802"/>
                    <a:pt x="160509" y="1045468"/>
                  </a:cubicBezTo>
                  <a:lnTo>
                    <a:pt x="16909" y="796598"/>
                  </a:lnTo>
                  <a:cubicBezTo>
                    <a:pt x="-5636" y="756234"/>
                    <a:pt x="-5636" y="689752"/>
                    <a:pt x="16909" y="649388"/>
                  </a:cubicBezTo>
                  <a:lnTo>
                    <a:pt x="349141" y="73605"/>
                  </a:lnTo>
                  <a:cubicBezTo>
                    <a:pt x="372872" y="33241"/>
                    <a:pt x="431013" y="0"/>
                    <a:pt x="477288" y="0"/>
                  </a:cubicBezTo>
                  <a:close/>
                </a:path>
              </a:pathLst>
            </a:custGeom>
            <a:solidFill>
              <a:schemeClr val="bg1">
                <a:alpha val="18000"/>
              </a:schemeClr>
            </a:solidFill>
            <a:ln w="25400">
              <a:noFill/>
            </a:ln>
            <a:effectLst/>
          </p:spPr>
          <p:txBody>
            <a:bodyPr vert="horz" wrap="square" lIns="96435" tIns="48218" rIns="96435" bIns="48218" numCol="1" anchor="t" anchorCtr="0" compatLnSpc="1">
              <a:noAutofit/>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文本框 27"/>
            <p:cNvSpPr txBox="1"/>
            <p:nvPr/>
          </p:nvSpPr>
          <p:spPr>
            <a:xfrm>
              <a:off x="4704173" y="3488443"/>
              <a:ext cx="802264" cy="703178"/>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altLang="zh-CN" sz="4220" dirty="0">
                  <a:ln w="15875">
                    <a:gradFill flip="none" rotWithShape="1">
                      <a:gsLst>
                        <a:gs pos="25000">
                          <a:srgbClr val="EDEDED"/>
                        </a:gs>
                        <a:gs pos="0">
                          <a:srgbClr val="F8F8F8"/>
                        </a:gs>
                        <a:gs pos="100000">
                          <a:prstClr val="white"/>
                        </a:gs>
                      </a:gsLst>
                      <a:lin ang="2700000" scaled="1"/>
                      <a:tileRect/>
                    </a:gradFill>
                  </a:ln>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02</a:t>
              </a:r>
              <a:endParaRPr lang="zh-CN" altLang="en-US" sz="4220" dirty="0">
                <a:ln w="15875">
                  <a:gradFill flip="none" rotWithShape="1">
                    <a:gsLst>
                      <a:gs pos="25000">
                        <a:srgbClr val="EDEDED"/>
                      </a:gs>
                      <a:gs pos="0">
                        <a:srgbClr val="F8F8F8"/>
                      </a:gs>
                      <a:gs pos="100000">
                        <a:prstClr val="white"/>
                      </a:gs>
                    </a:gsLst>
                    <a:lin ang="2700000" scaled="1"/>
                    <a:tileRect/>
                  </a:gradFill>
                </a:ln>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3" name="图片 22"/>
            <p:cNvPicPr>
              <a:picLocks noChangeAspect="1"/>
            </p:cNvPicPr>
            <p:nvPr/>
          </p:nvPicPr>
          <p:blipFill rotWithShape="1">
            <a:blip r:embed="rId1" cstate="email">
              <a:grayscl/>
              <a:extLst>
                <a:ext uri="{BEBA8EAE-BF5A-486C-A8C5-ECC9F3942E4B}">
                  <a14:imgProps xmlns:a14="http://schemas.microsoft.com/office/drawing/2010/main">
                    <a14:imgLayer r:embed="rId2">
                      <a14:imgEffect>
                        <a14:colorTemperature colorTemp="2000"/>
                      </a14:imgEffect>
                    </a14:imgLayer>
                  </a14:imgProps>
                </a:ext>
              </a:extLst>
            </a:blip>
            <a:srcRect/>
            <a:stretch>
              <a:fillRect/>
            </a:stretch>
          </p:blipFill>
          <p:spPr>
            <a:xfrm rot="10800000" flipH="1">
              <a:off x="4579828" y="4116993"/>
              <a:ext cx="1050956" cy="41629"/>
            </a:xfrm>
            <a:prstGeom prst="rect">
              <a:avLst/>
            </a:prstGeom>
          </p:spPr>
        </p:pic>
        <p:sp>
          <p:nvSpPr>
            <p:cNvPr id="26" name="文本框 32"/>
            <p:cNvSpPr txBox="1"/>
            <p:nvPr/>
          </p:nvSpPr>
          <p:spPr>
            <a:xfrm>
              <a:off x="4604632" y="4145923"/>
              <a:ext cx="1001347" cy="302969"/>
            </a:xfrm>
            <a:prstGeom prst="rect">
              <a:avLst/>
            </a:prstGeom>
            <a:noFill/>
          </p:spPr>
          <p:txBody>
            <a:bodyPr wrap="square" rtlCol="0">
              <a:spAutoFit/>
            </a:bodyPr>
            <a:lstStyle/>
            <a:p>
              <a:pPr algn="ctr"/>
              <a:r>
                <a:rPr lang="en-US" altLang="zh-CN" sz="147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OPTION</a:t>
              </a:r>
              <a:endParaRPr lang="zh-CN" altLang="en-US" sz="147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7" name="组合 36"/>
          <p:cNvGrpSpPr/>
          <p:nvPr/>
        </p:nvGrpSpPr>
        <p:grpSpPr>
          <a:xfrm>
            <a:off x="6192735" y="2117441"/>
            <a:ext cx="2899351" cy="2568745"/>
            <a:chOff x="5870852" y="1766867"/>
            <a:chExt cx="2748807" cy="2436248"/>
          </a:xfrm>
        </p:grpSpPr>
        <p:grpSp>
          <p:nvGrpSpPr>
            <p:cNvPr id="2" name="组合 1"/>
            <p:cNvGrpSpPr/>
            <p:nvPr/>
          </p:nvGrpSpPr>
          <p:grpSpPr>
            <a:xfrm>
              <a:off x="5870852" y="1766867"/>
              <a:ext cx="2748807" cy="2436248"/>
              <a:chOff x="2795588" y="1898903"/>
              <a:chExt cx="3048000" cy="2701420"/>
            </a:xfrm>
          </p:grpSpPr>
          <p:sp>
            <p:nvSpPr>
              <p:cNvPr id="3" name="Freeform 5"/>
              <p:cNvSpPr/>
              <p:nvPr/>
            </p:nvSpPr>
            <p:spPr bwMode="auto">
              <a:xfrm>
                <a:off x="2795588" y="1898903"/>
                <a:ext cx="3048000" cy="270142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1000">
                    <a:schemeClr val="bg1"/>
                  </a:gs>
                  <a:gs pos="61000">
                    <a:schemeClr val="bg1">
                      <a:lumMod val="85000"/>
                    </a:schemeClr>
                  </a:gs>
                  <a:gs pos="100000">
                    <a:schemeClr val="bg1">
                      <a:lumMod val="50000"/>
                    </a:schemeClr>
                  </a:gs>
                </a:gsLst>
                <a:lin ang="2700000" scaled="1"/>
                <a:tileRect/>
              </a:gradFill>
              <a:ln w="76200">
                <a:noFill/>
              </a:ln>
              <a:effectLst>
                <a:softEdge rad="165100"/>
              </a:effec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Freeform 5"/>
              <p:cNvSpPr/>
              <p:nvPr/>
            </p:nvSpPr>
            <p:spPr bwMode="auto">
              <a:xfrm>
                <a:off x="3245114" y="2297314"/>
                <a:ext cx="2148949" cy="190459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76200">
                <a:gradFill flip="none" rotWithShape="1">
                  <a:gsLst>
                    <a:gs pos="0">
                      <a:schemeClr val="bg1">
                        <a:lumMod val="70000"/>
                      </a:schemeClr>
                    </a:gs>
                    <a:gs pos="100000">
                      <a:schemeClr val="bg1">
                        <a:lumMod val="95000"/>
                      </a:schemeClr>
                    </a:gs>
                  </a:gsLst>
                  <a:lin ang="2700000" scaled="1"/>
                  <a:tileRect/>
                </a:gradFill>
              </a:ln>
              <a:effec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Freeform 5"/>
              <p:cNvSpPr/>
              <p:nvPr/>
            </p:nvSpPr>
            <p:spPr bwMode="auto">
              <a:xfrm>
                <a:off x="3354148" y="2393951"/>
                <a:ext cx="1930880" cy="171132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5000"/>
                    </a:schemeClr>
                  </a:gs>
                  <a:gs pos="100000">
                    <a:schemeClr val="bg1">
                      <a:lumMod val="75000"/>
                    </a:schemeClr>
                  </a:gs>
                </a:gsLst>
                <a:lin ang="2700000" scaled="1"/>
                <a:tileRect/>
              </a:gradFill>
              <a:ln w="50800">
                <a:noFill/>
              </a:ln>
              <a:effec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Freeform 5"/>
              <p:cNvSpPr/>
              <p:nvPr/>
            </p:nvSpPr>
            <p:spPr bwMode="auto">
              <a:xfrm>
                <a:off x="3415048" y="2447926"/>
                <a:ext cx="1809080" cy="16033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100000"/>
                    </a:schemeClr>
                  </a:gs>
                  <a:gs pos="100000">
                    <a:schemeClr val="bg1">
                      <a:lumMod val="60000"/>
                    </a:schemeClr>
                  </a:gs>
                </a:gsLst>
                <a:lin ang="2700000" scaled="1"/>
                <a:tileRect/>
              </a:gradFill>
              <a:ln w="25400">
                <a:gradFill flip="none" rotWithShape="1">
                  <a:gsLst>
                    <a:gs pos="0">
                      <a:schemeClr val="bg1">
                        <a:lumMod val="65000"/>
                      </a:schemeClr>
                    </a:gs>
                    <a:gs pos="100000">
                      <a:schemeClr val="bg1"/>
                    </a:gs>
                  </a:gsLst>
                  <a:lin ang="2700000" scaled="1"/>
                  <a:tileRect/>
                </a:gradFill>
              </a:ln>
              <a:effec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7" name="任意多边形 16"/>
            <p:cNvSpPr/>
            <p:nvPr/>
          </p:nvSpPr>
          <p:spPr bwMode="auto">
            <a:xfrm>
              <a:off x="6538596" y="2276187"/>
              <a:ext cx="1413318" cy="1045468"/>
            </a:xfrm>
            <a:custGeom>
              <a:avLst/>
              <a:gdLst>
                <a:gd name="connsiteX0" fmla="*/ 477288 w 1413318"/>
                <a:gd name="connsiteY0" fmla="*/ 0 h 1045468"/>
                <a:gd name="connsiteX1" fmla="*/ 1141754 w 1413318"/>
                <a:gd name="connsiteY1" fmla="*/ 0 h 1045468"/>
                <a:gd name="connsiteX2" fmla="*/ 1269901 w 1413318"/>
                <a:gd name="connsiteY2" fmla="*/ 73605 h 1045468"/>
                <a:gd name="connsiteX3" fmla="*/ 1379563 w 1413318"/>
                <a:gd name="connsiteY3" fmla="*/ 263659 h 1045468"/>
                <a:gd name="connsiteX4" fmla="*/ 1413318 w 1413318"/>
                <a:gd name="connsiteY4" fmla="*/ 322158 h 1045468"/>
                <a:gd name="connsiteX5" fmla="*/ 160509 w 1413318"/>
                <a:gd name="connsiteY5" fmla="*/ 1045468 h 1045468"/>
                <a:gd name="connsiteX6" fmla="*/ 157069 w 1413318"/>
                <a:gd name="connsiteY6" fmla="*/ 1039507 h 1045468"/>
                <a:gd name="connsiteX7" fmla="*/ 16909 w 1413318"/>
                <a:gd name="connsiteY7" fmla="*/ 796598 h 1045468"/>
                <a:gd name="connsiteX8" fmla="*/ 16909 w 1413318"/>
                <a:gd name="connsiteY8" fmla="*/ 649388 h 1045468"/>
                <a:gd name="connsiteX9" fmla="*/ 349141 w 1413318"/>
                <a:gd name="connsiteY9" fmla="*/ 73605 h 1045468"/>
                <a:gd name="connsiteX10" fmla="*/ 477288 w 1413318"/>
                <a:gd name="connsiteY10" fmla="*/ 0 h 1045468"/>
                <a:gd name="connsiteX0-1" fmla="*/ 477288 w 1413318"/>
                <a:gd name="connsiteY0-2" fmla="*/ 0 h 1045468"/>
                <a:gd name="connsiteX1-3" fmla="*/ 1141754 w 1413318"/>
                <a:gd name="connsiteY1-4" fmla="*/ 0 h 1045468"/>
                <a:gd name="connsiteX2-5" fmla="*/ 1269901 w 1413318"/>
                <a:gd name="connsiteY2-6" fmla="*/ 73605 h 1045468"/>
                <a:gd name="connsiteX3-7" fmla="*/ 1379563 w 1413318"/>
                <a:gd name="connsiteY3-8" fmla="*/ 263659 h 1045468"/>
                <a:gd name="connsiteX4-9" fmla="*/ 1413318 w 1413318"/>
                <a:gd name="connsiteY4-10" fmla="*/ 322158 h 1045468"/>
                <a:gd name="connsiteX5-11" fmla="*/ 160509 w 1413318"/>
                <a:gd name="connsiteY5-12" fmla="*/ 1045468 h 1045468"/>
                <a:gd name="connsiteX6-13" fmla="*/ 16909 w 1413318"/>
                <a:gd name="connsiteY6-14" fmla="*/ 796598 h 1045468"/>
                <a:gd name="connsiteX7-15" fmla="*/ 16909 w 1413318"/>
                <a:gd name="connsiteY7-16" fmla="*/ 649388 h 1045468"/>
                <a:gd name="connsiteX8-17" fmla="*/ 349141 w 1413318"/>
                <a:gd name="connsiteY8-18" fmla="*/ 73605 h 1045468"/>
                <a:gd name="connsiteX9-19" fmla="*/ 477288 w 1413318"/>
                <a:gd name="connsiteY9-20" fmla="*/ 0 h 1045468"/>
                <a:gd name="connsiteX0-21" fmla="*/ 477288 w 1413318"/>
                <a:gd name="connsiteY0-22" fmla="*/ 0 h 1045468"/>
                <a:gd name="connsiteX1-23" fmla="*/ 1141754 w 1413318"/>
                <a:gd name="connsiteY1-24" fmla="*/ 0 h 1045468"/>
                <a:gd name="connsiteX2-25" fmla="*/ 1269901 w 1413318"/>
                <a:gd name="connsiteY2-26" fmla="*/ 73605 h 1045468"/>
                <a:gd name="connsiteX3-27" fmla="*/ 1379563 w 1413318"/>
                <a:gd name="connsiteY3-28" fmla="*/ 263659 h 1045468"/>
                <a:gd name="connsiteX4-29" fmla="*/ 1413318 w 1413318"/>
                <a:gd name="connsiteY4-30" fmla="*/ 322158 h 1045468"/>
                <a:gd name="connsiteX5-31" fmla="*/ 160509 w 1413318"/>
                <a:gd name="connsiteY5-32" fmla="*/ 1045468 h 1045468"/>
                <a:gd name="connsiteX6-33" fmla="*/ 16909 w 1413318"/>
                <a:gd name="connsiteY6-34" fmla="*/ 796598 h 1045468"/>
                <a:gd name="connsiteX7-35" fmla="*/ 16909 w 1413318"/>
                <a:gd name="connsiteY7-36" fmla="*/ 649388 h 1045468"/>
                <a:gd name="connsiteX8-37" fmla="*/ 349141 w 1413318"/>
                <a:gd name="connsiteY8-38" fmla="*/ 73605 h 1045468"/>
                <a:gd name="connsiteX9-39" fmla="*/ 477288 w 1413318"/>
                <a:gd name="connsiteY9-40" fmla="*/ 0 h 1045468"/>
                <a:gd name="connsiteX0-41" fmla="*/ 477288 w 1413318"/>
                <a:gd name="connsiteY0-42" fmla="*/ 0 h 1045468"/>
                <a:gd name="connsiteX1-43" fmla="*/ 1141754 w 1413318"/>
                <a:gd name="connsiteY1-44" fmla="*/ 0 h 1045468"/>
                <a:gd name="connsiteX2-45" fmla="*/ 1269901 w 1413318"/>
                <a:gd name="connsiteY2-46" fmla="*/ 73605 h 1045468"/>
                <a:gd name="connsiteX3-47" fmla="*/ 1379563 w 1413318"/>
                <a:gd name="connsiteY3-48" fmla="*/ 263659 h 1045468"/>
                <a:gd name="connsiteX4-49" fmla="*/ 1413318 w 1413318"/>
                <a:gd name="connsiteY4-50" fmla="*/ 322158 h 1045468"/>
                <a:gd name="connsiteX5-51" fmla="*/ 160509 w 1413318"/>
                <a:gd name="connsiteY5-52" fmla="*/ 1045468 h 1045468"/>
                <a:gd name="connsiteX6-53" fmla="*/ 16909 w 1413318"/>
                <a:gd name="connsiteY6-54" fmla="*/ 796598 h 1045468"/>
                <a:gd name="connsiteX7-55" fmla="*/ 16909 w 1413318"/>
                <a:gd name="connsiteY7-56" fmla="*/ 649388 h 1045468"/>
                <a:gd name="connsiteX8-57" fmla="*/ 349141 w 1413318"/>
                <a:gd name="connsiteY8-58" fmla="*/ 73605 h 1045468"/>
                <a:gd name="connsiteX9-59" fmla="*/ 477288 w 1413318"/>
                <a:gd name="connsiteY9-60" fmla="*/ 0 h 1045468"/>
                <a:gd name="connsiteX0-61" fmla="*/ 477288 w 1413318"/>
                <a:gd name="connsiteY0-62" fmla="*/ 0 h 1045468"/>
                <a:gd name="connsiteX1-63" fmla="*/ 1141754 w 1413318"/>
                <a:gd name="connsiteY1-64" fmla="*/ 0 h 1045468"/>
                <a:gd name="connsiteX2-65" fmla="*/ 1269901 w 1413318"/>
                <a:gd name="connsiteY2-66" fmla="*/ 73605 h 1045468"/>
                <a:gd name="connsiteX3-67" fmla="*/ 1379563 w 1413318"/>
                <a:gd name="connsiteY3-68" fmla="*/ 263659 h 1045468"/>
                <a:gd name="connsiteX4-69" fmla="*/ 1413318 w 1413318"/>
                <a:gd name="connsiteY4-70" fmla="*/ 322158 h 1045468"/>
                <a:gd name="connsiteX5-71" fmla="*/ 160509 w 1413318"/>
                <a:gd name="connsiteY5-72" fmla="*/ 1045468 h 1045468"/>
                <a:gd name="connsiteX6-73" fmla="*/ 16909 w 1413318"/>
                <a:gd name="connsiteY6-74" fmla="*/ 796598 h 1045468"/>
                <a:gd name="connsiteX7-75" fmla="*/ 16909 w 1413318"/>
                <a:gd name="connsiteY7-76" fmla="*/ 649388 h 1045468"/>
                <a:gd name="connsiteX8-77" fmla="*/ 349141 w 1413318"/>
                <a:gd name="connsiteY8-78" fmla="*/ 73605 h 1045468"/>
                <a:gd name="connsiteX9-79" fmla="*/ 477288 w 1413318"/>
                <a:gd name="connsiteY9-80" fmla="*/ 0 h 1045468"/>
                <a:gd name="connsiteX0-81" fmla="*/ 477288 w 1413318"/>
                <a:gd name="connsiteY0-82" fmla="*/ 0 h 1045468"/>
                <a:gd name="connsiteX1-83" fmla="*/ 1141754 w 1413318"/>
                <a:gd name="connsiteY1-84" fmla="*/ 0 h 1045468"/>
                <a:gd name="connsiteX2-85" fmla="*/ 1269901 w 1413318"/>
                <a:gd name="connsiteY2-86" fmla="*/ 73605 h 1045468"/>
                <a:gd name="connsiteX3-87" fmla="*/ 1379563 w 1413318"/>
                <a:gd name="connsiteY3-88" fmla="*/ 263659 h 1045468"/>
                <a:gd name="connsiteX4-89" fmla="*/ 1413318 w 1413318"/>
                <a:gd name="connsiteY4-90" fmla="*/ 322158 h 1045468"/>
                <a:gd name="connsiteX5-91" fmla="*/ 160509 w 1413318"/>
                <a:gd name="connsiteY5-92" fmla="*/ 1045468 h 1045468"/>
                <a:gd name="connsiteX6-93" fmla="*/ 16909 w 1413318"/>
                <a:gd name="connsiteY6-94" fmla="*/ 796598 h 1045468"/>
                <a:gd name="connsiteX7-95" fmla="*/ 16909 w 1413318"/>
                <a:gd name="connsiteY7-96" fmla="*/ 649388 h 1045468"/>
                <a:gd name="connsiteX8-97" fmla="*/ 349141 w 1413318"/>
                <a:gd name="connsiteY8-98" fmla="*/ 73605 h 1045468"/>
                <a:gd name="connsiteX9-99" fmla="*/ 477288 w 1413318"/>
                <a:gd name="connsiteY9-100" fmla="*/ 0 h 10454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413318" h="1045468">
                  <a:moveTo>
                    <a:pt x="477288" y="0"/>
                  </a:moveTo>
                  <a:lnTo>
                    <a:pt x="1141754" y="0"/>
                  </a:lnTo>
                  <a:cubicBezTo>
                    <a:pt x="1189215" y="0"/>
                    <a:pt x="1246170" y="33241"/>
                    <a:pt x="1269901" y="73605"/>
                  </a:cubicBezTo>
                  <a:lnTo>
                    <a:pt x="1379563" y="263659"/>
                  </a:lnTo>
                  <a:lnTo>
                    <a:pt x="1413318" y="322158"/>
                  </a:lnTo>
                  <a:cubicBezTo>
                    <a:pt x="1052864" y="801386"/>
                    <a:pt x="959112" y="875802"/>
                    <a:pt x="160509" y="1045468"/>
                  </a:cubicBezTo>
                  <a:lnTo>
                    <a:pt x="16909" y="796598"/>
                  </a:lnTo>
                  <a:cubicBezTo>
                    <a:pt x="-5636" y="756234"/>
                    <a:pt x="-5636" y="689752"/>
                    <a:pt x="16909" y="649388"/>
                  </a:cubicBezTo>
                  <a:lnTo>
                    <a:pt x="349141" y="73605"/>
                  </a:lnTo>
                  <a:cubicBezTo>
                    <a:pt x="372872" y="33241"/>
                    <a:pt x="431013" y="0"/>
                    <a:pt x="477288" y="0"/>
                  </a:cubicBezTo>
                  <a:close/>
                </a:path>
              </a:pathLst>
            </a:custGeom>
            <a:solidFill>
              <a:schemeClr val="bg1">
                <a:alpha val="18000"/>
              </a:schemeClr>
            </a:solidFill>
            <a:ln w="25400">
              <a:noFill/>
            </a:ln>
            <a:effectLst/>
          </p:spPr>
          <p:txBody>
            <a:bodyPr vert="horz" wrap="square" lIns="96435" tIns="48218" rIns="96435" bIns="48218" numCol="1" anchor="t" anchorCtr="0" compatLnSpc="1">
              <a:noAutofit/>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文本框 25"/>
            <p:cNvSpPr txBox="1"/>
            <p:nvPr/>
          </p:nvSpPr>
          <p:spPr>
            <a:xfrm>
              <a:off x="6844123" y="2446791"/>
              <a:ext cx="802264" cy="703178"/>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altLang="zh-CN" sz="4220" dirty="0">
                  <a:ln w="15875">
                    <a:gradFill flip="none" rotWithShape="1">
                      <a:gsLst>
                        <a:gs pos="25000">
                          <a:srgbClr val="EDEDED"/>
                        </a:gs>
                        <a:gs pos="0">
                          <a:srgbClr val="F8F8F8"/>
                        </a:gs>
                        <a:gs pos="100000">
                          <a:prstClr val="white"/>
                        </a:gs>
                      </a:gsLst>
                      <a:lin ang="2700000" scaled="1"/>
                      <a:tileRect/>
                    </a:gradFill>
                  </a:ln>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03</a:t>
              </a:r>
              <a:endParaRPr lang="zh-CN" altLang="en-US" sz="4220" dirty="0">
                <a:ln w="15875">
                  <a:gradFill flip="none" rotWithShape="1">
                    <a:gsLst>
                      <a:gs pos="25000">
                        <a:srgbClr val="EDEDED"/>
                      </a:gs>
                      <a:gs pos="0">
                        <a:srgbClr val="F8F8F8"/>
                      </a:gs>
                      <a:gs pos="100000">
                        <a:prstClr val="white"/>
                      </a:gs>
                    </a:gsLst>
                    <a:lin ang="2700000" scaled="1"/>
                    <a:tileRect/>
                  </a:gradFill>
                </a:ln>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4" name="图片 23"/>
            <p:cNvPicPr>
              <a:picLocks noChangeAspect="1"/>
            </p:cNvPicPr>
            <p:nvPr/>
          </p:nvPicPr>
          <p:blipFill rotWithShape="1">
            <a:blip r:embed="rId1" cstate="email">
              <a:grayscl/>
              <a:extLst>
                <a:ext uri="{BEBA8EAE-BF5A-486C-A8C5-ECC9F3942E4B}">
                  <a14:imgProps xmlns:a14="http://schemas.microsoft.com/office/drawing/2010/main">
                    <a14:imgLayer r:embed="rId2">
                      <a14:imgEffect>
                        <a14:colorTemperature colorTemp="2000"/>
                      </a14:imgEffect>
                    </a14:imgLayer>
                  </a14:imgProps>
                </a:ext>
              </a:extLst>
            </a:blip>
            <a:srcRect/>
            <a:stretch>
              <a:fillRect/>
            </a:stretch>
          </p:blipFill>
          <p:spPr>
            <a:xfrm rot="10800000" flipH="1">
              <a:off x="6719777" y="3090344"/>
              <a:ext cx="1050956" cy="41629"/>
            </a:xfrm>
            <a:prstGeom prst="rect">
              <a:avLst/>
            </a:prstGeom>
          </p:spPr>
        </p:pic>
        <p:sp>
          <p:nvSpPr>
            <p:cNvPr id="27" name="文本框 33"/>
            <p:cNvSpPr txBox="1"/>
            <p:nvPr/>
          </p:nvSpPr>
          <p:spPr>
            <a:xfrm>
              <a:off x="6744582" y="3106967"/>
              <a:ext cx="1001347" cy="302969"/>
            </a:xfrm>
            <a:prstGeom prst="rect">
              <a:avLst/>
            </a:prstGeom>
            <a:noFill/>
          </p:spPr>
          <p:txBody>
            <a:bodyPr wrap="square" rtlCol="0">
              <a:spAutoFit/>
            </a:bodyPr>
            <a:lstStyle/>
            <a:p>
              <a:pPr algn="ctr"/>
              <a:r>
                <a:rPr lang="en-US" altLang="zh-CN" sz="147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OPTION</a:t>
              </a:r>
              <a:endParaRPr lang="zh-CN" altLang="en-US" sz="147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8" name="组合 47"/>
          <p:cNvGrpSpPr/>
          <p:nvPr/>
        </p:nvGrpSpPr>
        <p:grpSpPr>
          <a:xfrm>
            <a:off x="8449882" y="3242259"/>
            <a:ext cx="2899351" cy="2568745"/>
            <a:chOff x="8010802" y="2833667"/>
            <a:chExt cx="2748807" cy="2436248"/>
          </a:xfrm>
        </p:grpSpPr>
        <p:grpSp>
          <p:nvGrpSpPr>
            <p:cNvPr id="12" name="组合 11"/>
            <p:cNvGrpSpPr/>
            <p:nvPr/>
          </p:nvGrpSpPr>
          <p:grpSpPr>
            <a:xfrm>
              <a:off x="8010802" y="2833667"/>
              <a:ext cx="2748807" cy="2436248"/>
              <a:chOff x="2795588" y="1898903"/>
              <a:chExt cx="3048000" cy="2701420"/>
            </a:xfrm>
          </p:grpSpPr>
          <p:sp>
            <p:nvSpPr>
              <p:cNvPr id="13" name="Freeform 5"/>
              <p:cNvSpPr/>
              <p:nvPr/>
            </p:nvSpPr>
            <p:spPr bwMode="auto">
              <a:xfrm>
                <a:off x="2795588" y="1898903"/>
                <a:ext cx="3048000" cy="270142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1000">
                    <a:schemeClr val="bg1"/>
                  </a:gs>
                  <a:gs pos="61000">
                    <a:schemeClr val="bg1">
                      <a:lumMod val="85000"/>
                    </a:schemeClr>
                  </a:gs>
                  <a:gs pos="100000">
                    <a:schemeClr val="bg1">
                      <a:lumMod val="50000"/>
                    </a:schemeClr>
                  </a:gs>
                </a:gsLst>
                <a:lin ang="2700000" scaled="1"/>
                <a:tileRect/>
              </a:gradFill>
              <a:ln w="76200">
                <a:noFill/>
              </a:ln>
              <a:effectLst>
                <a:softEdge rad="165100"/>
              </a:effec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5"/>
              <p:cNvSpPr/>
              <p:nvPr/>
            </p:nvSpPr>
            <p:spPr bwMode="auto">
              <a:xfrm>
                <a:off x="3245114" y="2297314"/>
                <a:ext cx="2148949" cy="190459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4"/>
              </a:solidFill>
              <a:ln w="76200">
                <a:gradFill flip="none" rotWithShape="1">
                  <a:gsLst>
                    <a:gs pos="0">
                      <a:schemeClr val="bg1">
                        <a:lumMod val="70000"/>
                      </a:schemeClr>
                    </a:gs>
                    <a:gs pos="100000">
                      <a:schemeClr val="bg1">
                        <a:lumMod val="95000"/>
                      </a:schemeClr>
                    </a:gs>
                  </a:gsLst>
                  <a:lin ang="2700000" scaled="1"/>
                  <a:tileRect/>
                </a:gradFill>
              </a:ln>
              <a:effec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5"/>
              <p:cNvSpPr/>
              <p:nvPr/>
            </p:nvSpPr>
            <p:spPr bwMode="auto">
              <a:xfrm>
                <a:off x="3354148" y="2393951"/>
                <a:ext cx="1930880" cy="171132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5000"/>
                    </a:schemeClr>
                  </a:gs>
                  <a:gs pos="100000">
                    <a:schemeClr val="bg1">
                      <a:lumMod val="75000"/>
                    </a:schemeClr>
                  </a:gs>
                </a:gsLst>
                <a:lin ang="2700000" scaled="1"/>
                <a:tileRect/>
              </a:gradFill>
              <a:ln w="50800">
                <a:noFill/>
              </a:ln>
              <a:effec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5"/>
              <p:cNvSpPr/>
              <p:nvPr/>
            </p:nvSpPr>
            <p:spPr bwMode="auto">
              <a:xfrm>
                <a:off x="3415048" y="2447926"/>
                <a:ext cx="1809080" cy="16033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100000"/>
                    </a:schemeClr>
                  </a:gs>
                  <a:gs pos="100000">
                    <a:schemeClr val="bg1">
                      <a:lumMod val="60000"/>
                    </a:schemeClr>
                  </a:gs>
                </a:gsLst>
                <a:lin ang="2700000" scaled="1"/>
                <a:tileRect/>
              </a:gradFill>
              <a:ln w="25400">
                <a:gradFill flip="none" rotWithShape="1">
                  <a:gsLst>
                    <a:gs pos="0">
                      <a:schemeClr val="bg1">
                        <a:lumMod val="65000"/>
                      </a:schemeClr>
                    </a:gs>
                    <a:gs pos="100000">
                      <a:schemeClr val="bg1"/>
                    </a:gs>
                  </a:gsLst>
                  <a:lin ang="2700000" scaled="1"/>
                  <a:tileRect/>
                </a:gradFill>
              </a:ln>
              <a:effec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9" name="任意多边形 18"/>
            <p:cNvSpPr/>
            <p:nvPr/>
          </p:nvSpPr>
          <p:spPr bwMode="auto">
            <a:xfrm>
              <a:off x="8678546" y="3346941"/>
              <a:ext cx="1413318" cy="1045468"/>
            </a:xfrm>
            <a:custGeom>
              <a:avLst/>
              <a:gdLst>
                <a:gd name="connsiteX0" fmla="*/ 477288 w 1413318"/>
                <a:gd name="connsiteY0" fmla="*/ 0 h 1045468"/>
                <a:gd name="connsiteX1" fmla="*/ 1141754 w 1413318"/>
                <a:gd name="connsiteY1" fmla="*/ 0 h 1045468"/>
                <a:gd name="connsiteX2" fmla="*/ 1269901 w 1413318"/>
                <a:gd name="connsiteY2" fmla="*/ 73605 h 1045468"/>
                <a:gd name="connsiteX3" fmla="*/ 1379563 w 1413318"/>
                <a:gd name="connsiteY3" fmla="*/ 263659 h 1045468"/>
                <a:gd name="connsiteX4" fmla="*/ 1413318 w 1413318"/>
                <a:gd name="connsiteY4" fmla="*/ 322158 h 1045468"/>
                <a:gd name="connsiteX5" fmla="*/ 160509 w 1413318"/>
                <a:gd name="connsiteY5" fmla="*/ 1045468 h 1045468"/>
                <a:gd name="connsiteX6" fmla="*/ 157069 w 1413318"/>
                <a:gd name="connsiteY6" fmla="*/ 1039507 h 1045468"/>
                <a:gd name="connsiteX7" fmla="*/ 16909 w 1413318"/>
                <a:gd name="connsiteY7" fmla="*/ 796598 h 1045468"/>
                <a:gd name="connsiteX8" fmla="*/ 16909 w 1413318"/>
                <a:gd name="connsiteY8" fmla="*/ 649388 h 1045468"/>
                <a:gd name="connsiteX9" fmla="*/ 349141 w 1413318"/>
                <a:gd name="connsiteY9" fmla="*/ 73605 h 1045468"/>
                <a:gd name="connsiteX10" fmla="*/ 477288 w 1413318"/>
                <a:gd name="connsiteY10" fmla="*/ 0 h 1045468"/>
                <a:gd name="connsiteX0-1" fmla="*/ 477288 w 1413318"/>
                <a:gd name="connsiteY0-2" fmla="*/ 0 h 1045468"/>
                <a:gd name="connsiteX1-3" fmla="*/ 1141754 w 1413318"/>
                <a:gd name="connsiteY1-4" fmla="*/ 0 h 1045468"/>
                <a:gd name="connsiteX2-5" fmla="*/ 1269901 w 1413318"/>
                <a:gd name="connsiteY2-6" fmla="*/ 73605 h 1045468"/>
                <a:gd name="connsiteX3-7" fmla="*/ 1379563 w 1413318"/>
                <a:gd name="connsiteY3-8" fmla="*/ 263659 h 1045468"/>
                <a:gd name="connsiteX4-9" fmla="*/ 1413318 w 1413318"/>
                <a:gd name="connsiteY4-10" fmla="*/ 322158 h 1045468"/>
                <a:gd name="connsiteX5-11" fmla="*/ 160509 w 1413318"/>
                <a:gd name="connsiteY5-12" fmla="*/ 1045468 h 1045468"/>
                <a:gd name="connsiteX6-13" fmla="*/ 16909 w 1413318"/>
                <a:gd name="connsiteY6-14" fmla="*/ 796598 h 1045468"/>
                <a:gd name="connsiteX7-15" fmla="*/ 16909 w 1413318"/>
                <a:gd name="connsiteY7-16" fmla="*/ 649388 h 1045468"/>
                <a:gd name="connsiteX8-17" fmla="*/ 349141 w 1413318"/>
                <a:gd name="connsiteY8-18" fmla="*/ 73605 h 1045468"/>
                <a:gd name="connsiteX9-19" fmla="*/ 477288 w 1413318"/>
                <a:gd name="connsiteY9-20" fmla="*/ 0 h 1045468"/>
                <a:gd name="connsiteX0-21" fmla="*/ 477288 w 1413318"/>
                <a:gd name="connsiteY0-22" fmla="*/ 0 h 1045468"/>
                <a:gd name="connsiteX1-23" fmla="*/ 1141754 w 1413318"/>
                <a:gd name="connsiteY1-24" fmla="*/ 0 h 1045468"/>
                <a:gd name="connsiteX2-25" fmla="*/ 1269901 w 1413318"/>
                <a:gd name="connsiteY2-26" fmla="*/ 73605 h 1045468"/>
                <a:gd name="connsiteX3-27" fmla="*/ 1379563 w 1413318"/>
                <a:gd name="connsiteY3-28" fmla="*/ 263659 h 1045468"/>
                <a:gd name="connsiteX4-29" fmla="*/ 1413318 w 1413318"/>
                <a:gd name="connsiteY4-30" fmla="*/ 322158 h 1045468"/>
                <a:gd name="connsiteX5-31" fmla="*/ 160509 w 1413318"/>
                <a:gd name="connsiteY5-32" fmla="*/ 1045468 h 1045468"/>
                <a:gd name="connsiteX6-33" fmla="*/ 16909 w 1413318"/>
                <a:gd name="connsiteY6-34" fmla="*/ 796598 h 1045468"/>
                <a:gd name="connsiteX7-35" fmla="*/ 16909 w 1413318"/>
                <a:gd name="connsiteY7-36" fmla="*/ 649388 h 1045468"/>
                <a:gd name="connsiteX8-37" fmla="*/ 349141 w 1413318"/>
                <a:gd name="connsiteY8-38" fmla="*/ 73605 h 1045468"/>
                <a:gd name="connsiteX9-39" fmla="*/ 477288 w 1413318"/>
                <a:gd name="connsiteY9-40" fmla="*/ 0 h 1045468"/>
                <a:gd name="connsiteX0-41" fmla="*/ 477288 w 1413318"/>
                <a:gd name="connsiteY0-42" fmla="*/ 0 h 1045468"/>
                <a:gd name="connsiteX1-43" fmla="*/ 1141754 w 1413318"/>
                <a:gd name="connsiteY1-44" fmla="*/ 0 h 1045468"/>
                <a:gd name="connsiteX2-45" fmla="*/ 1269901 w 1413318"/>
                <a:gd name="connsiteY2-46" fmla="*/ 73605 h 1045468"/>
                <a:gd name="connsiteX3-47" fmla="*/ 1379563 w 1413318"/>
                <a:gd name="connsiteY3-48" fmla="*/ 263659 h 1045468"/>
                <a:gd name="connsiteX4-49" fmla="*/ 1413318 w 1413318"/>
                <a:gd name="connsiteY4-50" fmla="*/ 322158 h 1045468"/>
                <a:gd name="connsiteX5-51" fmla="*/ 160509 w 1413318"/>
                <a:gd name="connsiteY5-52" fmla="*/ 1045468 h 1045468"/>
                <a:gd name="connsiteX6-53" fmla="*/ 16909 w 1413318"/>
                <a:gd name="connsiteY6-54" fmla="*/ 796598 h 1045468"/>
                <a:gd name="connsiteX7-55" fmla="*/ 16909 w 1413318"/>
                <a:gd name="connsiteY7-56" fmla="*/ 649388 h 1045468"/>
                <a:gd name="connsiteX8-57" fmla="*/ 349141 w 1413318"/>
                <a:gd name="connsiteY8-58" fmla="*/ 73605 h 1045468"/>
                <a:gd name="connsiteX9-59" fmla="*/ 477288 w 1413318"/>
                <a:gd name="connsiteY9-60" fmla="*/ 0 h 1045468"/>
                <a:gd name="connsiteX0-61" fmla="*/ 477288 w 1413318"/>
                <a:gd name="connsiteY0-62" fmla="*/ 0 h 1045468"/>
                <a:gd name="connsiteX1-63" fmla="*/ 1141754 w 1413318"/>
                <a:gd name="connsiteY1-64" fmla="*/ 0 h 1045468"/>
                <a:gd name="connsiteX2-65" fmla="*/ 1269901 w 1413318"/>
                <a:gd name="connsiteY2-66" fmla="*/ 73605 h 1045468"/>
                <a:gd name="connsiteX3-67" fmla="*/ 1379563 w 1413318"/>
                <a:gd name="connsiteY3-68" fmla="*/ 263659 h 1045468"/>
                <a:gd name="connsiteX4-69" fmla="*/ 1413318 w 1413318"/>
                <a:gd name="connsiteY4-70" fmla="*/ 322158 h 1045468"/>
                <a:gd name="connsiteX5-71" fmla="*/ 160509 w 1413318"/>
                <a:gd name="connsiteY5-72" fmla="*/ 1045468 h 1045468"/>
                <a:gd name="connsiteX6-73" fmla="*/ 16909 w 1413318"/>
                <a:gd name="connsiteY6-74" fmla="*/ 796598 h 1045468"/>
                <a:gd name="connsiteX7-75" fmla="*/ 16909 w 1413318"/>
                <a:gd name="connsiteY7-76" fmla="*/ 649388 h 1045468"/>
                <a:gd name="connsiteX8-77" fmla="*/ 349141 w 1413318"/>
                <a:gd name="connsiteY8-78" fmla="*/ 73605 h 1045468"/>
                <a:gd name="connsiteX9-79" fmla="*/ 477288 w 1413318"/>
                <a:gd name="connsiteY9-80" fmla="*/ 0 h 1045468"/>
                <a:gd name="connsiteX0-81" fmla="*/ 477288 w 1413318"/>
                <a:gd name="connsiteY0-82" fmla="*/ 0 h 1045468"/>
                <a:gd name="connsiteX1-83" fmla="*/ 1141754 w 1413318"/>
                <a:gd name="connsiteY1-84" fmla="*/ 0 h 1045468"/>
                <a:gd name="connsiteX2-85" fmla="*/ 1269901 w 1413318"/>
                <a:gd name="connsiteY2-86" fmla="*/ 73605 h 1045468"/>
                <a:gd name="connsiteX3-87" fmla="*/ 1379563 w 1413318"/>
                <a:gd name="connsiteY3-88" fmla="*/ 263659 h 1045468"/>
                <a:gd name="connsiteX4-89" fmla="*/ 1413318 w 1413318"/>
                <a:gd name="connsiteY4-90" fmla="*/ 322158 h 1045468"/>
                <a:gd name="connsiteX5-91" fmla="*/ 160509 w 1413318"/>
                <a:gd name="connsiteY5-92" fmla="*/ 1045468 h 1045468"/>
                <a:gd name="connsiteX6-93" fmla="*/ 16909 w 1413318"/>
                <a:gd name="connsiteY6-94" fmla="*/ 796598 h 1045468"/>
                <a:gd name="connsiteX7-95" fmla="*/ 16909 w 1413318"/>
                <a:gd name="connsiteY7-96" fmla="*/ 649388 h 1045468"/>
                <a:gd name="connsiteX8-97" fmla="*/ 349141 w 1413318"/>
                <a:gd name="connsiteY8-98" fmla="*/ 73605 h 1045468"/>
                <a:gd name="connsiteX9-99" fmla="*/ 477288 w 1413318"/>
                <a:gd name="connsiteY9-100" fmla="*/ 0 h 10454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413318" h="1045468">
                  <a:moveTo>
                    <a:pt x="477288" y="0"/>
                  </a:moveTo>
                  <a:lnTo>
                    <a:pt x="1141754" y="0"/>
                  </a:lnTo>
                  <a:cubicBezTo>
                    <a:pt x="1189215" y="0"/>
                    <a:pt x="1246170" y="33241"/>
                    <a:pt x="1269901" y="73605"/>
                  </a:cubicBezTo>
                  <a:lnTo>
                    <a:pt x="1379563" y="263659"/>
                  </a:lnTo>
                  <a:lnTo>
                    <a:pt x="1413318" y="322158"/>
                  </a:lnTo>
                  <a:cubicBezTo>
                    <a:pt x="1052864" y="801386"/>
                    <a:pt x="959112" y="875802"/>
                    <a:pt x="160509" y="1045468"/>
                  </a:cubicBezTo>
                  <a:lnTo>
                    <a:pt x="16909" y="796598"/>
                  </a:lnTo>
                  <a:cubicBezTo>
                    <a:pt x="-5636" y="756234"/>
                    <a:pt x="-5636" y="689752"/>
                    <a:pt x="16909" y="649388"/>
                  </a:cubicBezTo>
                  <a:lnTo>
                    <a:pt x="349141" y="73605"/>
                  </a:lnTo>
                  <a:cubicBezTo>
                    <a:pt x="372872" y="33241"/>
                    <a:pt x="431013" y="0"/>
                    <a:pt x="477288" y="0"/>
                  </a:cubicBezTo>
                  <a:close/>
                </a:path>
              </a:pathLst>
            </a:custGeom>
            <a:solidFill>
              <a:schemeClr val="bg1">
                <a:alpha val="18000"/>
              </a:schemeClr>
            </a:solidFill>
            <a:ln w="25400">
              <a:noFill/>
            </a:ln>
            <a:effectLst/>
          </p:spPr>
          <p:txBody>
            <a:bodyPr vert="horz" wrap="square" lIns="96435" tIns="48218" rIns="96435" bIns="48218" numCol="1" anchor="t" anchorCtr="0" compatLnSpc="1">
              <a:noAutofit/>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文本框 28"/>
            <p:cNvSpPr txBox="1"/>
            <p:nvPr/>
          </p:nvSpPr>
          <p:spPr>
            <a:xfrm>
              <a:off x="8984073" y="3488443"/>
              <a:ext cx="802264" cy="703178"/>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altLang="zh-CN" sz="4220" dirty="0">
                  <a:ln w="15875">
                    <a:gradFill flip="none" rotWithShape="1">
                      <a:gsLst>
                        <a:gs pos="25000">
                          <a:srgbClr val="EDEDED"/>
                        </a:gs>
                        <a:gs pos="0">
                          <a:srgbClr val="F8F8F8"/>
                        </a:gs>
                        <a:gs pos="100000">
                          <a:prstClr val="white"/>
                        </a:gs>
                      </a:gsLst>
                      <a:lin ang="2700000" scaled="1"/>
                      <a:tileRect/>
                    </a:gradFill>
                  </a:ln>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04</a:t>
              </a:r>
              <a:endParaRPr lang="zh-CN" altLang="en-US" sz="4220" dirty="0">
                <a:ln w="15875">
                  <a:gradFill flip="none" rotWithShape="1">
                    <a:gsLst>
                      <a:gs pos="25000">
                        <a:srgbClr val="EDEDED"/>
                      </a:gs>
                      <a:gs pos="0">
                        <a:srgbClr val="F8F8F8"/>
                      </a:gs>
                      <a:gs pos="100000">
                        <a:prstClr val="white"/>
                      </a:gs>
                    </a:gsLst>
                    <a:lin ang="2700000" scaled="1"/>
                    <a:tileRect/>
                  </a:gradFill>
                </a:ln>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5" name="图片 24"/>
            <p:cNvPicPr>
              <a:picLocks noChangeAspect="1"/>
            </p:cNvPicPr>
            <p:nvPr/>
          </p:nvPicPr>
          <p:blipFill rotWithShape="1">
            <a:blip r:embed="rId1" cstate="email">
              <a:grayscl/>
              <a:extLst>
                <a:ext uri="{BEBA8EAE-BF5A-486C-A8C5-ECC9F3942E4B}">
                  <a14:imgProps xmlns:a14="http://schemas.microsoft.com/office/drawing/2010/main">
                    <a14:imgLayer r:embed="rId2">
                      <a14:imgEffect>
                        <a14:colorTemperature colorTemp="2000"/>
                      </a14:imgEffect>
                    </a14:imgLayer>
                  </a14:imgProps>
                </a:ext>
              </a:extLst>
            </a:blip>
            <a:srcRect/>
            <a:stretch>
              <a:fillRect/>
            </a:stretch>
          </p:blipFill>
          <p:spPr>
            <a:xfrm rot="10800000" flipH="1">
              <a:off x="8859727" y="4145923"/>
              <a:ext cx="1050956" cy="41629"/>
            </a:xfrm>
            <a:prstGeom prst="rect">
              <a:avLst/>
            </a:prstGeom>
          </p:spPr>
        </p:pic>
        <p:sp>
          <p:nvSpPr>
            <p:cNvPr id="28" name="文本框 34"/>
            <p:cNvSpPr txBox="1"/>
            <p:nvPr/>
          </p:nvSpPr>
          <p:spPr>
            <a:xfrm>
              <a:off x="8884532" y="4145923"/>
              <a:ext cx="1001347" cy="302969"/>
            </a:xfrm>
            <a:prstGeom prst="rect">
              <a:avLst/>
            </a:prstGeom>
            <a:noFill/>
          </p:spPr>
          <p:txBody>
            <a:bodyPr wrap="square" rtlCol="0">
              <a:spAutoFit/>
            </a:bodyPr>
            <a:lstStyle/>
            <a:p>
              <a:pPr algn="ctr"/>
              <a:r>
                <a:rPr lang="en-US" altLang="zh-CN" sz="147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OPTION</a:t>
              </a:r>
              <a:endParaRPr lang="zh-CN" altLang="en-US" sz="147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9" name="任意多边形 28"/>
          <p:cNvSpPr/>
          <p:nvPr/>
        </p:nvSpPr>
        <p:spPr bwMode="auto">
          <a:xfrm>
            <a:off x="4265022" y="23835"/>
            <a:ext cx="2038595" cy="3397680"/>
          </a:xfrm>
          <a:custGeom>
            <a:avLst/>
            <a:gdLst>
              <a:gd name="connsiteX0" fmla="*/ 0 w 1932744"/>
              <a:gd name="connsiteY0" fmla="*/ 0 h 3222427"/>
              <a:gd name="connsiteX1" fmla="*/ 1932744 w 1932744"/>
              <a:gd name="connsiteY1" fmla="*/ 0 h 3222427"/>
              <a:gd name="connsiteX2" fmla="*/ 1932744 w 1932744"/>
              <a:gd name="connsiteY2" fmla="*/ 660535 h 3222427"/>
              <a:gd name="connsiteX3" fmla="*/ 1932744 w 1932744"/>
              <a:gd name="connsiteY3" fmla="*/ 918818 h 3222427"/>
              <a:gd name="connsiteX4" fmla="*/ 1932744 w 1932744"/>
              <a:gd name="connsiteY4" fmla="*/ 2386754 h 3222427"/>
              <a:gd name="connsiteX5" fmla="*/ 1928336 w 1932744"/>
              <a:gd name="connsiteY5" fmla="*/ 2386754 h 3222427"/>
              <a:gd name="connsiteX6" fmla="*/ 1925675 w 1932744"/>
              <a:gd name="connsiteY6" fmla="*/ 2410231 h 3222427"/>
              <a:gd name="connsiteX7" fmla="*/ 1909818 w 1932744"/>
              <a:gd name="connsiteY7" fmla="*/ 2451039 h 3222427"/>
              <a:gd name="connsiteX8" fmla="*/ 1515169 w 1932744"/>
              <a:gd name="connsiteY8" fmla="*/ 3134994 h 3222427"/>
              <a:gd name="connsiteX9" fmla="*/ 1362948 w 1932744"/>
              <a:gd name="connsiteY9" fmla="*/ 3222427 h 3222427"/>
              <a:gd name="connsiteX10" fmla="*/ 573650 w 1932744"/>
              <a:gd name="connsiteY10" fmla="*/ 3222427 h 3222427"/>
              <a:gd name="connsiteX11" fmla="*/ 421429 w 1932744"/>
              <a:gd name="connsiteY11" fmla="*/ 3134994 h 3222427"/>
              <a:gd name="connsiteX12" fmla="*/ 26780 w 1932744"/>
              <a:gd name="connsiteY12" fmla="*/ 2451039 h 3222427"/>
              <a:gd name="connsiteX13" fmla="*/ 11716 w 1932744"/>
              <a:gd name="connsiteY13" fmla="*/ 2410231 h 3222427"/>
              <a:gd name="connsiteX14" fmla="*/ 9188 w 1932744"/>
              <a:gd name="connsiteY14" fmla="*/ 2386754 h 3222427"/>
              <a:gd name="connsiteX15" fmla="*/ 0 w 1932744"/>
              <a:gd name="connsiteY15" fmla="*/ 2386754 h 3222427"/>
              <a:gd name="connsiteX16" fmla="*/ 0 w 1932744"/>
              <a:gd name="connsiteY16" fmla="*/ 918818 h 3222427"/>
              <a:gd name="connsiteX17" fmla="*/ 0 w 1932744"/>
              <a:gd name="connsiteY17" fmla="*/ 660535 h 3222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2744" h="3222427">
                <a:moveTo>
                  <a:pt x="0" y="0"/>
                </a:moveTo>
                <a:lnTo>
                  <a:pt x="1932744" y="0"/>
                </a:lnTo>
                <a:lnTo>
                  <a:pt x="1932744" y="660535"/>
                </a:lnTo>
                <a:lnTo>
                  <a:pt x="1932744" y="918818"/>
                </a:lnTo>
                <a:lnTo>
                  <a:pt x="1932744" y="2386754"/>
                </a:lnTo>
                <a:lnTo>
                  <a:pt x="1928336" y="2386754"/>
                </a:lnTo>
                <a:lnTo>
                  <a:pt x="1925675" y="2410231"/>
                </a:lnTo>
                <a:cubicBezTo>
                  <a:pt x="1922151" y="2425127"/>
                  <a:pt x="1916865" y="2439053"/>
                  <a:pt x="1909818" y="2451039"/>
                </a:cubicBezTo>
                <a:cubicBezTo>
                  <a:pt x="1515169" y="3134994"/>
                  <a:pt x="1515169" y="3134994"/>
                  <a:pt x="1515169" y="3134994"/>
                </a:cubicBezTo>
                <a:cubicBezTo>
                  <a:pt x="1486980" y="3182941"/>
                  <a:pt x="1419326" y="3222427"/>
                  <a:pt x="1362948" y="3222427"/>
                </a:cubicBezTo>
                <a:lnTo>
                  <a:pt x="573650" y="3222427"/>
                </a:lnTo>
                <a:cubicBezTo>
                  <a:pt x="518681" y="3222427"/>
                  <a:pt x="449618" y="3182941"/>
                  <a:pt x="421429" y="3134994"/>
                </a:cubicBezTo>
                <a:cubicBezTo>
                  <a:pt x="26780" y="2451039"/>
                  <a:pt x="26780" y="2451039"/>
                  <a:pt x="26780" y="2451039"/>
                </a:cubicBezTo>
                <a:cubicBezTo>
                  <a:pt x="20085" y="2439053"/>
                  <a:pt x="15064" y="2425127"/>
                  <a:pt x="11716" y="2410231"/>
                </a:cubicBezTo>
                <a:lnTo>
                  <a:pt x="9188" y="2386754"/>
                </a:lnTo>
                <a:lnTo>
                  <a:pt x="0" y="2386754"/>
                </a:lnTo>
                <a:lnTo>
                  <a:pt x="0" y="918818"/>
                </a:lnTo>
                <a:lnTo>
                  <a:pt x="0" y="660535"/>
                </a:lnTo>
                <a:close/>
              </a:path>
            </a:pathLst>
          </a:custGeom>
          <a:gradFill flip="none" rotWithShape="1">
            <a:gsLst>
              <a:gs pos="29000">
                <a:srgbClr val="EAEAEA">
                  <a:alpha val="0"/>
                </a:srgbClr>
              </a:gs>
              <a:gs pos="100000">
                <a:schemeClr val="bg1">
                  <a:lumMod val="75000"/>
                  <a:alpha val="54000"/>
                </a:schemeClr>
              </a:gs>
            </a:gsLst>
            <a:lin ang="5400000" scaled="0"/>
            <a:tileRect/>
          </a:gradFill>
          <a:ln w="76200">
            <a:noFill/>
          </a:ln>
          <a:effectLst>
            <a:innerShdw blurRad="63500" dist="50800" dir="5400000">
              <a:schemeClr val="tx1">
                <a:lumMod val="65000"/>
                <a:lumOff val="35000"/>
                <a:alpha val="49000"/>
              </a:schemeClr>
            </a:innerShdw>
          </a:effectLst>
        </p:spPr>
        <p:txBody>
          <a:bodyPr vert="horz" wrap="square" lIns="96435" tIns="48218" rIns="96435" bIns="48218" numCol="1" anchor="t" anchorCtr="0" compatLnSpc="1">
            <a:noAutofit/>
          </a:bodyPr>
          <a:lstStyle/>
          <a:p>
            <a:endParaRPr lang="zh-CN" alt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nvSpPr>
        <p:spPr bwMode="auto">
          <a:xfrm flipV="1">
            <a:off x="6639983" y="4563281"/>
            <a:ext cx="2038595" cy="3397680"/>
          </a:xfrm>
          <a:custGeom>
            <a:avLst/>
            <a:gdLst>
              <a:gd name="connsiteX0" fmla="*/ 0 w 1932744"/>
              <a:gd name="connsiteY0" fmla="*/ 0 h 3222427"/>
              <a:gd name="connsiteX1" fmla="*/ 1932744 w 1932744"/>
              <a:gd name="connsiteY1" fmla="*/ 0 h 3222427"/>
              <a:gd name="connsiteX2" fmla="*/ 1932744 w 1932744"/>
              <a:gd name="connsiteY2" fmla="*/ 660535 h 3222427"/>
              <a:gd name="connsiteX3" fmla="*/ 1932744 w 1932744"/>
              <a:gd name="connsiteY3" fmla="*/ 918818 h 3222427"/>
              <a:gd name="connsiteX4" fmla="*/ 1932744 w 1932744"/>
              <a:gd name="connsiteY4" fmla="*/ 2386754 h 3222427"/>
              <a:gd name="connsiteX5" fmla="*/ 1928336 w 1932744"/>
              <a:gd name="connsiteY5" fmla="*/ 2386754 h 3222427"/>
              <a:gd name="connsiteX6" fmla="*/ 1925675 w 1932744"/>
              <a:gd name="connsiteY6" fmla="*/ 2410231 h 3222427"/>
              <a:gd name="connsiteX7" fmla="*/ 1909818 w 1932744"/>
              <a:gd name="connsiteY7" fmla="*/ 2451039 h 3222427"/>
              <a:gd name="connsiteX8" fmla="*/ 1515169 w 1932744"/>
              <a:gd name="connsiteY8" fmla="*/ 3134994 h 3222427"/>
              <a:gd name="connsiteX9" fmla="*/ 1362948 w 1932744"/>
              <a:gd name="connsiteY9" fmla="*/ 3222427 h 3222427"/>
              <a:gd name="connsiteX10" fmla="*/ 573650 w 1932744"/>
              <a:gd name="connsiteY10" fmla="*/ 3222427 h 3222427"/>
              <a:gd name="connsiteX11" fmla="*/ 421429 w 1932744"/>
              <a:gd name="connsiteY11" fmla="*/ 3134994 h 3222427"/>
              <a:gd name="connsiteX12" fmla="*/ 26780 w 1932744"/>
              <a:gd name="connsiteY12" fmla="*/ 2451039 h 3222427"/>
              <a:gd name="connsiteX13" fmla="*/ 11716 w 1932744"/>
              <a:gd name="connsiteY13" fmla="*/ 2410231 h 3222427"/>
              <a:gd name="connsiteX14" fmla="*/ 9188 w 1932744"/>
              <a:gd name="connsiteY14" fmla="*/ 2386754 h 3222427"/>
              <a:gd name="connsiteX15" fmla="*/ 0 w 1932744"/>
              <a:gd name="connsiteY15" fmla="*/ 2386754 h 3222427"/>
              <a:gd name="connsiteX16" fmla="*/ 0 w 1932744"/>
              <a:gd name="connsiteY16" fmla="*/ 918818 h 3222427"/>
              <a:gd name="connsiteX17" fmla="*/ 0 w 1932744"/>
              <a:gd name="connsiteY17" fmla="*/ 660535 h 3222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2744" h="3222427">
                <a:moveTo>
                  <a:pt x="0" y="0"/>
                </a:moveTo>
                <a:lnTo>
                  <a:pt x="1932744" y="0"/>
                </a:lnTo>
                <a:lnTo>
                  <a:pt x="1932744" y="660535"/>
                </a:lnTo>
                <a:lnTo>
                  <a:pt x="1932744" y="918818"/>
                </a:lnTo>
                <a:lnTo>
                  <a:pt x="1932744" y="2386754"/>
                </a:lnTo>
                <a:lnTo>
                  <a:pt x="1928336" y="2386754"/>
                </a:lnTo>
                <a:lnTo>
                  <a:pt x="1925675" y="2410231"/>
                </a:lnTo>
                <a:cubicBezTo>
                  <a:pt x="1922151" y="2425127"/>
                  <a:pt x="1916865" y="2439053"/>
                  <a:pt x="1909818" y="2451039"/>
                </a:cubicBezTo>
                <a:cubicBezTo>
                  <a:pt x="1515169" y="3134994"/>
                  <a:pt x="1515169" y="3134994"/>
                  <a:pt x="1515169" y="3134994"/>
                </a:cubicBezTo>
                <a:cubicBezTo>
                  <a:pt x="1486980" y="3182941"/>
                  <a:pt x="1419326" y="3222427"/>
                  <a:pt x="1362948" y="3222427"/>
                </a:cubicBezTo>
                <a:lnTo>
                  <a:pt x="573650" y="3222427"/>
                </a:lnTo>
                <a:cubicBezTo>
                  <a:pt x="518681" y="3222427"/>
                  <a:pt x="449618" y="3182941"/>
                  <a:pt x="421429" y="3134994"/>
                </a:cubicBezTo>
                <a:cubicBezTo>
                  <a:pt x="26780" y="2451039"/>
                  <a:pt x="26780" y="2451039"/>
                  <a:pt x="26780" y="2451039"/>
                </a:cubicBezTo>
                <a:cubicBezTo>
                  <a:pt x="20085" y="2439053"/>
                  <a:pt x="15064" y="2425127"/>
                  <a:pt x="11716" y="2410231"/>
                </a:cubicBezTo>
                <a:lnTo>
                  <a:pt x="9188" y="2386754"/>
                </a:lnTo>
                <a:lnTo>
                  <a:pt x="0" y="2386754"/>
                </a:lnTo>
                <a:lnTo>
                  <a:pt x="0" y="918818"/>
                </a:lnTo>
                <a:lnTo>
                  <a:pt x="0" y="660535"/>
                </a:lnTo>
                <a:close/>
              </a:path>
            </a:pathLst>
          </a:custGeom>
          <a:gradFill flip="none" rotWithShape="1">
            <a:gsLst>
              <a:gs pos="23000">
                <a:srgbClr val="EAEAEA">
                  <a:alpha val="0"/>
                </a:srgbClr>
              </a:gs>
              <a:gs pos="100000">
                <a:schemeClr val="bg1">
                  <a:lumMod val="75000"/>
                  <a:alpha val="54000"/>
                </a:schemeClr>
              </a:gs>
            </a:gsLst>
            <a:lin ang="5400000" scaled="0"/>
            <a:tileRect/>
          </a:gradFill>
          <a:ln w="76200">
            <a:noFill/>
          </a:ln>
          <a:effectLst>
            <a:innerShdw blurRad="63500" dist="50800" dir="5400000">
              <a:schemeClr val="tx1">
                <a:lumMod val="65000"/>
                <a:lumOff val="35000"/>
                <a:alpha val="49000"/>
              </a:schemeClr>
            </a:innerShdw>
          </a:effectLst>
        </p:spPr>
        <p:txBody>
          <a:bodyPr vert="horz" wrap="square" lIns="96435" tIns="48218" rIns="96435" bIns="48218" numCol="1" anchor="t" anchorCtr="0" compatLnSpc="1">
            <a:noAutofit/>
          </a:bodyPr>
          <a:lstStyle/>
          <a:p>
            <a:endParaRPr lang="zh-CN" alt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任意多边形 30"/>
          <p:cNvSpPr/>
          <p:nvPr/>
        </p:nvSpPr>
        <p:spPr bwMode="auto">
          <a:xfrm>
            <a:off x="8753063" y="23835"/>
            <a:ext cx="2038595" cy="3397680"/>
          </a:xfrm>
          <a:custGeom>
            <a:avLst/>
            <a:gdLst>
              <a:gd name="connsiteX0" fmla="*/ 0 w 1932744"/>
              <a:gd name="connsiteY0" fmla="*/ 0 h 3222427"/>
              <a:gd name="connsiteX1" fmla="*/ 1932744 w 1932744"/>
              <a:gd name="connsiteY1" fmla="*/ 0 h 3222427"/>
              <a:gd name="connsiteX2" fmla="*/ 1932744 w 1932744"/>
              <a:gd name="connsiteY2" fmla="*/ 660535 h 3222427"/>
              <a:gd name="connsiteX3" fmla="*/ 1932744 w 1932744"/>
              <a:gd name="connsiteY3" fmla="*/ 918818 h 3222427"/>
              <a:gd name="connsiteX4" fmla="*/ 1932744 w 1932744"/>
              <a:gd name="connsiteY4" fmla="*/ 2386754 h 3222427"/>
              <a:gd name="connsiteX5" fmla="*/ 1928336 w 1932744"/>
              <a:gd name="connsiteY5" fmla="*/ 2386754 h 3222427"/>
              <a:gd name="connsiteX6" fmla="*/ 1925675 w 1932744"/>
              <a:gd name="connsiteY6" fmla="*/ 2410231 h 3222427"/>
              <a:gd name="connsiteX7" fmla="*/ 1909818 w 1932744"/>
              <a:gd name="connsiteY7" fmla="*/ 2451039 h 3222427"/>
              <a:gd name="connsiteX8" fmla="*/ 1515169 w 1932744"/>
              <a:gd name="connsiteY8" fmla="*/ 3134994 h 3222427"/>
              <a:gd name="connsiteX9" fmla="*/ 1362948 w 1932744"/>
              <a:gd name="connsiteY9" fmla="*/ 3222427 h 3222427"/>
              <a:gd name="connsiteX10" fmla="*/ 573650 w 1932744"/>
              <a:gd name="connsiteY10" fmla="*/ 3222427 h 3222427"/>
              <a:gd name="connsiteX11" fmla="*/ 421429 w 1932744"/>
              <a:gd name="connsiteY11" fmla="*/ 3134994 h 3222427"/>
              <a:gd name="connsiteX12" fmla="*/ 26780 w 1932744"/>
              <a:gd name="connsiteY12" fmla="*/ 2451039 h 3222427"/>
              <a:gd name="connsiteX13" fmla="*/ 11716 w 1932744"/>
              <a:gd name="connsiteY13" fmla="*/ 2410231 h 3222427"/>
              <a:gd name="connsiteX14" fmla="*/ 9188 w 1932744"/>
              <a:gd name="connsiteY14" fmla="*/ 2386754 h 3222427"/>
              <a:gd name="connsiteX15" fmla="*/ 0 w 1932744"/>
              <a:gd name="connsiteY15" fmla="*/ 2386754 h 3222427"/>
              <a:gd name="connsiteX16" fmla="*/ 0 w 1932744"/>
              <a:gd name="connsiteY16" fmla="*/ 918818 h 3222427"/>
              <a:gd name="connsiteX17" fmla="*/ 0 w 1932744"/>
              <a:gd name="connsiteY17" fmla="*/ 660535 h 3222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2744" h="3222427">
                <a:moveTo>
                  <a:pt x="0" y="0"/>
                </a:moveTo>
                <a:lnTo>
                  <a:pt x="1932744" y="0"/>
                </a:lnTo>
                <a:lnTo>
                  <a:pt x="1932744" y="660535"/>
                </a:lnTo>
                <a:lnTo>
                  <a:pt x="1932744" y="918818"/>
                </a:lnTo>
                <a:lnTo>
                  <a:pt x="1932744" y="2386754"/>
                </a:lnTo>
                <a:lnTo>
                  <a:pt x="1928336" y="2386754"/>
                </a:lnTo>
                <a:lnTo>
                  <a:pt x="1925675" y="2410231"/>
                </a:lnTo>
                <a:cubicBezTo>
                  <a:pt x="1922151" y="2425127"/>
                  <a:pt x="1916865" y="2439053"/>
                  <a:pt x="1909818" y="2451039"/>
                </a:cubicBezTo>
                <a:cubicBezTo>
                  <a:pt x="1515169" y="3134994"/>
                  <a:pt x="1515169" y="3134994"/>
                  <a:pt x="1515169" y="3134994"/>
                </a:cubicBezTo>
                <a:cubicBezTo>
                  <a:pt x="1486980" y="3182941"/>
                  <a:pt x="1419326" y="3222427"/>
                  <a:pt x="1362948" y="3222427"/>
                </a:cubicBezTo>
                <a:lnTo>
                  <a:pt x="573650" y="3222427"/>
                </a:lnTo>
                <a:cubicBezTo>
                  <a:pt x="518681" y="3222427"/>
                  <a:pt x="449618" y="3182941"/>
                  <a:pt x="421429" y="3134994"/>
                </a:cubicBezTo>
                <a:cubicBezTo>
                  <a:pt x="26780" y="2451039"/>
                  <a:pt x="26780" y="2451039"/>
                  <a:pt x="26780" y="2451039"/>
                </a:cubicBezTo>
                <a:cubicBezTo>
                  <a:pt x="20085" y="2439053"/>
                  <a:pt x="15064" y="2425127"/>
                  <a:pt x="11716" y="2410231"/>
                </a:cubicBezTo>
                <a:lnTo>
                  <a:pt x="9188" y="2386754"/>
                </a:lnTo>
                <a:lnTo>
                  <a:pt x="0" y="2386754"/>
                </a:lnTo>
                <a:lnTo>
                  <a:pt x="0" y="918818"/>
                </a:lnTo>
                <a:lnTo>
                  <a:pt x="0" y="660535"/>
                </a:lnTo>
                <a:close/>
              </a:path>
            </a:pathLst>
          </a:custGeom>
          <a:gradFill flip="none" rotWithShape="1">
            <a:gsLst>
              <a:gs pos="30000">
                <a:srgbClr val="EAEAEA">
                  <a:alpha val="0"/>
                </a:srgbClr>
              </a:gs>
              <a:gs pos="100000">
                <a:schemeClr val="bg1">
                  <a:lumMod val="75000"/>
                  <a:alpha val="54000"/>
                </a:schemeClr>
              </a:gs>
            </a:gsLst>
            <a:lin ang="5400000" scaled="0"/>
            <a:tileRect/>
          </a:gradFill>
          <a:ln w="76200">
            <a:noFill/>
          </a:ln>
          <a:effectLst>
            <a:innerShdw blurRad="63500" dist="50800" dir="5400000">
              <a:schemeClr val="tx1">
                <a:lumMod val="65000"/>
                <a:lumOff val="35000"/>
                <a:alpha val="49000"/>
              </a:schemeClr>
            </a:innerShdw>
          </a:effectLst>
        </p:spPr>
        <p:txBody>
          <a:bodyPr vert="horz" wrap="square" lIns="96435" tIns="48218" rIns="96435" bIns="48218" numCol="1" anchor="t" anchorCtr="0" compatLnSpc="1">
            <a:noAutofit/>
          </a:bodyPr>
          <a:lstStyle/>
          <a:p>
            <a:endParaRPr lang="zh-CN" alt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pic>
        <p:nvPicPr>
          <p:cNvPr id="34" name="图片 33"/>
          <p:cNvPicPr>
            <a:picLocks noChangeAspect="1"/>
          </p:cNvPicPr>
          <p:nvPr/>
        </p:nvPicPr>
        <p:blipFill rotWithShape="1">
          <a:blip r:embed="rId3" cstate="email">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rot="10800000" flipH="1">
            <a:off x="4296209" y="1827959"/>
            <a:ext cx="1963801" cy="48205"/>
          </a:xfrm>
          <a:prstGeom prst="rect">
            <a:avLst/>
          </a:prstGeom>
        </p:spPr>
      </p:pic>
      <p:pic>
        <p:nvPicPr>
          <p:cNvPr id="38" name="图片 37"/>
          <p:cNvPicPr>
            <a:picLocks noChangeAspect="1"/>
          </p:cNvPicPr>
          <p:nvPr/>
        </p:nvPicPr>
        <p:blipFill rotWithShape="1">
          <a:blip r:embed="rId3" cstate="email">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rot="10800000" flipH="1">
            <a:off x="8816198" y="1827959"/>
            <a:ext cx="1963801" cy="48205"/>
          </a:xfrm>
          <a:prstGeom prst="rect">
            <a:avLst/>
          </a:prstGeom>
        </p:spPr>
      </p:pic>
      <p:pic>
        <p:nvPicPr>
          <p:cNvPr id="51" name="图片 50"/>
          <p:cNvPicPr>
            <a:picLocks noChangeAspect="1"/>
          </p:cNvPicPr>
          <p:nvPr/>
        </p:nvPicPr>
        <p:blipFill rotWithShape="1">
          <a:blip r:embed="rId3" cstate="email">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rot="10800000" flipH="1">
            <a:off x="6660507" y="5796630"/>
            <a:ext cx="1963801" cy="48205"/>
          </a:xfrm>
          <a:prstGeom prst="rect">
            <a:avLst/>
          </a:prstGeom>
        </p:spPr>
      </p:pic>
      <p:sp>
        <p:nvSpPr>
          <p:cNvPr id="52" name="任意多边形 51"/>
          <p:cNvSpPr/>
          <p:nvPr/>
        </p:nvSpPr>
        <p:spPr bwMode="auto">
          <a:xfrm flipV="1">
            <a:off x="2009252" y="4563281"/>
            <a:ext cx="2038595" cy="3397680"/>
          </a:xfrm>
          <a:custGeom>
            <a:avLst/>
            <a:gdLst>
              <a:gd name="connsiteX0" fmla="*/ 0 w 1932744"/>
              <a:gd name="connsiteY0" fmla="*/ 0 h 3222427"/>
              <a:gd name="connsiteX1" fmla="*/ 1932744 w 1932744"/>
              <a:gd name="connsiteY1" fmla="*/ 0 h 3222427"/>
              <a:gd name="connsiteX2" fmla="*/ 1932744 w 1932744"/>
              <a:gd name="connsiteY2" fmla="*/ 660535 h 3222427"/>
              <a:gd name="connsiteX3" fmla="*/ 1932744 w 1932744"/>
              <a:gd name="connsiteY3" fmla="*/ 918818 h 3222427"/>
              <a:gd name="connsiteX4" fmla="*/ 1932744 w 1932744"/>
              <a:gd name="connsiteY4" fmla="*/ 2386754 h 3222427"/>
              <a:gd name="connsiteX5" fmla="*/ 1928336 w 1932744"/>
              <a:gd name="connsiteY5" fmla="*/ 2386754 h 3222427"/>
              <a:gd name="connsiteX6" fmla="*/ 1925675 w 1932744"/>
              <a:gd name="connsiteY6" fmla="*/ 2410231 h 3222427"/>
              <a:gd name="connsiteX7" fmla="*/ 1909818 w 1932744"/>
              <a:gd name="connsiteY7" fmla="*/ 2451039 h 3222427"/>
              <a:gd name="connsiteX8" fmla="*/ 1515169 w 1932744"/>
              <a:gd name="connsiteY8" fmla="*/ 3134994 h 3222427"/>
              <a:gd name="connsiteX9" fmla="*/ 1362948 w 1932744"/>
              <a:gd name="connsiteY9" fmla="*/ 3222427 h 3222427"/>
              <a:gd name="connsiteX10" fmla="*/ 573650 w 1932744"/>
              <a:gd name="connsiteY10" fmla="*/ 3222427 h 3222427"/>
              <a:gd name="connsiteX11" fmla="*/ 421429 w 1932744"/>
              <a:gd name="connsiteY11" fmla="*/ 3134994 h 3222427"/>
              <a:gd name="connsiteX12" fmla="*/ 26780 w 1932744"/>
              <a:gd name="connsiteY12" fmla="*/ 2451039 h 3222427"/>
              <a:gd name="connsiteX13" fmla="*/ 11716 w 1932744"/>
              <a:gd name="connsiteY13" fmla="*/ 2410231 h 3222427"/>
              <a:gd name="connsiteX14" fmla="*/ 9188 w 1932744"/>
              <a:gd name="connsiteY14" fmla="*/ 2386754 h 3222427"/>
              <a:gd name="connsiteX15" fmla="*/ 0 w 1932744"/>
              <a:gd name="connsiteY15" fmla="*/ 2386754 h 3222427"/>
              <a:gd name="connsiteX16" fmla="*/ 0 w 1932744"/>
              <a:gd name="connsiteY16" fmla="*/ 918818 h 3222427"/>
              <a:gd name="connsiteX17" fmla="*/ 0 w 1932744"/>
              <a:gd name="connsiteY17" fmla="*/ 660535 h 3222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2744" h="3222427">
                <a:moveTo>
                  <a:pt x="0" y="0"/>
                </a:moveTo>
                <a:lnTo>
                  <a:pt x="1932744" y="0"/>
                </a:lnTo>
                <a:lnTo>
                  <a:pt x="1932744" y="660535"/>
                </a:lnTo>
                <a:lnTo>
                  <a:pt x="1932744" y="918818"/>
                </a:lnTo>
                <a:lnTo>
                  <a:pt x="1932744" y="2386754"/>
                </a:lnTo>
                <a:lnTo>
                  <a:pt x="1928336" y="2386754"/>
                </a:lnTo>
                <a:lnTo>
                  <a:pt x="1925675" y="2410231"/>
                </a:lnTo>
                <a:cubicBezTo>
                  <a:pt x="1922151" y="2425127"/>
                  <a:pt x="1916865" y="2439053"/>
                  <a:pt x="1909818" y="2451039"/>
                </a:cubicBezTo>
                <a:cubicBezTo>
                  <a:pt x="1515169" y="3134994"/>
                  <a:pt x="1515169" y="3134994"/>
                  <a:pt x="1515169" y="3134994"/>
                </a:cubicBezTo>
                <a:cubicBezTo>
                  <a:pt x="1486980" y="3182941"/>
                  <a:pt x="1419326" y="3222427"/>
                  <a:pt x="1362948" y="3222427"/>
                </a:cubicBezTo>
                <a:lnTo>
                  <a:pt x="573650" y="3222427"/>
                </a:lnTo>
                <a:cubicBezTo>
                  <a:pt x="518681" y="3222427"/>
                  <a:pt x="449618" y="3182941"/>
                  <a:pt x="421429" y="3134994"/>
                </a:cubicBezTo>
                <a:cubicBezTo>
                  <a:pt x="26780" y="2451039"/>
                  <a:pt x="26780" y="2451039"/>
                  <a:pt x="26780" y="2451039"/>
                </a:cubicBezTo>
                <a:cubicBezTo>
                  <a:pt x="20085" y="2439053"/>
                  <a:pt x="15064" y="2425127"/>
                  <a:pt x="11716" y="2410231"/>
                </a:cubicBezTo>
                <a:lnTo>
                  <a:pt x="9188" y="2386754"/>
                </a:lnTo>
                <a:lnTo>
                  <a:pt x="0" y="2386754"/>
                </a:lnTo>
                <a:lnTo>
                  <a:pt x="0" y="918818"/>
                </a:lnTo>
                <a:lnTo>
                  <a:pt x="0" y="660535"/>
                </a:lnTo>
                <a:close/>
              </a:path>
            </a:pathLst>
          </a:custGeom>
          <a:gradFill flip="none" rotWithShape="1">
            <a:gsLst>
              <a:gs pos="23000">
                <a:srgbClr val="EAEAEA">
                  <a:alpha val="0"/>
                </a:srgbClr>
              </a:gs>
              <a:gs pos="100000">
                <a:schemeClr val="bg1">
                  <a:lumMod val="75000"/>
                  <a:alpha val="54000"/>
                </a:schemeClr>
              </a:gs>
            </a:gsLst>
            <a:lin ang="5400000" scaled="0"/>
            <a:tileRect/>
          </a:gradFill>
          <a:ln w="76200">
            <a:noFill/>
          </a:ln>
          <a:effectLst>
            <a:innerShdw blurRad="63500" dist="50800" dir="5400000">
              <a:schemeClr val="tx1">
                <a:lumMod val="65000"/>
                <a:lumOff val="35000"/>
                <a:alpha val="49000"/>
              </a:schemeClr>
            </a:innerShdw>
          </a:effectLst>
        </p:spPr>
        <p:txBody>
          <a:bodyPr vert="horz" wrap="square" lIns="96435" tIns="48218" rIns="96435" bIns="48218" numCol="1" anchor="t" anchorCtr="0" compatLnSpc="1">
            <a:noAutofit/>
          </a:bodyPr>
          <a:lstStyle/>
          <a:p>
            <a:endParaRPr lang="zh-CN" alt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pic>
        <p:nvPicPr>
          <p:cNvPr id="56" name="图片 55"/>
          <p:cNvPicPr>
            <a:picLocks noChangeAspect="1"/>
          </p:cNvPicPr>
          <p:nvPr/>
        </p:nvPicPr>
        <p:blipFill rotWithShape="1">
          <a:blip r:embed="rId3" cstate="email">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rot="10800000" flipH="1">
            <a:off x="2046649" y="5796630"/>
            <a:ext cx="1963801" cy="48205"/>
          </a:xfrm>
          <a:prstGeom prst="rect">
            <a:avLst/>
          </a:prstGeom>
        </p:spPr>
      </p:pic>
      <p:grpSp>
        <p:nvGrpSpPr>
          <p:cNvPr id="33" name="组合 32"/>
          <p:cNvGrpSpPr/>
          <p:nvPr/>
        </p:nvGrpSpPr>
        <p:grpSpPr>
          <a:xfrm>
            <a:off x="1578875" y="2117441"/>
            <a:ext cx="2899351" cy="2568745"/>
            <a:chOff x="1496560" y="1766867"/>
            <a:chExt cx="2748807" cy="2436248"/>
          </a:xfrm>
        </p:grpSpPr>
        <p:grpSp>
          <p:nvGrpSpPr>
            <p:cNvPr id="39" name="组合 38"/>
            <p:cNvGrpSpPr/>
            <p:nvPr/>
          </p:nvGrpSpPr>
          <p:grpSpPr>
            <a:xfrm>
              <a:off x="1496560" y="1766867"/>
              <a:ext cx="2748807" cy="2436248"/>
              <a:chOff x="2795588" y="1898903"/>
              <a:chExt cx="3048000" cy="2701420"/>
            </a:xfrm>
          </p:grpSpPr>
          <p:sp>
            <p:nvSpPr>
              <p:cNvPr id="40" name="Freeform 5"/>
              <p:cNvSpPr/>
              <p:nvPr/>
            </p:nvSpPr>
            <p:spPr bwMode="auto">
              <a:xfrm>
                <a:off x="2795588" y="1898903"/>
                <a:ext cx="3048000" cy="270142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1000">
                    <a:schemeClr val="bg1"/>
                  </a:gs>
                  <a:gs pos="61000">
                    <a:schemeClr val="bg1">
                      <a:lumMod val="85000"/>
                    </a:schemeClr>
                  </a:gs>
                  <a:gs pos="100000">
                    <a:schemeClr val="bg1">
                      <a:lumMod val="50000"/>
                    </a:schemeClr>
                  </a:gs>
                </a:gsLst>
                <a:lin ang="2700000" scaled="1"/>
                <a:tileRect/>
              </a:gradFill>
              <a:ln w="76200">
                <a:noFill/>
              </a:ln>
              <a:effectLst>
                <a:softEdge rad="165100"/>
              </a:effec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5"/>
              <p:cNvSpPr/>
              <p:nvPr/>
            </p:nvSpPr>
            <p:spPr bwMode="auto">
              <a:xfrm>
                <a:off x="3245114" y="2297314"/>
                <a:ext cx="2148949" cy="190459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76200">
                <a:gradFill flip="none" rotWithShape="1">
                  <a:gsLst>
                    <a:gs pos="0">
                      <a:schemeClr val="bg1">
                        <a:lumMod val="70000"/>
                      </a:schemeClr>
                    </a:gs>
                    <a:gs pos="100000">
                      <a:schemeClr val="bg1">
                        <a:lumMod val="95000"/>
                      </a:schemeClr>
                    </a:gs>
                  </a:gsLst>
                  <a:lin ang="2700000" scaled="1"/>
                  <a:tileRect/>
                </a:gradFill>
              </a:ln>
              <a:effec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5"/>
              <p:cNvSpPr/>
              <p:nvPr/>
            </p:nvSpPr>
            <p:spPr bwMode="auto">
              <a:xfrm>
                <a:off x="3354148" y="2393951"/>
                <a:ext cx="1930880" cy="171132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5000"/>
                    </a:schemeClr>
                  </a:gs>
                  <a:gs pos="100000">
                    <a:schemeClr val="bg1">
                      <a:lumMod val="75000"/>
                    </a:schemeClr>
                  </a:gs>
                </a:gsLst>
                <a:lin ang="2700000" scaled="1"/>
                <a:tileRect/>
              </a:gradFill>
              <a:ln w="50800">
                <a:noFill/>
              </a:ln>
              <a:effec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5"/>
              <p:cNvSpPr/>
              <p:nvPr/>
            </p:nvSpPr>
            <p:spPr bwMode="auto">
              <a:xfrm>
                <a:off x="3415048" y="2447926"/>
                <a:ext cx="1809080" cy="16033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100000"/>
                    </a:schemeClr>
                  </a:gs>
                  <a:gs pos="100000">
                    <a:schemeClr val="bg1">
                      <a:lumMod val="60000"/>
                    </a:schemeClr>
                  </a:gs>
                </a:gsLst>
                <a:lin ang="2700000" scaled="1"/>
                <a:tileRect/>
              </a:gradFill>
              <a:ln w="25400">
                <a:gradFill flip="none" rotWithShape="1">
                  <a:gsLst>
                    <a:gs pos="0">
                      <a:schemeClr val="bg1">
                        <a:lumMod val="65000"/>
                      </a:schemeClr>
                    </a:gs>
                    <a:gs pos="100000">
                      <a:schemeClr val="bg1"/>
                    </a:gs>
                  </a:gsLst>
                  <a:lin ang="2700000" scaled="1"/>
                  <a:tileRect/>
                </a:gradFill>
              </a:ln>
              <a:effec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4" name="组合 43"/>
            <p:cNvGrpSpPr/>
            <p:nvPr/>
          </p:nvGrpSpPr>
          <p:grpSpPr>
            <a:xfrm>
              <a:off x="2345485" y="2447043"/>
              <a:ext cx="1050956" cy="960449"/>
              <a:chOff x="861828" y="2414802"/>
              <a:chExt cx="1050956" cy="960449"/>
            </a:xfrm>
          </p:grpSpPr>
          <p:sp>
            <p:nvSpPr>
              <p:cNvPr id="45" name="文本框 64"/>
              <p:cNvSpPr txBox="1"/>
              <p:nvPr/>
            </p:nvSpPr>
            <p:spPr>
              <a:xfrm>
                <a:off x="986173" y="2414802"/>
                <a:ext cx="802264" cy="703178"/>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altLang="zh-CN" sz="4220" dirty="0">
                    <a:ln w="15875">
                      <a:gradFill flip="none" rotWithShape="1">
                        <a:gsLst>
                          <a:gs pos="25000">
                            <a:srgbClr val="EDEDED"/>
                          </a:gs>
                          <a:gs pos="0">
                            <a:srgbClr val="F8F8F8"/>
                          </a:gs>
                          <a:gs pos="100000">
                            <a:prstClr val="white"/>
                          </a:gs>
                        </a:gsLst>
                        <a:lin ang="2700000" scaled="1"/>
                        <a:tileRect/>
                      </a:gradFill>
                    </a:ln>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01</a:t>
                </a:r>
                <a:endParaRPr lang="zh-CN" altLang="en-US" sz="4220" dirty="0">
                  <a:ln w="15875">
                    <a:gradFill flip="none" rotWithShape="1">
                      <a:gsLst>
                        <a:gs pos="25000">
                          <a:srgbClr val="EDEDED"/>
                        </a:gs>
                        <a:gs pos="0">
                          <a:srgbClr val="F8F8F8"/>
                        </a:gs>
                        <a:gs pos="100000">
                          <a:prstClr val="white"/>
                        </a:gs>
                      </a:gsLst>
                      <a:lin ang="2700000" scaled="1"/>
                      <a:tileRect/>
                    </a:gradFill>
                  </a:ln>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46" name="图片 45"/>
              <p:cNvPicPr>
                <a:picLocks noChangeAspect="1"/>
              </p:cNvPicPr>
              <p:nvPr/>
            </p:nvPicPr>
            <p:blipFill rotWithShape="1">
              <a:blip r:embed="rId1" cstate="email">
                <a:grayscl/>
                <a:extLst>
                  <a:ext uri="{BEBA8EAE-BF5A-486C-A8C5-ECC9F3942E4B}">
                    <a14:imgProps xmlns:a14="http://schemas.microsoft.com/office/drawing/2010/main">
                      <a14:imgLayer r:embed="rId2">
                        <a14:imgEffect>
                          <a14:colorTemperature colorTemp="2000"/>
                        </a14:imgEffect>
                      </a14:imgLayer>
                    </a14:imgProps>
                  </a:ext>
                </a:extLst>
              </a:blip>
              <a:srcRect/>
              <a:stretch>
                <a:fillRect/>
              </a:stretch>
            </p:blipFill>
            <p:spPr>
              <a:xfrm rot="10800000" flipH="1">
                <a:off x="861828" y="3043352"/>
                <a:ext cx="1050956" cy="41629"/>
              </a:xfrm>
              <a:prstGeom prst="rect">
                <a:avLst/>
              </a:prstGeom>
            </p:spPr>
          </p:pic>
          <p:sp>
            <p:nvSpPr>
              <p:cNvPr id="47" name="文本框 66"/>
              <p:cNvSpPr txBox="1"/>
              <p:nvPr/>
            </p:nvSpPr>
            <p:spPr>
              <a:xfrm>
                <a:off x="883333" y="3072282"/>
                <a:ext cx="1001347" cy="302969"/>
              </a:xfrm>
              <a:prstGeom prst="rect">
                <a:avLst/>
              </a:prstGeom>
              <a:noFill/>
            </p:spPr>
            <p:txBody>
              <a:bodyPr wrap="square" rtlCol="0">
                <a:spAutoFit/>
              </a:bodyPr>
              <a:lstStyle/>
              <a:p>
                <a:pPr algn="ctr"/>
                <a:r>
                  <a:rPr lang="en-US" altLang="zh-CN" sz="147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OPTION</a:t>
                </a:r>
                <a:endParaRPr lang="zh-CN" altLang="en-US" sz="147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7" name="任意多边形 56"/>
            <p:cNvSpPr/>
            <p:nvPr/>
          </p:nvSpPr>
          <p:spPr bwMode="auto">
            <a:xfrm>
              <a:off x="2164304" y="2272021"/>
              <a:ext cx="1413318" cy="1045468"/>
            </a:xfrm>
            <a:custGeom>
              <a:avLst/>
              <a:gdLst>
                <a:gd name="connsiteX0" fmla="*/ 477288 w 1413318"/>
                <a:gd name="connsiteY0" fmla="*/ 0 h 1045468"/>
                <a:gd name="connsiteX1" fmla="*/ 1141754 w 1413318"/>
                <a:gd name="connsiteY1" fmla="*/ 0 h 1045468"/>
                <a:gd name="connsiteX2" fmla="*/ 1269901 w 1413318"/>
                <a:gd name="connsiteY2" fmla="*/ 73605 h 1045468"/>
                <a:gd name="connsiteX3" fmla="*/ 1379563 w 1413318"/>
                <a:gd name="connsiteY3" fmla="*/ 263659 h 1045468"/>
                <a:gd name="connsiteX4" fmla="*/ 1413318 w 1413318"/>
                <a:gd name="connsiteY4" fmla="*/ 322158 h 1045468"/>
                <a:gd name="connsiteX5" fmla="*/ 160509 w 1413318"/>
                <a:gd name="connsiteY5" fmla="*/ 1045468 h 1045468"/>
                <a:gd name="connsiteX6" fmla="*/ 157069 w 1413318"/>
                <a:gd name="connsiteY6" fmla="*/ 1039507 h 1045468"/>
                <a:gd name="connsiteX7" fmla="*/ 16909 w 1413318"/>
                <a:gd name="connsiteY7" fmla="*/ 796598 h 1045468"/>
                <a:gd name="connsiteX8" fmla="*/ 16909 w 1413318"/>
                <a:gd name="connsiteY8" fmla="*/ 649388 h 1045468"/>
                <a:gd name="connsiteX9" fmla="*/ 349141 w 1413318"/>
                <a:gd name="connsiteY9" fmla="*/ 73605 h 1045468"/>
                <a:gd name="connsiteX10" fmla="*/ 477288 w 1413318"/>
                <a:gd name="connsiteY10" fmla="*/ 0 h 1045468"/>
                <a:gd name="connsiteX0-1" fmla="*/ 477288 w 1413318"/>
                <a:gd name="connsiteY0-2" fmla="*/ 0 h 1045468"/>
                <a:gd name="connsiteX1-3" fmla="*/ 1141754 w 1413318"/>
                <a:gd name="connsiteY1-4" fmla="*/ 0 h 1045468"/>
                <a:gd name="connsiteX2-5" fmla="*/ 1269901 w 1413318"/>
                <a:gd name="connsiteY2-6" fmla="*/ 73605 h 1045468"/>
                <a:gd name="connsiteX3-7" fmla="*/ 1379563 w 1413318"/>
                <a:gd name="connsiteY3-8" fmla="*/ 263659 h 1045468"/>
                <a:gd name="connsiteX4-9" fmla="*/ 1413318 w 1413318"/>
                <a:gd name="connsiteY4-10" fmla="*/ 322158 h 1045468"/>
                <a:gd name="connsiteX5-11" fmla="*/ 160509 w 1413318"/>
                <a:gd name="connsiteY5-12" fmla="*/ 1045468 h 1045468"/>
                <a:gd name="connsiteX6-13" fmla="*/ 16909 w 1413318"/>
                <a:gd name="connsiteY6-14" fmla="*/ 796598 h 1045468"/>
                <a:gd name="connsiteX7-15" fmla="*/ 16909 w 1413318"/>
                <a:gd name="connsiteY7-16" fmla="*/ 649388 h 1045468"/>
                <a:gd name="connsiteX8-17" fmla="*/ 349141 w 1413318"/>
                <a:gd name="connsiteY8-18" fmla="*/ 73605 h 1045468"/>
                <a:gd name="connsiteX9-19" fmla="*/ 477288 w 1413318"/>
                <a:gd name="connsiteY9-20" fmla="*/ 0 h 1045468"/>
                <a:gd name="connsiteX0-21" fmla="*/ 477288 w 1413318"/>
                <a:gd name="connsiteY0-22" fmla="*/ 0 h 1045468"/>
                <a:gd name="connsiteX1-23" fmla="*/ 1141754 w 1413318"/>
                <a:gd name="connsiteY1-24" fmla="*/ 0 h 1045468"/>
                <a:gd name="connsiteX2-25" fmla="*/ 1269901 w 1413318"/>
                <a:gd name="connsiteY2-26" fmla="*/ 73605 h 1045468"/>
                <a:gd name="connsiteX3-27" fmla="*/ 1379563 w 1413318"/>
                <a:gd name="connsiteY3-28" fmla="*/ 263659 h 1045468"/>
                <a:gd name="connsiteX4-29" fmla="*/ 1413318 w 1413318"/>
                <a:gd name="connsiteY4-30" fmla="*/ 322158 h 1045468"/>
                <a:gd name="connsiteX5-31" fmla="*/ 160509 w 1413318"/>
                <a:gd name="connsiteY5-32" fmla="*/ 1045468 h 1045468"/>
                <a:gd name="connsiteX6-33" fmla="*/ 16909 w 1413318"/>
                <a:gd name="connsiteY6-34" fmla="*/ 796598 h 1045468"/>
                <a:gd name="connsiteX7-35" fmla="*/ 16909 w 1413318"/>
                <a:gd name="connsiteY7-36" fmla="*/ 649388 h 1045468"/>
                <a:gd name="connsiteX8-37" fmla="*/ 349141 w 1413318"/>
                <a:gd name="connsiteY8-38" fmla="*/ 73605 h 1045468"/>
                <a:gd name="connsiteX9-39" fmla="*/ 477288 w 1413318"/>
                <a:gd name="connsiteY9-40" fmla="*/ 0 h 1045468"/>
                <a:gd name="connsiteX0-41" fmla="*/ 477288 w 1413318"/>
                <a:gd name="connsiteY0-42" fmla="*/ 0 h 1045468"/>
                <a:gd name="connsiteX1-43" fmla="*/ 1141754 w 1413318"/>
                <a:gd name="connsiteY1-44" fmla="*/ 0 h 1045468"/>
                <a:gd name="connsiteX2-45" fmla="*/ 1269901 w 1413318"/>
                <a:gd name="connsiteY2-46" fmla="*/ 73605 h 1045468"/>
                <a:gd name="connsiteX3-47" fmla="*/ 1379563 w 1413318"/>
                <a:gd name="connsiteY3-48" fmla="*/ 263659 h 1045468"/>
                <a:gd name="connsiteX4-49" fmla="*/ 1413318 w 1413318"/>
                <a:gd name="connsiteY4-50" fmla="*/ 322158 h 1045468"/>
                <a:gd name="connsiteX5-51" fmla="*/ 160509 w 1413318"/>
                <a:gd name="connsiteY5-52" fmla="*/ 1045468 h 1045468"/>
                <a:gd name="connsiteX6-53" fmla="*/ 16909 w 1413318"/>
                <a:gd name="connsiteY6-54" fmla="*/ 796598 h 1045468"/>
                <a:gd name="connsiteX7-55" fmla="*/ 16909 w 1413318"/>
                <a:gd name="connsiteY7-56" fmla="*/ 649388 h 1045468"/>
                <a:gd name="connsiteX8-57" fmla="*/ 349141 w 1413318"/>
                <a:gd name="connsiteY8-58" fmla="*/ 73605 h 1045468"/>
                <a:gd name="connsiteX9-59" fmla="*/ 477288 w 1413318"/>
                <a:gd name="connsiteY9-60" fmla="*/ 0 h 1045468"/>
                <a:gd name="connsiteX0-61" fmla="*/ 477288 w 1413318"/>
                <a:gd name="connsiteY0-62" fmla="*/ 0 h 1045468"/>
                <a:gd name="connsiteX1-63" fmla="*/ 1141754 w 1413318"/>
                <a:gd name="connsiteY1-64" fmla="*/ 0 h 1045468"/>
                <a:gd name="connsiteX2-65" fmla="*/ 1269901 w 1413318"/>
                <a:gd name="connsiteY2-66" fmla="*/ 73605 h 1045468"/>
                <a:gd name="connsiteX3-67" fmla="*/ 1379563 w 1413318"/>
                <a:gd name="connsiteY3-68" fmla="*/ 263659 h 1045468"/>
                <a:gd name="connsiteX4-69" fmla="*/ 1413318 w 1413318"/>
                <a:gd name="connsiteY4-70" fmla="*/ 322158 h 1045468"/>
                <a:gd name="connsiteX5-71" fmla="*/ 160509 w 1413318"/>
                <a:gd name="connsiteY5-72" fmla="*/ 1045468 h 1045468"/>
                <a:gd name="connsiteX6-73" fmla="*/ 16909 w 1413318"/>
                <a:gd name="connsiteY6-74" fmla="*/ 796598 h 1045468"/>
                <a:gd name="connsiteX7-75" fmla="*/ 16909 w 1413318"/>
                <a:gd name="connsiteY7-76" fmla="*/ 649388 h 1045468"/>
                <a:gd name="connsiteX8-77" fmla="*/ 349141 w 1413318"/>
                <a:gd name="connsiteY8-78" fmla="*/ 73605 h 1045468"/>
                <a:gd name="connsiteX9-79" fmla="*/ 477288 w 1413318"/>
                <a:gd name="connsiteY9-80" fmla="*/ 0 h 1045468"/>
                <a:gd name="connsiteX0-81" fmla="*/ 477288 w 1413318"/>
                <a:gd name="connsiteY0-82" fmla="*/ 0 h 1045468"/>
                <a:gd name="connsiteX1-83" fmla="*/ 1141754 w 1413318"/>
                <a:gd name="connsiteY1-84" fmla="*/ 0 h 1045468"/>
                <a:gd name="connsiteX2-85" fmla="*/ 1269901 w 1413318"/>
                <a:gd name="connsiteY2-86" fmla="*/ 73605 h 1045468"/>
                <a:gd name="connsiteX3-87" fmla="*/ 1379563 w 1413318"/>
                <a:gd name="connsiteY3-88" fmla="*/ 263659 h 1045468"/>
                <a:gd name="connsiteX4-89" fmla="*/ 1413318 w 1413318"/>
                <a:gd name="connsiteY4-90" fmla="*/ 322158 h 1045468"/>
                <a:gd name="connsiteX5-91" fmla="*/ 160509 w 1413318"/>
                <a:gd name="connsiteY5-92" fmla="*/ 1045468 h 1045468"/>
                <a:gd name="connsiteX6-93" fmla="*/ 16909 w 1413318"/>
                <a:gd name="connsiteY6-94" fmla="*/ 796598 h 1045468"/>
                <a:gd name="connsiteX7-95" fmla="*/ 16909 w 1413318"/>
                <a:gd name="connsiteY7-96" fmla="*/ 649388 h 1045468"/>
                <a:gd name="connsiteX8-97" fmla="*/ 349141 w 1413318"/>
                <a:gd name="connsiteY8-98" fmla="*/ 73605 h 1045468"/>
                <a:gd name="connsiteX9-99" fmla="*/ 477288 w 1413318"/>
                <a:gd name="connsiteY9-100" fmla="*/ 0 h 10454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413318" h="1045468">
                  <a:moveTo>
                    <a:pt x="477288" y="0"/>
                  </a:moveTo>
                  <a:lnTo>
                    <a:pt x="1141754" y="0"/>
                  </a:lnTo>
                  <a:cubicBezTo>
                    <a:pt x="1189215" y="0"/>
                    <a:pt x="1246170" y="33241"/>
                    <a:pt x="1269901" y="73605"/>
                  </a:cubicBezTo>
                  <a:lnTo>
                    <a:pt x="1379563" y="263659"/>
                  </a:lnTo>
                  <a:lnTo>
                    <a:pt x="1413318" y="322158"/>
                  </a:lnTo>
                  <a:cubicBezTo>
                    <a:pt x="1052864" y="801386"/>
                    <a:pt x="959112" y="875802"/>
                    <a:pt x="160509" y="1045468"/>
                  </a:cubicBezTo>
                  <a:lnTo>
                    <a:pt x="16909" y="796598"/>
                  </a:lnTo>
                  <a:cubicBezTo>
                    <a:pt x="-5636" y="756234"/>
                    <a:pt x="-5636" y="689752"/>
                    <a:pt x="16909" y="649388"/>
                  </a:cubicBezTo>
                  <a:lnTo>
                    <a:pt x="349141" y="73605"/>
                  </a:lnTo>
                  <a:cubicBezTo>
                    <a:pt x="372872" y="33241"/>
                    <a:pt x="431013" y="0"/>
                    <a:pt x="477288" y="0"/>
                  </a:cubicBezTo>
                  <a:close/>
                </a:path>
              </a:pathLst>
            </a:custGeom>
            <a:solidFill>
              <a:schemeClr val="bg1">
                <a:alpha val="18000"/>
              </a:schemeClr>
            </a:solidFill>
            <a:ln w="25400">
              <a:noFill/>
            </a:ln>
            <a:effectLst/>
          </p:spPr>
          <p:txBody>
            <a:bodyPr vert="horz" wrap="square" lIns="96435" tIns="48218" rIns="96435" bIns="48218" numCol="1" anchor="t" anchorCtr="0" compatLnSpc="1">
              <a:noAutofit/>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5" name="组合 54"/>
          <p:cNvGrpSpPr/>
          <p:nvPr/>
        </p:nvGrpSpPr>
        <p:grpSpPr>
          <a:xfrm>
            <a:off x="4263888" y="1083226"/>
            <a:ext cx="2028446" cy="755370"/>
            <a:chOff x="4143744" y="785997"/>
            <a:chExt cx="1923123" cy="716408"/>
          </a:xfrm>
        </p:grpSpPr>
        <p:sp>
          <p:nvSpPr>
            <p:cNvPr id="32" name="文本框 50"/>
            <p:cNvSpPr txBox="1"/>
            <p:nvPr/>
          </p:nvSpPr>
          <p:spPr>
            <a:xfrm>
              <a:off x="4143744" y="1107000"/>
              <a:ext cx="1923123" cy="395405"/>
            </a:xfrm>
            <a:prstGeom prst="rect">
              <a:avLst/>
            </a:prstGeom>
            <a:noFill/>
          </p:spPr>
          <p:txBody>
            <a:bodyPr wrap="square" rtlCol="0">
              <a:spAutoFit/>
            </a:bodyPr>
            <a:lstStyle/>
            <a:p>
              <a:pPr algn="ctr"/>
              <a:r>
                <a:rPr lang="zh-CN" altLang="en-US" sz="2110" dirty="0">
                  <a:solidFill>
                    <a:schemeClr val="accent2"/>
                  </a:solidFill>
                  <a:latin typeface="Arial" panose="020B0604020202020204" pitchFamily="34" charset="0"/>
                  <a:ea typeface="微软雅黑" panose="020B0503020204020204" pitchFamily="34" charset="-122"/>
                  <a:sym typeface="Arial" panose="020B0604020202020204" pitchFamily="34" charset="0"/>
                </a:rPr>
                <a:t>在此添加标题</a:t>
              </a:r>
              <a:endParaRPr lang="zh-CN" altLang="en-US" sz="211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8" name="Group 4"/>
            <p:cNvGrpSpPr>
              <a:grpSpLocks noChangeAspect="1"/>
            </p:cNvGrpSpPr>
            <p:nvPr/>
          </p:nvGrpSpPr>
          <p:grpSpPr bwMode="auto">
            <a:xfrm>
              <a:off x="4961672" y="785997"/>
              <a:ext cx="287266" cy="336643"/>
              <a:chOff x="1776" y="1776"/>
              <a:chExt cx="64" cy="75"/>
            </a:xfrm>
            <a:solidFill>
              <a:srgbClr val="01ACBE"/>
            </a:solidFill>
          </p:grpSpPr>
          <p:sp>
            <p:nvSpPr>
              <p:cNvPr id="59"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81" name="组合 80"/>
          <p:cNvGrpSpPr/>
          <p:nvPr/>
        </p:nvGrpSpPr>
        <p:grpSpPr>
          <a:xfrm>
            <a:off x="8783877" y="1155774"/>
            <a:ext cx="2028446" cy="682822"/>
            <a:chOff x="8327454" y="854803"/>
            <a:chExt cx="1923123" cy="647602"/>
          </a:xfrm>
        </p:grpSpPr>
        <p:sp>
          <p:nvSpPr>
            <p:cNvPr id="36" name="文本框 54"/>
            <p:cNvSpPr txBox="1"/>
            <p:nvPr/>
          </p:nvSpPr>
          <p:spPr>
            <a:xfrm>
              <a:off x="8327454" y="1107000"/>
              <a:ext cx="1923123" cy="395405"/>
            </a:xfrm>
            <a:prstGeom prst="rect">
              <a:avLst/>
            </a:prstGeom>
            <a:noFill/>
          </p:spPr>
          <p:txBody>
            <a:bodyPr wrap="square" rtlCol="0">
              <a:spAutoFit/>
            </a:bodyPr>
            <a:lstStyle/>
            <a:p>
              <a:pPr algn="ctr"/>
              <a:r>
                <a:rPr lang="zh-CN" altLang="en-US" sz="2110" dirty="0">
                  <a:solidFill>
                    <a:schemeClr val="accent3"/>
                  </a:solidFill>
                  <a:latin typeface="Arial" panose="020B0604020202020204" pitchFamily="34" charset="0"/>
                  <a:ea typeface="微软雅黑" panose="020B0503020204020204" pitchFamily="34" charset="-122"/>
                  <a:sym typeface="Arial" panose="020B0604020202020204" pitchFamily="34" charset="0"/>
                </a:rPr>
                <a:t>在此添加标题</a:t>
              </a:r>
              <a:endParaRPr lang="zh-CN" altLang="en-US" sz="211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3" name="Group 18"/>
            <p:cNvGrpSpPr>
              <a:grpSpLocks noChangeAspect="1"/>
            </p:cNvGrpSpPr>
            <p:nvPr/>
          </p:nvGrpSpPr>
          <p:grpSpPr bwMode="auto">
            <a:xfrm>
              <a:off x="9143144" y="854803"/>
              <a:ext cx="291743" cy="271850"/>
              <a:chOff x="3802" y="2858"/>
              <a:chExt cx="616" cy="574"/>
            </a:xfrm>
            <a:solidFill>
              <a:srgbClr val="7B4690"/>
            </a:solidFill>
          </p:grpSpPr>
          <p:sp>
            <p:nvSpPr>
              <p:cNvPr id="64" name="Rectangle 19"/>
              <p:cNvSpPr>
                <a:spLocks noChangeArrowheads="1"/>
              </p:cNvSpPr>
              <p:nvPr/>
            </p:nvSpPr>
            <p:spPr bwMode="auto">
              <a:xfrm>
                <a:off x="3802" y="3205"/>
                <a:ext cx="129" cy="227"/>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Rectangle 20"/>
              <p:cNvSpPr>
                <a:spLocks noChangeArrowheads="1"/>
              </p:cNvSpPr>
              <p:nvPr/>
            </p:nvSpPr>
            <p:spPr bwMode="auto">
              <a:xfrm>
                <a:off x="3964" y="3174"/>
                <a:ext cx="129" cy="258"/>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Rectangle 21"/>
              <p:cNvSpPr>
                <a:spLocks noChangeArrowheads="1"/>
              </p:cNvSpPr>
              <p:nvPr/>
            </p:nvSpPr>
            <p:spPr bwMode="auto">
              <a:xfrm>
                <a:off x="4129" y="3131"/>
                <a:ext cx="129" cy="301"/>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Rectangle 22"/>
              <p:cNvSpPr>
                <a:spLocks noChangeArrowheads="1"/>
              </p:cNvSpPr>
              <p:nvPr/>
            </p:nvSpPr>
            <p:spPr bwMode="auto">
              <a:xfrm>
                <a:off x="4289" y="3078"/>
                <a:ext cx="129" cy="354"/>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0" name="组合 49"/>
          <p:cNvGrpSpPr/>
          <p:nvPr/>
        </p:nvGrpSpPr>
        <p:grpSpPr>
          <a:xfrm>
            <a:off x="2014328" y="5045201"/>
            <a:ext cx="2028446" cy="762063"/>
            <a:chOff x="1909402" y="4543615"/>
            <a:chExt cx="1923123" cy="722756"/>
          </a:xfrm>
        </p:grpSpPr>
        <p:sp>
          <p:nvSpPr>
            <p:cNvPr id="54" name="文本框 76"/>
            <p:cNvSpPr txBox="1"/>
            <p:nvPr/>
          </p:nvSpPr>
          <p:spPr>
            <a:xfrm>
              <a:off x="1909402" y="4870966"/>
              <a:ext cx="1923123" cy="395405"/>
            </a:xfrm>
            <a:prstGeom prst="rect">
              <a:avLst/>
            </a:prstGeom>
            <a:noFill/>
          </p:spPr>
          <p:txBody>
            <a:bodyPr wrap="square" rtlCol="0">
              <a:spAutoFit/>
            </a:bodyPr>
            <a:lstStyle/>
            <a:p>
              <a:pPr algn="ctr"/>
              <a:r>
                <a:rPr lang="zh-CN" altLang="en-US" sz="2110" dirty="0">
                  <a:solidFill>
                    <a:schemeClr val="accent1"/>
                  </a:solidFill>
                  <a:latin typeface="Arial" panose="020B0604020202020204" pitchFamily="34" charset="0"/>
                  <a:ea typeface="微软雅黑" panose="020B0503020204020204" pitchFamily="34" charset="-122"/>
                  <a:sym typeface="Arial" panose="020B0604020202020204" pitchFamily="34" charset="0"/>
                </a:rPr>
                <a:t>在此添加标题</a:t>
              </a:r>
              <a:endParaRPr lang="zh-CN" altLang="en-US" sz="211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9" name="Group 13"/>
            <p:cNvGrpSpPr>
              <a:grpSpLocks noChangeAspect="1"/>
            </p:cNvGrpSpPr>
            <p:nvPr/>
          </p:nvGrpSpPr>
          <p:grpSpPr bwMode="auto">
            <a:xfrm>
              <a:off x="2695807" y="4543615"/>
              <a:ext cx="350312" cy="354447"/>
              <a:chOff x="2426" y="2781"/>
              <a:chExt cx="593" cy="600"/>
            </a:xfrm>
            <a:solidFill>
              <a:srgbClr val="FFB850"/>
            </a:solidFill>
          </p:grpSpPr>
          <p:sp>
            <p:nvSpPr>
              <p:cNvPr id="70"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3" name="组合 52"/>
          <p:cNvGrpSpPr/>
          <p:nvPr/>
        </p:nvGrpSpPr>
        <p:grpSpPr>
          <a:xfrm>
            <a:off x="6628187" y="4988815"/>
            <a:ext cx="2028446" cy="818451"/>
            <a:chOff x="6283694" y="4490135"/>
            <a:chExt cx="1923123" cy="776236"/>
          </a:xfrm>
        </p:grpSpPr>
        <p:sp>
          <p:nvSpPr>
            <p:cNvPr id="49" name="文本框 70"/>
            <p:cNvSpPr txBox="1"/>
            <p:nvPr/>
          </p:nvSpPr>
          <p:spPr>
            <a:xfrm>
              <a:off x="6283694" y="4870966"/>
              <a:ext cx="1923123" cy="395405"/>
            </a:xfrm>
            <a:prstGeom prst="rect">
              <a:avLst/>
            </a:prstGeom>
            <a:noFill/>
          </p:spPr>
          <p:txBody>
            <a:bodyPr wrap="square" rtlCol="0">
              <a:spAutoFit/>
            </a:bodyPr>
            <a:lstStyle/>
            <a:p>
              <a:pPr algn="ctr"/>
              <a:r>
                <a:rPr lang="zh-CN" altLang="en-US" sz="2110" dirty="0">
                  <a:solidFill>
                    <a:schemeClr val="accent3"/>
                  </a:solidFill>
                  <a:latin typeface="Arial" panose="020B0604020202020204" pitchFamily="34" charset="0"/>
                  <a:ea typeface="微软雅黑" panose="020B0503020204020204" pitchFamily="34" charset="-122"/>
                  <a:sym typeface="Arial" panose="020B0604020202020204" pitchFamily="34" charset="0"/>
                </a:rPr>
                <a:t>在此添加标题</a:t>
              </a:r>
              <a:endParaRPr lang="zh-CN" altLang="en-US" sz="211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2" name="组合 71"/>
            <p:cNvGrpSpPr/>
            <p:nvPr/>
          </p:nvGrpSpPr>
          <p:grpSpPr>
            <a:xfrm>
              <a:off x="7063126" y="4490135"/>
              <a:ext cx="364258" cy="396396"/>
              <a:chOff x="4873626" y="1965325"/>
              <a:chExt cx="269876" cy="293688"/>
            </a:xfrm>
            <a:solidFill>
              <a:srgbClr val="E87071"/>
            </a:solidFill>
          </p:grpSpPr>
          <p:sp>
            <p:nvSpPr>
              <p:cNvPr id="73" name="Freeform 502"/>
              <p:cNvSpPr/>
              <p:nvPr/>
            </p:nvSpPr>
            <p:spPr bwMode="auto">
              <a:xfrm>
                <a:off x="4873626"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Freeform 503"/>
              <p:cNvSpPr/>
              <p:nvPr/>
            </p:nvSpPr>
            <p:spPr bwMode="auto">
              <a:xfrm>
                <a:off x="4884739"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Freeform 504"/>
              <p:cNvSpPr/>
              <p:nvPr/>
            </p:nvSpPr>
            <p:spPr bwMode="auto">
              <a:xfrm>
                <a:off x="4940301"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77" name="矩形 47"/>
          <p:cNvSpPr>
            <a:spLocks noChangeArrowheads="1"/>
          </p:cNvSpPr>
          <p:nvPr/>
        </p:nvSpPr>
        <p:spPr bwMode="auto">
          <a:xfrm>
            <a:off x="4381335" y="1896778"/>
            <a:ext cx="1977968" cy="1085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319" tIns="36160" rIns="72319" bIns="36160">
            <a:spAutoFit/>
          </a:bodyPr>
          <a:lstStyle/>
          <a:p>
            <a:pPr>
              <a:lnSpc>
                <a:spcPct val="130000"/>
              </a:lnSpc>
              <a:spcBef>
                <a:spcPct val="0"/>
              </a:spcBef>
            </a:pPr>
            <a:r>
              <a:rPr lang="zh-CN" altLang="en-US" sz="126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a:t>
            </a:r>
            <a:endParaRPr lang="en-US" altLang="zh-CN" sz="126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30000"/>
              </a:lnSpc>
              <a:spcBef>
                <a:spcPct val="0"/>
              </a:spcBef>
            </a:pPr>
            <a:r>
              <a:rPr lang="zh-CN" altLang="en-US" sz="126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只保留文字。</a:t>
            </a:r>
            <a:endParaRPr lang="en-US" altLang="zh-CN" sz="126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矩形 47"/>
          <p:cNvSpPr>
            <a:spLocks noChangeArrowheads="1"/>
          </p:cNvSpPr>
          <p:nvPr/>
        </p:nvSpPr>
        <p:spPr bwMode="auto">
          <a:xfrm>
            <a:off x="2063052" y="5844836"/>
            <a:ext cx="1977968" cy="1085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319" tIns="36160" rIns="72319" bIns="36160">
            <a:spAutoFit/>
          </a:bodyPr>
          <a:lstStyle/>
          <a:p>
            <a:pPr>
              <a:lnSpc>
                <a:spcPct val="130000"/>
              </a:lnSpc>
              <a:spcBef>
                <a:spcPct val="0"/>
              </a:spcBef>
            </a:pPr>
            <a:r>
              <a:rPr lang="zh-CN" altLang="en-US" sz="126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a:t>
            </a:r>
            <a:endParaRPr lang="en-US" altLang="zh-CN" sz="126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30000"/>
              </a:lnSpc>
              <a:spcBef>
                <a:spcPct val="0"/>
              </a:spcBef>
            </a:pPr>
            <a:r>
              <a:rPr lang="zh-CN" altLang="en-US" sz="126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只保留文字。</a:t>
            </a:r>
            <a:endParaRPr lang="en-US" altLang="zh-CN" sz="126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矩形 47"/>
          <p:cNvSpPr>
            <a:spLocks noChangeArrowheads="1"/>
          </p:cNvSpPr>
          <p:nvPr/>
        </p:nvSpPr>
        <p:spPr bwMode="auto">
          <a:xfrm>
            <a:off x="6696104" y="5844836"/>
            <a:ext cx="1977968" cy="1085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319" tIns="36160" rIns="72319" bIns="36160">
            <a:spAutoFit/>
          </a:bodyPr>
          <a:lstStyle/>
          <a:p>
            <a:pPr>
              <a:lnSpc>
                <a:spcPct val="130000"/>
              </a:lnSpc>
              <a:spcBef>
                <a:spcPct val="0"/>
              </a:spcBef>
            </a:pPr>
            <a:r>
              <a:rPr lang="zh-CN" altLang="en-US" sz="126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a:t>
            </a:r>
            <a:endParaRPr lang="en-US" altLang="zh-CN" sz="126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30000"/>
              </a:lnSpc>
              <a:spcBef>
                <a:spcPct val="0"/>
              </a:spcBef>
            </a:pPr>
            <a:r>
              <a:rPr lang="zh-CN" altLang="en-US" sz="126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只保留文字。</a:t>
            </a:r>
            <a:endParaRPr lang="en-US" altLang="zh-CN" sz="126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矩形 47"/>
          <p:cNvSpPr>
            <a:spLocks noChangeArrowheads="1"/>
          </p:cNvSpPr>
          <p:nvPr/>
        </p:nvSpPr>
        <p:spPr bwMode="auto">
          <a:xfrm>
            <a:off x="8864213" y="1877573"/>
            <a:ext cx="1977968" cy="1085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319" tIns="36160" rIns="72319" bIns="36160">
            <a:spAutoFit/>
          </a:bodyPr>
          <a:lstStyle/>
          <a:p>
            <a:pPr>
              <a:lnSpc>
                <a:spcPct val="130000"/>
              </a:lnSpc>
              <a:spcBef>
                <a:spcPct val="0"/>
              </a:spcBef>
            </a:pPr>
            <a:r>
              <a:rPr lang="zh-CN" altLang="en-US" sz="126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a:t>
            </a:r>
            <a:endParaRPr lang="en-US" altLang="zh-CN" sz="126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30000"/>
              </a:lnSpc>
              <a:spcBef>
                <a:spcPct val="0"/>
              </a:spcBef>
            </a:pPr>
            <a:r>
              <a:rPr lang="zh-CN" altLang="en-US" sz="126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只保留文字。</a:t>
            </a:r>
            <a:endParaRPr lang="en-US" altLang="zh-CN" sz="126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矩形 81"/>
          <p:cNvSpPr/>
          <p:nvPr/>
        </p:nvSpPr>
        <p:spPr>
          <a:xfrm>
            <a:off x="1061" y="397"/>
            <a:ext cx="12856633" cy="1028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矩形 82"/>
          <p:cNvSpPr/>
          <p:nvPr/>
        </p:nvSpPr>
        <p:spPr>
          <a:xfrm>
            <a:off x="1059" y="397"/>
            <a:ext cx="516916" cy="1028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TextBox 8"/>
          <p:cNvSpPr txBox="1"/>
          <p:nvPr/>
        </p:nvSpPr>
        <p:spPr>
          <a:xfrm>
            <a:off x="857862" y="280083"/>
            <a:ext cx="2092296" cy="369012"/>
          </a:xfrm>
          <a:prstGeom prst="rect">
            <a:avLst/>
          </a:prstGeom>
          <a:noFill/>
        </p:spPr>
        <p:txBody>
          <a:bodyPr wrap="square" lIns="0" tIns="0" rIns="0" bIns="0" rtlCol="0" anchor="ctr">
            <a:spAutoFit/>
          </a:bodyPr>
          <a:lstStyle/>
          <a:p>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TextBox 8"/>
          <p:cNvSpPr txBox="1"/>
          <p:nvPr/>
        </p:nvSpPr>
        <p:spPr>
          <a:xfrm>
            <a:off x="857862" y="693077"/>
            <a:ext cx="3138790" cy="215123"/>
          </a:xfrm>
          <a:prstGeom prst="rect">
            <a:avLst/>
          </a:prstGeom>
          <a:noFill/>
        </p:spPr>
        <p:txBody>
          <a:bodyPr wrap="square" lIns="0" tIns="0" rIns="0" bIns="0" rtlCol="0" anchor="ctr">
            <a:spAutoFit/>
          </a:bodyPr>
          <a:lstStyle/>
          <a:p>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7" name="矩形 86"/>
          <p:cNvSpPr/>
          <p:nvPr/>
        </p:nvSpPr>
        <p:spPr>
          <a:xfrm>
            <a:off x="1061" y="7097981"/>
            <a:ext cx="12856633" cy="45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750" advTm="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anim calcmode="lin" valueType="num">
                                      <p:cBhvr>
                                        <p:cTn id="8" dur="500" fill="hold"/>
                                        <p:tgtEl>
                                          <p:spTgt spid="33"/>
                                        </p:tgtEl>
                                        <p:attrNameLst>
                                          <p:attrName>ppt_x</p:attrName>
                                        </p:attrNameLst>
                                      </p:cBhvr>
                                      <p:tavLst>
                                        <p:tav tm="0">
                                          <p:val>
                                            <p:strVal val="#ppt_x"/>
                                          </p:val>
                                        </p:tav>
                                        <p:tav tm="100000">
                                          <p:val>
                                            <p:strVal val="#ppt_x"/>
                                          </p:val>
                                        </p:tav>
                                      </p:tavLst>
                                    </p:anim>
                                    <p:anim calcmode="lin" valueType="num">
                                      <p:cBhvr>
                                        <p:cTn id="9" dur="5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anim calcmode="lin" valueType="num">
                                      <p:cBhvr>
                                        <p:cTn id="13" dur="500" fill="hold"/>
                                        <p:tgtEl>
                                          <p:spTgt spid="52"/>
                                        </p:tgtEl>
                                        <p:attrNameLst>
                                          <p:attrName>ppt_x</p:attrName>
                                        </p:attrNameLst>
                                      </p:cBhvr>
                                      <p:tavLst>
                                        <p:tav tm="0">
                                          <p:val>
                                            <p:strVal val="#ppt_x"/>
                                          </p:val>
                                        </p:tav>
                                        <p:tav tm="100000">
                                          <p:val>
                                            <p:strVal val="#ppt_x"/>
                                          </p:val>
                                        </p:tav>
                                      </p:tavLst>
                                    </p:anim>
                                    <p:anim calcmode="lin" valueType="num">
                                      <p:cBhvr>
                                        <p:cTn id="14" dur="500" fill="hold"/>
                                        <p:tgtEl>
                                          <p:spTgt spid="52"/>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6" presetClass="entr" presetSubtype="37" fill="hold"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barn(outVertical)">
                                      <p:cBhvr>
                                        <p:cTn id="18" dur="500"/>
                                        <p:tgtEl>
                                          <p:spTgt spid="56"/>
                                        </p:tgtEl>
                                      </p:cBhvr>
                                    </p:animEffect>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anim calcmode="lin" valueType="num">
                                      <p:cBhvr>
                                        <p:cTn id="23" dur="500" fill="hold"/>
                                        <p:tgtEl>
                                          <p:spTgt spid="50"/>
                                        </p:tgtEl>
                                        <p:attrNameLst>
                                          <p:attrName>ppt_x</p:attrName>
                                        </p:attrNameLst>
                                      </p:cBhvr>
                                      <p:tavLst>
                                        <p:tav tm="0">
                                          <p:val>
                                            <p:strVal val="#ppt_x"/>
                                          </p:val>
                                        </p:tav>
                                        <p:tav tm="100000">
                                          <p:val>
                                            <p:strVal val="#ppt_x"/>
                                          </p:val>
                                        </p:tav>
                                      </p:tavLst>
                                    </p:anim>
                                    <p:anim calcmode="lin" valueType="num">
                                      <p:cBhvr>
                                        <p:cTn id="24" dur="500" fill="hold"/>
                                        <p:tgtEl>
                                          <p:spTgt spid="50"/>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fade">
                                      <p:cBhvr>
                                        <p:cTn id="27" dur="500"/>
                                        <p:tgtEl>
                                          <p:spTgt spid="78"/>
                                        </p:tgtEl>
                                      </p:cBhvr>
                                    </p:animEffect>
                                    <p:anim calcmode="lin" valueType="num">
                                      <p:cBhvr>
                                        <p:cTn id="28" dur="500" fill="hold"/>
                                        <p:tgtEl>
                                          <p:spTgt spid="78"/>
                                        </p:tgtEl>
                                        <p:attrNameLst>
                                          <p:attrName>ppt_x</p:attrName>
                                        </p:attrNameLst>
                                      </p:cBhvr>
                                      <p:tavLst>
                                        <p:tav tm="0">
                                          <p:val>
                                            <p:strVal val="#ppt_x"/>
                                          </p:val>
                                        </p:tav>
                                        <p:tav tm="100000">
                                          <p:val>
                                            <p:strVal val="#ppt_x"/>
                                          </p:val>
                                        </p:tav>
                                      </p:tavLst>
                                    </p:anim>
                                    <p:anim calcmode="lin" valueType="num">
                                      <p:cBhvr>
                                        <p:cTn id="29" dur="500" fill="hold"/>
                                        <p:tgtEl>
                                          <p:spTgt spid="78"/>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42" presetClass="entr" presetSubtype="0" fill="hold"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strVal val="#ppt_x"/>
                                          </p:val>
                                        </p:tav>
                                        <p:tav tm="100000">
                                          <p:val>
                                            <p:strVal val="#ppt_x"/>
                                          </p:val>
                                        </p:tav>
                                      </p:tavLst>
                                    </p:anim>
                                    <p:anim calcmode="lin" valueType="num">
                                      <p:cBhvr>
                                        <p:cTn id="35" dur="500" fill="hold"/>
                                        <p:tgtEl>
                                          <p:spTgt spid="35"/>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anim calcmode="lin" valueType="num">
                                      <p:cBhvr>
                                        <p:cTn id="39" dur="500" fill="hold"/>
                                        <p:tgtEl>
                                          <p:spTgt spid="29"/>
                                        </p:tgtEl>
                                        <p:attrNameLst>
                                          <p:attrName>ppt_x</p:attrName>
                                        </p:attrNameLst>
                                      </p:cBhvr>
                                      <p:tavLst>
                                        <p:tav tm="0">
                                          <p:val>
                                            <p:strVal val="#ppt_x"/>
                                          </p:val>
                                        </p:tav>
                                        <p:tav tm="100000">
                                          <p:val>
                                            <p:strVal val="#ppt_x"/>
                                          </p:val>
                                        </p:tav>
                                      </p:tavLst>
                                    </p:anim>
                                    <p:anim calcmode="lin" valueType="num">
                                      <p:cBhvr>
                                        <p:cTn id="40" dur="500" fill="hold"/>
                                        <p:tgtEl>
                                          <p:spTgt spid="29"/>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16" presetClass="entr" presetSubtype="37" fill="hold" nodeType="after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barn(outVertical)">
                                      <p:cBhvr>
                                        <p:cTn id="44" dur="500"/>
                                        <p:tgtEl>
                                          <p:spTgt spid="34"/>
                                        </p:tgtEl>
                                      </p:cBhvr>
                                    </p:animEffect>
                                  </p:childTnLst>
                                </p:cTn>
                              </p:par>
                            </p:childTnLst>
                          </p:cTn>
                        </p:par>
                        <p:par>
                          <p:cTn id="45" fill="hold">
                            <p:stCondLst>
                              <p:cond delay="2500"/>
                            </p:stCondLst>
                            <p:childTnLst>
                              <p:par>
                                <p:cTn id="46" presetID="42" presetClass="entr" presetSubtype="0"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500"/>
                                        <p:tgtEl>
                                          <p:spTgt spid="55"/>
                                        </p:tgtEl>
                                      </p:cBhvr>
                                    </p:animEffect>
                                    <p:anim calcmode="lin" valueType="num">
                                      <p:cBhvr>
                                        <p:cTn id="49" dur="500" fill="hold"/>
                                        <p:tgtEl>
                                          <p:spTgt spid="55"/>
                                        </p:tgtEl>
                                        <p:attrNameLst>
                                          <p:attrName>ppt_x</p:attrName>
                                        </p:attrNameLst>
                                      </p:cBhvr>
                                      <p:tavLst>
                                        <p:tav tm="0">
                                          <p:val>
                                            <p:strVal val="#ppt_x"/>
                                          </p:val>
                                        </p:tav>
                                        <p:tav tm="100000">
                                          <p:val>
                                            <p:strVal val="#ppt_x"/>
                                          </p:val>
                                        </p:tav>
                                      </p:tavLst>
                                    </p:anim>
                                    <p:anim calcmode="lin" valueType="num">
                                      <p:cBhvr>
                                        <p:cTn id="50" dur="500" fill="hold"/>
                                        <p:tgtEl>
                                          <p:spTgt spid="55"/>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500"/>
                                        <p:tgtEl>
                                          <p:spTgt spid="77"/>
                                        </p:tgtEl>
                                      </p:cBhvr>
                                    </p:animEffect>
                                    <p:anim calcmode="lin" valueType="num">
                                      <p:cBhvr>
                                        <p:cTn id="54" dur="500" fill="hold"/>
                                        <p:tgtEl>
                                          <p:spTgt spid="77"/>
                                        </p:tgtEl>
                                        <p:attrNameLst>
                                          <p:attrName>ppt_x</p:attrName>
                                        </p:attrNameLst>
                                      </p:cBhvr>
                                      <p:tavLst>
                                        <p:tav tm="0">
                                          <p:val>
                                            <p:strVal val="#ppt_x"/>
                                          </p:val>
                                        </p:tav>
                                        <p:tav tm="100000">
                                          <p:val>
                                            <p:strVal val="#ppt_x"/>
                                          </p:val>
                                        </p:tav>
                                      </p:tavLst>
                                    </p:anim>
                                    <p:anim calcmode="lin" valueType="num">
                                      <p:cBhvr>
                                        <p:cTn id="55" dur="5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47" presetClass="entr" presetSubtype="0"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500"/>
                                        <p:tgtEl>
                                          <p:spTgt spid="37"/>
                                        </p:tgtEl>
                                      </p:cBhvr>
                                    </p:animEffect>
                                    <p:anim calcmode="lin" valueType="num">
                                      <p:cBhvr>
                                        <p:cTn id="60" dur="500" fill="hold"/>
                                        <p:tgtEl>
                                          <p:spTgt spid="37"/>
                                        </p:tgtEl>
                                        <p:attrNameLst>
                                          <p:attrName>ppt_x</p:attrName>
                                        </p:attrNameLst>
                                      </p:cBhvr>
                                      <p:tavLst>
                                        <p:tav tm="0">
                                          <p:val>
                                            <p:strVal val="#ppt_x"/>
                                          </p:val>
                                        </p:tav>
                                        <p:tav tm="100000">
                                          <p:val>
                                            <p:strVal val="#ppt_x"/>
                                          </p:val>
                                        </p:tav>
                                      </p:tavLst>
                                    </p:anim>
                                    <p:anim calcmode="lin" valueType="num">
                                      <p:cBhvr>
                                        <p:cTn id="61" dur="500" fill="hold"/>
                                        <p:tgtEl>
                                          <p:spTgt spid="37"/>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500"/>
                                        <p:tgtEl>
                                          <p:spTgt spid="30"/>
                                        </p:tgtEl>
                                      </p:cBhvr>
                                    </p:animEffect>
                                    <p:anim calcmode="lin" valueType="num">
                                      <p:cBhvr>
                                        <p:cTn id="65" dur="500" fill="hold"/>
                                        <p:tgtEl>
                                          <p:spTgt spid="30"/>
                                        </p:tgtEl>
                                        <p:attrNameLst>
                                          <p:attrName>ppt_x</p:attrName>
                                        </p:attrNameLst>
                                      </p:cBhvr>
                                      <p:tavLst>
                                        <p:tav tm="0">
                                          <p:val>
                                            <p:strVal val="#ppt_x"/>
                                          </p:val>
                                        </p:tav>
                                        <p:tav tm="100000">
                                          <p:val>
                                            <p:strVal val="#ppt_x"/>
                                          </p:val>
                                        </p:tav>
                                      </p:tavLst>
                                    </p:anim>
                                    <p:anim calcmode="lin" valueType="num">
                                      <p:cBhvr>
                                        <p:cTn id="66" dur="500" fill="hold"/>
                                        <p:tgtEl>
                                          <p:spTgt spid="30"/>
                                        </p:tgtEl>
                                        <p:attrNameLst>
                                          <p:attrName>ppt_y</p:attrName>
                                        </p:attrNameLst>
                                      </p:cBhvr>
                                      <p:tavLst>
                                        <p:tav tm="0">
                                          <p:val>
                                            <p:strVal val="#ppt_y+.1"/>
                                          </p:val>
                                        </p:tav>
                                        <p:tav tm="100000">
                                          <p:val>
                                            <p:strVal val="#ppt_y"/>
                                          </p:val>
                                        </p:tav>
                                      </p:tavLst>
                                    </p:anim>
                                  </p:childTnLst>
                                </p:cTn>
                              </p:par>
                            </p:childTnLst>
                          </p:cTn>
                        </p:par>
                        <p:par>
                          <p:cTn id="67" fill="hold">
                            <p:stCondLst>
                              <p:cond delay="3500"/>
                            </p:stCondLst>
                            <p:childTnLst>
                              <p:par>
                                <p:cTn id="68" presetID="16" presetClass="entr" presetSubtype="37" fill="hold" nodeType="afterEffect">
                                  <p:stCondLst>
                                    <p:cond delay="0"/>
                                  </p:stCondLst>
                                  <p:childTnLst>
                                    <p:set>
                                      <p:cBhvr>
                                        <p:cTn id="69" dur="1" fill="hold">
                                          <p:stCondLst>
                                            <p:cond delay="0"/>
                                          </p:stCondLst>
                                        </p:cTn>
                                        <p:tgtEl>
                                          <p:spTgt spid="51"/>
                                        </p:tgtEl>
                                        <p:attrNameLst>
                                          <p:attrName>style.visibility</p:attrName>
                                        </p:attrNameLst>
                                      </p:cBhvr>
                                      <p:to>
                                        <p:strVal val="visible"/>
                                      </p:to>
                                    </p:set>
                                    <p:animEffect transition="in" filter="barn(outVertical)">
                                      <p:cBhvr>
                                        <p:cTn id="70" dur="500"/>
                                        <p:tgtEl>
                                          <p:spTgt spid="51"/>
                                        </p:tgtEl>
                                      </p:cBhvr>
                                    </p:animEffect>
                                  </p:childTnLst>
                                </p:cTn>
                              </p:par>
                            </p:childTnLst>
                          </p:cTn>
                        </p:par>
                        <p:par>
                          <p:cTn id="71" fill="hold">
                            <p:stCondLst>
                              <p:cond delay="4000"/>
                            </p:stCondLst>
                            <p:childTnLst>
                              <p:par>
                                <p:cTn id="72" presetID="42" presetClass="entr" presetSubtype="0"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500"/>
                                        <p:tgtEl>
                                          <p:spTgt spid="53"/>
                                        </p:tgtEl>
                                      </p:cBhvr>
                                    </p:animEffect>
                                    <p:anim calcmode="lin" valueType="num">
                                      <p:cBhvr>
                                        <p:cTn id="75" dur="500" fill="hold"/>
                                        <p:tgtEl>
                                          <p:spTgt spid="53"/>
                                        </p:tgtEl>
                                        <p:attrNameLst>
                                          <p:attrName>ppt_x</p:attrName>
                                        </p:attrNameLst>
                                      </p:cBhvr>
                                      <p:tavLst>
                                        <p:tav tm="0">
                                          <p:val>
                                            <p:strVal val="#ppt_x"/>
                                          </p:val>
                                        </p:tav>
                                        <p:tav tm="100000">
                                          <p:val>
                                            <p:strVal val="#ppt_x"/>
                                          </p:val>
                                        </p:tav>
                                      </p:tavLst>
                                    </p:anim>
                                    <p:anim calcmode="lin" valueType="num">
                                      <p:cBhvr>
                                        <p:cTn id="76" dur="500" fill="hold"/>
                                        <p:tgtEl>
                                          <p:spTgt spid="53"/>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fade">
                                      <p:cBhvr>
                                        <p:cTn id="79" dur="500"/>
                                        <p:tgtEl>
                                          <p:spTgt spid="79"/>
                                        </p:tgtEl>
                                      </p:cBhvr>
                                    </p:animEffect>
                                    <p:anim calcmode="lin" valueType="num">
                                      <p:cBhvr>
                                        <p:cTn id="80" dur="500" fill="hold"/>
                                        <p:tgtEl>
                                          <p:spTgt spid="79"/>
                                        </p:tgtEl>
                                        <p:attrNameLst>
                                          <p:attrName>ppt_x</p:attrName>
                                        </p:attrNameLst>
                                      </p:cBhvr>
                                      <p:tavLst>
                                        <p:tav tm="0">
                                          <p:val>
                                            <p:strVal val="#ppt_x"/>
                                          </p:val>
                                        </p:tav>
                                        <p:tav tm="100000">
                                          <p:val>
                                            <p:strVal val="#ppt_x"/>
                                          </p:val>
                                        </p:tav>
                                      </p:tavLst>
                                    </p:anim>
                                    <p:anim calcmode="lin" valueType="num">
                                      <p:cBhvr>
                                        <p:cTn id="81" dur="500" fill="hold"/>
                                        <p:tgtEl>
                                          <p:spTgt spid="79"/>
                                        </p:tgtEl>
                                        <p:attrNameLst>
                                          <p:attrName>ppt_y</p:attrName>
                                        </p:attrNameLst>
                                      </p:cBhvr>
                                      <p:tavLst>
                                        <p:tav tm="0">
                                          <p:val>
                                            <p:strVal val="#ppt_y-.1"/>
                                          </p:val>
                                        </p:tav>
                                        <p:tav tm="100000">
                                          <p:val>
                                            <p:strVal val="#ppt_y"/>
                                          </p:val>
                                        </p:tav>
                                      </p:tavLst>
                                    </p:anim>
                                  </p:childTnLst>
                                </p:cTn>
                              </p:par>
                            </p:childTnLst>
                          </p:cTn>
                        </p:par>
                        <p:par>
                          <p:cTn id="82" fill="hold">
                            <p:stCondLst>
                              <p:cond delay="4500"/>
                            </p:stCondLst>
                            <p:childTnLst>
                              <p:par>
                                <p:cTn id="83" presetID="42" presetClass="entr" presetSubtype="0" fill="hold" nodeType="afterEffect">
                                  <p:stCondLst>
                                    <p:cond delay="0"/>
                                  </p:stCondLst>
                                  <p:childTnLst>
                                    <p:set>
                                      <p:cBhvr>
                                        <p:cTn id="84" dur="1" fill="hold">
                                          <p:stCondLst>
                                            <p:cond delay="0"/>
                                          </p:stCondLst>
                                        </p:cTn>
                                        <p:tgtEl>
                                          <p:spTgt spid="48"/>
                                        </p:tgtEl>
                                        <p:attrNameLst>
                                          <p:attrName>style.visibility</p:attrName>
                                        </p:attrNameLst>
                                      </p:cBhvr>
                                      <p:to>
                                        <p:strVal val="visible"/>
                                      </p:to>
                                    </p:set>
                                    <p:animEffect transition="in" filter="fade">
                                      <p:cBhvr>
                                        <p:cTn id="85" dur="500"/>
                                        <p:tgtEl>
                                          <p:spTgt spid="48"/>
                                        </p:tgtEl>
                                      </p:cBhvr>
                                    </p:animEffect>
                                    <p:anim calcmode="lin" valueType="num">
                                      <p:cBhvr>
                                        <p:cTn id="86" dur="500" fill="hold"/>
                                        <p:tgtEl>
                                          <p:spTgt spid="48"/>
                                        </p:tgtEl>
                                        <p:attrNameLst>
                                          <p:attrName>ppt_x</p:attrName>
                                        </p:attrNameLst>
                                      </p:cBhvr>
                                      <p:tavLst>
                                        <p:tav tm="0">
                                          <p:val>
                                            <p:strVal val="#ppt_x"/>
                                          </p:val>
                                        </p:tav>
                                        <p:tav tm="100000">
                                          <p:val>
                                            <p:strVal val="#ppt_x"/>
                                          </p:val>
                                        </p:tav>
                                      </p:tavLst>
                                    </p:anim>
                                    <p:anim calcmode="lin" valueType="num">
                                      <p:cBhvr>
                                        <p:cTn id="87" dur="500" fill="hold"/>
                                        <p:tgtEl>
                                          <p:spTgt spid="48"/>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500"/>
                                        <p:tgtEl>
                                          <p:spTgt spid="31"/>
                                        </p:tgtEl>
                                      </p:cBhvr>
                                    </p:animEffect>
                                    <p:anim calcmode="lin" valueType="num">
                                      <p:cBhvr>
                                        <p:cTn id="91" dur="500" fill="hold"/>
                                        <p:tgtEl>
                                          <p:spTgt spid="31"/>
                                        </p:tgtEl>
                                        <p:attrNameLst>
                                          <p:attrName>ppt_x</p:attrName>
                                        </p:attrNameLst>
                                      </p:cBhvr>
                                      <p:tavLst>
                                        <p:tav tm="0">
                                          <p:val>
                                            <p:strVal val="#ppt_x"/>
                                          </p:val>
                                        </p:tav>
                                        <p:tav tm="100000">
                                          <p:val>
                                            <p:strVal val="#ppt_x"/>
                                          </p:val>
                                        </p:tav>
                                      </p:tavLst>
                                    </p:anim>
                                    <p:anim calcmode="lin" valueType="num">
                                      <p:cBhvr>
                                        <p:cTn id="92" dur="500" fill="hold"/>
                                        <p:tgtEl>
                                          <p:spTgt spid="31"/>
                                        </p:tgtEl>
                                        <p:attrNameLst>
                                          <p:attrName>ppt_y</p:attrName>
                                        </p:attrNameLst>
                                      </p:cBhvr>
                                      <p:tavLst>
                                        <p:tav tm="0">
                                          <p:val>
                                            <p:strVal val="#ppt_y-.1"/>
                                          </p:val>
                                        </p:tav>
                                        <p:tav tm="100000">
                                          <p:val>
                                            <p:strVal val="#ppt_y"/>
                                          </p:val>
                                        </p:tav>
                                      </p:tavLst>
                                    </p:anim>
                                  </p:childTnLst>
                                </p:cTn>
                              </p:par>
                            </p:childTnLst>
                          </p:cTn>
                        </p:par>
                        <p:par>
                          <p:cTn id="93" fill="hold">
                            <p:stCondLst>
                              <p:cond delay="5000"/>
                            </p:stCondLst>
                            <p:childTnLst>
                              <p:par>
                                <p:cTn id="94" presetID="16" presetClass="entr" presetSubtype="37" fill="hold" nodeType="afterEffect">
                                  <p:stCondLst>
                                    <p:cond delay="0"/>
                                  </p:stCondLst>
                                  <p:childTnLst>
                                    <p:set>
                                      <p:cBhvr>
                                        <p:cTn id="95" dur="1" fill="hold">
                                          <p:stCondLst>
                                            <p:cond delay="0"/>
                                          </p:stCondLst>
                                        </p:cTn>
                                        <p:tgtEl>
                                          <p:spTgt spid="38"/>
                                        </p:tgtEl>
                                        <p:attrNameLst>
                                          <p:attrName>style.visibility</p:attrName>
                                        </p:attrNameLst>
                                      </p:cBhvr>
                                      <p:to>
                                        <p:strVal val="visible"/>
                                      </p:to>
                                    </p:set>
                                    <p:animEffect transition="in" filter="barn(outVertical)">
                                      <p:cBhvr>
                                        <p:cTn id="96" dur="500"/>
                                        <p:tgtEl>
                                          <p:spTgt spid="38"/>
                                        </p:tgtEl>
                                      </p:cBhvr>
                                    </p:animEffect>
                                  </p:childTnLst>
                                </p:cTn>
                              </p:par>
                            </p:childTnLst>
                          </p:cTn>
                        </p:par>
                        <p:par>
                          <p:cTn id="97" fill="hold">
                            <p:stCondLst>
                              <p:cond delay="5500"/>
                            </p:stCondLst>
                            <p:childTnLst>
                              <p:par>
                                <p:cTn id="98" presetID="42" presetClass="entr" presetSubtype="0" fill="hold" nodeType="afterEffect">
                                  <p:stCondLst>
                                    <p:cond delay="0"/>
                                  </p:stCondLst>
                                  <p:childTnLst>
                                    <p:set>
                                      <p:cBhvr>
                                        <p:cTn id="99" dur="1" fill="hold">
                                          <p:stCondLst>
                                            <p:cond delay="0"/>
                                          </p:stCondLst>
                                        </p:cTn>
                                        <p:tgtEl>
                                          <p:spTgt spid="81"/>
                                        </p:tgtEl>
                                        <p:attrNameLst>
                                          <p:attrName>style.visibility</p:attrName>
                                        </p:attrNameLst>
                                      </p:cBhvr>
                                      <p:to>
                                        <p:strVal val="visible"/>
                                      </p:to>
                                    </p:set>
                                    <p:animEffect transition="in" filter="fade">
                                      <p:cBhvr>
                                        <p:cTn id="100" dur="500"/>
                                        <p:tgtEl>
                                          <p:spTgt spid="81"/>
                                        </p:tgtEl>
                                      </p:cBhvr>
                                    </p:animEffect>
                                    <p:anim calcmode="lin" valueType="num">
                                      <p:cBhvr>
                                        <p:cTn id="101" dur="500" fill="hold"/>
                                        <p:tgtEl>
                                          <p:spTgt spid="81"/>
                                        </p:tgtEl>
                                        <p:attrNameLst>
                                          <p:attrName>ppt_x</p:attrName>
                                        </p:attrNameLst>
                                      </p:cBhvr>
                                      <p:tavLst>
                                        <p:tav tm="0">
                                          <p:val>
                                            <p:strVal val="#ppt_x"/>
                                          </p:val>
                                        </p:tav>
                                        <p:tav tm="100000">
                                          <p:val>
                                            <p:strVal val="#ppt_x"/>
                                          </p:val>
                                        </p:tav>
                                      </p:tavLst>
                                    </p:anim>
                                    <p:anim calcmode="lin" valueType="num">
                                      <p:cBhvr>
                                        <p:cTn id="102" dur="500" fill="hold"/>
                                        <p:tgtEl>
                                          <p:spTgt spid="81"/>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500"/>
                                        <p:tgtEl>
                                          <p:spTgt spid="80"/>
                                        </p:tgtEl>
                                      </p:cBhvr>
                                    </p:animEffect>
                                    <p:anim calcmode="lin" valueType="num">
                                      <p:cBhvr>
                                        <p:cTn id="106" dur="500" fill="hold"/>
                                        <p:tgtEl>
                                          <p:spTgt spid="80"/>
                                        </p:tgtEl>
                                        <p:attrNameLst>
                                          <p:attrName>ppt_x</p:attrName>
                                        </p:attrNameLst>
                                      </p:cBhvr>
                                      <p:tavLst>
                                        <p:tav tm="0">
                                          <p:val>
                                            <p:strVal val="#ppt_x"/>
                                          </p:val>
                                        </p:tav>
                                        <p:tav tm="100000">
                                          <p:val>
                                            <p:strVal val="#ppt_x"/>
                                          </p:val>
                                        </p:tav>
                                      </p:tavLst>
                                    </p:anim>
                                    <p:anim calcmode="lin" valueType="num">
                                      <p:cBhvr>
                                        <p:cTn id="107" dur="5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52" grpId="0" animBg="1"/>
      <p:bldP spid="77" grpId="0"/>
      <p:bldP spid="78" grpId="0"/>
      <p:bldP spid="79" grpId="0"/>
      <p:bldP spid="8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4243211" y="3335058"/>
            <a:ext cx="2453062" cy="1308108"/>
            <a:chOff x="4022555" y="3163035"/>
            <a:chExt cx="2325691" cy="1240635"/>
          </a:xfrm>
        </p:grpSpPr>
        <p:sp>
          <p:nvSpPr>
            <p:cNvPr id="6" name="矩形 5"/>
            <p:cNvSpPr/>
            <p:nvPr/>
          </p:nvSpPr>
          <p:spPr>
            <a:xfrm flipH="1">
              <a:off x="4585713" y="3163035"/>
              <a:ext cx="1762533" cy="12406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圆角矩形 11"/>
            <p:cNvSpPr/>
            <p:nvPr/>
          </p:nvSpPr>
          <p:spPr>
            <a:xfrm rot="2700000">
              <a:off x="4022555" y="3214612"/>
              <a:ext cx="1105257" cy="1105257"/>
            </a:xfrm>
            <a:prstGeom prst="roundRect">
              <a:avLst>
                <a:gd name="adj" fmla="val 7690"/>
              </a:avLst>
            </a:prstGeom>
            <a:gradFill flip="none" rotWithShape="1">
              <a:gsLst>
                <a:gs pos="59000">
                  <a:srgbClr val="F9F9F9"/>
                </a:gs>
                <a:gs pos="0">
                  <a:srgbClr val="EAEAEA"/>
                </a:gs>
                <a:gs pos="100000">
                  <a:schemeClr val="bg1"/>
                </a:gs>
              </a:gsLst>
              <a:lin ang="2700000" scaled="1"/>
              <a:tileRect/>
            </a:gradFill>
            <a:ln w="19050">
              <a:gradFill>
                <a:gsLst>
                  <a:gs pos="26000">
                    <a:schemeClr val="bg1"/>
                  </a:gs>
                  <a:gs pos="100000">
                    <a:srgbClr val="E2E2E2"/>
                  </a:gs>
                </a:gsLst>
              </a:gradFill>
            </a:ln>
            <a:effectLst>
              <a:outerShdw blurRad="1016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圆角矩形 14"/>
            <p:cNvSpPr/>
            <p:nvPr/>
          </p:nvSpPr>
          <p:spPr>
            <a:xfrm rot="2700000">
              <a:off x="4183762" y="3387429"/>
              <a:ext cx="777598" cy="777596"/>
            </a:xfrm>
            <a:prstGeom prst="roundRect">
              <a:avLst>
                <a:gd name="adj" fmla="val 7690"/>
              </a:avLst>
            </a:prstGeom>
            <a:solidFill>
              <a:schemeClr val="accent2"/>
            </a:solidFill>
            <a:ln>
              <a:noFill/>
            </a:ln>
            <a:effectLst>
              <a:innerShdw blurRad="2159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文本框 89"/>
            <p:cNvSpPr txBox="1"/>
            <p:nvPr/>
          </p:nvSpPr>
          <p:spPr>
            <a:xfrm>
              <a:off x="4371111" y="3490964"/>
              <a:ext cx="407042" cy="580154"/>
            </a:xfrm>
            <a:prstGeom prst="rect">
              <a:avLst/>
            </a:prstGeom>
            <a:noFill/>
          </p:spPr>
          <p:txBody>
            <a:bodyPr wrap="square" rtlCol="0">
              <a:spAutoFit/>
            </a:bodyPr>
            <a:lstStyle/>
            <a:p>
              <a:pPr algn="ctr"/>
              <a:r>
                <a:rPr lang="en-US" altLang="zh-CN" sz="3375" dirty="0">
                  <a:solidFill>
                    <a:prstClr val="white"/>
                  </a:solidFill>
                  <a:latin typeface="Arial" panose="020B0604020202020204" pitchFamily="34" charset="0"/>
                  <a:ea typeface="微软雅黑" panose="020B0503020204020204" pitchFamily="34" charset="-122"/>
                  <a:sym typeface="Arial" panose="020B0604020202020204" pitchFamily="34" charset="0"/>
                </a:rPr>
                <a:t>D</a:t>
              </a:r>
              <a:endParaRPr lang="zh-CN" altLang="en-US" sz="337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31"/>
            <p:cNvSpPr>
              <a:spLocks noEditPoints="1"/>
            </p:cNvSpPr>
            <p:nvPr/>
          </p:nvSpPr>
          <p:spPr bwMode="auto">
            <a:xfrm>
              <a:off x="5427212" y="3488175"/>
              <a:ext cx="768469" cy="516991"/>
            </a:xfrm>
            <a:custGeom>
              <a:avLst/>
              <a:gdLst>
                <a:gd name="T0" fmla="*/ 187 w 278"/>
                <a:gd name="T1" fmla="*/ 96 h 187"/>
                <a:gd name="T2" fmla="*/ 166 w 278"/>
                <a:gd name="T3" fmla="*/ 69 h 187"/>
                <a:gd name="T4" fmla="*/ 161 w 278"/>
                <a:gd name="T5" fmla="*/ 29 h 187"/>
                <a:gd name="T6" fmla="*/ 128 w 278"/>
                <a:gd name="T7" fmla="*/ 25 h 187"/>
                <a:gd name="T8" fmla="*/ 95 w 278"/>
                <a:gd name="T9" fmla="*/ 0 h 187"/>
                <a:gd name="T10" fmla="*/ 69 w 278"/>
                <a:gd name="T11" fmla="*/ 20 h 187"/>
                <a:gd name="T12" fmla="*/ 29 w 278"/>
                <a:gd name="T13" fmla="*/ 25 h 187"/>
                <a:gd name="T14" fmla="*/ 25 w 278"/>
                <a:gd name="T15" fmla="*/ 59 h 187"/>
                <a:gd name="T16" fmla="*/ 0 w 278"/>
                <a:gd name="T17" fmla="*/ 91 h 187"/>
                <a:gd name="T18" fmla="*/ 20 w 278"/>
                <a:gd name="T19" fmla="*/ 117 h 187"/>
                <a:gd name="T20" fmla="*/ 25 w 278"/>
                <a:gd name="T21" fmla="*/ 158 h 187"/>
                <a:gd name="T22" fmla="*/ 59 w 278"/>
                <a:gd name="T23" fmla="*/ 162 h 187"/>
                <a:gd name="T24" fmla="*/ 91 w 278"/>
                <a:gd name="T25" fmla="*/ 187 h 187"/>
                <a:gd name="T26" fmla="*/ 117 w 278"/>
                <a:gd name="T27" fmla="*/ 166 h 187"/>
                <a:gd name="T28" fmla="*/ 158 w 278"/>
                <a:gd name="T29" fmla="*/ 161 h 187"/>
                <a:gd name="T30" fmla="*/ 162 w 278"/>
                <a:gd name="T31" fmla="*/ 128 h 187"/>
                <a:gd name="T32" fmla="*/ 58 w 278"/>
                <a:gd name="T33" fmla="*/ 140 h 187"/>
                <a:gd name="T34" fmla="*/ 129 w 278"/>
                <a:gd name="T35" fmla="*/ 47 h 187"/>
                <a:gd name="T36" fmla="*/ 58 w 278"/>
                <a:gd name="T37" fmla="*/ 140 h 187"/>
                <a:gd name="T38" fmla="*/ 272 w 278"/>
                <a:gd name="T39" fmla="*/ 128 h 187"/>
                <a:gd name="T40" fmla="*/ 270 w 278"/>
                <a:gd name="T41" fmla="*/ 109 h 187"/>
                <a:gd name="T42" fmla="*/ 276 w 278"/>
                <a:gd name="T43" fmla="*/ 94 h 187"/>
                <a:gd name="T44" fmla="*/ 260 w 278"/>
                <a:gd name="T45" fmla="*/ 82 h 187"/>
                <a:gd name="T46" fmla="*/ 254 w 278"/>
                <a:gd name="T47" fmla="*/ 67 h 187"/>
                <a:gd name="T48" fmla="*/ 235 w 278"/>
                <a:gd name="T49" fmla="*/ 70 h 187"/>
                <a:gd name="T50" fmla="*/ 220 w 278"/>
                <a:gd name="T51" fmla="*/ 64 h 187"/>
                <a:gd name="T52" fmla="*/ 208 w 278"/>
                <a:gd name="T53" fmla="*/ 79 h 187"/>
                <a:gd name="T54" fmla="*/ 193 w 278"/>
                <a:gd name="T55" fmla="*/ 85 h 187"/>
                <a:gd name="T56" fmla="*/ 196 w 278"/>
                <a:gd name="T57" fmla="*/ 105 h 187"/>
                <a:gd name="T58" fmla="*/ 190 w 278"/>
                <a:gd name="T59" fmla="*/ 120 h 187"/>
                <a:gd name="T60" fmla="*/ 205 w 278"/>
                <a:gd name="T61" fmla="*/ 131 h 187"/>
                <a:gd name="T62" fmla="*/ 211 w 278"/>
                <a:gd name="T63" fmla="*/ 146 h 187"/>
                <a:gd name="T64" fmla="*/ 231 w 278"/>
                <a:gd name="T65" fmla="*/ 144 h 187"/>
                <a:gd name="T66" fmla="*/ 246 w 278"/>
                <a:gd name="T67" fmla="*/ 150 h 187"/>
                <a:gd name="T68" fmla="*/ 257 w 278"/>
                <a:gd name="T69" fmla="*/ 134 h 187"/>
                <a:gd name="T70" fmla="*/ 219 w 278"/>
                <a:gd name="T71" fmla="*/ 125 h 187"/>
                <a:gd name="T72" fmla="*/ 247 w 278"/>
                <a:gd name="T73" fmla="*/ 89 h 187"/>
                <a:gd name="T74" fmla="*/ 219 w 278"/>
                <a:gd name="T75" fmla="*/ 12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8" h="187">
                  <a:moveTo>
                    <a:pt x="170" y="98"/>
                  </a:moveTo>
                  <a:cubicBezTo>
                    <a:pt x="187" y="96"/>
                    <a:pt x="187" y="96"/>
                    <a:pt x="187" y="96"/>
                  </a:cubicBezTo>
                  <a:cubicBezTo>
                    <a:pt x="183" y="67"/>
                    <a:pt x="183" y="67"/>
                    <a:pt x="183" y="67"/>
                  </a:cubicBezTo>
                  <a:cubicBezTo>
                    <a:pt x="166" y="69"/>
                    <a:pt x="166" y="69"/>
                    <a:pt x="166" y="69"/>
                  </a:cubicBezTo>
                  <a:cubicBezTo>
                    <a:pt x="163" y="59"/>
                    <a:pt x="158" y="50"/>
                    <a:pt x="151" y="42"/>
                  </a:cubicBezTo>
                  <a:cubicBezTo>
                    <a:pt x="161" y="29"/>
                    <a:pt x="161" y="29"/>
                    <a:pt x="161" y="29"/>
                  </a:cubicBezTo>
                  <a:cubicBezTo>
                    <a:pt x="138" y="11"/>
                    <a:pt x="138" y="11"/>
                    <a:pt x="138" y="11"/>
                  </a:cubicBezTo>
                  <a:cubicBezTo>
                    <a:pt x="128" y="25"/>
                    <a:pt x="128" y="25"/>
                    <a:pt x="128" y="25"/>
                  </a:cubicBezTo>
                  <a:cubicBezTo>
                    <a:pt x="118" y="20"/>
                    <a:pt x="108" y="17"/>
                    <a:pt x="98" y="17"/>
                  </a:cubicBezTo>
                  <a:cubicBezTo>
                    <a:pt x="95" y="0"/>
                    <a:pt x="95" y="0"/>
                    <a:pt x="95" y="0"/>
                  </a:cubicBezTo>
                  <a:cubicBezTo>
                    <a:pt x="67" y="3"/>
                    <a:pt x="67" y="3"/>
                    <a:pt x="67" y="3"/>
                  </a:cubicBezTo>
                  <a:cubicBezTo>
                    <a:pt x="69" y="20"/>
                    <a:pt x="69" y="20"/>
                    <a:pt x="69" y="20"/>
                  </a:cubicBezTo>
                  <a:cubicBezTo>
                    <a:pt x="59" y="24"/>
                    <a:pt x="50" y="29"/>
                    <a:pt x="42" y="36"/>
                  </a:cubicBezTo>
                  <a:cubicBezTo>
                    <a:pt x="29" y="25"/>
                    <a:pt x="29" y="25"/>
                    <a:pt x="29" y="25"/>
                  </a:cubicBezTo>
                  <a:cubicBezTo>
                    <a:pt x="11" y="48"/>
                    <a:pt x="11" y="48"/>
                    <a:pt x="11" y="48"/>
                  </a:cubicBezTo>
                  <a:cubicBezTo>
                    <a:pt x="25" y="59"/>
                    <a:pt x="25" y="59"/>
                    <a:pt x="25" y="59"/>
                  </a:cubicBezTo>
                  <a:cubicBezTo>
                    <a:pt x="20" y="68"/>
                    <a:pt x="17" y="78"/>
                    <a:pt x="17" y="89"/>
                  </a:cubicBezTo>
                  <a:cubicBezTo>
                    <a:pt x="0" y="91"/>
                    <a:pt x="0" y="91"/>
                    <a:pt x="0" y="91"/>
                  </a:cubicBezTo>
                  <a:cubicBezTo>
                    <a:pt x="3" y="120"/>
                    <a:pt x="3" y="120"/>
                    <a:pt x="3" y="120"/>
                  </a:cubicBezTo>
                  <a:cubicBezTo>
                    <a:pt x="20" y="117"/>
                    <a:pt x="20" y="117"/>
                    <a:pt x="20" y="117"/>
                  </a:cubicBezTo>
                  <a:cubicBezTo>
                    <a:pt x="24" y="127"/>
                    <a:pt x="29" y="136"/>
                    <a:pt x="36" y="144"/>
                  </a:cubicBezTo>
                  <a:cubicBezTo>
                    <a:pt x="25" y="158"/>
                    <a:pt x="25" y="158"/>
                    <a:pt x="25" y="158"/>
                  </a:cubicBezTo>
                  <a:cubicBezTo>
                    <a:pt x="48" y="175"/>
                    <a:pt x="48" y="175"/>
                    <a:pt x="48" y="175"/>
                  </a:cubicBezTo>
                  <a:cubicBezTo>
                    <a:pt x="59" y="162"/>
                    <a:pt x="59" y="162"/>
                    <a:pt x="59" y="162"/>
                  </a:cubicBezTo>
                  <a:cubicBezTo>
                    <a:pt x="68" y="167"/>
                    <a:pt x="78" y="169"/>
                    <a:pt x="89" y="170"/>
                  </a:cubicBezTo>
                  <a:cubicBezTo>
                    <a:pt x="91" y="187"/>
                    <a:pt x="91" y="187"/>
                    <a:pt x="91" y="187"/>
                  </a:cubicBezTo>
                  <a:cubicBezTo>
                    <a:pt x="120" y="183"/>
                    <a:pt x="120" y="183"/>
                    <a:pt x="120" y="183"/>
                  </a:cubicBezTo>
                  <a:cubicBezTo>
                    <a:pt x="117" y="166"/>
                    <a:pt x="117" y="166"/>
                    <a:pt x="117" y="166"/>
                  </a:cubicBezTo>
                  <a:cubicBezTo>
                    <a:pt x="127" y="163"/>
                    <a:pt x="136" y="158"/>
                    <a:pt x="144" y="151"/>
                  </a:cubicBezTo>
                  <a:cubicBezTo>
                    <a:pt x="158" y="161"/>
                    <a:pt x="158" y="161"/>
                    <a:pt x="158" y="161"/>
                  </a:cubicBezTo>
                  <a:cubicBezTo>
                    <a:pt x="175" y="138"/>
                    <a:pt x="175" y="138"/>
                    <a:pt x="175" y="138"/>
                  </a:cubicBezTo>
                  <a:cubicBezTo>
                    <a:pt x="162" y="128"/>
                    <a:pt x="162" y="128"/>
                    <a:pt x="162" y="128"/>
                  </a:cubicBezTo>
                  <a:cubicBezTo>
                    <a:pt x="166" y="118"/>
                    <a:pt x="169" y="108"/>
                    <a:pt x="170" y="98"/>
                  </a:cubicBezTo>
                  <a:close/>
                  <a:moveTo>
                    <a:pt x="58" y="140"/>
                  </a:moveTo>
                  <a:cubicBezTo>
                    <a:pt x="32" y="120"/>
                    <a:pt x="27" y="83"/>
                    <a:pt x="47" y="58"/>
                  </a:cubicBezTo>
                  <a:cubicBezTo>
                    <a:pt x="66" y="32"/>
                    <a:pt x="103" y="27"/>
                    <a:pt x="129" y="47"/>
                  </a:cubicBezTo>
                  <a:cubicBezTo>
                    <a:pt x="154" y="66"/>
                    <a:pt x="159" y="103"/>
                    <a:pt x="140" y="129"/>
                  </a:cubicBezTo>
                  <a:cubicBezTo>
                    <a:pt x="120" y="154"/>
                    <a:pt x="83" y="159"/>
                    <a:pt x="58" y="140"/>
                  </a:cubicBezTo>
                  <a:close/>
                  <a:moveTo>
                    <a:pt x="264" y="139"/>
                  </a:moveTo>
                  <a:cubicBezTo>
                    <a:pt x="272" y="128"/>
                    <a:pt x="272" y="128"/>
                    <a:pt x="272" y="128"/>
                  </a:cubicBezTo>
                  <a:cubicBezTo>
                    <a:pt x="266" y="123"/>
                    <a:pt x="266" y="123"/>
                    <a:pt x="266" y="123"/>
                  </a:cubicBezTo>
                  <a:cubicBezTo>
                    <a:pt x="268" y="119"/>
                    <a:pt x="269" y="114"/>
                    <a:pt x="270" y="109"/>
                  </a:cubicBezTo>
                  <a:cubicBezTo>
                    <a:pt x="278" y="108"/>
                    <a:pt x="278" y="108"/>
                    <a:pt x="278" y="108"/>
                  </a:cubicBezTo>
                  <a:cubicBezTo>
                    <a:pt x="276" y="94"/>
                    <a:pt x="276" y="94"/>
                    <a:pt x="276" y="94"/>
                  </a:cubicBezTo>
                  <a:cubicBezTo>
                    <a:pt x="268" y="95"/>
                    <a:pt x="268" y="95"/>
                    <a:pt x="268" y="95"/>
                  </a:cubicBezTo>
                  <a:cubicBezTo>
                    <a:pt x="266" y="91"/>
                    <a:pt x="264" y="86"/>
                    <a:pt x="260" y="82"/>
                  </a:cubicBezTo>
                  <a:cubicBezTo>
                    <a:pt x="265" y="76"/>
                    <a:pt x="265" y="76"/>
                    <a:pt x="265" y="76"/>
                  </a:cubicBezTo>
                  <a:cubicBezTo>
                    <a:pt x="254" y="67"/>
                    <a:pt x="254" y="67"/>
                    <a:pt x="254" y="67"/>
                  </a:cubicBezTo>
                  <a:cubicBezTo>
                    <a:pt x="249" y="74"/>
                    <a:pt x="249" y="74"/>
                    <a:pt x="249" y="74"/>
                  </a:cubicBezTo>
                  <a:cubicBezTo>
                    <a:pt x="245" y="72"/>
                    <a:pt x="240" y="70"/>
                    <a:pt x="235" y="70"/>
                  </a:cubicBezTo>
                  <a:cubicBezTo>
                    <a:pt x="234" y="62"/>
                    <a:pt x="234" y="62"/>
                    <a:pt x="234" y="62"/>
                  </a:cubicBezTo>
                  <a:cubicBezTo>
                    <a:pt x="220" y="64"/>
                    <a:pt x="220" y="64"/>
                    <a:pt x="220" y="64"/>
                  </a:cubicBezTo>
                  <a:cubicBezTo>
                    <a:pt x="221" y="72"/>
                    <a:pt x="221" y="72"/>
                    <a:pt x="221" y="72"/>
                  </a:cubicBezTo>
                  <a:cubicBezTo>
                    <a:pt x="217" y="73"/>
                    <a:pt x="212" y="76"/>
                    <a:pt x="208" y="79"/>
                  </a:cubicBezTo>
                  <a:cubicBezTo>
                    <a:pt x="202" y="74"/>
                    <a:pt x="202" y="74"/>
                    <a:pt x="202" y="74"/>
                  </a:cubicBezTo>
                  <a:cubicBezTo>
                    <a:pt x="193" y="85"/>
                    <a:pt x="193" y="85"/>
                    <a:pt x="193" y="85"/>
                  </a:cubicBezTo>
                  <a:cubicBezTo>
                    <a:pt x="200" y="90"/>
                    <a:pt x="200" y="90"/>
                    <a:pt x="200" y="90"/>
                  </a:cubicBezTo>
                  <a:cubicBezTo>
                    <a:pt x="198" y="95"/>
                    <a:pt x="196" y="100"/>
                    <a:pt x="196" y="105"/>
                  </a:cubicBezTo>
                  <a:cubicBezTo>
                    <a:pt x="188" y="106"/>
                    <a:pt x="188" y="106"/>
                    <a:pt x="188" y="106"/>
                  </a:cubicBezTo>
                  <a:cubicBezTo>
                    <a:pt x="190" y="120"/>
                    <a:pt x="190" y="120"/>
                    <a:pt x="190" y="120"/>
                  </a:cubicBezTo>
                  <a:cubicBezTo>
                    <a:pt x="198" y="118"/>
                    <a:pt x="198" y="118"/>
                    <a:pt x="198" y="118"/>
                  </a:cubicBezTo>
                  <a:cubicBezTo>
                    <a:pt x="199" y="123"/>
                    <a:pt x="202" y="128"/>
                    <a:pt x="205" y="131"/>
                  </a:cubicBezTo>
                  <a:cubicBezTo>
                    <a:pt x="200" y="138"/>
                    <a:pt x="200" y="138"/>
                    <a:pt x="200" y="138"/>
                  </a:cubicBezTo>
                  <a:cubicBezTo>
                    <a:pt x="211" y="146"/>
                    <a:pt x="211" y="146"/>
                    <a:pt x="211" y="146"/>
                  </a:cubicBezTo>
                  <a:cubicBezTo>
                    <a:pt x="216" y="140"/>
                    <a:pt x="216" y="140"/>
                    <a:pt x="216" y="140"/>
                  </a:cubicBezTo>
                  <a:cubicBezTo>
                    <a:pt x="221" y="142"/>
                    <a:pt x="226" y="143"/>
                    <a:pt x="231" y="144"/>
                  </a:cubicBezTo>
                  <a:cubicBezTo>
                    <a:pt x="232" y="152"/>
                    <a:pt x="232" y="152"/>
                    <a:pt x="232" y="152"/>
                  </a:cubicBezTo>
                  <a:cubicBezTo>
                    <a:pt x="246" y="150"/>
                    <a:pt x="246" y="150"/>
                    <a:pt x="246" y="150"/>
                  </a:cubicBezTo>
                  <a:cubicBezTo>
                    <a:pt x="244" y="142"/>
                    <a:pt x="244" y="142"/>
                    <a:pt x="244" y="142"/>
                  </a:cubicBezTo>
                  <a:cubicBezTo>
                    <a:pt x="249" y="140"/>
                    <a:pt x="254" y="138"/>
                    <a:pt x="257" y="134"/>
                  </a:cubicBezTo>
                  <a:lnTo>
                    <a:pt x="264" y="139"/>
                  </a:lnTo>
                  <a:close/>
                  <a:moveTo>
                    <a:pt x="219" y="125"/>
                  </a:moveTo>
                  <a:cubicBezTo>
                    <a:pt x="209" y="117"/>
                    <a:pt x="207" y="103"/>
                    <a:pt x="215" y="93"/>
                  </a:cubicBezTo>
                  <a:cubicBezTo>
                    <a:pt x="222" y="83"/>
                    <a:pt x="237" y="81"/>
                    <a:pt x="247" y="89"/>
                  </a:cubicBezTo>
                  <a:cubicBezTo>
                    <a:pt x="257" y="96"/>
                    <a:pt x="259" y="111"/>
                    <a:pt x="251" y="121"/>
                  </a:cubicBezTo>
                  <a:cubicBezTo>
                    <a:pt x="243" y="131"/>
                    <a:pt x="229" y="133"/>
                    <a:pt x="219" y="125"/>
                  </a:cubicBezTo>
                  <a:close/>
                </a:path>
              </a:pathLst>
            </a:custGeom>
            <a:solidFill>
              <a:schemeClr val="bg1"/>
            </a:solidFill>
            <a:ln>
              <a:noFill/>
            </a:ln>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 name="组合 22"/>
          <p:cNvGrpSpPr/>
          <p:nvPr/>
        </p:nvGrpSpPr>
        <p:grpSpPr>
          <a:xfrm>
            <a:off x="1313250" y="3335058"/>
            <a:ext cx="2455573" cy="1308108"/>
            <a:chOff x="1244727" y="3163035"/>
            <a:chExt cx="2328072" cy="1240635"/>
          </a:xfrm>
        </p:grpSpPr>
        <p:sp>
          <p:nvSpPr>
            <p:cNvPr id="8" name="矩形 7"/>
            <p:cNvSpPr/>
            <p:nvPr/>
          </p:nvSpPr>
          <p:spPr>
            <a:xfrm>
              <a:off x="1244727" y="3163035"/>
              <a:ext cx="1762533" cy="12406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圆角矩形 10"/>
            <p:cNvSpPr/>
            <p:nvPr/>
          </p:nvSpPr>
          <p:spPr>
            <a:xfrm rot="2700000">
              <a:off x="2467542" y="3222668"/>
              <a:ext cx="1105257" cy="1105257"/>
            </a:xfrm>
            <a:prstGeom prst="roundRect">
              <a:avLst>
                <a:gd name="adj" fmla="val 7690"/>
              </a:avLst>
            </a:prstGeom>
            <a:gradFill flip="none" rotWithShape="1">
              <a:gsLst>
                <a:gs pos="59000">
                  <a:srgbClr val="F9F9F9"/>
                </a:gs>
                <a:gs pos="0">
                  <a:srgbClr val="EAEAEA"/>
                </a:gs>
                <a:gs pos="100000">
                  <a:schemeClr val="bg1"/>
                </a:gs>
              </a:gsLst>
              <a:lin ang="2700000" scaled="1"/>
              <a:tileRect/>
            </a:gradFill>
            <a:ln w="19050">
              <a:gradFill flip="none" rotWithShape="1">
                <a:gsLst>
                  <a:gs pos="26000">
                    <a:schemeClr val="bg1"/>
                  </a:gs>
                  <a:gs pos="100000">
                    <a:srgbClr val="E2E2E2"/>
                  </a:gs>
                </a:gsLst>
                <a:lin ang="2700000" scaled="1"/>
                <a:tileRect/>
              </a:gradFill>
            </a:ln>
            <a:effectLst>
              <a:outerShdw blurRad="1016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圆角矩形 13"/>
            <p:cNvSpPr/>
            <p:nvPr/>
          </p:nvSpPr>
          <p:spPr>
            <a:xfrm rot="2700000">
              <a:off x="2632976" y="3387429"/>
              <a:ext cx="777598" cy="777596"/>
            </a:xfrm>
            <a:prstGeom prst="roundRect">
              <a:avLst>
                <a:gd name="adj" fmla="val 7690"/>
              </a:avLst>
            </a:prstGeom>
            <a:solidFill>
              <a:schemeClr val="accent4"/>
            </a:solidFill>
            <a:ln>
              <a:noFill/>
            </a:ln>
            <a:effectLst>
              <a:innerShdw blurRad="2159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文本框 88"/>
            <p:cNvSpPr txBox="1"/>
            <p:nvPr/>
          </p:nvSpPr>
          <p:spPr>
            <a:xfrm>
              <a:off x="2792487" y="3499845"/>
              <a:ext cx="407042" cy="580154"/>
            </a:xfrm>
            <a:prstGeom prst="rect">
              <a:avLst/>
            </a:prstGeom>
            <a:noFill/>
          </p:spPr>
          <p:txBody>
            <a:bodyPr wrap="square" rtlCol="0">
              <a:spAutoFit/>
            </a:bodyPr>
            <a:lstStyle/>
            <a:p>
              <a:pPr algn="ctr"/>
              <a:r>
                <a:rPr lang="en-US" altLang="zh-CN" sz="3375" dirty="0">
                  <a:solidFill>
                    <a:prstClr val="white"/>
                  </a:solidFill>
                  <a:latin typeface="Arial" panose="020B0604020202020204" pitchFamily="34" charset="0"/>
                  <a:ea typeface="微软雅黑" panose="020B0503020204020204" pitchFamily="34" charset="-122"/>
                  <a:sym typeface="Arial" panose="020B0604020202020204" pitchFamily="34" charset="0"/>
                </a:rPr>
                <a:t>B</a:t>
              </a:r>
              <a:endParaRPr lang="zh-CN" altLang="en-US" sz="337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32"/>
            <p:cNvSpPr>
              <a:spLocks noEditPoints="1"/>
            </p:cNvSpPr>
            <p:nvPr/>
          </p:nvSpPr>
          <p:spPr bwMode="auto">
            <a:xfrm>
              <a:off x="1459679" y="3533881"/>
              <a:ext cx="674896" cy="483072"/>
            </a:xfrm>
            <a:custGeom>
              <a:avLst/>
              <a:gdLst>
                <a:gd name="T0" fmla="*/ 92 w 244"/>
                <a:gd name="T1" fmla="*/ 48 h 175"/>
                <a:gd name="T2" fmla="*/ 102 w 244"/>
                <a:gd name="T3" fmla="*/ 27 h 175"/>
                <a:gd name="T4" fmla="*/ 75 w 244"/>
                <a:gd name="T5" fmla="*/ 0 h 175"/>
                <a:gd name="T6" fmla="*/ 48 w 244"/>
                <a:gd name="T7" fmla="*/ 27 h 175"/>
                <a:gd name="T8" fmla="*/ 58 w 244"/>
                <a:gd name="T9" fmla="*/ 48 h 175"/>
                <a:gd name="T10" fmla="*/ 10 w 244"/>
                <a:gd name="T11" fmla="*/ 123 h 175"/>
                <a:gd name="T12" fmla="*/ 46 w 244"/>
                <a:gd name="T13" fmla="*/ 97 h 175"/>
                <a:gd name="T14" fmla="*/ 32 w 244"/>
                <a:gd name="T15" fmla="*/ 175 h 175"/>
                <a:gd name="T16" fmla="*/ 57 w 244"/>
                <a:gd name="T17" fmla="*/ 175 h 175"/>
                <a:gd name="T18" fmla="*/ 75 w 244"/>
                <a:gd name="T19" fmla="*/ 142 h 175"/>
                <a:gd name="T20" fmla="*/ 93 w 244"/>
                <a:gd name="T21" fmla="*/ 175 h 175"/>
                <a:gd name="T22" fmla="*/ 118 w 244"/>
                <a:gd name="T23" fmla="*/ 175 h 175"/>
                <a:gd name="T24" fmla="*/ 104 w 244"/>
                <a:gd name="T25" fmla="*/ 97 h 175"/>
                <a:gd name="T26" fmla="*/ 140 w 244"/>
                <a:gd name="T27" fmla="*/ 123 h 175"/>
                <a:gd name="T28" fmla="*/ 92 w 244"/>
                <a:gd name="T29" fmla="*/ 48 h 175"/>
                <a:gd name="T30" fmla="*/ 208 w 244"/>
                <a:gd name="T31" fmla="*/ 97 h 175"/>
                <a:gd name="T32" fmla="*/ 214 w 244"/>
                <a:gd name="T33" fmla="*/ 84 h 175"/>
                <a:gd name="T34" fmla="*/ 198 w 244"/>
                <a:gd name="T35" fmla="*/ 68 h 175"/>
                <a:gd name="T36" fmla="*/ 181 w 244"/>
                <a:gd name="T37" fmla="*/ 84 h 175"/>
                <a:gd name="T38" fmla="*/ 187 w 244"/>
                <a:gd name="T39" fmla="*/ 97 h 175"/>
                <a:gd name="T40" fmla="*/ 158 w 244"/>
                <a:gd name="T41" fmla="*/ 143 h 175"/>
                <a:gd name="T42" fmla="*/ 180 w 244"/>
                <a:gd name="T43" fmla="*/ 127 h 175"/>
                <a:gd name="T44" fmla="*/ 171 w 244"/>
                <a:gd name="T45" fmla="*/ 175 h 175"/>
                <a:gd name="T46" fmla="*/ 186 w 244"/>
                <a:gd name="T47" fmla="*/ 175 h 175"/>
                <a:gd name="T48" fmla="*/ 198 w 244"/>
                <a:gd name="T49" fmla="*/ 155 h 175"/>
                <a:gd name="T50" fmla="*/ 209 w 244"/>
                <a:gd name="T51" fmla="*/ 175 h 175"/>
                <a:gd name="T52" fmla="*/ 224 w 244"/>
                <a:gd name="T53" fmla="*/ 175 h 175"/>
                <a:gd name="T54" fmla="*/ 216 w 244"/>
                <a:gd name="T55" fmla="*/ 127 h 175"/>
                <a:gd name="T56" fmla="*/ 237 w 244"/>
                <a:gd name="T57" fmla="*/ 143 h 175"/>
                <a:gd name="T58" fmla="*/ 208 w 244"/>
                <a:gd name="T59" fmla="*/ 9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4" h="175">
                  <a:moveTo>
                    <a:pt x="92" y="48"/>
                  </a:moveTo>
                  <a:cubicBezTo>
                    <a:pt x="98" y="43"/>
                    <a:pt x="102" y="36"/>
                    <a:pt x="102" y="27"/>
                  </a:cubicBezTo>
                  <a:cubicBezTo>
                    <a:pt x="102" y="12"/>
                    <a:pt x="90" y="0"/>
                    <a:pt x="75" y="0"/>
                  </a:cubicBezTo>
                  <a:cubicBezTo>
                    <a:pt x="60" y="0"/>
                    <a:pt x="48" y="12"/>
                    <a:pt x="48" y="27"/>
                  </a:cubicBezTo>
                  <a:cubicBezTo>
                    <a:pt x="48" y="36"/>
                    <a:pt x="52" y="43"/>
                    <a:pt x="58" y="48"/>
                  </a:cubicBezTo>
                  <a:cubicBezTo>
                    <a:pt x="31" y="58"/>
                    <a:pt x="0" y="113"/>
                    <a:pt x="10" y="123"/>
                  </a:cubicBezTo>
                  <a:cubicBezTo>
                    <a:pt x="19" y="131"/>
                    <a:pt x="34" y="114"/>
                    <a:pt x="46" y="97"/>
                  </a:cubicBezTo>
                  <a:cubicBezTo>
                    <a:pt x="39" y="123"/>
                    <a:pt x="34" y="151"/>
                    <a:pt x="32" y="175"/>
                  </a:cubicBezTo>
                  <a:cubicBezTo>
                    <a:pt x="57" y="175"/>
                    <a:pt x="57" y="175"/>
                    <a:pt x="57" y="175"/>
                  </a:cubicBezTo>
                  <a:cubicBezTo>
                    <a:pt x="57" y="161"/>
                    <a:pt x="66" y="142"/>
                    <a:pt x="75" y="142"/>
                  </a:cubicBezTo>
                  <a:cubicBezTo>
                    <a:pt x="84" y="142"/>
                    <a:pt x="93" y="161"/>
                    <a:pt x="93" y="175"/>
                  </a:cubicBezTo>
                  <a:cubicBezTo>
                    <a:pt x="118" y="175"/>
                    <a:pt x="118" y="175"/>
                    <a:pt x="118" y="175"/>
                  </a:cubicBezTo>
                  <a:cubicBezTo>
                    <a:pt x="116" y="151"/>
                    <a:pt x="111" y="123"/>
                    <a:pt x="104" y="97"/>
                  </a:cubicBezTo>
                  <a:cubicBezTo>
                    <a:pt x="116" y="114"/>
                    <a:pt x="131" y="131"/>
                    <a:pt x="140" y="123"/>
                  </a:cubicBezTo>
                  <a:cubicBezTo>
                    <a:pt x="150" y="113"/>
                    <a:pt x="119" y="58"/>
                    <a:pt x="92" y="48"/>
                  </a:cubicBezTo>
                  <a:close/>
                  <a:moveTo>
                    <a:pt x="208" y="97"/>
                  </a:moveTo>
                  <a:cubicBezTo>
                    <a:pt x="212" y="94"/>
                    <a:pt x="214" y="89"/>
                    <a:pt x="214" y="84"/>
                  </a:cubicBezTo>
                  <a:cubicBezTo>
                    <a:pt x="214" y="75"/>
                    <a:pt x="207" y="68"/>
                    <a:pt x="198" y="68"/>
                  </a:cubicBezTo>
                  <a:cubicBezTo>
                    <a:pt x="188" y="68"/>
                    <a:pt x="181" y="75"/>
                    <a:pt x="181" y="84"/>
                  </a:cubicBezTo>
                  <a:cubicBezTo>
                    <a:pt x="181" y="89"/>
                    <a:pt x="183" y="94"/>
                    <a:pt x="187" y="97"/>
                  </a:cubicBezTo>
                  <a:cubicBezTo>
                    <a:pt x="170" y="103"/>
                    <a:pt x="151" y="137"/>
                    <a:pt x="158" y="143"/>
                  </a:cubicBezTo>
                  <a:cubicBezTo>
                    <a:pt x="163" y="148"/>
                    <a:pt x="172" y="137"/>
                    <a:pt x="180" y="127"/>
                  </a:cubicBezTo>
                  <a:cubicBezTo>
                    <a:pt x="176" y="143"/>
                    <a:pt x="173" y="160"/>
                    <a:pt x="171" y="175"/>
                  </a:cubicBezTo>
                  <a:cubicBezTo>
                    <a:pt x="186" y="175"/>
                    <a:pt x="186" y="175"/>
                    <a:pt x="186" y="175"/>
                  </a:cubicBezTo>
                  <a:cubicBezTo>
                    <a:pt x="186" y="167"/>
                    <a:pt x="192" y="155"/>
                    <a:pt x="198" y="155"/>
                  </a:cubicBezTo>
                  <a:cubicBezTo>
                    <a:pt x="203" y="155"/>
                    <a:pt x="209" y="167"/>
                    <a:pt x="209" y="175"/>
                  </a:cubicBezTo>
                  <a:cubicBezTo>
                    <a:pt x="224" y="175"/>
                    <a:pt x="224" y="175"/>
                    <a:pt x="224" y="175"/>
                  </a:cubicBezTo>
                  <a:cubicBezTo>
                    <a:pt x="223" y="160"/>
                    <a:pt x="219" y="143"/>
                    <a:pt x="216" y="127"/>
                  </a:cubicBezTo>
                  <a:cubicBezTo>
                    <a:pt x="223" y="137"/>
                    <a:pt x="232" y="148"/>
                    <a:pt x="237" y="143"/>
                  </a:cubicBezTo>
                  <a:cubicBezTo>
                    <a:pt x="244" y="137"/>
                    <a:pt x="225" y="103"/>
                    <a:pt x="208" y="97"/>
                  </a:cubicBezTo>
                  <a:close/>
                </a:path>
              </a:pathLst>
            </a:custGeom>
            <a:solidFill>
              <a:schemeClr val="bg1"/>
            </a:solidFill>
            <a:ln>
              <a:noFill/>
            </a:ln>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9" name="组合 28"/>
          <p:cNvGrpSpPr/>
          <p:nvPr/>
        </p:nvGrpSpPr>
        <p:grpSpPr>
          <a:xfrm>
            <a:off x="3360225" y="4221973"/>
            <a:ext cx="1308581" cy="2450438"/>
            <a:chOff x="3185416" y="4004202"/>
            <a:chExt cx="1240635" cy="2324044"/>
          </a:xfrm>
        </p:grpSpPr>
        <p:sp>
          <p:nvSpPr>
            <p:cNvPr id="4" name="矩形 3"/>
            <p:cNvSpPr/>
            <p:nvPr/>
          </p:nvSpPr>
          <p:spPr>
            <a:xfrm rot="16200000">
              <a:off x="2924467" y="4826662"/>
              <a:ext cx="1762533" cy="12406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圆角矩形 9"/>
            <p:cNvSpPr/>
            <p:nvPr/>
          </p:nvSpPr>
          <p:spPr>
            <a:xfrm rot="2700000">
              <a:off x="3249076" y="4004202"/>
              <a:ext cx="1105257" cy="1105257"/>
            </a:xfrm>
            <a:prstGeom prst="roundRect">
              <a:avLst>
                <a:gd name="adj" fmla="val 7690"/>
              </a:avLst>
            </a:prstGeom>
            <a:gradFill flip="none" rotWithShape="1">
              <a:gsLst>
                <a:gs pos="59000">
                  <a:srgbClr val="F9F9F9"/>
                </a:gs>
                <a:gs pos="0">
                  <a:srgbClr val="EAEAEA"/>
                </a:gs>
                <a:gs pos="100000">
                  <a:schemeClr val="bg1"/>
                </a:gs>
              </a:gsLst>
              <a:lin ang="2700000" scaled="1"/>
              <a:tileRect/>
            </a:gradFill>
            <a:ln w="19050">
              <a:gradFill>
                <a:gsLst>
                  <a:gs pos="26000">
                    <a:schemeClr val="bg1"/>
                  </a:gs>
                  <a:gs pos="100000">
                    <a:srgbClr val="E2E2E2"/>
                  </a:gs>
                </a:gsLst>
              </a:gradFill>
            </a:ln>
            <a:effectLst>
              <a:outerShdw blurRad="1016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圆角矩形 16"/>
            <p:cNvSpPr/>
            <p:nvPr/>
          </p:nvSpPr>
          <p:spPr>
            <a:xfrm rot="8100000">
              <a:off x="3421349" y="4166937"/>
              <a:ext cx="777598" cy="777596"/>
            </a:xfrm>
            <a:prstGeom prst="roundRect">
              <a:avLst>
                <a:gd name="adj" fmla="val 7690"/>
              </a:avLst>
            </a:prstGeom>
            <a:solidFill>
              <a:schemeClr val="accent3"/>
            </a:solidFill>
            <a:ln>
              <a:noFill/>
            </a:ln>
            <a:effectLst>
              <a:innerShdw blurRad="215900" dist="76200" dir="8100000">
                <a:srgbClr val="180E1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文本框 87"/>
            <p:cNvSpPr txBox="1"/>
            <p:nvPr/>
          </p:nvSpPr>
          <p:spPr>
            <a:xfrm>
              <a:off x="3601515" y="4265674"/>
              <a:ext cx="407042" cy="580154"/>
            </a:xfrm>
            <a:prstGeom prst="rect">
              <a:avLst/>
            </a:prstGeom>
            <a:noFill/>
          </p:spPr>
          <p:txBody>
            <a:bodyPr wrap="square" rtlCol="0">
              <a:spAutoFit/>
            </a:bodyPr>
            <a:lstStyle/>
            <a:p>
              <a:pPr algn="ctr"/>
              <a:r>
                <a:rPr lang="en-US" altLang="zh-CN" sz="3375" dirty="0">
                  <a:solidFill>
                    <a:prstClr val="white"/>
                  </a:solidFill>
                  <a:latin typeface="Arial" panose="020B0604020202020204" pitchFamily="34" charset="0"/>
                  <a:ea typeface="微软雅黑" panose="020B0503020204020204" pitchFamily="34" charset="-122"/>
                  <a:sym typeface="Arial" panose="020B0604020202020204" pitchFamily="34" charset="0"/>
                </a:rPr>
                <a:t>C</a:t>
              </a:r>
              <a:endParaRPr lang="zh-CN" altLang="en-US" sz="337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2" name="组合 31"/>
            <p:cNvGrpSpPr/>
            <p:nvPr/>
          </p:nvGrpSpPr>
          <p:grpSpPr>
            <a:xfrm>
              <a:off x="3529010" y="5488347"/>
              <a:ext cx="536875" cy="605886"/>
              <a:chOff x="10815638" y="1174750"/>
              <a:chExt cx="728663" cy="822325"/>
            </a:xfrm>
            <a:solidFill>
              <a:schemeClr val="bg1"/>
            </a:solidFill>
          </p:grpSpPr>
          <p:sp>
            <p:nvSpPr>
              <p:cNvPr id="33" name="Freeform 33"/>
              <p:cNvSpPr>
                <a:spLocks noEditPoints="1"/>
              </p:cNvSpPr>
              <p:nvPr/>
            </p:nvSpPr>
            <p:spPr bwMode="auto">
              <a:xfrm>
                <a:off x="10815638" y="1174750"/>
                <a:ext cx="728663" cy="822325"/>
              </a:xfrm>
              <a:custGeom>
                <a:avLst/>
                <a:gdLst>
                  <a:gd name="T0" fmla="*/ 103 w 194"/>
                  <a:gd name="T1" fmla="*/ 26 h 219"/>
                  <a:gd name="T2" fmla="*/ 103 w 194"/>
                  <a:gd name="T3" fmla="*/ 18 h 219"/>
                  <a:gd name="T4" fmla="*/ 120 w 194"/>
                  <a:gd name="T5" fmla="*/ 18 h 219"/>
                  <a:gd name="T6" fmla="*/ 120 w 194"/>
                  <a:gd name="T7" fmla="*/ 0 h 219"/>
                  <a:gd name="T8" fmla="*/ 74 w 194"/>
                  <a:gd name="T9" fmla="*/ 0 h 219"/>
                  <a:gd name="T10" fmla="*/ 74 w 194"/>
                  <a:gd name="T11" fmla="*/ 18 h 219"/>
                  <a:gd name="T12" fmla="*/ 91 w 194"/>
                  <a:gd name="T13" fmla="*/ 18 h 219"/>
                  <a:gd name="T14" fmla="*/ 91 w 194"/>
                  <a:gd name="T15" fmla="*/ 26 h 219"/>
                  <a:gd name="T16" fmla="*/ 0 w 194"/>
                  <a:gd name="T17" fmla="*/ 122 h 219"/>
                  <a:gd name="T18" fmla="*/ 97 w 194"/>
                  <a:gd name="T19" fmla="*/ 219 h 219"/>
                  <a:gd name="T20" fmla="*/ 194 w 194"/>
                  <a:gd name="T21" fmla="*/ 122 h 219"/>
                  <a:gd name="T22" fmla="*/ 103 w 194"/>
                  <a:gd name="T23" fmla="*/ 26 h 219"/>
                  <a:gd name="T24" fmla="*/ 158 w 194"/>
                  <a:gd name="T25" fmla="*/ 180 h 219"/>
                  <a:gd name="T26" fmla="*/ 145 w 194"/>
                  <a:gd name="T27" fmla="*/ 167 h 219"/>
                  <a:gd name="T28" fmla="*/ 142 w 194"/>
                  <a:gd name="T29" fmla="*/ 171 h 219"/>
                  <a:gd name="T30" fmla="*/ 154 w 194"/>
                  <a:gd name="T31" fmla="*/ 183 h 219"/>
                  <a:gd name="T32" fmla="*/ 100 w 194"/>
                  <a:gd name="T33" fmla="*/ 206 h 219"/>
                  <a:gd name="T34" fmla="*/ 100 w 194"/>
                  <a:gd name="T35" fmla="*/ 188 h 219"/>
                  <a:gd name="T36" fmla="*/ 95 w 194"/>
                  <a:gd name="T37" fmla="*/ 188 h 219"/>
                  <a:gd name="T38" fmla="*/ 95 w 194"/>
                  <a:gd name="T39" fmla="*/ 206 h 219"/>
                  <a:gd name="T40" fmla="*/ 40 w 194"/>
                  <a:gd name="T41" fmla="*/ 183 h 219"/>
                  <a:gd name="T42" fmla="*/ 52 w 194"/>
                  <a:gd name="T43" fmla="*/ 171 h 219"/>
                  <a:gd name="T44" fmla="*/ 49 w 194"/>
                  <a:gd name="T45" fmla="*/ 167 h 219"/>
                  <a:gd name="T46" fmla="*/ 36 w 194"/>
                  <a:gd name="T47" fmla="*/ 180 h 219"/>
                  <a:gd name="T48" fmla="*/ 14 w 194"/>
                  <a:gd name="T49" fmla="*/ 125 h 219"/>
                  <a:gd name="T50" fmla="*/ 31 w 194"/>
                  <a:gd name="T51" fmla="*/ 125 h 219"/>
                  <a:gd name="T52" fmla="*/ 31 w 194"/>
                  <a:gd name="T53" fmla="*/ 120 h 219"/>
                  <a:gd name="T54" fmla="*/ 14 w 194"/>
                  <a:gd name="T55" fmla="*/ 120 h 219"/>
                  <a:gd name="T56" fmla="*/ 36 w 194"/>
                  <a:gd name="T57" fmla="*/ 65 h 219"/>
                  <a:gd name="T58" fmla="*/ 49 w 194"/>
                  <a:gd name="T59" fmla="*/ 78 h 219"/>
                  <a:gd name="T60" fmla="*/ 52 w 194"/>
                  <a:gd name="T61" fmla="*/ 74 h 219"/>
                  <a:gd name="T62" fmla="*/ 40 w 194"/>
                  <a:gd name="T63" fmla="*/ 62 h 219"/>
                  <a:gd name="T64" fmla="*/ 95 w 194"/>
                  <a:gd name="T65" fmla="*/ 39 h 219"/>
                  <a:gd name="T66" fmla="*/ 95 w 194"/>
                  <a:gd name="T67" fmla="*/ 56 h 219"/>
                  <a:gd name="T68" fmla="*/ 100 w 194"/>
                  <a:gd name="T69" fmla="*/ 56 h 219"/>
                  <a:gd name="T70" fmla="*/ 100 w 194"/>
                  <a:gd name="T71" fmla="*/ 39 h 219"/>
                  <a:gd name="T72" fmla="*/ 154 w 194"/>
                  <a:gd name="T73" fmla="*/ 62 h 219"/>
                  <a:gd name="T74" fmla="*/ 142 w 194"/>
                  <a:gd name="T75" fmla="*/ 74 h 219"/>
                  <a:gd name="T76" fmla="*/ 145 w 194"/>
                  <a:gd name="T77" fmla="*/ 78 h 219"/>
                  <a:gd name="T78" fmla="*/ 158 w 194"/>
                  <a:gd name="T79" fmla="*/ 65 h 219"/>
                  <a:gd name="T80" fmla="*/ 180 w 194"/>
                  <a:gd name="T81" fmla="*/ 120 h 219"/>
                  <a:gd name="T82" fmla="*/ 163 w 194"/>
                  <a:gd name="T83" fmla="*/ 120 h 219"/>
                  <a:gd name="T84" fmla="*/ 163 w 194"/>
                  <a:gd name="T85" fmla="*/ 125 h 219"/>
                  <a:gd name="T86" fmla="*/ 180 w 194"/>
                  <a:gd name="T87" fmla="*/ 125 h 219"/>
                  <a:gd name="T88" fmla="*/ 158 w 194"/>
                  <a:gd name="T89" fmla="*/ 18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4" h="219">
                    <a:moveTo>
                      <a:pt x="103" y="26"/>
                    </a:moveTo>
                    <a:cubicBezTo>
                      <a:pt x="103" y="18"/>
                      <a:pt x="103" y="18"/>
                      <a:pt x="103" y="18"/>
                    </a:cubicBezTo>
                    <a:cubicBezTo>
                      <a:pt x="120" y="18"/>
                      <a:pt x="120" y="18"/>
                      <a:pt x="120" y="18"/>
                    </a:cubicBezTo>
                    <a:cubicBezTo>
                      <a:pt x="120" y="0"/>
                      <a:pt x="120" y="0"/>
                      <a:pt x="120" y="0"/>
                    </a:cubicBezTo>
                    <a:cubicBezTo>
                      <a:pt x="74" y="0"/>
                      <a:pt x="74" y="0"/>
                      <a:pt x="74" y="0"/>
                    </a:cubicBezTo>
                    <a:cubicBezTo>
                      <a:pt x="74" y="18"/>
                      <a:pt x="74" y="18"/>
                      <a:pt x="74" y="18"/>
                    </a:cubicBezTo>
                    <a:cubicBezTo>
                      <a:pt x="91" y="18"/>
                      <a:pt x="91" y="18"/>
                      <a:pt x="91" y="18"/>
                    </a:cubicBezTo>
                    <a:cubicBezTo>
                      <a:pt x="91" y="26"/>
                      <a:pt x="91" y="26"/>
                      <a:pt x="91" y="26"/>
                    </a:cubicBezTo>
                    <a:cubicBezTo>
                      <a:pt x="41" y="29"/>
                      <a:pt x="0" y="71"/>
                      <a:pt x="0" y="122"/>
                    </a:cubicBezTo>
                    <a:cubicBezTo>
                      <a:pt x="0" y="176"/>
                      <a:pt x="44" y="219"/>
                      <a:pt x="97" y="219"/>
                    </a:cubicBezTo>
                    <a:cubicBezTo>
                      <a:pt x="150" y="219"/>
                      <a:pt x="194" y="176"/>
                      <a:pt x="194" y="122"/>
                    </a:cubicBezTo>
                    <a:cubicBezTo>
                      <a:pt x="194" y="71"/>
                      <a:pt x="154" y="29"/>
                      <a:pt x="103" y="26"/>
                    </a:cubicBezTo>
                    <a:close/>
                    <a:moveTo>
                      <a:pt x="158" y="180"/>
                    </a:moveTo>
                    <a:cubicBezTo>
                      <a:pt x="145" y="167"/>
                      <a:pt x="145" y="167"/>
                      <a:pt x="145" y="167"/>
                    </a:cubicBezTo>
                    <a:cubicBezTo>
                      <a:pt x="142" y="171"/>
                      <a:pt x="142" y="171"/>
                      <a:pt x="142" y="171"/>
                    </a:cubicBezTo>
                    <a:cubicBezTo>
                      <a:pt x="154" y="183"/>
                      <a:pt x="154" y="183"/>
                      <a:pt x="154" y="183"/>
                    </a:cubicBezTo>
                    <a:cubicBezTo>
                      <a:pt x="140" y="197"/>
                      <a:pt x="121" y="205"/>
                      <a:pt x="100" y="206"/>
                    </a:cubicBezTo>
                    <a:cubicBezTo>
                      <a:pt x="100" y="188"/>
                      <a:pt x="100" y="188"/>
                      <a:pt x="100" y="188"/>
                    </a:cubicBezTo>
                    <a:cubicBezTo>
                      <a:pt x="95" y="188"/>
                      <a:pt x="95" y="188"/>
                      <a:pt x="95" y="188"/>
                    </a:cubicBezTo>
                    <a:cubicBezTo>
                      <a:pt x="95" y="206"/>
                      <a:pt x="95" y="206"/>
                      <a:pt x="95" y="206"/>
                    </a:cubicBezTo>
                    <a:cubicBezTo>
                      <a:pt x="73" y="205"/>
                      <a:pt x="54" y="197"/>
                      <a:pt x="40" y="183"/>
                    </a:cubicBezTo>
                    <a:cubicBezTo>
                      <a:pt x="52" y="171"/>
                      <a:pt x="52" y="171"/>
                      <a:pt x="52" y="171"/>
                    </a:cubicBezTo>
                    <a:cubicBezTo>
                      <a:pt x="49" y="167"/>
                      <a:pt x="49" y="167"/>
                      <a:pt x="49" y="167"/>
                    </a:cubicBezTo>
                    <a:cubicBezTo>
                      <a:pt x="36" y="180"/>
                      <a:pt x="36" y="180"/>
                      <a:pt x="36" y="180"/>
                    </a:cubicBezTo>
                    <a:cubicBezTo>
                      <a:pt x="23" y="165"/>
                      <a:pt x="14" y="146"/>
                      <a:pt x="14" y="125"/>
                    </a:cubicBezTo>
                    <a:cubicBezTo>
                      <a:pt x="31" y="125"/>
                      <a:pt x="31" y="125"/>
                      <a:pt x="31" y="125"/>
                    </a:cubicBezTo>
                    <a:cubicBezTo>
                      <a:pt x="31" y="120"/>
                      <a:pt x="31" y="120"/>
                      <a:pt x="31" y="120"/>
                    </a:cubicBezTo>
                    <a:cubicBezTo>
                      <a:pt x="14" y="120"/>
                      <a:pt x="14" y="120"/>
                      <a:pt x="14" y="120"/>
                    </a:cubicBezTo>
                    <a:cubicBezTo>
                      <a:pt x="14" y="99"/>
                      <a:pt x="23" y="80"/>
                      <a:pt x="36" y="65"/>
                    </a:cubicBezTo>
                    <a:cubicBezTo>
                      <a:pt x="49" y="78"/>
                      <a:pt x="49" y="78"/>
                      <a:pt x="49" y="78"/>
                    </a:cubicBezTo>
                    <a:cubicBezTo>
                      <a:pt x="52" y="74"/>
                      <a:pt x="52" y="74"/>
                      <a:pt x="52" y="74"/>
                    </a:cubicBezTo>
                    <a:cubicBezTo>
                      <a:pt x="40" y="62"/>
                      <a:pt x="40" y="62"/>
                      <a:pt x="40" y="62"/>
                    </a:cubicBezTo>
                    <a:cubicBezTo>
                      <a:pt x="54" y="48"/>
                      <a:pt x="73" y="40"/>
                      <a:pt x="95" y="39"/>
                    </a:cubicBezTo>
                    <a:cubicBezTo>
                      <a:pt x="95" y="56"/>
                      <a:pt x="95" y="56"/>
                      <a:pt x="95" y="56"/>
                    </a:cubicBezTo>
                    <a:cubicBezTo>
                      <a:pt x="100" y="56"/>
                      <a:pt x="100" y="56"/>
                      <a:pt x="100" y="56"/>
                    </a:cubicBezTo>
                    <a:cubicBezTo>
                      <a:pt x="100" y="39"/>
                      <a:pt x="100" y="39"/>
                      <a:pt x="100" y="39"/>
                    </a:cubicBezTo>
                    <a:cubicBezTo>
                      <a:pt x="121" y="40"/>
                      <a:pt x="140" y="48"/>
                      <a:pt x="154" y="62"/>
                    </a:cubicBezTo>
                    <a:cubicBezTo>
                      <a:pt x="142" y="74"/>
                      <a:pt x="142" y="74"/>
                      <a:pt x="142" y="74"/>
                    </a:cubicBezTo>
                    <a:cubicBezTo>
                      <a:pt x="145" y="78"/>
                      <a:pt x="145" y="78"/>
                      <a:pt x="145" y="78"/>
                    </a:cubicBezTo>
                    <a:cubicBezTo>
                      <a:pt x="158" y="65"/>
                      <a:pt x="158" y="65"/>
                      <a:pt x="158" y="65"/>
                    </a:cubicBezTo>
                    <a:cubicBezTo>
                      <a:pt x="171" y="80"/>
                      <a:pt x="180" y="99"/>
                      <a:pt x="180" y="120"/>
                    </a:cubicBezTo>
                    <a:cubicBezTo>
                      <a:pt x="163" y="120"/>
                      <a:pt x="163" y="120"/>
                      <a:pt x="163" y="120"/>
                    </a:cubicBezTo>
                    <a:cubicBezTo>
                      <a:pt x="163" y="125"/>
                      <a:pt x="163" y="125"/>
                      <a:pt x="163" y="125"/>
                    </a:cubicBezTo>
                    <a:cubicBezTo>
                      <a:pt x="180" y="125"/>
                      <a:pt x="180" y="125"/>
                      <a:pt x="180" y="125"/>
                    </a:cubicBezTo>
                    <a:cubicBezTo>
                      <a:pt x="180" y="146"/>
                      <a:pt x="171" y="165"/>
                      <a:pt x="158"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34"/>
              <p:cNvSpPr/>
              <p:nvPr/>
            </p:nvSpPr>
            <p:spPr bwMode="auto">
              <a:xfrm>
                <a:off x="11153775" y="1404937"/>
                <a:ext cx="160338" cy="273050"/>
              </a:xfrm>
              <a:custGeom>
                <a:avLst/>
                <a:gdLst>
                  <a:gd name="T0" fmla="*/ 101 w 101"/>
                  <a:gd name="T1" fmla="*/ 66 h 172"/>
                  <a:gd name="T2" fmla="*/ 94 w 101"/>
                  <a:gd name="T3" fmla="*/ 59 h 172"/>
                  <a:gd name="T4" fmla="*/ 21 w 101"/>
                  <a:gd name="T5" fmla="*/ 132 h 172"/>
                  <a:gd name="T6" fmla="*/ 21 w 101"/>
                  <a:gd name="T7" fmla="*/ 0 h 172"/>
                  <a:gd name="T8" fmla="*/ 11 w 101"/>
                  <a:gd name="T9" fmla="*/ 0 h 172"/>
                  <a:gd name="T10" fmla="*/ 11 w 101"/>
                  <a:gd name="T11" fmla="*/ 141 h 172"/>
                  <a:gd name="T12" fmla="*/ 0 w 101"/>
                  <a:gd name="T13" fmla="*/ 153 h 172"/>
                  <a:gd name="T14" fmla="*/ 7 w 101"/>
                  <a:gd name="T15" fmla="*/ 163 h 172"/>
                  <a:gd name="T16" fmla="*/ 11 w 101"/>
                  <a:gd name="T17" fmla="*/ 158 h 172"/>
                  <a:gd name="T18" fmla="*/ 11 w 101"/>
                  <a:gd name="T19" fmla="*/ 172 h 172"/>
                  <a:gd name="T20" fmla="*/ 21 w 101"/>
                  <a:gd name="T21" fmla="*/ 172 h 172"/>
                  <a:gd name="T22" fmla="*/ 21 w 101"/>
                  <a:gd name="T23" fmla="*/ 146 h 172"/>
                  <a:gd name="T24" fmla="*/ 101 w 101"/>
                  <a:gd name="T25" fmla="*/ 6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72">
                    <a:moveTo>
                      <a:pt x="101" y="66"/>
                    </a:moveTo>
                    <a:lnTo>
                      <a:pt x="94" y="59"/>
                    </a:lnTo>
                    <a:lnTo>
                      <a:pt x="21" y="132"/>
                    </a:lnTo>
                    <a:lnTo>
                      <a:pt x="21" y="0"/>
                    </a:lnTo>
                    <a:lnTo>
                      <a:pt x="11" y="0"/>
                    </a:lnTo>
                    <a:lnTo>
                      <a:pt x="11" y="141"/>
                    </a:lnTo>
                    <a:lnTo>
                      <a:pt x="0" y="153"/>
                    </a:lnTo>
                    <a:lnTo>
                      <a:pt x="7" y="163"/>
                    </a:lnTo>
                    <a:lnTo>
                      <a:pt x="11" y="158"/>
                    </a:lnTo>
                    <a:lnTo>
                      <a:pt x="11" y="172"/>
                    </a:lnTo>
                    <a:lnTo>
                      <a:pt x="21" y="172"/>
                    </a:lnTo>
                    <a:lnTo>
                      <a:pt x="21" y="146"/>
                    </a:lnTo>
                    <a:lnTo>
                      <a:pt x="101"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5" name="组合 24"/>
          <p:cNvGrpSpPr/>
          <p:nvPr/>
        </p:nvGrpSpPr>
        <p:grpSpPr>
          <a:xfrm>
            <a:off x="3360225" y="1288824"/>
            <a:ext cx="1308581" cy="2450438"/>
            <a:chOff x="3185416" y="1222346"/>
            <a:chExt cx="1240635" cy="2324044"/>
          </a:xfrm>
        </p:grpSpPr>
        <p:sp>
          <p:nvSpPr>
            <p:cNvPr id="2" name="矩形 1"/>
            <p:cNvSpPr/>
            <p:nvPr/>
          </p:nvSpPr>
          <p:spPr>
            <a:xfrm rot="16200000" flipH="1">
              <a:off x="2924467" y="1483295"/>
              <a:ext cx="1762533" cy="12406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圆角矩形 12"/>
            <p:cNvSpPr/>
            <p:nvPr/>
          </p:nvSpPr>
          <p:spPr>
            <a:xfrm rot="2700000">
              <a:off x="3249076" y="2441133"/>
              <a:ext cx="1105257" cy="1105257"/>
            </a:xfrm>
            <a:prstGeom prst="roundRect">
              <a:avLst>
                <a:gd name="adj" fmla="val 7690"/>
              </a:avLst>
            </a:prstGeom>
            <a:gradFill flip="none" rotWithShape="1">
              <a:gsLst>
                <a:gs pos="59000">
                  <a:srgbClr val="F9F9F9"/>
                </a:gs>
                <a:gs pos="0">
                  <a:srgbClr val="EAEAEA"/>
                </a:gs>
                <a:gs pos="100000">
                  <a:schemeClr val="bg1"/>
                </a:gs>
              </a:gsLst>
              <a:lin ang="2700000" scaled="1"/>
              <a:tileRect/>
            </a:gradFill>
            <a:ln w="19050">
              <a:gradFill flip="none" rotWithShape="1">
                <a:gsLst>
                  <a:gs pos="26000">
                    <a:schemeClr val="bg1"/>
                  </a:gs>
                  <a:gs pos="100000">
                    <a:srgbClr val="E2E2E2"/>
                  </a:gs>
                </a:gsLst>
                <a:lin ang="2700000" scaled="1"/>
                <a:tileRect/>
              </a:gradFill>
            </a:ln>
            <a:effectLst>
              <a:outerShdw blurRad="1016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圆角矩形 15"/>
            <p:cNvSpPr/>
            <p:nvPr/>
          </p:nvSpPr>
          <p:spPr>
            <a:xfrm rot="8100000">
              <a:off x="3421349" y="2616151"/>
              <a:ext cx="777598" cy="777596"/>
            </a:xfrm>
            <a:prstGeom prst="roundRect">
              <a:avLst>
                <a:gd name="adj" fmla="val 7690"/>
              </a:avLst>
            </a:prstGeom>
            <a:solidFill>
              <a:schemeClr val="accent1"/>
            </a:solidFill>
            <a:ln>
              <a:noFill/>
            </a:ln>
            <a:effectLst>
              <a:innerShdw blurRad="215900" dist="76200" dir="8100000">
                <a:srgbClr val="7E4B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文本框 19"/>
            <p:cNvSpPr txBox="1"/>
            <p:nvPr/>
          </p:nvSpPr>
          <p:spPr>
            <a:xfrm>
              <a:off x="3601515" y="2684850"/>
              <a:ext cx="407042" cy="580154"/>
            </a:xfrm>
            <a:prstGeom prst="rect">
              <a:avLst/>
            </a:prstGeom>
            <a:noFill/>
          </p:spPr>
          <p:txBody>
            <a:bodyPr wrap="square" rtlCol="0">
              <a:spAutoFit/>
            </a:bodyPr>
            <a:lstStyle/>
            <a:p>
              <a:pPr algn="ctr"/>
              <a:r>
                <a:rPr lang="en-US" altLang="zh-CN" sz="3375" dirty="0">
                  <a:solidFill>
                    <a:prstClr val="white"/>
                  </a:solidFill>
                  <a:latin typeface="Arial" panose="020B0604020202020204" pitchFamily="34" charset="0"/>
                  <a:ea typeface="微软雅黑" panose="020B0503020204020204" pitchFamily="34" charset="-122"/>
                  <a:sym typeface="Arial" panose="020B0604020202020204" pitchFamily="34" charset="0"/>
                </a:rPr>
                <a:t>A</a:t>
              </a:r>
              <a:endParaRPr lang="zh-CN" altLang="en-US" sz="337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5" name="组合 34"/>
            <p:cNvGrpSpPr/>
            <p:nvPr/>
          </p:nvGrpSpPr>
          <p:grpSpPr>
            <a:xfrm>
              <a:off x="3508959" y="1485745"/>
              <a:ext cx="602378" cy="545064"/>
              <a:chOff x="8578850" y="285750"/>
              <a:chExt cx="817563" cy="739775"/>
            </a:xfrm>
            <a:solidFill>
              <a:schemeClr val="bg1"/>
            </a:solidFill>
          </p:grpSpPr>
          <p:sp>
            <p:nvSpPr>
              <p:cNvPr id="36" name="Freeform 35"/>
              <p:cNvSpPr/>
              <p:nvPr/>
            </p:nvSpPr>
            <p:spPr bwMode="auto">
              <a:xfrm>
                <a:off x="8578850" y="530225"/>
                <a:ext cx="615950" cy="495300"/>
              </a:xfrm>
              <a:custGeom>
                <a:avLst/>
                <a:gdLst>
                  <a:gd name="T0" fmla="*/ 164 w 164"/>
                  <a:gd name="T1" fmla="*/ 59 h 132"/>
                  <a:gd name="T2" fmla="*/ 131 w 164"/>
                  <a:gd name="T3" fmla="*/ 63 h 132"/>
                  <a:gd name="T4" fmla="*/ 108 w 164"/>
                  <a:gd name="T5" fmla="*/ 61 h 132"/>
                  <a:gd name="T6" fmla="*/ 76 w 164"/>
                  <a:gd name="T7" fmla="*/ 83 h 132"/>
                  <a:gd name="T8" fmla="*/ 77 w 164"/>
                  <a:gd name="T9" fmla="*/ 50 h 132"/>
                  <a:gd name="T10" fmla="*/ 41 w 164"/>
                  <a:gd name="T11" fmla="*/ 0 h 132"/>
                  <a:gd name="T12" fmla="*/ 0 w 164"/>
                  <a:gd name="T13" fmla="*/ 48 h 132"/>
                  <a:gd name="T14" fmla="*/ 83 w 164"/>
                  <a:gd name="T15" fmla="*/ 105 h 132"/>
                  <a:gd name="T16" fmla="*/ 108 w 164"/>
                  <a:gd name="T17" fmla="*/ 102 h 132"/>
                  <a:gd name="T18" fmla="*/ 138 w 164"/>
                  <a:gd name="T19" fmla="*/ 132 h 132"/>
                  <a:gd name="T20" fmla="*/ 130 w 164"/>
                  <a:gd name="T21" fmla="*/ 95 h 132"/>
                  <a:gd name="T22" fmla="*/ 164 w 164"/>
                  <a:gd name="T23" fmla="*/ 5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32">
                    <a:moveTo>
                      <a:pt x="164" y="59"/>
                    </a:moveTo>
                    <a:cubicBezTo>
                      <a:pt x="154" y="62"/>
                      <a:pt x="143" y="63"/>
                      <a:pt x="131" y="63"/>
                    </a:cubicBezTo>
                    <a:cubicBezTo>
                      <a:pt x="123" y="63"/>
                      <a:pt x="115" y="62"/>
                      <a:pt x="108" y="61"/>
                    </a:cubicBezTo>
                    <a:cubicBezTo>
                      <a:pt x="104" y="64"/>
                      <a:pt x="76" y="83"/>
                      <a:pt x="76" y="83"/>
                    </a:cubicBezTo>
                    <a:cubicBezTo>
                      <a:pt x="76" y="83"/>
                      <a:pt x="76" y="56"/>
                      <a:pt x="77" y="50"/>
                    </a:cubicBezTo>
                    <a:cubicBezTo>
                      <a:pt x="55" y="38"/>
                      <a:pt x="41" y="20"/>
                      <a:pt x="41" y="0"/>
                    </a:cubicBezTo>
                    <a:cubicBezTo>
                      <a:pt x="17" y="10"/>
                      <a:pt x="0" y="28"/>
                      <a:pt x="0" y="48"/>
                    </a:cubicBezTo>
                    <a:cubicBezTo>
                      <a:pt x="0" y="80"/>
                      <a:pt x="37" y="105"/>
                      <a:pt x="83" y="105"/>
                    </a:cubicBezTo>
                    <a:cubicBezTo>
                      <a:pt x="92" y="105"/>
                      <a:pt x="100" y="104"/>
                      <a:pt x="108" y="102"/>
                    </a:cubicBezTo>
                    <a:cubicBezTo>
                      <a:pt x="138" y="132"/>
                      <a:pt x="138" y="132"/>
                      <a:pt x="138" y="132"/>
                    </a:cubicBezTo>
                    <a:cubicBezTo>
                      <a:pt x="130" y="95"/>
                      <a:pt x="130" y="95"/>
                      <a:pt x="130" y="95"/>
                    </a:cubicBezTo>
                    <a:cubicBezTo>
                      <a:pt x="148" y="87"/>
                      <a:pt x="160" y="74"/>
                      <a:pt x="164"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36"/>
              <p:cNvSpPr/>
              <p:nvPr/>
            </p:nvSpPr>
            <p:spPr bwMode="auto">
              <a:xfrm>
                <a:off x="8777288" y="285750"/>
                <a:ext cx="619125" cy="469900"/>
              </a:xfrm>
              <a:custGeom>
                <a:avLst/>
                <a:gdLst>
                  <a:gd name="T0" fmla="*/ 83 w 165"/>
                  <a:gd name="T1" fmla="*/ 0 h 125"/>
                  <a:gd name="T2" fmla="*/ 0 w 165"/>
                  <a:gd name="T3" fmla="*/ 56 h 125"/>
                  <a:gd name="T4" fmla="*/ 36 w 165"/>
                  <a:gd name="T5" fmla="*/ 102 h 125"/>
                  <a:gd name="T6" fmla="*/ 35 w 165"/>
                  <a:gd name="T7" fmla="*/ 125 h 125"/>
                  <a:gd name="T8" fmla="*/ 57 w 165"/>
                  <a:gd name="T9" fmla="*/ 110 h 125"/>
                  <a:gd name="T10" fmla="*/ 83 w 165"/>
                  <a:gd name="T11" fmla="*/ 113 h 125"/>
                  <a:gd name="T12" fmla="*/ 165 w 165"/>
                  <a:gd name="T13" fmla="*/ 56 h 125"/>
                  <a:gd name="T14" fmla="*/ 83 w 165"/>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25">
                    <a:moveTo>
                      <a:pt x="83" y="0"/>
                    </a:moveTo>
                    <a:cubicBezTo>
                      <a:pt x="37" y="0"/>
                      <a:pt x="0" y="25"/>
                      <a:pt x="0" y="56"/>
                    </a:cubicBezTo>
                    <a:cubicBezTo>
                      <a:pt x="0" y="75"/>
                      <a:pt x="14" y="92"/>
                      <a:pt x="36" y="102"/>
                    </a:cubicBezTo>
                    <a:cubicBezTo>
                      <a:pt x="35" y="125"/>
                      <a:pt x="35" y="125"/>
                      <a:pt x="35" y="125"/>
                    </a:cubicBezTo>
                    <a:cubicBezTo>
                      <a:pt x="57" y="110"/>
                      <a:pt x="57" y="110"/>
                      <a:pt x="57" y="110"/>
                    </a:cubicBezTo>
                    <a:cubicBezTo>
                      <a:pt x="65" y="112"/>
                      <a:pt x="74" y="113"/>
                      <a:pt x="83" y="113"/>
                    </a:cubicBezTo>
                    <a:cubicBezTo>
                      <a:pt x="128" y="113"/>
                      <a:pt x="165" y="87"/>
                      <a:pt x="165" y="56"/>
                    </a:cubicBezTo>
                    <a:cubicBezTo>
                      <a:pt x="165" y="25"/>
                      <a:pt x="128" y="0"/>
                      <a:pt x="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5" name="组合 44"/>
          <p:cNvGrpSpPr/>
          <p:nvPr/>
        </p:nvGrpSpPr>
        <p:grpSpPr>
          <a:xfrm>
            <a:off x="1333339" y="2141254"/>
            <a:ext cx="1865116" cy="1147451"/>
            <a:chOff x="1263772" y="2030809"/>
            <a:chExt cx="1768273" cy="1088266"/>
          </a:xfrm>
        </p:grpSpPr>
        <p:sp>
          <p:nvSpPr>
            <p:cNvPr id="22" name="文本框 91"/>
            <p:cNvSpPr txBox="1"/>
            <p:nvPr/>
          </p:nvSpPr>
          <p:spPr>
            <a:xfrm>
              <a:off x="1263772" y="2030809"/>
              <a:ext cx="1768273" cy="395405"/>
            </a:xfrm>
            <a:prstGeom prst="rect">
              <a:avLst/>
            </a:prstGeom>
            <a:noFill/>
          </p:spPr>
          <p:txBody>
            <a:bodyPr wrap="square" rtlCol="0">
              <a:spAutoFit/>
            </a:bodyPr>
            <a:lstStyle/>
            <a:p>
              <a:r>
                <a:rPr lang="zh-CN" altLang="en-US" sz="2110" dirty="0">
                  <a:solidFill>
                    <a:schemeClr val="accent1"/>
                  </a:solidFill>
                  <a:latin typeface="Arial" panose="020B0604020202020204" pitchFamily="34" charset="0"/>
                  <a:ea typeface="微软雅黑" panose="020B0503020204020204" pitchFamily="34" charset="-122"/>
                  <a:sym typeface="Arial" panose="020B0604020202020204" pitchFamily="34" charset="0"/>
                </a:rPr>
                <a:t>在此添加标题</a:t>
              </a:r>
              <a:endParaRPr lang="zh-CN" altLang="en-US" sz="211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149"/>
            <p:cNvSpPr txBox="1"/>
            <p:nvPr/>
          </p:nvSpPr>
          <p:spPr>
            <a:xfrm>
              <a:off x="1282582" y="2430918"/>
              <a:ext cx="1437140" cy="688157"/>
            </a:xfrm>
            <a:prstGeom prst="rect">
              <a:avLst/>
            </a:prstGeom>
            <a:noFill/>
          </p:spPr>
          <p:txBody>
            <a:bodyPr wrap="square" rtlCol="0">
              <a:spAutoFit/>
            </a:bodyPr>
            <a:lstStyle/>
            <a:p>
              <a:pPr algn="just">
                <a:lnSpc>
                  <a:spcPct val="130000"/>
                </a:lnSpc>
              </a:pPr>
              <a:r>
                <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a:t>
              </a:r>
              <a:endPar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6" name="组合 45"/>
          <p:cNvGrpSpPr/>
          <p:nvPr/>
        </p:nvGrpSpPr>
        <p:grpSpPr>
          <a:xfrm>
            <a:off x="4883442" y="2141256"/>
            <a:ext cx="1865116" cy="1139565"/>
            <a:chOff x="4629543" y="2030809"/>
            <a:chExt cx="1768273" cy="1080786"/>
          </a:xfrm>
        </p:grpSpPr>
        <p:sp>
          <p:nvSpPr>
            <p:cNvPr id="24" name="文本框 93"/>
            <p:cNvSpPr txBox="1"/>
            <p:nvPr/>
          </p:nvSpPr>
          <p:spPr>
            <a:xfrm>
              <a:off x="4629543" y="2030809"/>
              <a:ext cx="1768273" cy="395405"/>
            </a:xfrm>
            <a:prstGeom prst="rect">
              <a:avLst/>
            </a:prstGeom>
            <a:noFill/>
          </p:spPr>
          <p:txBody>
            <a:bodyPr wrap="square" rtlCol="0">
              <a:spAutoFit/>
            </a:bodyPr>
            <a:lstStyle/>
            <a:p>
              <a:r>
                <a:rPr lang="zh-CN" altLang="en-US" sz="2110" dirty="0">
                  <a:solidFill>
                    <a:schemeClr val="accent2"/>
                  </a:solidFill>
                  <a:latin typeface="Arial" panose="020B0604020202020204" pitchFamily="34" charset="0"/>
                  <a:ea typeface="微软雅黑" panose="020B0503020204020204" pitchFamily="34" charset="-122"/>
                  <a:sym typeface="Arial" panose="020B0604020202020204" pitchFamily="34" charset="0"/>
                </a:rPr>
                <a:t>在此添加标题</a:t>
              </a:r>
              <a:endParaRPr lang="zh-CN" altLang="en-US" sz="211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文本框 149"/>
            <p:cNvSpPr txBox="1"/>
            <p:nvPr/>
          </p:nvSpPr>
          <p:spPr>
            <a:xfrm>
              <a:off x="4655046" y="2423437"/>
              <a:ext cx="1437140" cy="688158"/>
            </a:xfrm>
            <a:prstGeom prst="rect">
              <a:avLst/>
            </a:prstGeom>
            <a:noFill/>
          </p:spPr>
          <p:txBody>
            <a:bodyPr wrap="square" rtlCol="0">
              <a:spAutoFit/>
            </a:bodyPr>
            <a:lstStyle/>
            <a:p>
              <a:pPr algn="just">
                <a:lnSpc>
                  <a:spcPct val="130000"/>
                </a:lnSpc>
              </a:pPr>
              <a:r>
                <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a:t>
              </a:r>
              <a:endPar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8" name="组合 47"/>
          <p:cNvGrpSpPr/>
          <p:nvPr/>
        </p:nvGrpSpPr>
        <p:grpSpPr>
          <a:xfrm>
            <a:off x="1333339" y="4780473"/>
            <a:ext cx="1865116" cy="1144238"/>
            <a:chOff x="1263772" y="4533898"/>
            <a:chExt cx="1768273" cy="1085218"/>
          </a:xfrm>
        </p:grpSpPr>
        <p:sp>
          <p:nvSpPr>
            <p:cNvPr id="26" name="文本框 95"/>
            <p:cNvSpPr txBox="1"/>
            <p:nvPr/>
          </p:nvSpPr>
          <p:spPr>
            <a:xfrm>
              <a:off x="1263772" y="4533898"/>
              <a:ext cx="1768273" cy="395405"/>
            </a:xfrm>
            <a:prstGeom prst="rect">
              <a:avLst/>
            </a:prstGeom>
            <a:noFill/>
          </p:spPr>
          <p:txBody>
            <a:bodyPr wrap="square" rtlCol="0">
              <a:spAutoFit/>
            </a:bodyPr>
            <a:lstStyle/>
            <a:p>
              <a:r>
                <a:rPr lang="zh-CN" altLang="en-US" sz="2110" dirty="0">
                  <a:solidFill>
                    <a:schemeClr val="accent4"/>
                  </a:solidFill>
                  <a:latin typeface="Arial" panose="020B0604020202020204" pitchFamily="34" charset="0"/>
                  <a:ea typeface="微软雅黑" panose="020B0503020204020204" pitchFamily="34" charset="-122"/>
                  <a:sym typeface="Arial" panose="020B0604020202020204" pitchFamily="34" charset="0"/>
                </a:rPr>
                <a:t>在此添加标题</a:t>
              </a:r>
              <a:endParaRPr lang="zh-CN" altLang="en-US" sz="2110"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文本框 149"/>
            <p:cNvSpPr txBox="1"/>
            <p:nvPr/>
          </p:nvSpPr>
          <p:spPr>
            <a:xfrm>
              <a:off x="1285602" y="4930959"/>
              <a:ext cx="1437140" cy="688157"/>
            </a:xfrm>
            <a:prstGeom prst="rect">
              <a:avLst/>
            </a:prstGeom>
            <a:noFill/>
          </p:spPr>
          <p:txBody>
            <a:bodyPr wrap="square" rtlCol="0">
              <a:spAutoFit/>
            </a:bodyPr>
            <a:lstStyle/>
            <a:p>
              <a:pPr algn="just">
                <a:lnSpc>
                  <a:spcPct val="130000"/>
                </a:lnSpc>
              </a:pPr>
              <a:r>
                <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a:t>
              </a:r>
              <a:endPar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7" name="组合 46"/>
          <p:cNvGrpSpPr/>
          <p:nvPr/>
        </p:nvGrpSpPr>
        <p:grpSpPr>
          <a:xfrm>
            <a:off x="4883442" y="4780478"/>
            <a:ext cx="1865116" cy="1136351"/>
            <a:chOff x="4629543" y="4533898"/>
            <a:chExt cx="1768273" cy="1077738"/>
          </a:xfrm>
        </p:grpSpPr>
        <p:sp>
          <p:nvSpPr>
            <p:cNvPr id="28" name="文本框 97"/>
            <p:cNvSpPr txBox="1"/>
            <p:nvPr/>
          </p:nvSpPr>
          <p:spPr>
            <a:xfrm>
              <a:off x="4629543" y="4533898"/>
              <a:ext cx="1768273" cy="395405"/>
            </a:xfrm>
            <a:prstGeom prst="rect">
              <a:avLst/>
            </a:prstGeom>
            <a:noFill/>
          </p:spPr>
          <p:txBody>
            <a:bodyPr wrap="square" rtlCol="0">
              <a:spAutoFit/>
            </a:bodyPr>
            <a:lstStyle/>
            <a:p>
              <a:r>
                <a:rPr lang="zh-CN" altLang="en-US" sz="2110" dirty="0">
                  <a:solidFill>
                    <a:schemeClr val="accent3"/>
                  </a:solidFill>
                  <a:latin typeface="Arial" panose="020B0604020202020204" pitchFamily="34" charset="0"/>
                  <a:ea typeface="微软雅黑" panose="020B0503020204020204" pitchFamily="34" charset="-122"/>
                  <a:sym typeface="Arial" panose="020B0604020202020204" pitchFamily="34" charset="0"/>
                </a:rPr>
                <a:t>在此添加标题</a:t>
              </a:r>
              <a:endParaRPr lang="zh-CN" altLang="en-US" sz="211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文本框 149"/>
            <p:cNvSpPr txBox="1"/>
            <p:nvPr/>
          </p:nvSpPr>
          <p:spPr>
            <a:xfrm>
              <a:off x="4658066" y="4923478"/>
              <a:ext cx="1437140" cy="688158"/>
            </a:xfrm>
            <a:prstGeom prst="rect">
              <a:avLst/>
            </a:prstGeom>
            <a:noFill/>
          </p:spPr>
          <p:txBody>
            <a:bodyPr wrap="square" rtlCol="0">
              <a:spAutoFit/>
            </a:bodyPr>
            <a:lstStyle/>
            <a:p>
              <a:pPr algn="just">
                <a:lnSpc>
                  <a:spcPct val="130000"/>
                </a:lnSpc>
              </a:pPr>
              <a:r>
                <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a:t>
              </a:r>
              <a:endPar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4" name="文本框 107"/>
          <p:cNvSpPr txBox="1"/>
          <p:nvPr/>
        </p:nvSpPr>
        <p:spPr>
          <a:xfrm>
            <a:off x="7872457" y="2644637"/>
            <a:ext cx="3191367" cy="3045064"/>
          </a:xfrm>
          <a:prstGeom prst="rect">
            <a:avLst/>
          </a:prstGeom>
          <a:noFill/>
        </p:spPr>
        <p:txBody>
          <a:bodyPr wrap="square" rtlCol="0">
            <a:spAutoFit/>
          </a:bodyPr>
          <a:lstStyle/>
          <a:p>
            <a:pPr algn="just">
              <a:lnSpc>
                <a:spcPct val="130000"/>
              </a:lnSpc>
            </a:pPr>
            <a:r>
              <a:rPr lang="zh-CN" altLang="en-US" sz="147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      点击添加文字说明详情介绍点击添加文字说明详情介绍点击添加文字说明详情介绍点击添加文字说明详情介绍</a:t>
            </a:r>
            <a:endParaRPr lang="zh-CN" altLang="en-US" sz="147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30000"/>
              </a:lnSpc>
            </a:pPr>
            <a:endParaRPr lang="en-US" altLang="zh-CN" sz="147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30000"/>
              </a:lnSpc>
            </a:pPr>
            <a:r>
              <a:rPr lang="zh-CN" altLang="en-US" sz="147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        点击添加文字说明详情介绍点击添加文字说明详情介绍</a:t>
            </a:r>
            <a:endParaRPr lang="zh-CN" altLang="en-US" sz="147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30000"/>
              </a:lnSpc>
            </a:pPr>
            <a:r>
              <a:rPr lang="zh-CN" altLang="en-US" sz="147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a:t>
            </a:r>
            <a:endParaRPr lang="zh-CN" altLang="en-US" sz="147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30000"/>
              </a:lnSpc>
            </a:pPr>
            <a:endParaRPr lang="zh-CN" altLang="en-US" sz="147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3" name="图片 2"/>
          <p:cNvPicPr>
            <a:picLocks noChangeAspect="1"/>
          </p:cNvPicPr>
          <p:nvPr/>
        </p:nvPicPr>
        <p:blipFill rotWithShape="1">
          <a:blip r:embed="rId1" cstate="email">
            <a:grayscl/>
            <a:extLst>
              <a:ext uri="{BEBA8EAE-BF5A-486C-A8C5-ECC9F3942E4B}">
                <a14:imgProps xmlns:a14="http://schemas.microsoft.com/office/drawing/2010/main">
                  <a14:imgLayer r:embed="rId2">
                    <a14:imgEffect>
                      <a14:colorTemperature colorTemp="2000"/>
                    </a14:imgEffect>
                    <a14:imgEffect>
                      <a14:saturation sat="400000"/>
                    </a14:imgEffect>
                  </a14:imgLayer>
                </a14:imgProps>
              </a:ext>
            </a:extLst>
          </a:blip>
          <a:srcRect/>
          <a:stretch>
            <a:fillRect/>
          </a:stretch>
        </p:blipFill>
        <p:spPr>
          <a:xfrm rot="10800000">
            <a:off x="2794951" y="1290785"/>
            <a:ext cx="2422130" cy="203029"/>
          </a:xfrm>
          <a:prstGeom prst="rect">
            <a:avLst/>
          </a:prstGeom>
        </p:spPr>
      </p:pic>
      <p:pic>
        <p:nvPicPr>
          <p:cNvPr id="5" name="图片 4"/>
          <p:cNvPicPr>
            <a:picLocks noChangeAspect="1"/>
          </p:cNvPicPr>
          <p:nvPr/>
        </p:nvPicPr>
        <p:blipFill rotWithShape="1">
          <a:blip r:embed="rId1" cstate="email">
            <a:grayscl/>
            <a:extLst>
              <a:ext uri="{BEBA8EAE-BF5A-486C-A8C5-ECC9F3942E4B}">
                <a14:imgProps xmlns:a14="http://schemas.microsoft.com/office/drawing/2010/main">
                  <a14:imgLayer r:embed="rId2">
                    <a14:imgEffect>
                      <a14:colorTemperature colorTemp="2000"/>
                    </a14:imgEffect>
                    <a14:imgEffect>
                      <a14:saturation sat="400000"/>
                    </a14:imgEffect>
                  </a14:imgLayer>
                </a14:imgProps>
              </a:ext>
            </a:extLst>
          </a:blip>
          <a:srcRect/>
          <a:stretch>
            <a:fillRect/>
          </a:stretch>
        </p:blipFill>
        <p:spPr>
          <a:xfrm flipH="1">
            <a:off x="2794951" y="6467421"/>
            <a:ext cx="2422130" cy="203029"/>
          </a:xfrm>
          <a:prstGeom prst="rect">
            <a:avLst/>
          </a:prstGeom>
        </p:spPr>
      </p:pic>
      <p:pic>
        <p:nvPicPr>
          <p:cNvPr id="7" name="图片 6"/>
          <p:cNvPicPr>
            <a:picLocks noChangeAspect="1"/>
          </p:cNvPicPr>
          <p:nvPr/>
        </p:nvPicPr>
        <p:blipFill rotWithShape="1">
          <a:blip r:embed="rId1" cstate="email">
            <a:grayscl/>
            <a:extLst>
              <a:ext uri="{BEBA8EAE-BF5A-486C-A8C5-ECC9F3942E4B}">
                <a14:imgProps xmlns:a14="http://schemas.microsoft.com/office/drawing/2010/main">
                  <a14:imgLayer r:embed="rId2">
                    <a14:imgEffect>
                      <a14:colorTemperature colorTemp="2000"/>
                    </a14:imgEffect>
                    <a14:imgEffect>
                      <a14:saturation sat="400000"/>
                    </a14:imgEffect>
                  </a14:imgLayer>
                </a14:imgProps>
              </a:ext>
            </a:extLst>
          </a:blip>
          <a:srcRect/>
          <a:stretch>
            <a:fillRect/>
          </a:stretch>
        </p:blipFill>
        <p:spPr>
          <a:xfrm rot="16200000">
            <a:off x="5384644" y="3879066"/>
            <a:ext cx="2421254" cy="203103"/>
          </a:xfrm>
          <a:prstGeom prst="rect">
            <a:avLst/>
          </a:prstGeom>
        </p:spPr>
      </p:pic>
      <p:pic>
        <p:nvPicPr>
          <p:cNvPr id="9" name="图片 8"/>
          <p:cNvPicPr>
            <a:picLocks noChangeAspect="1"/>
          </p:cNvPicPr>
          <p:nvPr/>
        </p:nvPicPr>
        <p:blipFill rotWithShape="1">
          <a:blip r:embed="rId1" cstate="email">
            <a:grayscl/>
            <a:extLst>
              <a:ext uri="{BEBA8EAE-BF5A-486C-A8C5-ECC9F3942E4B}">
                <a14:imgProps xmlns:a14="http://schemas.microsoft.com/office/drawing/2010/main">
                  <a14:imgLayer r:embed="rId2">
                    <a14:imgEffect>
                      <a14:colorTemperature colorTemp="2000"/>
                    </a14:imgEffect>
                    <a14:imgEffect>
                      <a14:saturation sat="400000"/>
                    </a14:imgEffect>
                  </a14:imgLayer>
                </a14:imgProps>
              </a:ext>
            </a:extLst>
          </a:blip>
          <a:srcRect/>
          <a:stretch>
            <a:fillRect/>
          </a:stretch>
        </p:blipFill>
        <p:spPr>
          <a:xfrm rot="5400000" flipH="1">
            <a:off x="206137" y="3879066"/>
            <a:ext cx="2421254" cy="203103"/>
          </a:xfrm>
          <a:prstGeom prst="rect">
            <a:avLst/>
          </a:prstGeom>
        </p:spPr>
      </p:pic>
      <p:sp>
        <p:nvSpPr>
          <p:cNvPr id="49" name="矩形 48"/>
          <p:cNvSpPr/>
          <p:nvPr/>
        </p:nvSpPr>
        <p:spPr>
          <a:xfrm>
            <a:off x="1061" y="397"/>
            <a:ext cx="12856633" cy="1028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矩形 49"/>
          <p:cNvSpPr/>
          <p:nvPr/>
        </p:nvSpPr>
        <p:spPr>
          <a:xfrm>
            <a:off x="1059" y="397"/>
            <a:ext cx="516916" cy="1028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8"/>
          <p:cNvSpPr txBox="1"/>
          <p:nvPr/>
        </p:nvSpPr>
        <p:spPr>
          <a:xfrm>
            <a:off x="857862" y="280083"/>
            <a:ext cx="2092296" cy="369012"/>
          </a:xfrm>
          <a:prstGeom prst="rect">
            <a:avLst/>
          </a:prstGeom>
          <a:noFill/>
        </p:spPr>
        <p:txBody>
          <a:bodyPr wrap="square" lIns="0" tIns="0" rIns="0" bIns="0" rtlCol="0" anchor="ctr">
            <a:spAutoFit/>
          </a:bodyPr>
          <a:lstStyle/>
          <a:p>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TextBox 8"/>
          <p:cNvSpPr txBox="1"/>
          <p:nvPr/>
        </p:nvSpPr>
        <p:spPr>
          <a:xfrm>
            <a:off x="857862" y="693077"/>
            <a:ext cx="3138790" cy="215123"/>
          </a:xfrm>
          <a:prstGeom prst="rect">
            <a:avLst/>
          </a:prstGeom>
          <a:noFill/>
        </p:spPr>
        <p:txBody>
          <a:bodyPr wrap="square" lIns="0" tIns="0" rIns="0" bIns="0" rtlCol="0" anchor="ctr">
            <a:spAutoFit/>
          </a:bodyPr>
          <a:lstStyle/>
          <a:p>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矩形 53"/>
          <p:cNvSpPr/>
          <p:nvPr/>
        </p:nvSpPr>
        <p:spPr>
          <a:xfrm>
            <a:off x="1061" y="7097981"/>
            <a:ext cx="12856633" cy="45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750" advTm="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up)">
                                      <p:cBhvr>
                                        <p:cTn id="24" dur="500"/>
                                        <p:tgtEl>
                                          <p:spTgt spid="25"/>
                                        </p:tgtEl>
                                      </p:cBhvr>
                                    </p:animEffect>
                                  </p:childTnLst>
                                </p:cTn>
                              </p:par>
                              <p:par>
                                <p:cTn id="25" presetID="22" presetClass="entr" presetSubtype="8"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par>
                                <p:cTn id="28" presetID="22" presetClass="entr" presetSubtype="4"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down)">
                                      <p:cBhvr>
                                        <p:cTn id="30" dur="500"/>
                                        <p:tgtEl>
                                          <p:spTgt spid="29"/>
                                        </p:tgtEl>
                                      </p:cBhvr>
                                    </p:animEffect>
                                  </p:childTnLst>
                                </p:cTn>
                              </p:par>
                              <p:par>
                                <p:cTn id="31" presetID="22" presetClass="entr" presetSubtype="2"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right)">
                                      <p:cBhvr>
                                        <p:cTn id="33" dur="500"/>
                                        <p:tgtEl>
                                          <p:spTgt spid="27"/>
                                        </p:tgtEl>
                                      </p:cBhvr>
                                    </p:animEffect>
                                  </p:childTnLst>
                                </p:cTn>
                              </p:par>
                            </p:childTnLst>
                          </p:cTn>
                        </p:par>
                        <p:par>
                          <p:cTn id="34" fill="hold">
                            <p:stCondLst>
                              <p:cond delay="1000"/>
                            </p:stCondLst>
                            <p:childTnLst>
                              <p:par>
                                <p:cTn id="35" presetID="14" presetClass="entr" presetSubtype="5"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randombar(vertical)">
                                      <p:cBhvr>
                                        <p:cTn id="37" dur="500"/>
                                        <p:tgtEl>
                                          <p:spTgt spid="45"/>
                                        </p:tgtEl>
                                      </p:cBhvr>
                                    </p:animEffect>
                                  </p:childTnLst>
                                </p:cTn>
                              </p:par>
                              <p:par>
                                <p:cTn id="38" presetID="14" presetClass="entr" presetSubtype="5" fill="hold" nodeType="with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randombar(vertical)">
                                      <p:cBhvr>
                                        <p:cTn id="40" dur="500"/>
                                        <p:tgtEl>
                                          <p:spTgt spid="46"/>
                                        </p:tgtEl>
                                      </p:cBhvr>
                                    </p:animEffect>
                                  </p:childTnLst>
                                </p:cTn>
                              </p:par>
                              <p:par>
                                <p:cTn id="41" presetID="14" presetClass="entr" presetSubtype="5" fill="hold" nodeType="with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randombar(vertical)">
                                      <p:cBhvr>
                                        <p:cTn id="43" dur="500"/>
                                        <p:tgtEl>
                                          <p:spTgt spid="48"/>
                                        </p:tgtEl>
                                      </p:cBhvr>
                                    </p:animEffect>
                                  </p:childTnLst>
                                </p:cTn>
                              </p:par>
                              <p:par>
                                <p:cTn id="44" presetID="14" presetClass="entr" presetSubtype="5" fill="hold"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randombar(vertical)">
                                      <p:cBhvr>
                                        <p:cTn id="46" dur="500"/>
                                        <p:tgtEl>
                                          <p:spTgt spid="47"/>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up)">
                                      <p:cBhvr>
                                        <p:cTn id="5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1667523" y="1122666"/>
            <a:ext cx="1431481" cy="5299944"/>
          </a:xfrm>
          <a:custGeom>
            <a:avLst/>
            <a:gdLst>
              <a:gd name="connsiteX0" fmla="*/ 677288 w 1357154"/>
              <a:gd name="connsiteY0" fmla="*/ 170480 h 5026572"/>
              <a:gd name="connsiteX1" fmla="*/ 195228 w 1357154"/>
              <a:gd name="connsiteY1" fmla="*/ 652540 h 5026572"/>
              <a:gd name="connsiteX2" fmla="*/ 195228 w 1357154"/>
              <a:gd name="connsiteY2" fmla="*/ 4374030 h 5026572"/>
              <a:gd name="connsiteX3" fmla="*/ 677288 w 1357154"/>
              <a:gd name="connsiteY3" fmla="*/ 4856090 h 5026572"/>
              <a:gd name="connsiteX4" fmla="*/ 677287 w 1357154"/>
              <a:gd name="connsiteY4" fmla="*/ 4856091 h 5026572"/>
              <a:gd name="connsiteX5" fmla="*/ 1159347 w 1357154"/>
              <a:gd name="connsiteY5" fmla="*/ 4374031 h 5026572"/>
              <a:gd name="connsiteX6" fmla="*/ 1159348 w 1357154"/>
              <a:gd name="connsiteY6" fmla="*/ 652540 h 5026572"/>
              <a:gd name="connsiteX7" fmla="*/ 677288 w 1357154"/>
              <a:gd name="connsiteY7" fmla="*/ 170480 h 5026572"/>
              <a:gd name="connsiteX8" fmla="*/ 678577 w 1357154"/>
              <a:gd name="connsiteY8" fmla="*/ 0 h 5026572"/>
              <a:gd name="connsiteX9" fmla="*/ 1357154 w 1357154"/>
              <a:gd name="connsiteY9" fmla="*/ 678577 h 5026572"/>
              <a:gd name="connsiteX10" fmla="*/ 1357153 w 1357154"/>
              <a:gd name="connsiteY10" fmla="*/ 4347995 h 5026572"/>
              <a:gd name="connsiteX11" fmla="*/ 678576 w 1357154"/>
              <a:gd name="connsiteY11" fmla="*/ 5026572 h 5026572"/>
              <a:gd name="connsiteX12" fmla="*/ 678577 w 1357154"/>
              <a:gd name="connsiteY12" fmla="*/ 5026571 h 5026572"/>
              <a:gd name="connsiteX13" fmla="*/ 0 w 1357154"/>
              <a:gd name="connsiteY13" fmla="*/ 4347994 h 5026572"/>
              <a:gd name="connsiteX14" fmla="*/ 0 w 1357154"/>
              <a:gd name="connsiteY14" fmla="*/ 678577 h 5026572"/>
              <a:gd name="connsiteX15" fmla="*/ 678577 w 1357154"/>
              <a:gd name="connsiteY15" fmla="*/ 0 h 5026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57154" h="5026572">
                <a:moveTo>
                  <a:pt x="677288" y="170480"/>
                </a:moveTo>
                <a:cubicBezTo>
                  <a:pt x="411054" y="170480"/>
                  <a:pt x="195228" y="386306"/>
                  <a:pt x="195228" y="652540"/>
                </a:cubicBezTo>
                <a:lnTo>
                  <a:pt x="195228" y="4374030"/>
                </a:lnTo>
                <a:cubicBezTo>
                  <a:pt x="195228" y="4640264"/>
                  <a:pt x="411054" y="4856090"/>
                  <a:pt x="677288" y="4856090"/>
                </a:cubicBezTo>
                <a:lnTo>
                  <a:pt x="677287" y="4856091"/>
                </a:lnTo>
                <a:cubicBezTo>
                  <a:pt x="943521" y="4856091"/>
                  <a:pt x="1159347" y="4640265"/>
                  <a:pt x="1159347" y="4374031"/>
                </a:cubicBezTo>
                <a:cubicBezTo>
                  <a:pt x="1159347" y="3133534"/>
                  <a:pt x="1159348" y="1893037"/>
                  <a:pt x="1159348" y="652540"/>
                </a:cubicBezTo>
                <a:cubicBezTo>
                  <a:pt x="1159348" y="386306"/>
                  <a:pt x="943522" y="170480"/>
                  <a:pt x="677288" y="170480"/>
                </a:cubicBezTo>
                <a:close/>
                <a:moveTo>
                  <a:pt x="678577" y="0"/>
                </a:moveTo>
                <a:cubicBezTo>
                  <a:pt x="1053345" y="0"/>
                  <a:pt x="1357154" y="303809"/>
                  <a:pt x="1357154" y="678577"/>
                </a:cubicBezTo>
                <a:cubicBezTo>
                  <a:pt x="1357154" y="1901716"/>
                  <a:pt x="1357153" y="3124856"/>
                  <a:pt x="1357153" y="4347995"/>
                </a:cubicBezTo>
                <a:cubicBezTo>
                  <a:pt x="1357153" y="4722763"/>
                  <a:pt x="1053344" y="5026572"/>
                  <a:pt x="678576" y="5026572"/>
                </a:cubicBezTo>
                <a:lnTo>
                  <a:pt x="678577" y="5026571"/>
                </a:lnTo>
                <a:cubicBezTo>
                  <a:pt x="303809" y="5026571"/>
                  <a:pt x="0" y="4722762"/>
                  <a:pt x="0" y="4347994"/>
                </a:cubicBezTo>
                <a:lnTo>
                  <a:pt x="0" y="678577"/>
                </a:lnTo>
                <a:cubicBezTo>
                  <a:pt x="0" y="303809"/>
                  <a:pt x="303809" y="0"/>
                  <a:pt x="678577" y="0"/>
                </a:cubicBez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任意多边形 13"/>
          <p:cNvSpPr/>
          <p:nvPr/>
        </p:nvSpPr>
        <p:spPr>
          <a:xfrm>
            <a:off x="4514592" y="1122666"/>
            <a:ext cx="1431481" cy="5299944"/>
          </a:xfrm>
          <a:custGeom>
            <a:avLst/>
            <a:gdLst>
              <a:gd name="connsiteX0" fmla="*/ 677288 w 1357154"/>
              <a:gd name="connsiteY0" fmla="*/ 170480 h 5026572"/>
              <a:gd name="connsiteX1" fmla="*/ 195228 w 1357154"/>
              <a:gd name="connsiteY1" fmla="*/ 652540 h 5026572"/>
              <a:gd name="connsiteX2" fmla="*/ 195228 w 1357154"/>
              <a:gd name="connsiteY2" fmla="*/ 4374030 h 5026572"/>
              <a:gd name="connsiteX3" fmla="*/ 677288 w 1357154"/>
              <a:gd name="connsiteY3" fmla="*/ 4856090 h 5026572"/>
              <a:gd name="connsiteX4" fmla="*/ 677287 w 1357154"/>
              <a:gd name="connsiteY4" fmla="*/ 4856091 h 5026572"/>
              <a:gd name="connsiteX5" fmla="*/ 1159347 w 1357154"/>
              <a:gd name="connsiteY5" fmla="*/ 4374031 h 5026572"/>
              <a:gd name="connsiteX6" fmla="*/ 1159348 w 1357154"/>
              <a:gd name="connsiteY6" fmla="*/ 652540 h 5026572"/>
              <a:gd name="connsiteX7" fmla="*/ 677288 w 1357154"/>
              <a:gd name="connsiteY7" fmla="*/ 170480 h 5026572"/>
              <a:gd name="connsiteX8" fmla="*/ 678577 w 1357154"/>
              <a:gd name="connsiteY8" fmla="*/ 0 h 5026572"/>
              <a:gd name="connsiteX9" fmla="*/ 1357154 w 1357154"/>
              <a:gd name="connsiteY9" fmla="*/ 678577 h 5026572"/>
              <a:gd name="connsiteX10" fmla="*/ 1357153 w 1357154"/>
              <a:gd name="connsiteY10" fmla="*/ 4347995 h 5026572"/>
              <a:gd name="connsiteX11" fmla="*/ 678576 w 1357154"/>
              <a:gd name="connsiteY11" fmla="*/ 5026572 h 5026572"/>
              <a:gd name="connsiteX12" fmla="*/ 678577 w 1357154"/>
              <a:gd name="connsiteY12" fmla="*/ 5026571 h 5026572"/>
              <a:gd name="connsiteX13" fmla="*/ 0 w 1357154"/>
              <a:gd name="connsiteY13" fmla="*/ 4347994 h 5026572"/>
              <a:gd name="connsiteX14" fmla="*/ 0 w 1357154"/>
              <a:gd name="connsiteY14" fmla="*/ 678577 h 5026572"/>
              <a:gd name="connsiteX15" fmla="*/ 678577 w 1357154"/>
              <a:gd name="connsiteY15" fmla="*/ 0 h 5026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57154" h="5026572">
                <a:moveTo>
                  <a:pt x="677288" y="170480"/>
                </a:moveTo>
                <a:cubicBezTo>
                  <a:pt x="411054" y="170480"/>
                  <a:pt x="195228" y="386306"/>
                  <a:pt x="195228" y="652540"/>
                </a:cubicBezTo>
                <a:lnTo>
                  <a:pt x="195228" y="4374030"/>
                </a:lnTo>
                <a:cubicBezTo>
                  <a:pt x="195228" y="4640264"/>
                  <a:pt x="411054" y="4856090"/>
                  <a:pt x="677288" y="4856090"/>
                </a:cubicBezTo>
                <a:lnTo>
                  <a:pt x="677287" y="4856091"/>
                </a:lnTo>
                <a:cubicBezTo>
                  <a:pt x="943521" y="4856091"/>
                  <a:pt x="1159347" y="4640265"/>
                  <a:pt x="1159347" y="4374031"/>
                </a:cubicBezTo>
                <a:cubicBezTo>
                  <a:pt x="1159347" y="3133534"/>
                  <a:pt x="1159348" y="1893037"/>
                  <a:pt x="1159348" y="652540"/>
                </a:cubicBezTo>
                <a:cubicBezTo>
                  <a:pt x="1159348" y="386306"/>
                  <a:pt x="943522" y="170480"/>
                  <a:pt x="677288" y="170480"/>
                </a:cubicBezTo>
                <a:close/>
                <a:moveTo>
                  <a:pt x="678577" y="0"/>
                </a:moveTo>
                <a:cubicBezTo>
                  <a:pt x="1053345" y="0"/>
                  <a:pt x="1357154" y="303809"/>
                  <a:pt x="1357154" y="678577"/>
                </a:cubicBezTo>
                <a:cubicBezTo>
                  <a:pt x="1357154" y="1901716"/>
                  <a:pt x="1357153" y="3124856"/>
                  <a:pt x="1357153" y="4347995"/>
                </a:cubicBezTo>
                <a:cubicBezTo>
                  <a:pt x="1357153" y="4722763"/>
                  <a:pt x="1053344" y="5026572"/>
                  <a:pt x="678576" y="5026572"/>
                </a:cubicBezTo>
                <a:lnTo>
                  <a:pt x="678577" y="5026571"/>
                </a:lnTo>
                <a:cubicBezTo>
                  <a:pt x="303809" y="5026571"/>
                  <a:pt x="0" y="4722762"/>
                  <a:pt x="0" y="4347994"/>
                </a:cubicBezTo>
                <a:lnTo>
                  <a:pt x="0" y="678577"/>
                </a:lnTo>
                <a:cubicBezTo>
                  <a:pt x="0" y="303809"/>
                  <a:pt x="303809" y="0"/>
                  <a:pt x="678577" y="0"/>
                </a:cubicBez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任意多边形 24"/>
          <p:cNvSpPr/>
          <p:nvPr/>
        </p:nvSpPr>
        <p:spPr>
          <a:xfrm>
            <a:off x="7157201" y="1122666"/>
            <a:ext cx="1431481" cy="5299944"/>
          </a:xfrm>
          <a:custGeom>
            <a:avLst/>
            <a:gdLst>
              <a:gd name="connsiteX0" fmla="*/ 677288 w 1357154"/>
              <a:gd name="connsiteY0" fmla="*/ 170480 h 5026572"/>
              <a:gd name="connsiteX1" fmla="*/ 195228 w 1357154"/>
              <a:gd name="connsiteY1" fmla="*/ 652540 h 5026572"/>
              <a:gd name="connsiteX2" fmla="*/ 195228 w 1357154"/>
              <a:gd name="connsiteY2" fmla="*/ 4374030 h 5026572"/>
              <a:gd name="connsiteX3" fmla="*/ 677288 w 1357154"/>
              <a:gd name="connsiteY3" fmla="*/ 4856090 h 5026572"/>
              <a:gd name="connsiteX4" fmla="*/ 677287 w 1357154"/>
              <a:gd name="connsiteY4" fmla="*/ 4856091 h 5026572"/>
              <a:gd name="connsiteX5" fmla="*/ 1159347 w 1357154"/>
              <a:gd name="connsiteY5" fmla="*/ 4374031 h 5026572"/>
              <a:gd name="connsiteX6" fmla="*/ 1159348 w 1357154"/>
              <a:gd name="connsiteY6" fmla="*/ 652540 h 5026572"/>
              <a:gd name="connsiteX7" fmla="*/ 677288 w 1357154"/>
              <a:gd name="connsiteY7" fmla="*/ 170480 h 5026572"/>
              <a:gd name="connsiteX8" fmla="*/ 678577 w 1357154"/>
              <a:gd name="connsiteY8" fmla="*/ 0 h 5026572"/>
              <a:gd name="connsiteX9" fmla="*/ 1357154 w 1357154"/>
              <a:gd name="connsiteY9" fmla="*/ 678577 h 5026572"/>
              <a:gd name="connsiteX10" fmla="*/ 1357153 w 1357154"/>
              <a:gd name="connsiteY10" fmla="*/ 4347995 h 5026572"/>
              <a:gd name="connsiteX11" fmla="*/ 678576 w 1357154"/>
              <a:gd name="connsiteY11" fmla="*/ 5026572 h 5026572"/>
              <a:gd name="connsiteX12" fmla="*/ 678577 w 1357154"/>
              <a:gd name="connsiteY12" fmla="*/ 5026571 h 5026572"/>
              <a:gd name="connsiteX13" fmla="*/ 0 w 1357154"/>
              <a:gd name="connsiteY13" fmla="*/ 4347994 h 5026572"/>
              <a:gd name="connsiteX14" fmla="*/ 0 w 1357154"/>
              <a:gd name="connsiteY14" fmla="*/ 678577 h 5026572"/>
              <a:gd name="connsiteX15" fmla="*/ 678577 w 1357154"/>
              <a:gd name="connsiteY15" fmla="*/ 0 h 5026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57154" h="5026572">
                <a:moveTo>
                  <a:pt x="677288" y="170480"/>
                </a:moveTo>
                <a:cubicBezTo>
                  <a:pt x="411054" y="170480"/>
                  <a:pt x="195228" y="386306"/>
                  <a:pt x="195228" y="652540"/>
                </a:cubicBezTo>
                <a:lnTo>
                  <a:pt x="195228" y="4374030"/>
                </a:lnTo>
                <a:cubicBezTo>
                  <a:pt x="195228" y="4640264"/>
                  <a:pt x="411054" y="4856090"/>
                  <a:pt x="677288" y="4856090"/>
                </a:cubicBezTo>
                <a:lnTo>
                  <a:pt x="677287" y="4856091"/>
                </a:lnTo>
                <a:cubicBezTo>
                  <a:pt x="943521" y="4856091"/>
                  <a:pt x="1159347" y="4640265"/>
                  <a:pt x="1159347" y="4374031"/>
                </a:cubicBezTo>
                <a:cubicBezTo>
                  <a:pt x="1159347" y="3133534"/>
                  <a:pt x="1159348" y="1893037"/>
                  <a:pt x="1159348" y="652540"/>
                </a:cubicBezTo>
                <a:cubicBezTo>
                  <a:pt x="1159348" y="386306"/>
                  <a:pt x="943522" y="170480"/>
                  <a:pt x="677288" y="170480"/>
                </a:cubicBezTo>
                <a:close/>
                <a:moveTo>
                  <a:pt x="678577" y="0"/>
                </a:moveTo>
                <a:cubicBezTo>
                  <a:pt x="1053345" y="0"/>
                  <a:pt x="1357154" y="303809"/>
                  <a:pt x="1357154" y="678577"/>
                </a:cubicBezTo>
                <a:cubicBezTo>
                  <a:pt x="1357154" y="1901716"/>
                  <a:pt x="1357153" y="3124856"/>
                  <a:pt x="1357153" y="4347995"/>
                </a:cubicBezTo>
                <a:cubicBezTo>
                  <a:pt x="1357153" y="4722763"/>
                  <a:pt x="1053344" y="5026572"/>
                  <a:pt x="678576" y="5026572"/>
                </a:cubicBezTo>
                <a:lnTo>
                  <a:pt x="678577" y="5026571"/>
                </a:lnTo>
                <a:cubicBezTo>
                  <a:pt x="303809" y="5026571"/>
                  <a:pt x="0" y="4722762"/>
                  <a:pt x="0" y="4347994"/>
                </a:cubicBezTo>
                <a:lnTo>
                  <a:pt x="0" y="678577"/>
                </a:lnTo>
                <a:cubicBezTo>
                  <a:pt x="0" y="303809"/>
                  <a:pt x="303809" y="0"/>
                  <a:pt x="678577" y="0"/>
                </a:cubicBez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任意多边形 35"/>
          <p:cNvSpPr/>
          <p:nvPr/>
        </p:nvSpPr>
        <p:spPr>
          <a:xfrm>
            <a:off x="9681443" y="1122666"/>
            <a:ext cx="1431481" cy="5299944"/>
          </a:xfrm>
          <a:custGeom>
            <a:avLst/>
            <a:gdLst>
              <a:gd name="connsiteX0" fmla="*/ 677288 w 1357154"/>
              <a:gd name="connsiteY0" fmla="*/ 170480 h 5026572"/>
              <a:gd name="connsiteX1" fmla="*/ 195228 w 1357154"/>
              <a:gd name="connsiteY1" fmla="*/ 652540 h 5026572"/>
              <a:gd name="connsiteX2" fmla="*/ 195228 w 1357154"/>
              <a:gd name="connsiteY2" fmla="*/ 4374030 h 5026572"/>
              <a:gd name="connsiteX3" fmla="*/ 677288 w 1357154"/>
              <a:gd name="connsiteY3" fmla="*/ 4856090 h 5026572"/>
              <a:gd name="connsiteX4" fmla="*/ 677287 w 1357154"/>
              <a:gd name="connsiteY4" fmla="*/ 4856091 h 5026572"/>
              <a:gd name="connsiteX5" fmla="*/ 1159347 w 1357154"/>
              <a:gd name="connsiteY5" fmla="*/ 4374031 h 5026572"/>
              <a:gd name="connsiteX6" fmla="*/ 1159348 w 1357154"/>
              <a:gd name="connsiteY6" fmla="*/ 652540 h 5026572"/>
              <a:gd name="connsiteX7" fmla="*/ 677288 w 1357154"/>
              <a:gd name="connsiteY7" fmla="*/ 170480 h 5026572"/>
              <a:gd name="connsiteX8" fmla="*/ 678577 w 1357154"/>
              <a:gd name="connsiteY8" fmla="*/ 0 h 5026572"/>
              <a:gd name="connsiteX9" fmla="*/ 1357154 w 1357154"/>
              <a:gd name="connsiteY9" fmla="*/ 678577 h 5026572"/>
              <a:gd name="connsiteX10" fmla="*/ 1357153 w 1357154"/>
              <a:gd name="connsiteY10" fmla="*/ 4347995 h 5026572"/>
              <a:gd name="connsiteX11" fmla="*/ 678576 w 1357154"/>
              <a:gd name="connsiteY11" fmla="*/ 5026572 h 5026572"/>
              <a:gd name="connsiteX12" fmla="*/ 678577 w 1357154"/>
              <a:gd name="connsiteY12" fmla="*/ 5026571 h 5026572"/>
              <a:gd name="connsiteX13" fmla="*/ 0 w 1357154"/>
              <a:gd name="connsiteY13" fmla="*/ 4347994 h 5026572"/>
              <a:gd name="connsiteX14" fmla="*/ 0 w 1357154"/>
              <a:gd name="connsiteY14" fmla="*/ 678577 h 5026572"/>
              <a:gd name="connsiteX15" fmla="*/ 678577 w 1357154"/>
              <a:gd name="connsiteY15" fmla="*/ 0 h 5026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57154" h="5026572">
                <a:moveTo>
                  <a:pt x="677288" y="170480"/>
                </a:moveTo>
                <a:cubicBezTo>
                  <a:pt x="411054" y="170480"/>
                  <a:pt x="195228" y="386306"/>
                  <a:pt x="195228" y="652540"/>
                </a:cubicBezTo>
                <a:lnTo>
                  <a:pt x="195228" y="4374030"/>
                </a:lnTo>
                <a:cubicBezTo>
                  <a:pt x="195228" y="4640264"/>
                  <a:pt x="411054" y="4856090"/>
                  <a:pt x="677288" y="4856090"/>
                </a:cubicBezTo>
                <a:lnTo>
                  <a:pt x="677287" y="4856091"/>
                </a:lnTo>
                <a:cubicBezTo>
                  <a:pt x="943521" y="4856091"/>
                  <a:pt x="1159347" y="4640265"/>
                  <a:pt x="1159347" y="4374031"/>
                </a:cubicBezTo>
                <a:cubicBezTo>
                  <a:pt x="1159347" y="3133534"/>
                  <a:pt x="1159348" y="1893037"/>
                  <a:pt x="1159348" y="652540"/>
                </a:cubicBezTo>
                <a:cubicBezTo>
                  <a:pt x="1159348" y="386306"/>
                  <a:pt x="943522" y="170480"/>
                  <a:pt x="677288" y="170480"/>
                </a:cubicBezTo>
                <a:close/>
                <a:moveTo>
                  <a:pt x="678577" y="0"/>
                </a:moveTo>
                <a:cubicBezTo>
                  <a:pt x="1053345" y="0"/>
                  <a:pt x="1357154" y="303809"/>
                  <a:pt x="1357154" y="678577"/>
                </a:cubicBezTo>
                <a:cubicBezTo>
                  <a:pt x="1357154" y="1901716"/>
                  <a:pt x="1357153" y="3124856"/>
                  <a:pt x="1357153" y="4347995"/>
                </a:cubicBezTo>
                <a:cubicBezTo>
                  <a:pt x="1357153" y="4722763"/>
                  <a:pt x="1053344" y="5026572"/>
                  <a:pt x="678576" y="5026572"/>
                </a:cubicBezTo>
                <a:lnTo>
                  <a:pt x="678577" y="5026571"/>
                </a:lnTo>
                <a:cubicBezTo>
                  <a:pt x="303809" y="5026571"/>
                  <a:pt x="0" y="4722762"/>
                  <a:pt x="0" y="4347994"/>
                </a:cubicBezTo>
                <a:lnTo>
                  <a:pt x="0" y="678577"/>
                </a:lnTo>
                <a:cubicBezTo>
                  <a:pt x="0" y="303809"/>
                  <a:pt x="303809" y="0"/>
                  <a:pt x="678577" y="0"/>
                </a:cubicBez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等腰三角形 45"/>
          <p:cNvSpPr/>
          <p:nvPr/>
        </p:nvSpPr>
        <p:spPr>
          <a:xfrm rot="5400000">
            <a:off x="3638704" y="3518271"/>
            <a:ext cx="321940" cy="252395"/>
          </a:xfrm>
          <a:prstGeom prst="triangle">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6" name="组合 75"/>
          <p:cNvGrpSpPr/>
          <p:nvPr/>
        </p:nvGrpSpPr>
        <p:grpSpPr>
          <a:xfrm>
            <a:off x="1663433" y="607507"/>
            <a:ext cx="1881474" cy="3194258"/>
            <a:chOff x="1576728" y="576171"/>
            <a:chExt cx="1783782" cy="3029497"/>
          </a:xfrm>
        </p:grpSpPr>
        <p:grpSp>
          <p:nvGrpSpPr>
            <p:cNvPr id="4" name="组合 3"/>
            <p:cNvGrpSpPr/>
            <p:nvPr/>
          </p:nvGrpSpPr>
          <p:grpSpPr>
            <a:xfrm>
              <a:off x="1576728" y="576171"/>
              <a:ext cx="1783782" cy="3029497"/>
              <a:chOff x="5813522" y="1207948"/>
              <a:chExt cx="1783782" cy="3029497"/>
            </a:xfrm>
          </p:grpSpPr>
          <p:sp>
            <p:nvSpPr>
              <p:cNvPr id="5" name="任意多边形 4"/>
              <p:cNvSpPr/>
              <p:nvPr/>
            </p:nvSpPr>
            <p:spPr>
              <a:xfrm rot="2700000">
                <a:off x="5336570" y="1917082"/>
                <a:ext cx="2969868" cy="1551600"/>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0">
                    <a:schemeClr val="tx1"/>
                  </a:gs>
                  <a:gs pos="100000">
                    <a:srgbClr val="EAEDED">
                      <a:alpha val="0"/>
                    </a:srgbClr>
                  </a:gs>
                </a:gsLst>
                <a:lin ang="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 name="组合 5"/>
              <p:cNvGrpSpPr/>
              <p:nvPr/>
            </p:nvGrpSpPr>
            <p:grpSpPr>
              <a:xfrm>
                <a:off x="5813522" y="1682021"/>
                <a:ext cx="1367064" cy="1367064"/>
                <a:chOff x="2484663" y="1916112"/>
                <a:chExt cx="1372508" cy="1372508"/>
              </a:xfrm>
            </p:grpSpPr>
            <p:sp>
              <p:nvSpPr>
                <p:cNvPr id="11" name="椭圆 10"/>
                <p:cNvSpPr/>
                <p:nvPr/>
              </p:nvSpPr>
              <p:spPr>
                <a:xfrm>
                  <a:off x="2484663" y="1916112"/>
                  <a:ext cx="1372508" cy="1372508"/>
                </a:xfrm>
                <a:prstGeom prst="ellipse">
                  <a:avLst/>
                </a:prstGeom>
                <a:gradFill>
                  <a:gsLst>
                    <a:gs pos="0">
                      <a:schemeClr val="bg1"/>
                    </a:gs>
                    <a:gs pos="100000">
                      <a:srgbClr val="D4DADA"/>
                    </a:gs>
                  </a:gsLst>
                  <a:lin ang="2700000" scaled="1"/>
                </a:gradFill>
                <a:ln>
                  <a:noFill/>
                </a:ln>
                <a:effectLst>
                  <a:outerShdw blurRad="127000" dist="635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椭圆 11"/>
                <p:cNvSpPr/>
                <p:nvPr/>
              </p:nvSpPr>
              <p:spPr>
                <a:xfrm>
                  <a:off x="2507571" y="1939020"/>
                  <a:ext cx="1326693" cy="1326693"/>
                </a:xfrm>
                <a:prstGeom prst="ellipse">
                  <a:avLst/>
                </a:prstGeom>
                <a:gradFill>
                  <a:gsLst>
                    <a:gs pos="0">
                      <a:schemeClr val="bg1"/>
                    </a:gs>
                    <a:gs pos="100000">
                      <a:srgbClr val="D4DADA"/>
                    </a:gs>
                  </a:gsLst>
                  <a:lin ang="13500000" scaled="0"/>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 name="任意多边形 6"/>
              <p:cNvSpPr/>
              <p:nvPr/>
            </p:nvSpPr>
            <p:spPr>
              <a:xfrm rot="2700000">
                <a:off x="5405425" y="2140511"/>
                <a:ext cx="2969868" cy="1224000"/>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0">
                    <a:schemeClr val="tx1"/>
                  </a:gs>
                  <a:gs pos="100000">
                    <a:srgbClr val="EAEDED">
                      <a:alpha val="0"/>
                    </a:srgbClr>
                  </a:gs>
                </a:gsLst>
                <a:lin ang="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 name="组合 7"/>
              <p:cNvGrpSpPr/>
              <p:nvPr/>
            </p:nvGrpSpPr>
            <p:grpSpPr>
              <a:xfrm>
                <a:off x="5994271" y="1862770"/>
                <a:ext cx="1005566" cy="1005566"/>
                <a:chOff x="2484664" y="1916113"/>
                <a:chExt cx="1372508" cy="1372508"/>
              </a:xfrm>
            </p:grpSpPr>
            <p:sp>
              <p:nvSpPr>
                <p:cNvPr id="9" name="椭圆 8"/>
                <p:cNvSpPr/>
                <p:nvPr/>
              </p:nvSpPr>
              <p:spPr>
                <a:xfrm>
                  <a:off x="2484664" y="1916113"/>
                  <a:ext cx="1372508" cy="1372508"/>
                </a:xfrm>
                <a:prstGeom prst="ellipse">
                  <a:avLst/>
                </a:prstGeom>
                <a:gradFill>
                  <a:gsLst>
                    <a:gs pos="0">
                      <a:schemeClr val="bg1"/>
                    </a:gs>
                    <a:gs pos="100000">
                      <a:srgbClr val="D4DADA"/>
                    </a:gs>
                  </a:gsLst>
                  <a:lin ang="2700000" scaled="1"/>
                </a:gradFill>
                <a:ln>
                  <a:noFill/>
                </a:ln>
                <a:effectLst>
                  <a:outerShdw blurRad="88900" dist="508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椭圆 9"/>
                <p:cNvSpPr/>
                <p:nvPr/>
              </p:nvSpPr>
              <p:spPr>
                <a:xfrm>
                  <a:off x="2507571" y="1939020"/>
                  <a:ext cx="1326693" cy="1326693"/>
                </a:xfrm>
                <a:prstGeom prst="ellipse">
                  <a:avLst/>
                </a:prstGeom>
                <a:gradFill>
                  <a:gsLst>
                    <a:gs pos="0">
                      <a:schemeClr val="bg1"/>
                    </a:gs>
                    <a:gs pos="100000">
                      <a:srgbClr val="D4DADA"/>
                    </a:gs>
                  </a:gsLst>
                  <a:lin ang="13500000" scaled="0"/>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47" name="文本框 98"/>
            <p:cNvSpPr txBox="1"/>
            <p:nvPr/>
          </p:nvSpPr>
          <p:spPr>
            <a:xfrm>
              <a:off x="1792391" y="1439740"/>
              <a:ext cx="925538" cy="580154"/>
            </a:xfrm>
            <a:prstGeom prst="rect">
              <a:avLst/>
            </a:prstGeom>
            <a:noFill/>
          </p:spPr>
          <p:txBody>
            <a:bodyPr wrap="square" rtlCol="0">
              <a:spAutoFit/>
            </a:bodyPr>
            <a:lstStyle/>
            <a:p>
              <a:pPr algn="ctr"/>
              <a:r>
                <a:rPr lang="en-US" altLang="zh-CN" sz="3375" dirty="0">
                  <a:solidFill>
                    <a:prstClr val="white">
                      <a:lumMod val="50000"/>
                    </a:prstClr>
                  </a:solidFill>
                  <a:effectLst>
                    <a:innerShdw blurRad="25400" dist="76200" dir="13500000">
                      <a:prstClr val="black">
                        <a:alpha val="50000"/>
                      </a:prstClr>
                    </a:innerShdw>
                  </a:effectLst>
                  <a:latin typeface="Arial" panose="020B0604020202020204" pitchFamily="34" charset="0"/>
                  <a:ea typeface="微软雅黑" panose="020B0503020204020204" pitchFamily="34" charset="-122"/>
                  <a:sym typeface="Arial" panose="020B0604020202020204" pitchFamily="34" charset="0"/>
                </a:rPr>
                <a:t>01</a:t>
              </a:r>
              <a:endParaRPr lang="zh-CN" altLang="en-US" sz="3375" dirty="0">
                <a:solidFill>
                  <a:prstClr val="white">
                    <a:lumMod val="50000"/>
                  </a:prstClr>
                </a:solidFill>
                <a:effectLst>
                  <a:innerShdw blurRad="25400" dist="76200" dir="13500000">
                    <a:prstClr val="black">
                      <a:alpha val="50000"/>
                    </a:prstClr>
                  </a:inn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5" name="组合 74"/>
          <p:cNvGrpSpPr/>
          <p:nvPr/>
        </p:nvGrpSpPr>
        <p:grpSpPr>
          <a:xfrm>
            <a:off x="4509986" y="607507"/>
            <a:ext cx="1881474" cy="3194258"/>
            <a:chOff x="4275478" y="576171"/>
            <a:chExt cx="1783782" cy="3029497"/>
          </a:xfrm>
        </p:grpSpPr>
        <p:grpSp>
          <p:nvGrpSpPr>
            <p:cNvPr id="15" name="组合 14"/>
            <p:cNvGrpSpPr/>
            <p:nvPr/>
          </p:nvGrpSpPr>
          <p:grpSpPr>
            <a:xfrm>
              <a:off x="4275478" y="576171"/>
              <a:ext cx="1783782" cy="3029497"/>
              <a:chOff x="5813522" y="1207948"/>
              <a:chExt cx="1783782" cy="3029497"/>
            </a:xfrm>
          </p:grpSpPr>
          <p:sp>
            <p:nvSpPr>
              <p:cNvPr id="16" name="任意多边形 15"/>
              <p:cNvSpPr/>
              <p:nvPr/>
            </p:nvSpPr>
            <p:spPr>
              <a:xfrm rot="2700000">
                <a:off x="5336570" y="1917082"/>
                <a:ext cx="2969868" cy="1551600"/>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0">
                    <a:schemeClr val="tx1"/>
                  </a:gs>
                  <a:gs pos="100000">
                    <a:srgbClr val="EAEDED">
                      <a:alpha val="0"/>
                    </a:srgbClr>
                  </a:gs>
                </a:gsLst>
                <a:lin ang="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7" name="组合 16"/>
              <p:cNvGrpSpPr/>
              <p:nvPr/>
            </p:nvGrpSpPr>
            <p:grpSpPr>
              <a:xfrm>
                <a:off x="5813522" y="1682021"/>
                <a:ext cx="1367064" cy="1367064"/>
                <a:chOff x="2484664" y="1916113"/>
                <a:chExt cx="1372508" cy="1372508"/>
              </a:xfrm>
            </p:grpSpPr>
            <p:sp>
              <p:nvSpPr>
                <p:cNvPr id="22" name="椭圆 21"/>
                <p:cNvSpPr/>
                <p:nvPr/>
              </p:nvSpPr>
              <p:spPr>
                <a:xfrm>
                  <a:off x="2484664" y="1916113"/>
                  <a:ext cx="1372508" cy="1372508"/>
                </a:xfrm>
                <a:prstGeom prst="ellipse">
                  <a:avLst/>
                </a:prstGeom>
                <a:gradFill>
                  <a:gsLst>
                    <a:gs pos="0">
                      <a:schemeClr val="bg1"/>
                    </a:gs>
                    <a:gs pos="100000">
                      <a:srgbClr val="D4DADA"/>
                    </a:gs>
                  </a:gsLst>
                  <a:lin ang="2700000" scaled="1"/>
                </a:gradFill>
                <a:ln>
                  <a:noFill/>
                </a:ln>
                <a:effectLst>
                  <a:outerShdw blurRad="127000" dist="635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椭圆 22"/>
                <p:cNvSpPr/>
                <p:nvPr/>
              </p:nvSpPr>
              <p:spPr>
                <a:xfrm>
                  <a:off x="2507571" y="1939020"/>
                  <a:ext cx="1326693" cy="1326693"/>
                </a:xfrm>
                <a:prstGeom prst="ellipse">
                  <a:avLst/>
                </a:prstGeom>
                <a:gradFill>
                  <a:gsLst>
                    <a:gs pos="0">
                      <a:schemeClr val="bg1"/>
                    </a:gs>
                    <a:gs pos="100000">
                      <a:srgbClr val="D4DADA"/>
                    </a:gs>
                  </a:gsLst>
                  <a:lin ang="13500000" scaled="0"/>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8" name="任意多边形 17"/>
              <p:cNvSpPr/>
              <p:nvPr/>
            </p:nvSpPr>
            <p:spPr>
              <a:xfrm rot="2700000">
                <a:off x="5405425" y="2140511"/>
                <a:ext cx="2969868" cy="1224000"/>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0">
                    <a:schemeClr val="tx1"/>
                  </a:gs>
                  <a:gs pos="100000">
                    <a:srgbClr val="EAEDED">
                      <a:alpha val="0"/>
                    </a:srgbClr>
                  </a:gs>
                </a:gsLst>
                <a:lin ang="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9" name="组合 18"/>
              <p:cNvGrpSpPr/>
              <p:nvPr/>
            </p:nvGrpSpPr>
            <p:grpSpPr>
              <a:xfrm>
                <a:off x="5994271" y="1862770"/>
                <a:ext cx="1005566" cy="1005566"/>
                <a:chOff x="2484664" y="1916113"/>
                <a:chExt cx="1372508" cy="1372508"/>
              </a:xfrm>
            </p:grpSpPr>
            <p:sp>
              <p:nvSpPr>
                <p:cNvPr id="20" name="椭圆 19"/>
                <p:cNvSpPr/>
                <p:nvPr/>
              </p:nvSpPr>
              <p:spPr>
                <a:xfrm>
                  <a:off x="2484664" y="1916113"/>
                  <a:ext cx="1372508" cy="1372508"/>
                </a:xfrm>
                <a:prstGeom prst="ellipse">
                  <a:avLst/>
                </a:prstGeom>
                <a:gradFill>
                  <a:gsLst>
                    <a:gs pos="0">
                      <a:schemeClr val="bg1"/>
                    </a:gs>
                    <a:gs pos="100000">
                      <a:srgbClr val="D4DADA"/>
                    </a:gs>
                  </a:gsLst>
                  <a:lin ang="2700000" scaled="1"/>
                </a:gradFill>
                <a:ln>
                  <a:noFill/>
                </a:ln>
                <a:effectLst>
                  <a:outerShdw blurRad="88900" dist="508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椭圆 20"/>
                <p:cNvSpPr/>
                <p:nvPr/>
              </p:nvSpPr>
              <p:spPr>
                <a:xfrm>
                  <a:off x="2507571" y="1939020"/>
                  <a:ext cx="1326693" cy="1326693"/>
                </a:xfrm>
                <a:prstGeom prst="ellipse">
                  <a:avLst/>
                </a:prstGeom>
                <a:gradFill>
                  <a:gsLst>
                    <a:gs pos="0">
                      <a:schemeClr val="bg1"/>
                    </a:gs>
                    <a:gs pos="100000">
                      <a:srgbClr val="D4DADA"/>
                    </a:gs>
                  </a:gsLst>
                  <a:lin ang="13500000" scaled="0"/>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48" name="文本框 99"/>
            <p:cNvSpPr txBox="1"/>
            <p:nvPr/>
          </p:nvSpPr>
          <p:spPr>
            <a:xfrm>
              <a:off x="4491141" y="1439740"/>
              <a:ext cx="925538" cy="580154"/>
            </a:xfrm>
            <a:prstGeom prst="rect">
              <a:avLst/>
            </a:prstGeom>
            <a:noFill/>
          </p:spPr>
          <p:txBody>
            <a:bodyPr wrap="square" rtlCol="0">
              <a:spAutoFit/>
            </a:bodyPr>
            <a:lstStyle/>
            <a:p>
              <a:pPr algn="ctr"/>
              <a:r>
                <a:rPr lang="en-US" altLang="zh-CN" sz="3375" dirty="0">
                  <a:solidFill>
                    <a:prstClr val="white">
                      <a:lumMod val="50000"/>
                    </a:prstClr>
                  </a:solidFill>
                  <a:effectLst>
                    <a:innerShdw blurRad="25400" dist="76200" dir="13500000">
                      <a:prstClr val="black">
                        <a:alpha val="50000"/>
                      </a:prstClr>
                    </a:innerShdw>
                  </a:effectLst>
                  <a:latin typeface="Arial" panose="020B0604020202020204" pitchFamily="34" charset="0"/>
                  <a:ea typeface="微软雅黑" panose="020B0503020204020204" pitchFamily="34" charset="-122"/>
                  <a:sym typeface="Arial" panose="020B0604020202020204" pitchFamily="34" charset="0"/>
                </a:rPr>
                <a:t>02</a:t>
              </a:r>
              <a:endParaRPr lang="zh-CN" altLang="en-US" sz="3375" dirty="0">
                <a:solidFill>
                  <a:prstClr val="white">
                    <a:lumMod val="50000"/>
                  </a:prstClr>
                </a:solidFill>
                <a:effectLst>
                  <a:innerShdw blurRad="25400" dist="76200" dir="13500000">
                    <a:prstClr val="black">
                      <a:alpha val="50000"/>
                    </a:prstClr>
                  </a:inn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4" name="组合 73"/>
          <p:cNvGrpSpPr/>
          <p:nvPr/>
        </p:nvGrpSpPr>
        <p:grpSpPr>
          <a:xfrm>
            <a:off x="7148907" y="607507"/>
            <a:ext cx="1881474" cy="3194258"/>
            <a:chOff x="6777378" y="576171"/>
            <a:chExt cx="1783782" cy="3029497"/>
          </a:xfrm>
        </p:grpSpPr>
        <p:grpSp>
          <p:nvGrpSpPr>
            <p:cNvPr id="26" name="组合 25"/>
            <p:cNvGrpSpPr/>
            <p:nvPr/>
          </p:nvGrpSpPr>
          <p:grpSpPr>
            <a:xfrm>
              <a:off x="6777378" y="576171"/>
              <a:ext cx="1783782" cy="3029497"/>
              <a:chOff x="5813522" y="1207948"/>
              <a:chExt cx="1783782" cy="3029497"/>
            </a:xfrm>
          </p:grpSpPr>
          <p:sp>
            <p:nvSpPr>
              <p:cNvPr id="27" name="任意多边形 26"/>
              <p:cNvSpPr/>
              <p:nvPr/>
            </p:nvSpPr>
            <p:spPr>
              <a:xfrm rot="2700000">
                <a:off x="5336570" y="1917082"/>
                <a:ext cx="2969868" cy="1551600"/>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0">
                    <a:schemeClr val="tx1"/>
                  </a:gs>
                  <a:gs pos="100000">
                    <a:srgbClr val="EAEDED">
                      <a:alpha val="0"/>
                    </a:srgbClr>
                  </a:gs>
                </a:gsLst>
                <a:lin ang="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8" name="组合 27"/>
              <p:cNvGrpSpPr/>
              <p:nvPr/>
            </p:nvGrpSpPr>
            <p:grpSpPr>
              <a:xfrm>
                <a:off x="5813522" y="1682021"/>
                <a:ext cx="1367064" cy="1367064"/>
                <a:chOff x="2484664" y="1916113"/>
                <a:chExt cx="1372508" cy="1372508"/>
              </a:xfrm>
            </p:grpSpPr>
            <p:sp>
              <p:nvSpPr>
                <p:cNvPr id="33" name="椭圆 32"/>
                <p:cNvSpPr/>
                <p:nvPr/>
              </p:nvSpPr>
              <p:spPr>
                <a:xfrm>
                  <a:off x="2484664" y="1916113"/>
                  <a:ext cx="1372508" cy="1372508"/>
                </a:xfrm>
                <a:prstGeom prst="ellipse">
                  <a:avLst/>
                </a:prstGeom>
                <a:gradFill>
                  <a:gsLst>
                    <a:gs pos="0">
                      <a:schemeClr val="bg1"/>
                    </a:gs>
                    <a:gs pos="100000">
                      <a:srgbClr val="D4DADA"/>
                    </a:gs>
                  </a:gsLst>
                  <a:lin ang="2700000" scaled="1"/>
                </a:gradFill>
                <a:ln>
                  <a:noFill/>
                </a:ln>
                <a:effectLst>
                  <a:outerShdw blurRad="127000" dist="635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椭圆 33"/>
                <p:cNvSpPr/>
                <p:nvPr/>
              </p:nvSpPr>
              <p:spPr>
                <a:xfrm>
                  <a:off x="2507571" y="1939020"/>
                  <a:ext cx="1326693" cy="1326693"/>
                </a:xfrm>
                <a:prstGeom prst="ellipse">
                  <a:avLst/>
                </a:prstGeom>
                <a:gradFill>
                  <a:gsLst>
                    <a:gs pos="0">
                      <a:schemeClr val="bg1"/>
                    </a:gs>
                    <a:gs pos="100000">
                      <a:srgbClr val="D4DADA"/>
                    </a:gs>
                  </a:gsLst>
                  <a:lin ang="13500000" scaled="0"/>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9" name="任意多边形 28"/>
              <p:cNvSpPr/>
              <p:nvPr/>
            </p:nvSpPr>
            <p:spPr>
              <a:xfrm rot="2700000">
                <a:off x="5405425" y="2140511"/>
                <a:ext cx="2969868" cy="1224000"/>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0">
                    <a:schemeClr val="tx1"/>
                  </a:gs>
                  <a:gs pos="100000">
                    <a:srgbClr val="EAEDED">
                      <a:alpha val="0"/>
                    </a:srgbClr>
                  </a:gs>
                </a:gsLst>
                <a:lin ang="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0" name="组合 29"/>
              <p:cNvGrpSpPr/>
              <p:nvPr/>
            </p:nvGrpSpPr>
            <p:grpSpPr>
              <a:xfrm>
                <a:off x="5994271" y="1862770"/>
                <a:ext cx="1005566" cy="1005566"/>
                <a:chOff x="2484664" y="1916113"/>
                <a:chExt cx="1372508" cy="1372508"/>
              </a:xfrm>
            </p:grpSpPr>
            <p:sp>
              <p:nvSpPr>
                <p:cNvPr id="31" name="椭圆 30"/>
                <p:cNvSpPr/>
                <p:nvPr/>
              </p:nvSpPr>
              <p:spPr>
                <a:xfrm>
                  <a:off x="2484664" y="1916113"/>
                  <a:ext cx="1372508" cy="1372508"/>
                </a:xfrm>
                <a:prstGeom prst="ellipse">
                  <a:avLst/>
                </a:prstGeom>
                <a:gradFill>
                  <a:gsLst>
                    <a:gs pos="0">
                      <a:schemeClr val="bg1"/>
                    </a:gs>
                    <a:gs pos="100000">
                      <a:srgbClr val="D4DADA"/>
                    </a:gs>
                  </a:gsLst>
                  <a:lin ang="2700000" scaled="1"/>
                </a:gradFill>
                <a:ln>
                  <a:noFill/>
                </a:ln>
                <a:effectLst>
                  <a:outerShdw blurRad="88900" dist="508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椭圆 31"/>
                <p:cNvSpPr/>
                <p:nvPr/>
              </p:nvSpPr>
              <p:spPr>
                <a:xfrm>
                  <a:off x="2507571" y="1939020"/>
                  <a:ext cx="1326693" cy="1326693"/>
                </a:xfrm>
                <a:prstGeom prst="ellipse">
                  <a:avLst/>
                </a:prstGeom>
                <a:gradFill>
                  <a:gsLst>
                    <a:gs pos="0">
                      <a:schemeClr val="bg1"/>
                    </a:gs>
                    <a:gs pos="100000">
                      <a:srgbClr val="D4DADA"/>
                    </a:gs>
                  </a:gsLst>
                  <a:lin ang="13500000" scaled="0"/>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49" name="文本框 100"/>
            <p:cNvSpPr txBox="1"/>
            <p:nvPr/>
          </p:nvSpPr>
          <p:spPr>
            <a:xfrm>
              <a:off x="7002414" y="1439740"/>
              <a:ext cx="925538" cy="580154"/>
            </a:xfrm>
            <a:prstGeom prst="rect">
              <a:avLst/>
            </a:prstGeom>
            <a:noFill/>
          </p:spPr>
          <p:txBody>
            <a:bodyPr wrap="square" rtlCol="0">
              <a:spAutoFit/>
            </a:bodyPr>
            <a:lstStyle/>
            <a:p>
              <a:pPr algn="ctr"/>
              <a:r>
                <a:rPr lang="en-US" altLang="zh-CN" sz="3375" dirty="0">
                  <a:solidFill>
                    <a:prstClr val="white">
                      <a:lumMod val="50000"/>
                    </a:prstClr>
                  </a:solidFill>
                  <a:effectLst>
                    <a:innerShdw blurRad="25400" dist="76200" dir="13500000">
                      <a:prstClr val="black">
                        <a:alpha val="50000"/>
                      </a:prstClr>
                    </a:innerShdw>
                  </a:effectLst>
                  <a:latin typeface="Arial" panose="020B0604020202020204" pitchFamily="34" charset="0"/>
                  <a:ea typeface="微软雅黑" panose="020B0503020204020204" pitchFamily="34" charset="-122"/>
                  <a:sym typeface="Arial" panose="020B0604020202020204" pitchFamily="34" charset="0"/>
                </a:rPr>
                <a:t>03</a:t>
              </a:r>
              <a:endParaRPr lang="zh-CN" altLang="en-US" sz="3375" dirty="0">
                <a:solidFill>
                  <a:prstClr val="white">
                    <a:lumMod val="50000"/>
                  </a:prstClr>
                </a:solidFill>
                <a:effectLst>
                  <a:innerShdw blurRad="25400" dist="76200" dir="13500000">
                    <a:prstClr val="black">
                      <a:alpha val="50000"/>
                    </a:prstClr>
                  </a:inn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3" name="组合 72"/>
          <p:cNvGrpSpPr/>
          <p:nvPr/>
        </p:nvGrpSpPr>
        <p:grpSpPr>
          <a:xfrm>
            <a:off x="9677197" y="607507"/>
            <a:ext cx="1881474" cy="3194258"/>
            <a:chOff x="9174391" y="576171"/>
            <a:chExt cx="1783782" cy="3029497"/>
          </a:xfrm>
        </p:grpSpPr>
        <p:grpSp>
          <p:nvGrpSpPr>
            <p:cNvPr id="37" name="组合 36"/>
            <p:cNvGrpSpPr/>
            <p:nvPr/>
          </p:nvGrpSpPr>
          <p:grpSpPr>
            <a:xfrm>
              <a:off x="9174391" y="576171"/>
              <a:ext cx="1783782" cy="3029497"/>
              <a:chOff x="5813522" y="1207948"/>
              <a:chExt cx="1783782" cy="3029497"/>
            </a:xfrm>
          </p:grpSpPr>
          <p:sp>
            <p:nvSpPr>
              <p:cNvPr id="38" name="任意多边形 37"/>
              <p:cNvSpPr/>
              <p:nvPr/>
            </p:nvSpPr>
            <p:spPr>
              <a:xfrm rot="2700000">
                <a:off x="5336570" y="1917082"/>
                <a:ext cx="2969868" cy="1551600"/>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0">
                    <a:schemeClr val="tx1"/>
                  </a:gs>
                  <a:gs pos="100000">
                    <a:srgbClr val="EAEDED">
                      <a:alpha val="0"/>
                    </a:srgbClr>
                  </a:gs>
                </a:gsLst>
                <a:lin ang="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9" name="组合 38"/>
              <p:cNvGrpSpPr/>
              <p:nvPr/>
            </p:nvGrpSpPr>
            <p:grpSpPr>
              <a:xfrm>
                <a:off x="5813522" y="1682021"/>
                <a:ext cx="1367064" cy="1367064"/>
                <a:chOff x="2484664" y="1916113"/>
                <a:chExt cx="1372508" cy="1372508"/>
              </a:xfrm>
            </p:grpSpPr>
            <p:sp>
              <p:nvSpPr>
                <p:cNvPr id="44" name="椭圆 43"/>
                <p:cNvSpPr/>
                <p:nvPr/>
              </p:nvSpPr>
              <p:spPr>
                <a:xfrm>
                  <a:off x="2484664" y="1916113"/>
                  <a:ext cx="1372508" cy="1372508"/>
                </a:xfrm>
                <a:prstGeom prst="ellipse">
                  <a:avLst/>
                </a:prstGeom>
                <a:gradFill>
                  <a:gsLst>
                    <a:gs pos="0">
                      <a:schemeClr val="bg1"/>
                    </a:gs>
                    <a:gs pos="100000">
                      <a:srgbClr val="D4DADA"/>
                    </a:gs>
                  </a:gsLst>
                  <a:lin ang="2700000" scaled="1"/>
                </a:gradFill>
                <a:ln>
                  <a:noFill/>
                </a:ln>
                <a:effectLst>
                  <a:outerShdw blurRad="127000" dist="635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椭圆 44"/>
                <p:cNvSpPr/>
                <p:nvPr/>
              </p:nvSpPr>
              <p:spPr>
                <a:xfrm>
                  <a:off x="2507571" y="1939020"/>
                  <a:ext cx="1326693" cy="1326693"/>
                </a:xfrm>
                <a:prstGeom prst="ellipse">
                  <a:avLst/>
                </a:prstGeom>
                <a:gradFill>
                  <a:gsLst>
                    <a:gs pos="0">
                      <a:schemeClr val="bg1"/>
                    </a:gs>
                    <a:gs pos="100000">
                      <a:srgbClr val="D4DADA"/>
                    </a:gs>
                  </a:gsLst>
                  <a:lin ang="13500000" scaled="0"/>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0" name="任意多边形 39"/>
              <p:cNvSpPr/>
              <p:nvPr/>
            </p:nvSpPr>
            <p:spPr>
              <a:xfrm rot="2700000">
                <a:off x="5405425" y="2140511"/>
                <a:ext cx="2969868" cy="1224000"/>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0">
                    <a:schemeClr val="tx1"/>
                  </a:gs>
                  <a:gs pos="100000">
                    <a:srgbClr val="EAEDED">
                      <a:alpha val="0"/>
                    </a:srgbClr>
                  </a:gs>
                </a:gsLst>
                <a:lin ang="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1" name="组合 40"/>
              <p:cNvGrpSpPr/>
              <p:nvPr/>
            </p:nvGrpSpPr>
            <p:grpSpPr>
              <a:xfrm>
                <a:off x="5994271" y="1862770"/>
                <a:ext cx="1005566" cy="1005566"/>
                <a:chOff x="2484664" y="1916113"/>
                <a:chExt cx="1372508" cy="1372508"/>
              </a:xfrm>
            </p:grpSpPr>
            <p:sp>
              <p:nvSpPr>
                <p:cNvPr id="42" name="椭圆 41"/>
                <p:cNvSpPr/>
                <p:nvPr/>
              </p:nvSpPr>
              <p:spPr>
                <a:xfrm>
                  <a:off x="2484664" y="1916113"/>
                  <a:ext cx="1372508" cy="1372508"/>
                </a:xfrm>
                <a:prstGeom prst="ellipse">
                  <a:avLst/>
                </a:prstGeom>
                <a:gradFill>
                  <a:gsLst>
                    <a:gs pos="0">
                      <a:schemeClr val="bg1"/>
                    </a:gs>
                    <a:gs pos="100000">
                      <a:srgbClr val="D4DADA"/>
                    </a:gs>
                  </a:gsLst>
                  <a:lin ang="2700000" scaled="1"/>
                </a:gradFill>
                <a:ln>
                  <a:noFill/>
                </a:ln>
                <a:effectLst>
                  <a:outerShdw blurRad="88900" dist="508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椭圆 42"/>
                <p:cNvSpPr/>
                <p:nvPr/>
              </p:nvSpPr>
              <p:spPr>
                <a:xfrm>
                  <a:off x="2507571" y="1939020"/>
                  <a:ext cx="1326693" cy="1326693"/>
                </a:xfrm>
                <a:prstGeom prst="ellipse">
                  <a:avLst/>
                </a:prstGeom>
                <a:gradFill>
                  <a:gsLst>
                    <a:gs pos="0">
                      <a:schemeClr val="bg1"/>
                    </a:gs>
                    <a:gs pos="100000">
                      <a:srgbClr val="D4DADA"/>
                    </a:gs>
                  </a:gsLst>
                  <a:lin ang="13500000" scaled="0"/>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50" name="文本框 101"/>
            <p:cNvSpPr txBox="1"/>
            <p:nvPr/>
          </p:nvSpPr>
          <p:spPr>
            <a:xfrm>
              <a:off x="9398894" y="1439740"/>
              <a:ext cx="925538" cy="580154"/>
            </a:xfrm>
            <a:prstGeom prst="rect">
              <a:avLst/>
            </a:prstGeom>
            <a:noFill/>
          </p:spPr>
          <p:txBody>
            <a:bodyPr wrap="square" rtlCol="0">
              <a:spAutoFit/>
            </a:bodyPr>
            <a:lstStyle/>
            <a:p>
              <a:pPr algn="ctr"/>
              <a:r>
                <a:rPr lang="en-US" altLang="zh-CN" sz="3375" dirty="0">
                  <a:solidFill>
                    <a:prstClr val="white">
                      <a:lumMod val="50000"/>
                    </a:prstClr>
                  </a:solidFill>
                  <a:effectLst>
                    <a:innerShdw blurRad="25400" dist="76200" dir="13500000">
                      <a:prstClr val="black">
                        <a:alpha val="50000"/>
                      </a:prstClr>
                    </a:innerShdw>
                  </a:effectLst>
                  <a:latin typeface="Arial" panose="020B0604020202020204" pitchFamily="34" charset="0"/>
                  <a:ea typeface="微软雅黑" panose="020B0503020204020204" pitchFamily="34" charset="-122"/>
                  <a:sym typeface="Arial" panose="020B0604020202020204" pitchFamily="34" charset="0"/>
                </a:rPr>
                <a:t>04</a:t>
              </a:r>
              <a:endParaRPr lang="zh-CN" altLang="en-US" sz="3375" dirty="0">
                <a:solidFill>
                  <a:prstClr val="white">
                    <a:lumMod val="50000"/>
                  </a:prstClr>
                </a:solidFill>
                <a:effectLst>
                  <a:innerShdw blurRad="25400" dist="76200" dir="13500000">
                    <a:prstClr val="black">
                      <a:alpha val="50000"/>
                    </a:prstClr>
                  </a:inn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51" name="文本框 102"/>
          <p:cNvSpPr txBox="1"/>
          <p:nvPr/>
        </p:nvSpPr>
        <p:spPr>
          <a:xfrm>
            <a:off x="2113020" y="2939029"/>
            <a:ext cx="574132" cy="2043932"/>
          </a:xfrm>
          <a:prstGeom prst="rect">
            <a:avLst/>
          </a:prstGeom>
          <a:noFill/>
        </p:spPr>
        <p:txBody>
          <a:bodyPr vert="eaVert" wrap="square" rtlCol="0">
            <a:spAutoFit/>
          </a:bodyPr>
          <a:lstStyle/>
          <a:p>
            <a:pPr algn="ctr"/>
            <a:r>
              <a:rPr lang="zh-CN" altLang="en-US" sz="2530"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2530"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等腰三角形 51"/>
          <p:cNvSpPr/>
          <p:nvPr/>
        </p:nvSpPr>
        <p:spPr>
          <a:xfrm rot="5400000">
            <a:off x="6398748" y="3518272"/>
            <a:ext cx="321940" cy="252395"/>
          </a:xfrm>
          <a:prstGeom prst="triangle">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等腰三角形 52"/>
          <p:cNvSpPr/>
          <p:nvPr/>
        </p:nvSpPr>
        <p:spPr>
          <a:xfrm rot="5400000">
            <a:off x="8957694" y="3518273"/>
            <a:ext cx="321940" cy="252395"/>
          </a:xfrm>
          <a:prstGeom prst="triangle">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4" name="组合 53"/>
          <p:cNvGrpSpPr/>
          <p:nvPr/>
        </p:nvGrpSpPr>
        <p:grpSpPr>
          <a:xfrm>
            <a:off x="4882312" y="5436025"/>
            <a:ext cx="686523" cy="423481"/>
            <a:chOff x="1338263" y="5180013"/>
            <a:chExt cx="650876" cy="401638"/>
          </a:xfrm>
          <a:solidFill>
            <a:schemeClr val="accent2"/>
          </a:solidFill>
          <a:effectLst>
            <a:reflection blurRad="6350" stA="52000" endA="300" endPos="35000" dir="5400000" sy="-100000" algn="bl" rotWithShape="0"/>
          </a:effectLst>
        </p:grpSpPr>
        <p:sp>
          <p:nvSpPr>
            <p:cNvPr id="55" name="Freeform 5"/>
            <p:cNvSpPr>
              <a:spLocks noEditPoints="1"/>
            </p:cNvSpPr>
            <p:nvPr/>
          </p:nvSpPr>
          <p:spPr bwMode="auto">
            <a:xfrm>
              <a:off x="1587501" y="5272088"/>
              <a:ext cx="401638" cy="298450"/>
            </a:xfrm>
            <a:custGeom>
              <a:avLst/>
              <a:gdLst>
                <a:gd name="T0" fmla="*/ 15 w 107"/>
                <a:gd name="T1" fmla="*/ 51 h 78"/>
                <a:gd name="T2" fmla="*/ 1 w 107"/>
                <a:gd name="T3" fmla="*/ 64 h 78"/>
                <a:gd name="T4" fmla="*/ 15 w 107"/>
                <a:gd name="T5" fmla="*/ 78 h 78"/>
                <a:gd name="T6" fmla="*/ 28 w 107"/>
                <a:gd name="T7" fmla="*/ 64 h 78"/>
                <a:gd name="T8" fmla="*/ 15 w 107"/>
                <a:gd name="T9" fmla="*/ 51 h 78"/>
                <a:gd name="T10" fmla="*/ 88 w 107"/>
                <a:gd name="T11" fmla="*/ 31 h 78"/>
                <a:gd name="T12" fmla="*/ 56 w 107"/>
                <a:gd name="T13" fmla="*/ 0 h 78"/>
                <a:gd name="T14" fmla="*/ 28 w 107"/>
                <a:gd name="T15" fmla="*/ 0 h 78"/>
                <a:gd name="T16" fmla="*/ 0 w 107"/>
                <a:gd name="T17" fmla="*/ 22 h 78"/>
                <a:gd name="T18" fmla="*/ 0 w 107"/>
                <a:gd name="T19" fmla="*/ 55 h 78"/>
                <a:gd name="T20" fmla="*/ 2 w 107"/>
                <a:gd name="T21" fmla="*/ 52 h 78"/>
                <a:gd name="T22" fmla="*/ 14 w 107"/>
                <a:gd name="T23" fmla="*/ 47 h 78"/>
                <a:gd name="T24" fmla="*/ 27 w 107"/>
                <a:gd name="T25" fmla="*/ 52 h 78"/>
                <a:gd name="T26" fmla="*/ 32 w 107"/>
                <a:gd name="T27" fmla="*/ 65 h 78"/>
                <a:gd name="T28" fmla="*/ 31 w 107"/>
                <a:gd name="T29" fmla="*/ 71 h 78"/>
                <a:gd name="T30" fmla="*/ 51 w 107"/>
                <a:gd name="T31" fmla="*/ 71 h 78"/>
                <a:gd name="T32" fmla="*/ 49 w 107"/>
                <a:gd name="T33" fmla="*/ 65 h 78"/>
                <a:gd name="T34" fmla="*/ 55 w 107"/>
                <a:gd name="T35" fmla="*/ 52 h 78"/>
                <a:gd name="T36" fmla="*/ 67 w 107"/>
                <a:gd name="T37" fmla="*/ 47 h 78"/>
                <a:gd name="T38" fmla="*/ 80 w 107"/>
                <a:gd name="T39" fmla="*/ 52 h 78"/>
                <a:gd name="T40" fmla="*/ 85 w 107"/>
                <a:gd name="T41" fmla="*/ 65 h 78"/>
                <a:gd name="T42" fmla="*/ 84 w 107"/>
                <a:gd name="T43" fmla="*/ 71 h 78"/>
                <a:gd name="T44" fmla="*/ 87 w 107"/>
                <a:gd name="T45" fmla="*/ 71 h 78"/>
                <a:gd name="T46" fmla="*/ 107 w 107"/>
                <a:gd name="T47" fmla="*/ 51 h 78"/>
                <a:gd name="T48" fmla="*/ 88 w 107"/>
                <a:gd name="T49" fmla="*/ 31 h 78"/>
                <a:gd name="T50" fmla="*/ 71 w 107"/>
                <a:gd name="T51" fmla="*/ 38 h 78"/>
                <a:gd name="T52" fmla="*/ 13 w 107"/>
                <a:gd name="T53" fmla="*/ 38 h 78"/>
                <a:gd name="T54" fmla="*/ 14 w 107"/>
                <a:gd name="T55" fmla="*/ 29 h 78"/>
                <a:gd name="T56" fmla="*/ 31 w 107"/>
                <a:gd name="T57" fmla="*/ 13 h 78"/>
                <a:gd name="T58" fmla="*/ 53 w 107"/>
                <a:gd name="T59" fmla="*/ 13 h 78"/>
                <a:gd name="T60" fmla="*/ 69 w 107"/>
                <a:gd name="T61" fmla="*/ 29 h 78"/>
                <a:gd name="T62" fmla="*/ 71 w 107"/>
                <a:gd name="T63" fmla="*/ 38 h 78"/>
                <a:gd name="T64" fmla="*/ 68 w 107"/>
                <a:gd name="T65" fmla="*/ 52 h 78"/>
                <a:gd name="T66" fmla="*/ 55 w 107"/>
                <a:gd name="T67" fmla="*/ 65 h 78"/>
                <a:gd name="T68" fmla="*/ 68 w 107"/>
                <a:gd name="T69" fmla="*/ 78 h 78"/>
                <a:gd name="T70" fmla="*/ 81 w 107"/>
                <a:gd name="T71" fmla="*/ 65 h 78"/>
                <a:gd name="T72" fmla="*/ 68 w 107"/>
                <a:gd name="T73" fmla="*/ 5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7" h="78">
                  <a:moveTo>
                    <a:pt x="15" y="51"/>
                  </a:moveTo>
                  <a:cubicBezTo>
                    <a:pt x="7" y="51"/>
                    <a:pt x="1" y="57"/>
                    <a:pt x="1" y="64"/>
                  </a:cubicBezTo>
                  <a:cubicBezTo>
                    <a:pt x="1" y="72"/>
                    <a:pt x="7" y="78"/>
                    <a:pt x="15" y="78"/>
                  </a:cubicBezTo>
                  <a:cubicBezTo>
                    <a:pt x="22" y="78"/>
                    <a:pt x="28" y="72"/>
                    <a:pt x="28" y="64"/>
                  </a:cubicBezTo>
                  <a:cubicBezTo>
                    <a:pt x="28" y="57"/>
                    <a:pt x="22" y="51"/>
                    <a:pt x="15" y="51"/>
                  </a:cubicBezTo>
                  <a:close/>
                  <a:moveTo>
                    <a:pt x="88" y="31"/>
                  </a:moveTo>
                  <a:cubicBezTo>
                    <a:pt x="82" y="14"/>
                    <a:pt x="73" y="0"/>
                    <a:pt x="56" y="0"/>
                  </a:cubicBezTo>
                  <a:cubicBezTo>
                    <a:pt x="28" y="0"/>
                    <a:pt x="28" y="0"/>
                    <a:pt x="28" y="0"/>
                  </a:cubicBezTo>
                  <a:cubicBezTo>
                    <a:pt x="13" y="0"/>
                    <a:pt x="8" y="7"/>
                    <a:pt x="0" y="22"/>
                  </a:cubicBezTo>
                  <a:cubicBezTo>
                    <a:pt x="0" y="55"/>
                    <a:pt x="0" y="55"/>
                    <a:pt x="0" y="55"/>
                  </a:cubicBezTo>
                  <a:cubicBezTo>
                    <a:pt x="0" y="54"/>
                    <a:pt x="1" y="53"/>
                    <a:pt x="2" y="52"/>
                  </a:cubicBezTo>
                  <a:cubicBezTo>
                    <a:pt x="5" y="49"/>
                    <a:pt x="10" y="47"/>
                    <a:pt x="14" y="47"/>
                  </a:cubicBezTo>
                  <a:cubicBezTo>
                    <a:pt x="19" y="47"/>
                    <a:pt x="24" y="49"/>
                    <a:pt x="27" y="52"/>
                  </a:cubicBezTo>
                  <a:cubicBezTo>
                    <a:pt x="30" y="55"/>
                    <a:pt x="32" y="60"/>
                    <a:pt x="32" y="65"/>
                  </a:cubicBezTo>
                  <a:cubicBezTo>
                    <a:pt x="32" y="67"/>
                    <a:pt x="32" y="69"/>
                    <a:pt x="31" y="71"/>
                  </a:cubicBezTo>
                  <a:cubicBezTo>
                    <a:pt x="51" y="71"/>
                    <a:pt x="51" y="71"/>
                    <a:pt x="51" y="71"/>
                  </a:cubicBezTo>
                  <a:cubicBezTo>
                    <a:pt x="50" y="69"/>
                    <a:pt x="49" y="67"/>
                    <a:pt x="49" y="65"/>
                  </a:cubicBezTo>
                  <a:cubicBezTo>
                    <a:pt x="49" y="60"/>
                    <a:pt x="51" y="55"/>
                    <a:pt x="55" y="52"/>
                  </a:cubicBezTo>
                  <a:cubicBezTo>
                    <a:pt x="58" y="49"/>
                    <a:pt x="62" y="47"/>
                    <a:pt x="67" y="47"/>
                  </a:cubicBezTo>
                  <a:cubicBezTo>
                    <a:pt x="72" y="47"/>
                    <a:pt x="77" y="49"/>
                    <a:pt x="80" y="52"/>
                  </a:cubicBezTo>
                  <a:cubicBezTo>
                    <a:pt x="83" y="55"/>
                    <a:pt x="85" y="60"/>
                    <a:pt x="85" y="65"/>
                  </a:cubicBezTo>
                  <a:cubicBezTo>
                    <a:pt x="85" y="67"/>
                    <a:pt x="84" y="69"/>
                    <a:pt x="84" y="71"/>
                  </a:cubicBezTo>
                  <a:cubicBezTo>
                    <a:pt x="87" y="71"/>
                    <a:pt x="87" y="71"/>
                    <a:pt x="87" y="71"/>
                  </a:cubicBezTo>
                  <a:cubicBezTo>
                    <a:pt x="98" y="71"/>
                    <a:pt x="107" y="62"/>
                    <a:pt x="107" y="51"/>
                  </a:cubicBezTo>
                  <a:cubicBezTo>
                    <a:pt x="107" y="40"/>
                    <a:pt x="99" y="35"/>
                    <a:pt x="88" y="31"/>
                  </a:cubicBezTo>
                  <a:close/>
                  <a:moveTo>
                    <a:pt x="71" y="38"/>
                  </a:moveTo>
                  <a:cubicBezTo>
                    <a:pt x="13" y="38"/>
                    <a:pt x="13" y="38"/>
                    <a:pt x="13" y="38"/>
                  </a:cubicBezTo>
                  <a:cubicBezTo>
                    <a:pt x="13" y="37"/>
                    <a:pt x="14" y="30"/>
                    <a:pt x="14" y="29"/>
                  </a:cubicBezTo>
                  <a:cubicBezTo>
                    <a:pt x="16" y="21"/>
                    <a:pt x="22" y="13"/>
                    <a:pt x="31" y="13"/>
                  </a:cubicBezTo>
                  <a:cubicBezTo>
                    <a:pt x="53" y="13"/>
                    <a:pt x="53" y="13"/>
                    <a:pt x="53" y="13"/>
                  </a:cubicBezTo>
                  <a:cubicBezTo>
                    <a:pt x="62" y="13"/>
                    <a:pt x="68" y="20"/>
                    <a:pt x="69" y="29"/>
                  </a:cubicBezTo>
                  <a:cubicBezTo>
                    <a:pt x="69" y="30"/>
                    <a:pt x="71" y="37"/>
                    <a:pt x="71" y="38"/>
                  </a:cubicBezTo>
                  <a:close/>
                  <a:moveTo>
                    <a:pt x="68" y="52"/>
                  </a:moveTo>
                  <a:cubicBezTo>
                    <a:pt x="60" y="52"/>
                    <a:pt x="55" y="58"/>
                    <a:pt x="55" y="65"/>
                  </a:cubicBezTo>
                  <a:cubicBezTo>
                    <a:pt x="55" y="72"/>
                    <a:pt x="60" y="78"/>
                    <a:pt x="68" y="78"/>
                  </a:cubicBezTo>
                  <a:cubicBezTo>
                    <a:pt x="75" y="78"/>
                    <a:pt x="81" y="72"/>
                    <a:pt x="81" y="65"/>
                  </a:cubicBezTo>
                  <a:cubicBezTo>
                    <a:pt x="81" y="58"/>
                    <a:pt x="75" y="52"/>
                    <a:pt x="68"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6"/>
            <p:cNvSpPr/>
            <p:nvPr/>
          </p:nvSpPr>
          <p:spPr bwMode="auto">
            <a:xfrm>
              <a:off x="1376363" y="5402263"/>
              <a:ext cx="146050" cy="60325"/>
            </a:xfrm>
            <a:custGeom>
              <a:avLst/>
              <a:gdLst>
                <a:gd name="T0" fmla="*/ 39 w 39"/>
                <a:gd name="T1" fmla="*/ 14 h 16"/>
                <a:gd name="T2" fmla="*/ 37 w 39"/>
                <a:gd name="T3" fmla="*/ 16 h 16"/>
                <a:gd name="T4" fmla="*/ 1 w 39"/>
                <a:gd name="T5" fmla="*/ 16 h 16"/>
                <a:gd name="T6" fmla="*/ 0 w 39"/>
                <a:gd name="T7" fmla="*/ 14 h 16"/>
                <a:gd name="T8" fmla="*/ 0 w 39"/>
                <a:gd name="T9" fmla="*/ 1 h 16"/>
                <a:gd name="T10" fmla="*/ 1 w 39"/>
                <a:gd name="T11" fmla="*/ 0 h 16"/>
                <a:gd name="T12" fmla="*/ 37 w 39"/>
                <a:gd name="T13" fmla="*/ 0 h 16"/>
                <a:gd name="T14" fmla="*/ 39 w 39"/>
                <a:gd name="T15" fmla="*/ 1 h 16"/>
                <a:gd name="T16" fmla="*/ 39 w 39"/>
                <a:gd name="T1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16">
                  <a:moveTo>
                    <a:pt x="39" y="14"/>
                  </a:moveTo>
                  <a:cubicBezTo>
                    <a:pt x="39" y="15"/>
                    <a:pt x="38" y="16"/>
                    <a:pt x="37" y="16"/>
                  </a:cubicBezTo>
                  <a:cubicBezTo>
                    <a:pt x="1" y="16"/>
                    <a:pt x="1" y="16"/>
                    <a:pt x="1" y="16"/>
                  </a:cubicBezTo>
                  <a:cubicBezTo>
                    <a:pt x="0" y="16"/>
                    <a:pt x="0" y="15"/>
                    <a:pt x="0" y="14"/>
                  </a:cubicBezTo>
                  <a:cubicBezTo>
                    <a:pt x="0" y="1"/>
                    <a:pt x="0" y="1"/>
                    <a:pt x="0" y="1"/>
                  </a:cubicBezTo>
                  <a:cubicBezTo>
                    <a:pt x="0" y="0"/>
                    <a:pt x="0" y="0"/>
                    <a:pt x="1" y="0"/>
                  </a:cubicBezTo>
                  <a:cubicBezTo>
                    <a:pt x="37" y="0"/>
                    <a:pt x="37" y="0"/>
                    <a:pt x="37" y="0"/>
                  </a:cubicBezTo>
                  <a:cubicBezTo>
                    <a:pt x="38" y="0"/>
                    <a:pt x="39" y="0"/>
                    <a:pt x="39" y="1"/>
                  </a:cubicBezTo>
                  <a:lnTo>
                    <a:pt x="39"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7"/>
            <p:cNvSpPr/>
            <p:nvPr/>
          </p:nvSpPr>
          <p:spPr bwMode="auto">
            <a:xfrm>
              <a:off x="1376363" y="5313363"/>
              <a:ext cx="146050" cy="61913"/>
            </a:xfrm>
            <a:custGeom>
              <a:avLst/>
              <a:gdLst>
                <a:gd name="T0" fmla="*/ 39 w 39"/>
                <a:gd name="T1" fmla="*/ 15 h 16"/>
                <a:gd name="T2" fmla="*/ 37 w 39"/>
                <a:gd name="T3" fmla="*/ 16 h 16"/>
                <a:gd name="T4" fmla="*/ 1 w 39"/>
                <a:gd name="T5" fmla="*/ 16 h 16"/>
                <a:gd name="T6" fmla="*/ 0 w 39"/>
                <a:gd name="T7" fmla="*/ 15 h 16"/>
                <a:gd name="T8" fmla="*/ 0 w 39"/>
                <a:gd name="T9" fmla="*/ 2 h 16"/>
                <a:gd name="T10" fmla="*/ 1 w 39"/>
                <a:gd name="T11" fmla="*/ 0 h 16"/>
                <a:gd name="T12" fmla="*/ 37 w 39"/>
                <a:gd name="T13" fmla="*/ 0 h 16"/>
                <a:gd name="T14" fmla="*/ 39 w 39"/>
                <a:gd name="T15" fmla="*/ 2 h 16"/>
                <a:gd name="T16" fmla="*/ 39 w 39"/>
                <a:gd name="T1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16">
                  <a:moveTo>
                    <a:pt x="39" y="15"/>
                  </a:moveTo>
                  <a:cubicBezTo>
                    <a:pt x="39" y="16"/>
                    <a:pt x="38" y="16"/>
                    <a:pt x="37" y="16"/>
                  </a:cubicBezTo>
                  <a:cubicBezTo>
                    <a:pt x="1" y="16"/>
                    <a:pt x="1" y="16"/>
                    <a:pt x="1" y="16"/>
                  </a:cubicBezTo>
                  <a:cubicBezTo>
                    <a:pt x="0" y="16"/>
                    <a:pt x="0" y="16"/>
                    <a:pt x="0" y="15"/>
                  </a:cubicBezTo>
                  <a:cubicBezTo>
                    <a:pt x="0" y="2"/>
                    <a:pt x="0" y="2"/>
                    <a:pt x="0" y="2"/>
                  </a:cubicBezTo>
                  <a:cubicBezTo>
                    <a:pt x="0" y="1"/>
                    <a:pt x="0" y="0"/>
                    <a:pt x="1" y="0"/>
                  </a:cubicBezTo>
                  <a:cubicBezTo>
                    <a:pt x="37" y="0"/>
                    <a:pt x="37" y="0"/>
                    <a:pt x="37" y="0"/>
                  </a:cubicBezTo>
                  <a:cubicBezTo>
                    <a:pt x="38" y="0"/>
                    <a:pt x="39" y="1"/>
                    <a:pt x="39" y="2"/>
                  </a:cubicBezTo>
                  <a:lnTo>
                    <a:pt x="39"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8"/>
            <p:cNvSpPr/>
            <p:nvPr/>
          </p:nvSpPr>
          <p:spPr bwMode="auto">
            <a:xfrm>
              <a:off x="1376363" y="5226050"/>
              <a:ext cx="146050" cy="65088"/>
            </a:xfrm>
            <a:custGeom>
              <a:avLst/>
              <a:gdLst>
                <a:gd name="T0" fmla="*/ 39 w 39"/>
                <a:gd name="T1" fmla="*/ 15 h 17"/>
                <a:gd name="T2" fmla="*/ 37 w 39"/>
                <a:gd name="T3" fmla="*/ 17 h 17"/>
                <a:gd name="T4" fmla="*/ 1 w 39"/>
                <a:gd name="T5" fmla="*/ 17 h 17"/>
                <a:gd name="T6" fmla="*/ 0 w 39"/>
                <a:gd name="T7" fmla="*/ 15 h 17"/>
                <a:gd name="T8" fmla="*/ 0 w 39"/>
                <a:gd name="T9" fmla="*/ 2 h 17"/>
                <a:gd name="T10" fmla="*/ 1 w 39"/>
                <a:gd name="T11" fmla="*/ 0 h 17"/>
                <a:gd name="T12" fmla="*/ 37 w 39"/>
                <a:gd name="T13" fmla="*/ 0 h 17"/>
                <a:gd name="T14" fmla="*/ 39 w 39"/>
                <a:gd name="T15" fmla="*/ 2 h 17"/>
                <a:gd name="T16" fmla="*/ 39 w 39"/>
                <a:gd name="T17"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17">
                  <a:moveTo>
                    <a:pt x="39" y="15"/>
                  </a:moveTo>
                  <a:cubicBezTo>
                    <a:pt x="39" y="16"/>
                    <a:pt x="38" y="17"/>
                    <a:pt x="37" y="17"/>
                  </a:cubicBezTo>
                  <a:cubicBezTo>
                    <a:pt x="1" y="17"/>
                    <a:pt x="1" y="17"/>
                    <a:pt x="1" y="17"/>
                  </a:cubicBezTo>
                  <a:cubicBezTo>
                    <a:pt x="0" y="17"/>
                    <a:pt x="0" y="16"/>
                    <a:pt x="0" y="15"/>
                  </a:cubicBezTo>
                  <a:cubicBezTo>
                    <a:pt x="0" y="2"/>
                    <a:pt x="0" y="2"/>
                    <a:pt x="0" y="2"/>
                  </a:cubicBezTo>
                  <a:cubicBezTo>
                    <a:pt x="0" y="1"/>
                    <a:pt x="0" y="0"/>
                    <a:pt x="1" y="0"/>
                  </a:cubicBezTo>
                  <a:cubicBezTo>
                    <a:pt x="37" y="0"/>
                    <a:pt x="37" y="0"/>
                    <a:pt x="37" y="0"/>
                  </a:cubicBezTo>
                  <a:cubicBezTo>
                    <a:pt x="38" y="0"/>
                    <a:pt x="39" y="1"/>
                    <a:pt x="39" y="2"/>
                  </a:cubicBezTo>
                  <a:lnTo>
                    <a:pt x="39"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9"/>
            <p:cNvSpPr/>
            <p:nvPr/>
          </p:nvSpPr>
          <p:spPr bwMode="auto">
            <a:xfrm>
              <a:off x="1376363" y="5486400"/>
              <a:ext cx="146050" cy="65088"/>
            </a:xfrm>
            <a:custGeom>
              <a:avLst/>
              <a:gdLst>
                <a:gd name="T0" fmla="*/ 39 w 39"/>
                <a:gd name="T1" fmla="*/ 15 h 17"/>
                <a:gd name="T2" fmla="*/ 37 w 39"/>
                <a:gd name="T3" fmla="*/ 17 h 17"/>
                <a:gd name="T4" fmla="*/ 1 w 39"/>
                <a:gd name="T5" fmla="*/ 17 h 17"/>
                <a:gd name="T6" fmla="*/ 0 w 39"/>
                <a:gd name="T7" fmla="*/ 15 h 17"/>
                <a:gd name="T8" fmla="*/ 0 w 39"/>
                <a:gd name="T9" fmla="*/ 2 h 17"/>
                <a:gd name="T10" fmla="*/ 1 w 39"/>
                <a:gd name="T11" fmla="*/ 0 h 17"/>
                <a:gd name="T12" fmla="*/ 37 w 39"/>
                <a:gd name="T13" fmla="*/ 0 h 17"/>
                <a:gd name="T14" fmla="*/ 39 w 39"/>
                <a:gd name="T15" fmla="*/ 2 h 17"/>
                <a:gd name="T16" fmla="*/ 39 w 39"/>
                <a:gd name="T17"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17">
                  <a:moveTo>
                    <a:pt x="39" y="15"/>
                  </a:moveTo>
                  <a:cubicBezTo>
                    <a:pt x="39" y="16"/>
                    <a:pt x="38" y="17"/>
                    <a:pt x="37" y="17"/>
                  </a:cubicBezTo>
                  <a:cubicBezTo>
                    <a:pt x="1" y="17"/>
                    <a:pt x="1" y="17"/>
                    <a:pt x="1" y="17"/>
                  </a:cubicBezTo>
                  <a:cubicBezTo>
                    <a:pt x="0" y="17"/>
                    <a:pt x="0" y="16"/>
                    <a:pt x="0" y="15"/>
                  </a:cubicBezTo>
                  <a:cubicBezTo>
                    <a:pt x="0" y="2"/>
                    <a:pt x="0" y="2"/>
                    <a:pt x="0" y="2"/>
                  </a:cubicBezTo>
                  <a:cubicBezTo>
                    <a:pt x="0" y="1"/>
                    <a:pt x="0" y="0"/>
                    <a:pt x="1" y="0"/>
                  </a:cubicBezTo>
                  <a:cubicBezTo>
                    <a:pt x="37" y="0"/>
                    <a:pt x="37" y="0"/>
                    <a:pt x="37" y="0"/>
                  </a:cubicBezTo>
                  <a:cubicBezTo>
                    <a:pt x="38" y="0"/>
                    <a:pt x="39" y="1"/>
                    <a:pt x="39" y="2"/>
                  </a:cubicBezTo>
                  <a:lnTo>
                    <a:pt x="39"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10"/>
            <p:cNvSpPr>
              <a:spLocks noEditPoints="1"/>
            </p:cNvSpPr>
            <p:nvPr/>
          </p:nvSpPr>
          <p:spPr bwMode="auto">
            <a:xfrm>
              <a:off x="1338263" y="5180013"/>
              <a:ext cx="222250" cy="401638"/>
            </a:xfrm>
            <a:custGeom>
              <a:avLst/>
              <a:gdLst>
                <a:gd name="T0" fmla="*/ 50 w 59"/>
                <a:gd name="T1" fmla="*/ 6 h 105"/>
                <a:gd name="T2" fmla="*/ 49 w 59"/>
                <a:gd name="T3" fmla="*/ 6 h 105"/>
                <a:gd name="T4" fmla="*/ 49 w 59"/>
                <a:gd name="T5" fmla="*/ 3 h 105"/>
                <a:gd name="T6" fmla="*/ 46 w 59"/>
                <a:gd name="T7" fmla="*/ 0 h 105"/>
                <a:gd name="T8" fmla="*/ 13 w 59"/>
                <a:gd name="T9" fmla="*/ 0 h 105"/>
                <a:gd name="T10" fmla="*/ 10 w 59"/>
                <a:gd name="T11" fmla="*/ 3 h 105"/>
                <a:gd name="T12" fmla="*/ 10 w 59"/>
                <a:gd name="T13" fmla="*/ 6 h 105"/>
                <a:gd name="T14" fmla="*/ 9 w 59"/>
                <a:gd name="T15" fmla="*/ 6 h 105"/>
                <a:gd name="T16" fmla="*/ 0 w 59"/>
                <a:gd name="T17" fmla="*/ 14 h 105"/>
                <a:gd name="T18" fmla="*/ 0 w 59"/>
                <a:gd name="T19" fmla="*/ 96 h 105"/>
                <a:gd name="T20" fmla="*/ 9 w 59"/>
                <a:gd name="T21" fmla="*/ 105 h 105"/>
                <a:gd name="T22" fmla="*/ 50 w 59"/>
                <a:gd name="T23" fmla="*/ 105 h 105"/>
                <a:gd name="T24" fmla="*/ 59 w 59"/>
                <a:gd name="T25" fmla="*/ 96 h 105"/>
                <a:gd name="T26" fmla="*/ 59 w 59"/>
                <a:gd name="T27" fmla="*/ 14 h 105"/>
                <a:gd name="T28" fmla="*/ 50 w 59"/>
                <a:gd name="T29" fmla="*/ 6 h 105"/>
                <a:gd name="T30" fmla="*/ 54 w 59"/>
                <a:gd name="T31" fmla="*/ 100 h 105"/>
                <a:gd name="T32" fmla="*/ 50 w 59"/>
                <a:gd name="T33" fmla="*/ 102 h 105"/>
                <a:gd name="T34" fmla="*/ 9 w 59"/>
                <a:gd name="T35" fmla="*/ 102 h 105"/>
                <a:gd name="T36" fmla="*/ 5 w 59"/>
                <a:gd name="T37" fmla="*/ 100 h 105"/>
                <a:gd name="T38" fmla="*/ 3 w 59"/>
                <a:gd name="T39" fmla="*/ 96 h 105"/>
                <a:gd name="T40" fmla="*/ 3 w 59"/>
                <a:gd name="T41" fmla="*/ 14 h 105"/>
                <a:gd name="T42" fmla="*/ 5 w 59"/>
                <a:gd name="T43" fmla="*/ 11 h 105"/>
                <a:gd name="T44" fmla="*/ 9 w 59"/>
                <a:gd name="T45" fmla="*/ 9 h 105"/>
                <a:gd name="T46" fmla="*/ 13 w 59"/>
                <a:gd name="T47" fmla="*/ 9 h 105"/>
                <a:gd name="T48" fmla="*/ 46 w 59"/>
                <a:gd name="T49" fmla="*/ 9 h 105"/>
                <a:gd name="T50" fmla="*/ 50 w 59"/>
                <a:gd name="T51" fmla="*/ 9 h 105"/>
                <a:gd name="T52" fmla="*/ 54 w 59"/>
                <a:gd name="T53" fmla="*/ 11 h 105"/>
                <a:gd name="T54" fmla="*/ 55 w 59"/>
                <a:gd name="T55" fmla="*/ 14 h 105"/>
                <a:gd name="T56" fmla="*/ 55 w 59"/>
                <a:gd name="T57" fmla="*/ 96 h 105"/>
                <a:gd name="T58" fmla="*/ 54 w 59"/>
                <a:gd name="T59"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 h="105">
                  <a:moveTo>
                    <a:pt x="50" y="6"/>
                  </a:moveTo>
                  <a:cubicBezTo>
                    <a:pt x="49" y="6"/>
                    <a:pt x="49" y="6"/>
                    <a:pt x="49" y="6"/>
                  </a:cubicBezTo>
                  <a:cubicBezTo>
                    <a:pt x="49" y="3"/>
                    <a:pt x="49" y="3"/>
                    <a:pt x="49" y="3"/>
                  </a:cubicBezTo>
                  <a:cubicBezTo>
                    <a:pt x="49" y="2"/>
                    <a:pt x="47" y="0"/>
                    <a:pt x="46" y="0"/>
                  </a:cubicBezTo>
                  <a:cubicBezTo>
                    <a:pt x="13" y="0"/>
                    <a:pt x="13" y="0"/>
                    <a:pt x="13" y="0"/>
                  </a:cubicBezTo>
                  <a:cubicBezTo>
                    <a:pt x="11" y="0"/>
                    <a:pt x="10" y="2"/>
                    <a:pt x="10" y="3"/>
                  </a:cubicBezTo>
                  <a:cubicBezTo>
                    <a:pt x="10" y="6"/>
                    <a:pt x="10" y="6"/>
                    <a:pt x="10" y="6"/>
                  </a:cubicBezTo>
                  <a:cubicBezTo>
                    <a:pt x="9" y="6"/>
                    <a:pt x="9" y="6"/>
                    <a:pt x="9" y="6"/>
                  </a:cubicBezTo>
                  <a:cubicBezTo>
                    <a:pt x="4" y="6"/>
                    <a:pt x="0" y="9"/>
                    <a:pt x="0" y="14"/>
                  </a:cubicBezTo>
                  <a:cubicBezTo>
                    <a:pt x="0" y="96"/>
                    <a:pt x="0" y="96"/>
                    <a:pt x="0" y="96"/>
                  </a:cubicBezTo>
                  <a:cubicBezTo>
                    <a:pt x="0" y="101"/>
                    <a:pt x="4" y="105"/>
                    <a:pt x="9" y="105"/>
                  </a:cubicBezTo>
                  <a:cubicBezTo>
                    <a:pt x="50" y="105"/>
                    <a:pt x="50" y="105"/>
                    <a:pt x="50" y="105"/>
                  </a:cubicBezTo>
                  <a:cubicBezTo>
                    <a:pt x="55" y="105"/>
                    <a:pt x="59" y="101"/>
                    <a:pt x="59" y="96"/>
                  </a:cubicBezTo>
                  <a:cubicBezTo>
                    <a:pt x="59" y="14"/>
                    <a:pt x="59" y="14"/>
                    <a:pt x="59" y="14"/>
                  </a:cubicBezTo>
                  <a:cubicBezTo>
                    <a:pt x="59" y="9"/>
                    <a:pt x="55" y="6"/>
                    <a:pt x="50" y="6"/>
                  </a:cubicBezTo>
                  <a:close/>
                  <a:moveTo>
                    <a:pt x="54" y="100"/>
                  </a:moveTo>
                  <a:cubicBezTo>
                    <a:pt x="53" y="101"/>
                    <a:pt x="51" y="102"/>
                    <a:pt x="50" y="102"/>
                  </a:cubicBezTo>
                  <a:cubicBezTo>
                    <a:pt x="9" y="102"/>
                    <a:pt x="9" y="102"/>
                    <a:pt x="9" y="102"/>
                  </a:cubicBezTo>
                  <a:cubicBezTo>
                    <a:pt x="7" y="102"/>
                    <a:pt x="6" y="101"/>
                    <a:pt x="5" y="100"/>
                  </a:cubicBezTo>
                  <a:cubicBezTo>
                    <a:pt x="4" y="99"/>
                    <a:pt x="3" y="98"/>
                    <a:pt x="3" y="96"/>
                  </a:cubicBezTo>
                  <a:cubicBezTo>
                    <a:pt x="3" y="14"/>
                    <a:pt x="3" y="14"/>
                    <a:pt x="3" y="14"/>
                  </a:cubicBezTo>
                  <a:cubicBezTo>
                    <a:pt x="3" y="13"/>
                    <a:pt x="4" y="12"/>
                    <a:pt x="5" y="11"/>
                  </a:cubicBezTo>
                  <a:cubicBezTo>
                    <a:pt x="6" y="10"/>
                    <a:pt x="7" y="9"/>
                    <a:pt x="9" y="9"/>
                  </a:cubicBezTo>
                  <a:cubicBezTo>
                    <a:pt x="13" y="9"/>
                    <a:pt x="13" y="9"/>
                    <a:pt x="13" y="9"/>
                  </a:cubicBezTo>
                  <a:cubicBezTo>
                    <a:pt x="46" y="9"/>
                    <a:pt x="46" y="9"/>
                    <a:pt x="46" y="9"/>
                  </a:cubicBezTo>
                  <a:cubicBezTo>
                    <a:pt x="50" y="9"/>
                    <a:pt x="50" y="9"/>
                    <a:pt x="50" y="9"/>
                  </a:cubicBezTo>
                  <a:cubicBezTo>
                    <a:pt x="51" y="9"/>
                    <a:pt x="53" y="10"/>
                    <a:pt x="54" y="11"/>
                  </a:cubicBezTo>
                  <a:cubicBezTo>
                    <a:pt x="55" y="12"/>
                    <a:pt x="55" y="13"/>
                    <a:pt x="55" y="14"/>
                  </a:cubicBezTo>
                  <a:cubicBezTo>
                    <a:pt x="55" y="96"/>
                    <a:pt x="55" y="96"/>
                    <a:pt x="55" y="96"/>
                  </a:cubicBezTo>
                  <a:cubicBezTo>
                    <a:pt x="55" y="98"/>
                    <a:pt x="55" y="99"/>
                    <a:pt x="54"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1" name="组合 60"/>
          <p:cNvGrpSpPr/>
          <p:nvPr/>
        </p:nvGrpSpPr>
        <p:grpSpPr>
          <a:xfrm>
            <a:off x="2029304" y="5276341"/>
            <a:ext cx="666429" cy="587517"/>
            <a:chOff x="461963" y="5102225"/>
            <a:chExt cx="631826" cy="557213"/>
          </a:xfrm>
          <a:solidFill>
            <a:schemeClr val="accent1"/>
          </a:solidFill>
          <a:effectLst>
            <a:reflection blurRad="6350" stA="52000" endA="300" endPos="35000" dir="5400000" sy="-100000" algn="bl" rotWithShape="0"/>
          </a:effectLst>
        </p:grpSpPr>
        <p:sp>
          <p:nvSpPr>
            <p:cNvPr id="62" name="Freeform 11"/>
            <p:cNvSpPr>
              <a:spLocks noEditPoints="1"/>
            </p:cNvSpPr>
            <p:nvPr/>
          </p:nvSpPr>
          <p:spPr bwMode="auto">
            <a:xfrm>
              <a:off x="695326" y="5359400"/>
              <a:ext cx="398463" cy="295275"/>
            </a:xfrm>
            <a:custGeom>
              <a:avLst/>
              <a:gdLst>
                <a:gd name="T0" fmla="*/ 15 w 106"/>
                <a:gd name="T1" fmla="*/ 51 h 77"/>
                <a:gd name="T2" fmla="*/ 2 w 106"/>
                <a:gd name="T3" fmla="*/ 64 h 77"/>
                <a:gd name="T4" fmla="*/ 15 w 106"/>
                <a:gd name="T5" fmla="*/ 76 h 77"/>
                <a:gd name="T6" fmla="*/ 28 w 106"/>
                <a:gd name="T7" fmla="*/ 64 h 77"/>
                <a:gd name="T8" fmla="*/ 15 w 106"/>
                <a:gd name="T9" fmla="*/ 51 h 77"/>
                <a:gd name="T10" fmla="*/ 87 w 106"/>
                <a:gd name="T11" fmla="*/ 31 h 77"/>
                <a:gd name="T12" fmla="*/ 55 w 106"/>
                <a:gd name="T13" fmla="*/ 0 h 77"/>
                <a:gd name="T14" fmla="*/ 28 w 106"/>
                <a:gd name="T15" fmla="*/ 0 h 77"/>
                <a:gd name="T16" fmla="*/ 0 w 106"/>
                <a:gd name="T17" fmla="*/ 22 h 77"/>
                <a:gd name="T18" fmla="*/ 0 w 106"/>
                <a:gd name="T19" fmla="*/ 54 h 77"/>
                <a:gd name="T20" fmla="*/ 2 w 106"/>
                <a:gd name="T21" fmla="*/ 51 h 77"/>
                <a:gd name="T22" fmla="*/ 15 w 106"/>
                <a:gd name="T23" fmla="*/ 46 h 77"/>
                <a:gd name="T24" fmla="*/ 27 w 106"/>
                <a:gd name="T25" fmla="*/ 51 h 77"/>
                <a:gd name="T26" fmla="*/ 32 w 106"/>
                <a:gd name="T27" fmla="*/ 64 h 77"/>
                <a:gd name="T28" fmla="*/ 31 w 106"/>
                <a:gd name="T29" fmla="*/ 70 h 77"/>
                <a:gd name="T30" fmla="*/ 50 w 106"/>
                <a:gd name="T31" fmla="*/ 70 h 77"/>
                <a:gd name="T32" fmla="*/ 49 w 106"/>
                <a:gd name="T33" fmla="*/ 64 h 77"/>
                <a:gd name="T34" fmla="*/ 54 w 106"/>
                <a:gd name="T35" fmla="*/ 51 h 77"/>
                <a:gd name="T36" fmla="*/ 66 w 106"/>
                <a:gd name="T37" fmla="*/ 46 h 77"/>
                <a:gd name="T38" fmla="*/ 79 w 106"/>
                <a:gd name="T39" fmla="*/ 51 h 77"/>
                <a:gd name="T40" fmla="*/ 84 w 106"/>
                <a:gd name="T41" fmla="*/ 64 h 77"/>
                <a:gd name="T42" fmla="*/ 83 w 106"/>
                <a:gd name="T43" fmla="*/ 70 h 77"/>
                <a:gd name="T44" fmla="*/ 86 w 106"/>
                <a:gd name="T45" fmla="*/ 70 h 77"/>
                <a:gd name="T46" fmla="*/ 106 w 106"/>
                <a:gd name="T47" fmla="*/ 51 h 77"/>
                <a:gd name="T48" fmla="*/ 87 w 106"/>
                <a:gd name="T49" fmla="*/ 31 h 77"/>
                <a:gd name="T50" fmla="*/ 70 w 106"/>
                <a:gd name="T51" fmla="*/ 38 h 77"/>
                <a:gd name="T52" fmla="*/ 13 w 106"/>
                <a:gd name="T53" fmla="*/ 38 h 77"/>
                <a:gd name="T54" fmla="*/ 14 w 106"/>
                <a:gd name="T55" fmla="*/ 29 h 77"/>
                <a:gd name="T56" fmla="*/ 31 w 106"/>
                <a:gd name="T57" fmla="*/ 13 h 77"/>
                <a:gd name="T58" fmla="*/ 53 w 106"/>
                <a:gd name="T59" fmla="*/ 13 h 77"/>
                <a:gd name="T60" fmla="*/ 68 w 106"/>
                <a:gd name="T61" fmla="*/ 29 h 77"/>
                <a:gd name="T62" fmla="*/ 70 w 106"/>
                <a:gd name="T63" fmla="*/ 38 h 77"/>
                <a:gd name="T64" fmla="*/ 67 w 106"/>
                <a:gd name="T65" fmla="*/ 51 h 77"/>
                <a:gd name="T66" fmla="*/ 54 w 106"/>
                <a:gd name="T67" fmla="*/ 64 h 77"/>
                <a:gd name="T68" fmla="*/ 67 w 106"/>
                <a:gd name="T69" fmla="*/ 77 h 77"/>
                <a:gd name="T70" fmla="*/ 80 w 106"/>
                <a:gd name="T71" fmla="*/ 64 h 77"/>
                <a:gd name="T72" fmla="*/ 67 w 106"/>
                <a:gd name="T73" fmla="*/ 5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6" h="77">
                  <a:moveTo>
                    <a:pt x="15" y="51"/>
                  </a:moveTo>
                  <a:cubicBezTo>
                    <a:pt x="8" y="51"/>
                    <a:pt x="2" y="56"/>
                    <a:pt x="2" y="64"/>
                  </a:cubicBezTo>
                  <a:cubicBezTo>
                    <a:pt x="2" y="71"/>
                    <a:pt x="8" y="76"/>
                    <a:pt x="15" y="76"/>
                  </a:cubicBezTo>
                  <a:cubicBezTo>
                    <a:pt x="22" y="76"/>
                    <a:pt x="28" y="71"/>
                    <a:pt x="28" y="64"/>
                  </a:cubicBezTo>
                  <a:cubicBezTo>
                    <a:pt x="28" y="56"/>
                    <a:pt x="22" y="51"/>
                    <a:pt x="15" y="51"/>
                  </a:cubicBezTo>
                  <a:close/>
                  <a:moveTo>
                    <a:pt x="87" y="31"/>
                  </a:moveTo>
                  <a:cubicBezTo>
                    <a:pt x="81" y="14"/>
                    <a:pt x="73" y="0"/>
                    <a:pt x="55" y="0"/>
                  </a:cubicBezTo>
                  <a:cubicBezTo>
                    <a:pt x="28" y="0"/>
                    <a:pt x="28" y="0"/>
                    <a:pt x="28" y="0"/>
                  </a:cubicBezTo>
                  <a:cubicBezTo>
                    <a:pt x="14" y="0"/>
                    <a:pt x="9" y="8"/>
                    <a:pt x="0" y="22"/>
                  </a:cubicBezTo>
                  <a:cubicBezTo>
                    <a:pt x="0" y="54"/>
                    <a:pt x="0" y="54"/>
                    <a:pt x="0" y="54"/>
                  </a:cubicBezTo>
                  <a:cubicBezTo>
                    <a:pt x="1" y="53"/>
                    <a:pt x="2" y="52"/>
                    <a:pt x="2" y="51"/>
                  </a:cubicBezTo>
                  <a:cubicBezTo>
                    <a:pt x="5" y="48"/>
                    <a:pt x="10" y="46"/>
                    <a:pt x="15" y="46"/>
                  </a:cubicBezTo>
                  <a:cubicBezTo>
                    <a:pt x="19" y="46"/>
                    <a:pt x="24" y="48"/>
                    <a:pt x="27" y="51"/>
                  </a:cubicBezTo>
                  <a:cubicBezTo>
                    <a:pt x="30" y="55"/>
                    <a:pt x="32" y="59"/>
                    <a:pt x="32" y="64"/>
                  </a:cubicBezTo>
                  <a:cubicBezTo>
                    <a:pt x="32" y="66"/>
                    <a:pt x="32" y="68"/>
                    <a:pt x="31" y="70"/>
                  </a:cubicBezTo>
                  <a:cubicBezTo>
                    <a:pt x="50" y="70"/>
                    <a:pt x="50" y="70"/>
                    <a:pt x="50" y="70"/>
                  </a:cubicBezTo>
                  <a:cubicBezTo>
                    <a:pt x="49" y="68"/>
                    <a:pt x="49" y="66"/>
                    <a:pt x="49" y="64"/>
                  </a:cubicBezTo>
                  <a:cubicBezTo>
                    <a:pt x="49" y="59"/>
                    <a:pt x="51" y="55"/>
                    <a:pt x="54" y="51"/>
                  </a:cubicBezTo>
                  <a:cubicBezTo>
                    <a:pt x="57" y="48"/>
                    <a:pt x="62" y="46"/>
                    <a:pt x="66" y="46"/>
                  </a:cubicBezTo>
                  <a:cubicBezTo>
                    <a:pt x="71" y="46"/>
                    <a:pt x="76" y="48"/>
                    <a:pt x="79" y="51"/>
                  </a:cubicBezTo>
                  <a:cubicBezTo>
                    <a:pt x="82" y="55"/>
                    <a:pt x="84" y="59"/>
                    <a:pt x="84" y="64"/>
                  </a:cubicBezTo>
                  <a:cubicBezTo>
                    <a:pt x="84" y="66"/>
                    <a:pt x="83" y="68"/>
                    <a:pt x="83" y="70"/>
                  </a:cubicBezTo>
                  <a:cubicBezTo>
                    <a:pt x="86" y="70"/>
                    <a:pt x="86" y="70"/>
                    <a:pt x="86" y="70"/>
                  </a:cubicBezTo>
                  <a:cubicBezTo>
                    <a:pt x="97" y="70"/>
                    <a:pt x="106" y="61"/>
                    <a:pt x="106" y="51"/>
                  </a:cubicBezTo>
                  <a:cubicBezTo>
                    <a:pt x="106" y="40"/>
                    <a:pt x="97" y="34"/>
                    <a:pt x="87" y="31"/>
                  </a:cubicBezTo>
                  <a:close/>
                  <a:moveTo>
                    <a:pt x="70" y="38"/>
                  </a:moveTo>
                  <a:cubicBezTo>
                    <a:pt x="13" y="38"/>
                    <a:pt x="13" y="38"/>
                    <a:pt x="13" y="38"/>
                  </a:cubicBezTo>
                  <a:cubicBezTo>
                    <a:pt x="13" y="37"/>
                    <a:pt x="14" y="30"/>
                    <a:pt x="14" y="29"/>
                  </a:cubicBezTo>
                  <a:cubicBezTo>
                    <a:pt x="17" y="21"/>
                    <a:pt x="22" y="13"/>
                    <a:pt x="31" y="13"/>
                  </a:cubicBezTo>
                  <a:cubicBezTo>
                    <a:pt x="53" y="13"/>
                    <a:pt x="53" y="13"/>
                    <a:pt x="53" y="13"/>
                  </a:cubicBezTo>
                  <a:cubicBezTo>
                    <a:pt x="61" y="13"/>
                    <a:pt x="67" y="20"/>
                    <a:pt x="68" y="29"/>
                  </a:cubicBezTo>
                  <a:cubicBezTo>
                    <a:pt x="69" y="30"/>
                    <a:pt x="70" y="37"/>
                    <a:pt x="70" y="38"/>
                  </a:cubicBezTo>
                  <a:close/>
                  <a:moveTo>
                    <a:pt x="67" y="51"/>
                  </a:moveTo>
                  <a:cubicBezTo>
                    <a:pt x="60" y="51"/>
                    <a:pt x="54" y="57"/>
                    <a:pt x="54" y="64"/>
                  </a:cubicBezTo>
                  <a:cubicBezTo>
                    <a:pt x="54" y="71"/>
                    <a:pt x="60" y="77"/>
                    <a:pt x="67" y="77"/>
                  </a:cubicBezTo>
                  <a:cubicBezTo>
                    <a:pt x="74" y="77"/>
                    <a:pt x="80" y="71"/>
                    <a:pt x="80" y="64"/>
                  </a:cubicBezTo>
                  <a:cubicBezTo>
                    <a:pt x="80" y="57"/>
                    <a:pt x="74" y="51"/>
                    <a:pt x="67"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12"/>
            <p:cNvSpPr/>
            <p:nvPr/>
          </p:nvSpPr>
          <p:spPr bwMode="auto">
            <a:xfrm>
              <a:off x="461963" y="5102225"/>
              <a:ext cx="296863" cy="557213"/>
            </a:xfrm>
            <a:custGeom>
              <a:avLst/>
              <a:gdLst>
                <a:gd name="T0" fmla="*/ 77 w 79"/>
                <a:gd name="T1" fmla="*/ 56 h 145"/>
                <a:gd name="T2" fmla="*/ 77 w 79"/>
                <a:gd name="T3" fmla="*/ 56 h 145"/>
                <a:gd name="T4" fmla="*/ 72 w 79"/>
                <a:gd name="T5" fmla="*/ 48 h 145"/>
                <a:gd name="T6" fmla="*/ 53 w 79"/>
                <a:gd name="T7" fmla="*/ 15 h 145"/>
                <a:gd name="T8" fmla="*/ 48 w 79"/>
                <a:gd name="T9" fmla="*/ 6 h 145"/>
                <a:gd name="T10" fmla="*/ 39 w 79"/>
                <a:gd name="T11" fmla="*/ 0 h 145"/>
                <a:gd name="T12" fmla="*/ 31 w 79"/>
                <a:gd name="T13" fmla="*/ 6 h 145"/>
                <a:gd name="T14" fmla="*/ 27 w 79"/>
                <a:gd name="T15" fmla="*/ 13 h 145"/>
                <a:gd name="T16" fmla="*/ 27 w 79"/>
                <a:gd name="T17" fmla="*/ 14 h 145"/>
                <a:gd name="T18" fmla="*/ 26 w 79"/>
                <a:gd name="T19" fmla="*/ 14 h 145"/>
                <a:gd name="T20" fmla="*/ 26 w 79"/>
                <a:gd name="T21" fmla="*/ 15 h 145"/>
                <a:gd name="T22" fmla="*/ 12 w 79"/>
                <a:gd name="T23" fmla="*/ 38 h 145"/>
                <a:gd name="T24" fmla="*/ 12 w 79"/>
                <a:gd name="T25" fmla="*/ 39 h 145"/>
                <a:gd name="T26" fmla="*/ 11 w 79"/>
                <a:gd name="T27" fmla="*/ 40 h 145"/>
                <a:gd name="T28" fmla="*/ 7 w 79"/>
                <a:gd name="T29" fmla="*/ 48 h 145"/>
                <a:gd name="T30" fmla="*/ 4 w 79"/>
                <a:gd name="T31" fmla="*/ 52 h 145"/>
                <a:gd name="T32" fmla="*/ 3 w 79"/>
                <a:gd name="T33" fmla="*/ 54 h 145"/>
                <a:gd name="T34" fmla="*/ 2 w 79"/>
                <a:gd name="T35" fmla="*/ 55 h 145"/>
                <a:gd name="T36" fmla="*/ 2 w 79"/>
                <a:gd name="T37" fmla="*/ 56 h 145"/>
                <a:gd name="T38" fmla="*/ 0 w 79"/>
                <a:gd name="T39" fmla="*/ 62 h 145"/>
                <a:gd name="T40" fmla="*/ 2 w 79"/>
                <a:gd name="T41" fmla="*/ 68 h 145"/>
                <a:gd name="T42" fmla="*/ 3 w 79"/>
                <a:gd name="T43" fmla="*/ 68 h 145"/>
                <a:gd name="T44" fmla="*/ 4 w 79"/>
                <a:gd name="T45" fmla="*/ 69 h 145"/>
                <a:gd name="T46" fmla="*/ 10 w 79"/>
                <a:gd name="T47" fmla="*/ 70 h 145"/>
                <a:gd name="T48" fmla="*/ 20 w 79"/>
                <a:gd name="T49" fmla="*/ 70 h 145"/>
                <a:gd name="T50" fmla="*/ 21 w 79"/>
                <a:gd name="T51" fmla="*/ 70 h 145"/>
                <a:gd name="T52" fmla="*/ 22 w 79"/>
                <a:gd name="T53" fmla="*/ 70 h 145"/>
                <a:gd name="T54" fmla="*/ 22 w 79"/>
                <a:gd name="T55" fmla="*/ 79 h 145"/>
                <a:gd name="T56" fmla="*/ 22 w 79"/>
                <a:gd name="T57" fmla="*/ 79 h 145"/>
                <a:gd name="T58" fmla="*/ 22 w 79"/>
                <a:gd name="T59" fmla="*/ 80 h 145"/>
                <a:gd name="T60" fmla="*/ 22 w 79"/>
                <a:gd name="T61" fmla="*/ 140 h 145"/>
                <a:gd name="T62" fmla="*/ 28 w 79"/>
                <a:gd name="T63" fmla="*/ 145 h 145"/>
                <a:gd name="T64" fmla="*/ 36 w 79"/>
                <a:gd name="T65" fmla="*/ 145 h 145"/>
                <a:gd name="T66" fmla="*/ 37 w 79"/>
                <a:gd name="T67" fmla="*/ 145 h 145"/>
                <a:gd name="T68" fmla="*/ 37 w 79"/>
                <a:gd name="T69" fmla="*/ 145 h 145"/>
                <a:gd name="T70" fmla="*/ 51 w 79"/>
                <a:gd name="T71" fmla="*/ 145 h 145"/>
                <a:gd name="T72" fmla="*/ 57 w 79"/>
                <a:gd name="T73" fmla="*/ 140 h 145"/>
                <a:gd name="T74" fmla="*/ 57 w 79"/>
                <a:gd name="T75" fmla="*/ 77 h 145"/>
                <a:gd name="T76" fmla="*/ 57 w 79"/>
                <a:gd name="T77" fmla="*/ 75 h 145"/>
                <a:gd name="T78" fmla="*/ 57 w 79"/>
                <a:gd name="T79" fmla="*/ 73 h 145"/>
                <a:gd name="T80" fmla="*/ 57 w 79"/>
                <a:gd name="T81" fmla="*/ 70 h 145"/>
                <a:gd name="T82" fmla="*/ 57 w 79"/>
                <a:gd name="T83" fmla="*/ 70 h 145"/>
                <a:gd name="T84" fmla="*/ 58 w 79"/>
                <a:gd name="T85" fmla="*/ 70 h 145"/>
                <a:gd name="T86" fmla="*/ 58 w 79"/>
                <a:gd name="T87" fmla="*/ 70 h 145"/>
                <a:gd name="T88" fmla="*/ 58 w 79"/>
                <a:gd name="T89" fmla="*/ 70 h 145"/>
                <a:gd name="T90" fmla="*/ 59 w 79"/>
                <a:gd name="T91" fmla="*/ 70 h 145"/>
                <a:gd name="T92" fmla="*/ 69 w 79"/>
                <a:gd name="T93" fmla="*/ 70 h 145"/>
                <a:gd name="T94" fmla="*/ 79 w 79"/>
                <a:gd name="T95" fmla="*/ 63 h 145"/>
                <a:gd name="T96" fmla="*/ 77 w 79"/>
                <a:gd name="T97" fmla="*/ 5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 h="145">
                  <a:moveTo>
                    <a:pt x="77" y="56"/>
                  </a:moveTo>
                  <a:cubicBezTo>
                    <a:pt x="77" y="56"/>
                    <a:pt x="77" y="56"/>
                    <a:pt x="77" y="56"/>
                  </a:cubicBezTo>
                  <a:cubicBezTo>
                    <a:pt x="72" y="48"/>
                    <a:pt x="72" y="48"/>
                    <a:pt x="72" y="48"/>
                  </a:cubicBezTo>
                  <a:cubicBezTo>
                    <a:pt x="67" y="39"/>
                    <a:pt x="58" y="24"/>
                    <a:pt x="53" y="15"/>
                  </a:cubicBezTo>
                  <a:cubicBezTo>
                    <a:pt x="48" y="6"/>
                    <a:pt x="48" y="6"/>
                    <a:pt x="48" y="6"/>
                  </a:cubicBezTo>
                  <a:cubicBezTo>
                    <a:pt x="45" y="2"/>
                    <a:pt x="42" y="0"/>
                    <a:pt x="39" y="0"/>
                  </a:cubicBezTo>
                  <a:cubicBezTo>
                    <a:pt x="37" y="0"/>
                    <a:pt x="34" y="2"/>
                    <a:pt x="31" y="6"/>
                  </a:cubicBezTo>
                  <a:cubicBezTo>
                    <a:pt x="27" y="13"/>
                    <a:pt x="27" y="13"/>
                    <a:pt x="27" y="13"/>
                  </a:cubicBezTo>
                  <a:cubicBezTo>
                    <a:pt x="27" y="14"/>
                    <a:pt x="27" y="14"/>
                    <a:pt x="27" y="14"/>
                  </a:cubicBezTo>
                  <a:cubicBezTo>
                    <a:pt x="26" y="14"/>
                    <a:pt x="26" y="14"/>
                    <a:pt x="26" y="14"/>
                  </a:cubicBezTo>
                  <a:cubicBezTo>
                    <a:pt x="26" y="15"/>
                    <a:pt x="26" y="15"/>
                    <a:pt x="26" y="15"/>
                  </a:cubicBezTo>
                  <a:cubicBezTo>
                    <a:pt x="22" y="21"/>
                    <a:pt x="17" y="30"/>
                    <a:pt x="12" y="38"/>
                  </a:cubicBezTo>
                  <a:cubicBezTo>
                    <a:pt x="12" y="38"/>
                    <a:pt x="12" y="39"/>
                    <a:pt x="12" y="39"/>
                  </a:cubicBezTo>
                  <a:cubicBezTo>
                    <a:pt x="12" y="39"/>
                    <a:pt x="12" y="39"/>
                    <a:pt x="11" y="40"/>
                  </a:cubicBezTo>
                  <a:cubicBezTo>
                    <a:pt x="10" y="43"/>
                    <a:pt x="8" y="45"/>
                    <a:pt x="7" y="48"/>
                  </a:cubicBezTo>
                  <a:cubicBezTo>
                    <a:pt x="4" y="52"/>
                    <a:pt x="4" y="52"/>
                    <a:pt x="4" y="52"/>
                  </a:cubicBezTo>
                  <a:cubicBezTo>
                    <a:pt x="3" y="54"/>
                    <a:pt x="3" y="54"/>
                    <a:pt x="3" y="54"/>
                  </a:cubicBezTo>
                  <a:cubicBezTo>
                    <a:pt x="2" y="55"/>
                    <a:pt x="2" y="55"/>
                    <a:pt x="2" y="55"/>
                  </a:cubicBezTo>
                  <a:cubicBezTo>
                    <a:pt x="2" y="56"/>
                    <a:pt x="2" y="56"/>
                    <a:pt x="2" y="56"/>
                  </a:cubicBezTo>
                  <a:cubicBezTo>
                    <a:pt x="0" y="58"/>
                    <a:pt x="0" y="61"/>
                    <a:pt x="0" y="62"/>
                  </a:cubicBezTo>
                  <a:cubicBezTo>
                    <a:pt x="0" y="65"/>
                    <a:pt x="1" y="67"/>
                    <a:pt x="2" y="68"/>
                  </a:cubicBezTo>
                  <a:cubicBezTo>
                    <a:pt x="3" y="68"/>
                    <a:pt x="3" y="68"/>
                    <a:pt x="3" y="68"/>
                  </a:cubicBezTo>
                  <a:cubicBezTo>
                    <a:pt x="3" y="69"/>
                    <a:pt x="4" y="69"/>
                    <a:pt x="4" y="69"/>
                  </a:cubicBezTo>
                  <a:cubicBezTo>
                    <a:pt x="6" y="70"/>
                    <a:pt x="8" y="70"/>
                    <a:pt x="10" y="70"/>
                  </a:cubicBezTo>
                  <a:cubicBezTo>
                    <a:pt x="20" y="70"/>
                    <a:pt x="20" y="70"/>
                    <a:pt x="20" y="70"/>
                  </a:cubicBezTo>
                  <a:cubicBezTo>
                    <a:pt x="20" y="70"/>
                    <a:pt x="21" y="70"/>
                    <a:pt x="21" y="70"/>
                  </a:cubicBezTo>
                  <a:cubicBezTo>
                    <a:pt x="22" y="70"/>
                    <a:pt x="22" y="70"/>
                    <a:pt x="22" y="70"/>
                  </a:cubicBezTo>
                  <a:cubicBezTo>
                    <a:pt x="22" y="79"/>
                    <a:pt x="22" y="79"/>
                    <a:pt x="22" y="79"/>
                  </a:cubicBezTo>
                  <a:cubicBezTo>
                    <a:pt x="22" y="79"/>
                    <a:pt x="22" y="79"/>
                    <a:pt x="22" y="79"/>
                  </a:cubicBezTo>
                  <a:cubicBezTo>
                    <a:pt x="22" y="80"/>
                    <a:pt x="22" y="80"/>
                    <a:pt x="22" y="80"/>
                  </a:cubicBezTo>
                  <a:cubicBezTo>
                    <a:pt x="22" y="140"/>
                    <a:pt x="22" y="140"/>
                    <a:pt x="22" y="140"/>
                  </a:cubicBezTo>
                  <a:cubicBezTo>
                    <a:pt x="22" y="143"/>
                    <a:pt x="25" y="145"/>
                    <a:pt x="28" y="145"/>
                  </a:cubicBezTo>
                  <a:cubicBezTo>
                    <a:pt x="36" y="145"/>
                    <a:pt x="36" y="145"/>
                    <a:pt x="36" y="145"/>
                  </a:cubicBezTo>
                  <a:cubicBezTo>
                    <a:pt x="37" y="145"/>
                    <a:pt x="37" y="145"/>
                    <a:pt x="37" y="145"/>
                  </a:cubicBezTo>
                  <a:cubicBezTo>
                    <a:pt x="37" y="145"/>
                    <a:pt x="37" y="145"/>
                    <a:pt x="37" y="145"/>
                  </a:cubicBezTo>
                  <a:cubicBezTo>
                    <a:pt x="51" y="145"/>
                    <a:pt x="51" y="145"/>
                    <a:pt x="51" y="145"/>
                  </a:cubicBezTo>
                  <a:cubicBezTo>
                    <a:pt x="54" y="145"/>
                    <a:pt x="57" y="143"/>
                    <a:pt x="57" y="140"/>
                  </a:cubicBezTo>
                  <a:cubicBezTo>
                    <a:pt x="57" y="77"/>
                    <a:pt x="57" y="77"/>
                    <a:pt x="57" y="77"/>
                  </a:cubicBezTo>
                  <a:cubicBezTo>
                    <a:pt x="57" y="75"/>
                    <a:pt x="57" y="75"/>
                    <a:pt x="57" y="75"/>
                  </a:cubicBezTo>
                  <a:cubicBezTo>
                    <a:pt x="57" y="73"/>
                    <a:pt x="57" y="73"/>
                    <a:pt x="57" y="73"/>
                  </a:cubicBezTo>
                  <a:cubicBezTo>
                    <a:pt x="57" y="70"/>
                    <a:pt x="57" y="70"/>
                    <a:pt x="57" y="70"/>
                  </a:cubicBezTo>
                  <a:cubicBezTo>
                    <a:pt x="57" y="70"/>
                    <a:pt x="57" y="70"/>
                    <a:pt x="57" y="70"/>
                  </a:cubicBezTo>
                  <a:cubicBezTo>
                    <a:pt x="58" y="70"/>
                    <a:pt x="58" y="70"/>
                    <a:pt x="58" y="70"/>
                  </a:cubicBezTo>
                  <a:cubicBezTo>
                    <a:pt x="58" y="70"/>
                    <a:pt x="58" y="70"/>
                    <a:pt x="58" y="70"/>
                  </a:cubicBezTo>
                  <a:cubicBezTo>
                    <a:pt x="58" y="70"/>
                    <a:pt x="58" y="70"/>
                    <a:pt x="58" y="70"/>
                  </a:cubicBezTo>
                  <a:cubicBezTo>
                    <a:pt x="59" y="70"/>
                    <a:pt x="59" y="70"/>
                    <a:pt x="59" y="70"/>
                  </a:cubicBezTo>
                  <a:cubicBezTo>
                    <a:pt x="69" y="70"/>
                    <a:pt x="69" y="70"/>
                    <a:pt x="69" y="70"/>
                  </a:cubicBezTo>
                  <a:cubicBezTo>
                    <a:pt x="76" y="70"/>
                    <a:pt x="79" y="67"/>
                    <a:pt x="79" y="63"/>
                  </a:cubicBezTo>
                  <a:cubicBezTo>
                    <a:pt x="79" y="61"/>
                    <a:pt x="79" y="58"/>
                    <a:pt x="77"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4" name="组合 63"/>
          <p:cNvGrpSpPr/>
          <p:nvPr/>
        </p:nvGrpSpPr>
        <p:grpSpPr>
          <a:xfrm>
            <a:off x="7585397" y="5465486"/>
            <a:ext cx="567636" cy="400047"/>
            <a:chOff x="2309813" y="5191125"/>
            <a:chExt cx="538163" cy="379413"/>
          </a:xfrm>
          <a:solidFill>
            <a:schemeClr val="accent3"/>
          </a:solidFill>
          <a:effectLst>
            <a:reflection blurRad="6350" stA="52000" endA="300" endPos="35000" dir="5400000" sy="-100000" algn="bl" rotWithShape="0"/>
          </a:effectLst>
        </p:grpSpPr>
        <p:sp>
          <p:nvSpPr>
            <p:cNvPr id="65" name="Freeform 13"/>
            <p:cNvSpPr>
              <a:spLocks noEditPoints="1"/>
            </p:cNvSpPr>
            <p:nvPr/>
          </p:nvSpPr>
          <p:spPr bwMode="auto">
            <a:xfrm>
              <a:off x="2444751" y="5275263"/>
              <a:ext cx="403225" cy="295275"/>
            </a:xfrm>
            <a:custGeom>
              <a:avLst/>
              <a:gdLst>
                <a:gd name="T0" fmla="*/ 15 w 107"/>
                <a:gd name="T1" fmla="*/ 51 h 77"/>
                <a:gd name="T2" fmla="*/ 2 w 107"/>
                <a:gd name="T3" fmla="*/ 64 h 77"/>
                <a:gd name="T4" fmla="*/ 15 w 107"/>
                <a:gd name="T5" fmla="*/ 77 h 77"/>
                <a:gd name="T6" fmla="*/ 28 w 107"/>
                <a:gd name="T7" fmla="*/ 64 h 77"/>
                <a:gd name="T8" fmla="*/ 15 w 107"/>
                <a:gd name="T9" fmla="*/ 51 h 77"/>
                <a:gd name="T10" fmla="*/ 88 w 107"/>
                <a:gd name="T11" fmla="*/ 31 h 77"/>
                <a:gd name="T12" fmla="*/ 56 w 107"/>
                <a:gd name="T13" fmla="*/ 0 h 77"/>
                <a:gd name="T14" fmla="*/ 28 w 107"/>
                <a:gd name="T15" fmla="*/ 0 h 77"/>
                <a:gd name="T16" fmla="*/ 0 w 107"/>
                <a:gd name="T17" fmla="*/ 22 h 77"/>
                <a:gd name="T18" fmla="*/ 0 w 107"/>
                <a:gd name="T19" fmla="*/ 54 h 77"/>
                <a:gd name="T20" fmla="*/ 2 w 107"/>
                <a:gd name="T21" fmla="*/ 52 h 77"/>
                <a:gd name="T22" fmla="*/ 15 w 107"/>
                <a:gd name="T23" fmla="*/ 46 h 77"/>
                <a:gd name="T24" fmla="*/ 27 w 107"/>
                <a:gd name="T25" fmla="*/ 52 h 77"/>
                <a:gd name="T26" fmla="*/ 32 w 107"/>
                <a:gd name="T27" fmla="*/ 64 h 77"/>
                <a:gd name="T28" fmla="*/ 31 w 107"/>
                <a:gd name="T29" fmla="*/ 70 h 77"/>
                <a:gd name="T30" fmla="*/ 51 w 107"/>
                <a:gd name="T31" fmla="*/ 70 h 77"/>
                <a:gd name="T32" fmla="*/ 50 w 107"/>
                <a:gd name="T33" fmla="*/ 64 h 77"/>
                <a:gd name="T34" fmla="*/ 55 w 107"/>
                <a:gd name="T35" fmla="*/ 52 h 77"/>
                <a:gd name="T36" fmla="*/ 67 w 107"/>
                <a:gd name="T37" fmla="*/ 46 h 77"/>
                <a:gd name="T38" fmla="*/ 80 w 107"/>
                <a:gd name="T39" fmla="*/ 52 h 77"/>
                <a:gd name="T40" fmla="*/ 85 w 107"/>
                <a:gd name="T41" fmla="*/ 64 h 77"/>
                <a:gd name="T42" fmla="*/ 83 w 107"/>
                <a:gd name="T43" fmla="*/ 70 h 77"/>
                <a:gd name="T44" fmla="*/ 87 w 107"/>
                <a:gd name="T45" fmla="*/ 70 h 77"/>
                <a:gd name="T46" fmla="*/ 107 w 107"/>
                <a:gd name="T47" fmla="*/ 51 h 77"/>
                <a:gd name="T48" fmla="*/ 88 w 107"/>
                <a:gd name="T49" fmla="*/ 31 h 77"/>
                <a:gd name="T50" fmla="*/ 71 w 107"/>
                <a:gd name="T51" fmla="*/ 38 h 77"/>
                <a:gd name="T52" fmla="*/ 13 w 107"/>
                <a:gd name="T53" fmla="*/ 38 h 77"/>
                <a:gd name="T54" fmla="*/ 14 w 107"/>
                <a:gd name="T55" fmla="*/ 29 h 77"/>
                <a:gd name="T56" fmla="*/ 31 w 107"/>
                <a:gd name="T57" fmla="*/ 13 h 77"/>
                <a:gd name="T58" fmla="*/ 53 w 107"/>
                <a:gd name="T59" fmla="*/ 13 h 77"/>
                <a:gd name="T60" fmla="*/ 69 w 107"/>
                <a:gd name="T61" fmla="*/ 29 h 77"/>
                <a:gd name="T62" fmla="*/ 71 w 107"/>
                <a:gd name="T63" fmla="*/ 38 h 77"/>
                <a:gd name="T64" fmla="*/ 68 w 107"/>
                <a:gd name="T65" fmla="*/ 51 h 77"/>
                <a:gd name="T66" fmla="*/ 55 w 107"/>
                <a:gd name="T67" fmla="*/ 64 h 77"/>
                <a:gd name="T68" fmla="*/ 68 w 107"/>
                <a:gd name="T69" fmla="*/ 77 h 77"/>
                <a:gd name="T70" fmla="*/ 81 w 107"/>
                <a:gd name="T71" fmla="*/ 64 h 77"/>
                <a:gd name="T72" fmla="*/ 68 w 107"/>
                <a:gd name="T73" fmla="*/ 5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7" h="77">
                  <a:moveTo>
                    <a:pt x="15" y="51"/>
                  </a:moveTo>
                  <a:cubicBezTo>
                    <a:pt x="8" y="51"/>
                    <a:pt x="2" y="57"/>
                    <a:pt x="2" y="64"/>
                  </a:cubicBezTo>
                  <a:cubicBezTo>
                    <a:pt x="2" y="71"/>
                    <a:pt x="8" y="77"/>
                    <a:pt x="15" y="77"/>
                  </a:cubicBezTo>
                  <a:cubicBezTo>
                    <a:pt x="22" y="77"/>
                    <a:pt x="28" y="71"/>
                    <a:pt x="28" y="64"/>
                  </a:cubicBezTo>
                  <a:cubicBezTo>
                    <a:pt x="28" y="57"/>
                    <a:pt x="22" y="51"/>
                    <a:pt x="15" y="51"/>
                  </a:cubicBezTo>
                  <a:close/>
                  <a:moveTo>
                    <a:pt x="88" y="31"/>
                  </a:moveTo>
                  <a:cubicBezTo>
                    <a:pt x="82" y="14"/>
                    <a:pt x="73" y="0"/>
                    <a:pt x="56" y="0"/>
                  </a:cubicBezTo>
                  <a:cubicBezTo>
                    <a:pt x="28" y="0"/>
                    <a:pt x="28" y="0"/>
                    <a:pt x="28" y="0"/>
                  </a:cubicBezTo>
                  <a:cubicBezTo>
                    <a:pt x="14" y="0"/>
                    <a:pt x="9" y="7"/>
                    <a:pt x="0" y="22"/>
                  </a:cubicBezTo>
                  <a:cubicBezTo>
                    <a:pt x="0" y="54"/>
                    <a:pt x="0" y="54"/>
                    <a:pt x="0" y="54"/>
                  </a:cubicBezTo>
                  <a:cubicBezTo>
                    <a:pt x="1" y="53"/>
                    <a:pt x="2" y="52"/>
                    <a:pt x="2" y="52"/>
                  </a:cubicBezTo>
                  <a:cubicBezTo>
                    <a:pt x="6" y="48"/>
                    <a:pt x="10" y="46"/>
                    <a:pt x="15" y="46"/>
                  </a:cubicBezTo>
                  <a:cubicBezTo>
                    <a:pt x="20" y="46"/>
                    <a:pt x="24" y="48"/>
                    <a:pt x="27" y="52"/>
                  </a:cubicBezTo>
                  <a:cubicBezTo>
                    <a:pt x="30" y="55"/>
                    <a:pt x="32" y="59"/>
                    <a:pt x="32" y="64"/>
                  </a:cubicBezTo>
                  <a:cubicBezTo>
                    <a:pt x="32" y="66"/>
                    <a:pt x="32" y="68"/>
                    <a:pt x="31" y="70"/>
                  </a:cubicBezTo>
                  <a:cubicBezTo>
                    <a:pt x="51" y="70"/>
                    <a:pt x="51" y="70"/>
                    <a:pt x="51" y="70"/>
                  </a:cubicBezTo>
                  <a:cubicBezTo>
                    <a:pt x="50" y="68"/>
                    <a:pt x="50" y="66"/>
                    <a:pt x="50" y="64"/>
                  </a:cubicBezTo>
                  <a:cubicBezTo>
                    <a:pt x="50" y="59"/>
                    <a:pt x="52" y="55"/>
                    <a:pt x="55" y="52"/>
                  </a:cubicBezTo>
                  <a:cubicBezTo>
                    <a:pt x="58" y="48"/>
                    <a:pt x="62" y="46"/>
                    <a:pt x="67" y="46"/>
                  </a:cubicBezTo>
                  <a:cubicBezTo>
                    <a:pt x="72" y="46"/>
                    <a:pt x="76" y="48"/>
                    <a:pt x="80" y="52"/>
                  </a:cubicBezTo>
                  <a:cubicBezTo>
                    <a:pt x="83" y="55"/>
                    <a:pt x="85" y="59"/>
                    <a:pt x="85" y="64"/>
                  </a:cubicBezTo>
                  <a:cubicBezTo>
                    <a:pt x="85" y="66"/>
                    <a:pt x="84" y="68"/>
                    <a:pt x="83" y="70"/>
                  </a:cubicBezTo>
                  <a:cubicBezTo>
                    <a:pt x="87" y="70"/>
                    <a:pt x="87" y="70"/>
                    <a:pt x="87" y="70"/>
                  </a:cubicBezTo>
                  <a:cubicBezTo>
                    <a:pt x="98" y="70"/>
                    <a:pt x="107" y="62"/>
                    <a:pt x="107" y="51"/>
                  </a:cubicBezTo>
                  <a:cubicBezTo>
                    <a:pt x="107" y="40"/>
                    <a:pt x="98" y="34"/>
                    <a:pt x="88" y="31"/>
                  </a:cubicBezTo>
                  <a:close/>
                  <a:moveTo>
                    <a:pt x="71" y="38"/>
                  </a:moveTo>
                  <a:cubicBezTo>
                    <a:pt x="13" y="38"/>
                    <a:pt x="13" y="38"/>
                    <a:pt x="13" y="38"/>
                  </a:cubicBezTo>
                  <a:cubicBezTo>
                    <a:pt x="13" y="37"/>
                    <a:pt x="14" y="29"/>
                    <a:pt x="14" y="29"/>
                  </a:cubicBezTo>
                  <a:cubicBezTo>
                    <a:pt x="17" y="21"/>
                    <a:pt x="22" y="13"/>
                    <a:pt x="31" y="13"/>
                  </a:cubicBezTo>
                  <a:cubicBezTo>
                    <a:pt x="53" y="13"/>
                    <a:pt x="53" y="13"/>
                    <a:pt x="53" y="13"/>
                  </a:cubicBezTo>
                  <a:cubicBezTo>
                    <a:pt x="62" y="13"/>
                    <a:pt x="68" y="20"/>
                    <a:pt x="69" y="29"/>
                  </a:cubicBezTo>
                  <a:cubicBezTo>
                    <a:pt x="69" y="29"/>
                    <a:pt x="71" y="37"/>
                    <a:pt x="71" y="38"/>
                  </a:cubicBezTo>
                  <a:close/>
                  <a:moveTo>
                    <a:pt x="68" y="51"/>
                  </a:moveTo>
                  <a:cubicBezTo>
                    <a:pt x="60" y="51"/>
                    <a:pt x="55" y="57"/>
                    <a:pt x="55" y="64"/>
                  </a:cubicBezTo>
                  <a:cubicBezTo>
                    <a:pt x="55" y="71"/>
                    <a:pt x="60" y="77"/>
                    <a:pt x="68" y="77"/>
                  </a:cubicBezTo>
                  <a:cubicBezTo>
                    <a:pt x="75" y="77"/>
                    <a:pt x="81" y="71"/>
                    <a:pt x="81" y="64"/>
                  </a:cubicBezTo>
                  <a:cubicBezTo>
                    <a:pt x="81" y="57"/>
                    <a:pt x="75" y="51"/>
                    <a:pt x="68"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Freeform 14"/>
            <p:cNvSpPr>
              <a:spLocks noEditPoints="1"/>
            </p:cNvSpPr>
            <p:nvPr/>
          </p:nvSpPr>
          <p:spPr bwMode="auto">
            <a:xfrm>
              <a:off x="2309813" y="5191125"/>
              <a:ext cx="123825" cy="376238"/>
            </a:xfrm>
            <a:custGeom>
              <a:avLst/>
              <a:gdLst>
                <a:gd name="T0" fmla="*/ 33 w 33"/>
                <a:gd name="T1" fmla="*/ 93 h 98"/>
                <a:gd name="T2" fmla="*/ 33 w 33"/>
                <a:gd name="T3" fmla="*/ 5 h 98"/>
                <a:gd name="T4" fmla="*/ 28 w 33"/>
                <a:gd name="T5" fmla="*/ 0 h 98"/>
                <a:gd name="T6" fmla="*/ 27 w 33"/>
                <a:gd name="T7" fmla="*/ 0 h 98"/>
                <a:gd name="T8" fmla="*/ 27 w 33"/>
                <a:gd name="T9" fmla="*/ 98 h 98"/>
                <a:gd name="T10" fmla="*/ 28 w 33"/>
                <a:gd name="T11" fmla="*/ 98 h 98"/>
                <a:gd name="T12" fmla="*/ 33 w 33"/>
                <a:gd name="T13" fmla="*/ 93 h 98"/>
                <a:gd name="T14" fmla="*/ 11 w 33"/>
                <a:gd name="T15" fmla="*/ 90 h 98"/>
                <a:gd name="T16" fmla="*/ 0 w 33"/>
                <a:gd name="T17" fmla="*/ 90 h 98"/>
                <a:gd name="T18" fmla="*/ 0 w 33"/>
                <a:gd name="T19" fmla="*/ 93 h 98"/>
                <a:gd name="T20" fmla="*/ 5 w 33"/>
                <a:gd name="T21" fmla="*/ 98 h 98"/>
                <a:gd name="T22" fmla="*/ 25 w 33"/>
                <a:gd name="T23" fmla="*/ 98 h 98"/>
                <a:gd name="T24" fmla="*/ 25 w 33"/>
                <a:gd name="T25" fmla="*/ 0 h 98"/>
                <a:gd name="T26" fmla="*/ 5 w 33"/>
                <a:gd name="T27" fmla="*/ 0 h 98"/>
                <a:gd name="T28" fmla="*/ 0 w 33"/>
                <a:gd name="T29" fmla="*/ 5 h 98"/>
                <a:gd name="T30" fmla="*/ 0 w 33"/>
                <a:gd name="T31" fmla="*/ 8 h 98"/>
                <a:gd name="T32" fmla="*/ 11 w 33"/>
                <a:gd name="T33" fmla="*/ 8 h 98"/>
                <a:gd name="T34" fmla="*/ 12 w 33"/>
                <a:gd name="T35" fmla="*/ 9 h 98"/>
                <a:gd name="T36" fmla="*/ 12 w 33"/>
                <a:gd name="T37" fmla="*/ 11 h 98"/>
                <a:gd name="T38" fmla="*/ 11 w 33"/>
                <a:gd name="T39" fmla="*/ 12 h 98"/>
                <a:gd name="T40" fmla="*/ 0 w 33"/>
                <a:gd name="T41" fmla="*/ 12 h 98"/>
                <a:gd name="T42" fmla="*/ 0 w 33"/>
                <a:gd name="T43" fmla="*/ 24 h 98"/>
                <a:gd name="T44" fmla="*/ 11 w 33"/>
                <a:gd name="T45" fmla="*/ 24 h 98"/>
                <a:gd name="T46" fmla="*/ 12 w 33"/>
                <a:gd name="T47" fmla="*/ 25 h 98"/>
                <a:gd name="T48" fmla="*/ 12 w 33"/>
                <a:gd name="T49" fmla="*/ 27 h 98"/>
                <a:gd name="T50" fmla="*/ 11 w 33"/>
                <a:gd name="T51" fmla="*/ 27 h 98"/>
                <a:gd name="T52" fmla="*/ 0 w 33"/>
                <a:gd name="T53" fmla="*/ 27 h 98"/>
                <a:gd name="T54" fmla="*/ 0 w 33"/>
                <a:gd name="T55" fmla="*/ 40 h 98"/>
                <a:gd name="T56" fmla="*/ 11 w 33"/>
                <a:gd name="T57" fmla="*/ 40 h 98"/>
                <a:gd name="T58" fmla="*/ 12 w 33"/>
                <a:gd name="T59" fmla="*/ 40 h 98"/>
                <a:gd name="T60" fmla="*/ 12 w 33"/>
                <a:gd name="T61" fmla="*/ 42 h 98"/>
                <a:gd name="T62" fmla="*/ 11 w 33"/>
                <a:gd name="T63" fmla="*/ 43 h 98"/>
                <a:gd name="T64" fmla="*/ 0 w 33"/>
                <a:gd name="T65" fmla="*/ 43 h 98"/>
                <a:gd name="T66" fmla="*/ 0 w 33"/>
                <a:gd name="T67" fmla="*/ 55 h 98"/>
                <a:gd name="T68" fmla="*/ 11 w 33"/>
                <a:gd name="T69" fmla="*/ 55 h 98"/>
                <a:gd name="T70" fmla="*/ 12 w 33"/>
                <a:gd name="T71" fmla="*/ 56 h 98"/>
                <a:gd name="T72" fmla="*/ 12 w 33"/>
                <a:gd name="T73" fmla="*/ 58 h 98"/>
                <a:gd name="T74" fmla="*/ 11 w 33"/>
                <a:gd name="T75" fmla="*/ 58 h 98"/>
                <a:gd name="T76" fmla="*/ 0 w 33"/>
                <a:gd name="T77" fmla="*/ 58 h 98"/>
                <a:gd name="T78" fmla="*/ 0 w 33"/>
                <a:gd name="T79" fmla="*/ 71 h 98"/>
                <a:gd name="T80" fmla="*/ 11 w 33"/>
                <a:gd name="T81" fmla="*/ 71 h 98"/>
                <a:gd name="T82" fmla="*/ 12 w 33"/>
                <a:gd name="T83" fmla="*/ 71 h 98"/>
                <a:gd name="T84" fmla="*/ 12 w 33"/>
                <a:gd name="T85" fmla="*/ 73 h 98"/>
                <a:gd name="T86" fmla="*/ 11 w 33"/>
                <a:gd name="T87" fmla="*/ 74 h 98"/>
                <a:gd name="T88" fmla="*/ 0 w 33"/>
                <a:gd name="T89" fmla="*/ 74 h 98"/>
                <a:gd name="T90" fmla="*/ 0 w 33"/>
                <a:gd name="T91" fmla="*/ 87 h 98"/>
                <a:gd name="T92" fmla="*/ 11 w 33"/>
                <a:gd name="T93" fmla="*/ 87 h 98"/>
                <a:gd name="T94" fmla="*/ 12 w 33"/>
                <a:gd name="T95" fmla="*/ 87 h 98"/>
                <a:gd name="T96" fmla="*/ 12 w 33"/>
                <a:gd name="T97" fmla="*/ 89 h 98"/>
                <a:gd name="T98" fmla="*/ 11 w 33"/>
                <a:gd name="T99" fmla="*/ 9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 h="98">
                  <a:moveTo>
                    <a:pt x="33" y="93"/>
                  </a:moveTo>
                  <a:cubicBezTo>
                    <a:pt x="33" y="5"/>
                    <a:pt x="33" y="5"/>
                    <a:pt x="33" y="5"/>
                  </a:cubicBezTo>
                  <a:cubicBezTo>
                    <a:pt x="33" y="2"/>
                    <a:pt x="31" y="0"/>
                    <a:pt x="28" y="0"/>
                  </a:cubicBezTo>
                  <a:cubicBezTo>
                    <a:pt x="27" y="0"/>
                    <a:pt x="27" y="0"/>
                    <a:pt x="27" y="0"/>
                  </a:cubicBezTo>
                  <a:cubicBezTo>
                    <a:pt x="27" y="98"/>
                    <a:pt x="27" y="98"/>
                    <a:pt x="27" y="98"/>
                  </a:cubicBezTo>
                  <a:cubicBezTo>
                    <a:pt x="28" y="98"/>
                    <a:pt x="28" y="98"/>
                    <a:pt x="28" y="98"/>
                  </a:cubicBezTo>
                  <a:cubicBezTo>
                    <a:pt x="31" y="98"/>
                    <a:pt x="33" y="96"/>
                    <a:pt x="33" y="93"/>
                  </a:cubicBezTo>
                  <a:close/>
                  <a:moveTo>
                    <a:pt x="11" y="90"/>
                  </a:moveTo>
                  <a:cubicBezTo>
                    <a:pt x="0" y="90"/>
                    <a:pt x="0" y="90"/>
                    <a:pt x="0" y="90"/>
                  </a:cubicBezTo>
                  <a:cubicBezTo>
                    <a:pt x="0" y="93"/>
                    <a:pt x="0" y="93"/>
                    <a:pt x="0" y="93"/>
                  </a:cubicBezTo>
                  <a:cubicBezTo>
                    <a:pt x="0" y="96"/>
                    <a:pt x="2" y="98"/>
                    <a:pt x="5" y="98"/>
                  </a:cubicBezTo>
                  <a:cubicBezTo>
                    <a:pt x="25" y="98"/>
                    <a:pt x="25" y="98"/>
                    <a:pt x="25" y="98"/>
                  </a:cubicBezTo>
                  <a:cubicBezTo>
                    <a:pt x="25" y="0"/>
                    <a:pt x="25" y="0"/>
                    <a:pt x="25" y="0"/>
                  </a:cubicBezTo>
                  <a:cubicBezTo>
                    <a:pt x="5" y="0"/>
                    <a:pt x="5" y="0"/>
                    <a:pt x="5" y="0"/>
                  </a:cubicBezTo>
                  <a:cubicBezTo>
                    <a:pt x="2" y="0"/>
                    <a:pt x="0" y="2"/>
                    <a:pt x="0" y="5"/>
                  </a:cubicBezTo>
                  <a:cubicBezTo>
                    <a:pt x="0" y="8"/>
                    <a:pt x="0" y="8"/>
                    <a:pt x="0" y="8"/>
                  </a:cubicBezTo>
                  <a:cubicBezTo>
                    <a:pt x="11" y="8"/>
                    <a:pt x="11" y="8"/>
                    <a:pt x="11" y="8"/>
                  </a:cubicBezTo>
                  <a:cubicBezTo>
                    <a:pt x="11" y="8"/>
                    <a:pt x="12" y="9"/>
                    <a:pt x="12" y="9"/>
                  </a:cubicBezTo>
                  <a:cubicBezTo>
                    <a:pt x="12" y="11"/>
                    <a:pt x="12" y="11"/>
                    <a:pt x="12" y="11"/>
                  </a:cubicBezTo>
                  <a:cubicBezTo>
                    <a:pt x="12" y="11"/>
                    <a:pt x="11" y="12"/>
                    <a:pt x="11" y="12"/>
                  </a:cubicBezTo>
                  <a:cubicBezTo>
                    <a:pt x="0" y="12"/>
                    <a:pt x="0" y="12"/>
                    <a:pt x="0" y="12"/>
                  </a:cubicBezTo>
                  <a:cubicBezTo>
                    <a:pt x="0" y="24"/>
                    <a:pt x="0" y="24"/>
                    <a:pt x="0" y="24"/>
                  </a:cubicBezTo>
                  <a:cubicBezTo>
                    <a:pt x="11" y="24"/>
                    <a:pt x="11" y="24"/>
                    <a:pt x="11" y="24"/>
                  </a:cubicBezTo>
                  <a:cubicBezTo>
                    <a:pt x="11" y="24"/>
                    <a:pt x="12" y="24"/>
                    <a:pt x="12" y="25"/>
                  </a:cubicBezTo>
                  <a:cubicBezTo>
                    <a:pt x="12" y="27"/>
                    <a:pt x="12" y="27"/>
                    <a:pt x="12" y="27"/>
                  </a:cubicBezTo>
                  <a:cubicBezTo>
                    <a:pt x="12" y="27"/>
                    <a:pt x="11" y="27"/>
                    <a:pt x="11" y="27"/>
                  </a:cubicBezTo>
                  <a:cubicBezTo>
                    <a:pt x="0" y="27"/>
                    <a:pt x="0" y="27"/>
                    <a:pt x="0" y="27"/>
                  </a:cubicBezTo>
                  <a:cubicBezTo>
                    <a:pt x="0" y="40"/>
                    <a:pt x="0" y="40"/>
                    <a:pt x="0" y="40"/>
                  </a:cubicBezTo>
                  <a:cubicBezTo>
                    <a:pt x="11" y="40"/>
                    <a:pt x="11" y="40"/>
                    <a:pt x="11" y="40"/>
                  </a:cubicBezTo>
                  <a:cubicBezTo>
                    <a:pt x="11" y="40"/>
                    <a:pt x="12" y="40"/>
                    <a:pt x="12" y="40"/>
                  </a:cubicBezTo>
                  <a:cubicBezTo>
                    <a:pt x="12" y="42"/>
                    <a:pt x="12" y="42"/>
                    <a:pt x="12" y="42"/>
                  </a:cubicBezTo>
                  <a:cubicBezTo>
                    <a:pt x="12" y="43"/>
                    <a:pt x="11" y="43"/>
                    <a:pt x="11" y="43"/>
                  </a:cubicBezTo>
                  <a:cubicBezTo>
                    <a:pt x="0" y="43"/>
                    <a:pt x="0" y="43"/>
                    <a:pt x="0" y="43"/>
                  </a:cubicBezTo>
                  <a:cubicBezTo>
                    <a:pt x="0" y="55"/>
                    <a:pt x="0" y="55"/>
                    <a:pt x="0" y="55"/>
                  </a:cubicBezTo>
                  <a:cubicBezTo>
                    <a:pt x="11" y="55"/>
                    <a:pt x="11" y="55"/>
                    <a:pt x="11" y="55"/>
                  </a:cubicBezTo>
                  <a:cubicBezTo>
                    <a:pt x="11" y="55"/>
                    <a:pt x="12" y="56"/>
                    <a:pt x="12" y="56"/>
                  </a:cubicBezTo>
                  <a:cubicBezTo>
                    <a:pt x="12" y="58"/>
                    <a:pt x="12" y="58"/>
                    <a:pt x="12" y="58"/>
                  </a:cubicBezTo>
                  <a:cubicBezTo>
                    <a:pt x="12" y="58"/>
                    <a:pt x="11" y="58"/>
                    <a:pt x="11" y="58"/>
                  </a:cubicBezTo>
                  <a:cubicBezTo>
                    <a:pt x="0" y="58"/>
                    <a:pt x="0" y="58"/>
                    <a:pt x="0" y="58"/>
                  </a:cubicBezTo>
                  <a:cubicBezTo>
                    <a:pt x="0" y="71"/>
                    <a:pt x="0" y="71"/>
                    <a:pt x="0" y="71"/>
                  </a:cubicBezTo>
                  <a:cubicBezTo>
                    <a:pt x="11" y="71"/>
                    <a:pt x="11" y="71"/>
                    <a:pt x="11" y="71"/>
                  </a:cubicBezTo>
                  <a:cubicBezTo>
                    <a:pt x="11" y="71"/>
                    <a:pt x="12" y="71"/>
                    <a:pt x="12" y="71"/>
                  </a:cubicBezTo>
                  <a:cubicBezTo>
                    <a:pt x="12" y="73"/>
                    <a:pt x="12" y="73"/>
                    <a:pt x="12" y="73"/>
                  </a:cubicBezTo>
                  <a:cubicBezTo>
                    <a:pt x="12" y="74"/>
                    <a:pt x="11" y="74"/>
                    <a:pt x="11" y="74"/>
                  </a:cubicBezTo>
                  <a:cubicBezTo>
                    <a:pt x="0" y="74"/>
                    <a:pt x="0" y="74"/>
                    <a:pt x="0" y="74"/>
                  </a:cubicBezTo>
                  <a:cubicBezTo>
                    <a:pt x="0" y="87"/>
                    <a:pt x="0" y="87"/>
                    <a:pt x="0" y="87"/>
                  </a:cubicBezTo>
                  <a:cubicBezTo>
                    <a:pt x="11" y="87"/>
                    <a:pt x="11" y="87"/>
                    <a:pt x="11" y="87"/>
                  </a:cubicBezTo>
                  <a:cubicBezTo>
                    <a:pt x="11" y="87"/>
                    <a:pt x="12" y="87"/>
                    <a:pt x="12" y="87"/>
                  </a:cubicBezTo>
                  <a:cubicBezTo>
                    <a:pt x="12" y="89"/>
                    <a:pt x="12" y="89"/>
                    <a:pt x="12" y="89"/>
                  </a:cubicBezTo>
                  <a:cubicBezTo>
                    <a:pt x="12" y="89"/>
                    <a:pt x="11" y="90"/>
                    <a:pt x="11"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7" name="组合 66"/>
          <p:cNvGrpSpPr/>
          <p:nvPr/>
        </p:nvGrpSpPr>
        <p:grpSpPr>
          <a:xfrm>
            <a:off x="10092218" y="5369071"/>
            <a:ext cx="624566" cy="490434"/>
            <a:chOff x="3197226" y="5148263"/>
            <a:chExt cx="592137" cy="465138"/>
          </a:xfrm>
          <a:solidFill>
            <a:schemeClr val="accent4"/>
          </a:solidFill>
          <a:effectLst>
            <a:reflection blurRad="6350" stA="52000" endA="300" endPos="35000" dir="5400000" sy="-100000" algn="bl" rotWithShape="0"/>
          </a:effectLst>
        </p:grpSpPr>
        <p:sp>
          <p:nvSpPr>
            <p:cNvPr id="68" name="Freeform 15"/>
            <p:cNvSpPr/>
            <p:nvPr/>
          </p:nvSpPr>
          <p:spPr bwMode="auto">
            <a:xfrm>
              <a:off x="3197226" y="5148263"/>
              <a:ext cx="279400" cy="465138"/>
            </a:xfrm>
            <a:custGeom>
              <a:avLst/>
              <a:gdLst>
                <a:gd name="T0" fmla="*/ 176 w 176"/>
                <a:gd name="T1" fmla="*/ 63 h 293"/>
                <a:gd name="T2" fmla="*/ 145 w 176"/>
                <a:gd name="T3" fmla="*/ 0 h 293"/>
                <a:gd name="T4" fmla="*/ 0 w 176"/>
                <a:gd name="T5" fmla="*/ 0 h 293"/>
                <a:gd name="T6" fmla="*/ 0 w 176"/>
                <a:gd name="T7" fmla="*/ 63 h 293"/>
                <a:gd name="T8" fmla="*/ 55 w 176"/>
                <a:gd name="T9" fmla="*/ 63 h 293"/>
                <a:gd name="T10" fmla="*/ 55 w 176"/>
                <a:gd name="T11" fmla="*/ 293 h 293"/>
                <a:gd name="T12" fmla="*/ 107 w 176"/>
                <a:gd name="T13" fmla="*/ 293 h 293"/>
                <a:gd name="T14" fmla="*/ 107 w 176"/>
                <a:gd name="T15" fmla="*/ 63 h 293"/>
                <a:gd name="T16" fmla="*/ 176 w 176"/>
                <a:gd name="T17" fmla="*/ 6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293">
                  <a:moveTo>
                    <a:pt x="176" y="63"/>
                  </a:moveTo>
                  <a:lnTo>
                    <a:pt x="145" y="0"/>
                  </a:lnTo>
                  <a:lnTo>
                    <a:pt x="0" y="0"/>
                  </a:lnTo>
                  <a:lnTo>
                    <a:pt x="0" y="63"/>
                  </a:lnTo>
                  <a:lnTo>
                    <a:pt x="55" y="63"/>
                  </a:lnTo>
                  <a:lnTo>
                    <a:pt x="55" y="293"/>
                  </a:lnTo>
                  <a:lnTo>
                    <a:pt x="107" y="293"/>
                  </a:lnTo>
                  <a:lnTo>
                    <a:pt x="107" y="63"/>
                  </a:lnTo>
                  <a:lnTo>
                    <a:pt x="176"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Freeform 16"/>
            <p:cNvSpPr>
              <a:spLocks noEditPoints="1"/>
            </p:cNvSpPr>
            <p:nvPr/>
          </p:nvSpPr>
          <p:spPr bwMode="auto">
            <a:xfrm>
              <a:off x="3386138" y="5313363"/>
              <a:ext cx="403225" cy="300038"/>
            </a:xfrm>
            <a:custGeom>
              <a:avLst/>
              <a:gdLst>
                <a:gd name="T0" fmla="*/ 14 w 107"/>
                <a:gd name="T1" fmla="*/ 51 h 78"/>
                <a:gd name="T2" fmla="*/ 1 w 107"/>
                <a:gd name="T3" fmla="*/ 64 h 78"/>
                <a:gd name="T4" fmla="*/ 14 w 107"/>
                <a:gd name="T5" fmla="*/ 77 h 78"/>
                <a:gd name="T6" fmla="*/ 28 w 107"/>
                <a:gd name="T7" fmla="*/ 64 h 78"/>
                <a:gd name="T8" fmla="*/ 14 w 107"/>
                <a:gd name="T9" fmla="*/ 51 h 78"/>
                <a:gd name="T10" fmla="*/ 87 w 107"/>
                <a:gd name="T11" fmla="*/ 31 h 78"/>
                <a:gd name="T12" fmla="*/ 56 w 107"/>
                <a:gd name="T13" fmla="*/ 0 h 78"/>
                <a:gd name="T14" fmla="*/ 28 w 107"/>
                <a:gd name="T15" fmla="*/ 0 h 78"/>
                <a:gd name="T16" fmla="*/ 0 w 107"/>
                <a:gd name="T17" fmla="*/ 22 h 78"/>
                <a:gd name="T18" fmla="*/ 0 w 107"/>
                <a:gd name="T19" fmla="*/ 54 h 78"/>
                <a:gd name="T20" fmla="*/ 2 w 107"/>
                <a:gd name="T21" fmla="*/ 52 h 78"/>
                <a:gd name="T22" fmla="*/ 14 w 107"/>
                <a:gd name="T23" fmla="*/ 47 h 78"/>
                <a:gd name="T24" fmla="*/ 27 w 107"/>
                <a:gd name="T25" fmla="*/ 52 h 78"/>
                <a:gd name="T26" fmla="*/ 32 w 107"/>
                <a:gd name="T27" fmla="*/ 64 h 78"/>
                <a:gd name="T28" fmla="*/ 31 w 107"/>
                <a:gd name="T29" fmla="*/ 71 h 78"/>
                <a:gd name="T30" fmla="*/ 50 w 107"/>
                <a:gd name="T31" fmla="*/ 71 h 78"/>
                <a:gd name="T32" fmla="*/ 49 w 107"/>
                <a:gd name="T33" fmla="*/ 64 h 78"/>
                <a:gd name="T34" fmla="*/ 54 w 107"/>
                <a:gd name="T35" fmla="*/ 52 h 78"/>
                <a:gd name="T36" fmla="*/ 67 w 107"/>
                <a:gd name="T37" fmla="*/ 47 h 78"/>
                <a:gd name="T38" fmla="*/ 79 w 107"/>
                <a:gd name="T39" fmla="*/ 52 h 78"/>
                <a:gd name="T40" fmla="*/ 84 w 107"/>
                <a:gd name="T41" fmla="*/ 64 h 78"/>
                <a:gd name="T42" fmla="*/ 83 w 107"/>
                <a:gd name="T43" fmla="*/ 71 h 78"/>
                <a:gd name="T44" fmla="*/ 87 w 107"/>
                <a:gd name="T45" fmla="*/ 71 h 78"/>
                <a:gd name="T46" fmla="*/ 107 w 107"/>
                <a:gd name="T47" fmla="*/ 51 h 78"/>
                <a:gd name="T48" fmla="*/ 87 w 107"/>
                <a:gd name="T49" fmla="*/ 31 h 78"/>
                <a:gd name="T50" fmla="*/ 70 w 107"/>
                <a:gd name="T51" fmla="*/ 38 h 78"/>
                <a:gd name="T52" fmla="*/ 13 w 107"/>
                <a:gd name="T53" fmla="*/ 38 h 78"/>
                <a:gd name="T54" fmla="*/ 14 w 107"/>
                <a:gd name="T55" fmla="*/ 29 h 78"/>
                <a:gd name="T56" fmla="*/ 31 w 107"/>
                <a:gd name="T57" fmla="*/ 13 h 78"/>
                <a:gd name="T58" fmla="*/ 53 w 107"/>
                <a:gd name="T59" fmla="*/ 13 h 78"/>
                <a:gd name="T60" fmla="*/ 69 w 107"/>
                <a:gd name="T61" fmla="*/ 29 h 78"/>
                <a:gd name="T62" fmla="*/ 70 w 107"/>
                <a:gd name="T63" fmla="*/ 38 h 78"/>
                <a:gd name="T64" fmla="*/ 67 w 107"/>
                <a:gd name="T65" fmla="*/ 51 h 78"/>
                <a:gd name="T66" fmla="*/ 54 w 107"/>
                <a:gd name="T67" fmla="*/ 65 h 78"/>
                <a:gd name="T68" fmla="*/ 67 w 107"/>
                <a:gd name="T69" fmla="*/ 78 h 78"/>
                <a:gd name="T70" fmla="*/ 80 w 107"/>
                <a:gd name="T71" fmla="*/ 65 h 78"/>
                <a:gd name="T72" fmla="*/ 67 w 107"/>
                <a:gd name="T73" fmla="*/ 5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7" h="78">
                  <a:moveTo>
                    <a:pt x="14" y="51"/>
                  </a:moveTo>
                  <a:cubicBezTo>
                    <a:pt x="7" y="51"/>
                    <a:pt x="1" y="57"/>
                    <a:pt x="1" y="64"/>
                  </a:cubicBezTo>
                  <a:cubicBezTo>
                    <a:pt x="1" y="71"/>
                    <a:pt x="7" y="77"/>
                    <a:pt x="14" y="77"/>
                  </a:cubicBezTo>
                  <a:cubicBezTo>
                    <a:pt x="22" y="77"/>
                    <a:pt x="28" y="71"/>
                    <a:pt x="28" y="64"/>
                  </a:cubicBezTo>
                  <a:cubicBezTo>
                    <a:pt x="28" y="57"/>
                    <a:pt x="22" y="51"/>
                    <a:pt x="14" y="51"/>
                  </a:cubicBezTo>
                  <a:close/>
                  <a:moveTo>
                    <a:pt x="87" y="31"/>
                  </a:moveTo>
                  <a:cubicBezTo>
                    <a:pt x="82" y="14"/>
                    <a:pt x="73" y="0"/>
                    <a:pt x="56" y="0"/>
                  </a:cubicBezTo>
                  <a:cubicBezTo>
                    <a:pt x="28" y="0"/>
                    <a:pt x="28" y="0"/>
                    <a:pt x="28" y="0"/>
                  </a:cubicBezTo>
                  <a:cubicBezTo>
                    <a:pt x="13" y="0"/>
                    <a:pt x="8" y="7"/>
                    <a:pt x="0" y="22"/>
                  </a:cubicBezTo>
                  <a:cubicBezTo>
                    <a:pt x="0" y="54"/>
                    <a:pt x="0" y="54"/>
                    <a:pt x="0" y="54"/>
                  </a:cubicBezTo>
                  <a:cubicBezTo>
                    <a:pt x="0" y="53"/>
                    <a:pt x="1" y="53"/>
                    <a:pt x="2" y="52"/>
                  </a:cubicBezTo>
                  <a:cubicBezTo>
                    <a:pt x="5" y="49"/>
                    <a:pt x="9" y="47"/>
                    <a:pt x="14" y="47"/>
                  </a:cubicBezTo>
                  <a:cubicBezTo>
                    <a:pt x="19" y="47"/>
                    <a:pt x="24" y="49"/>
                    <a:pt x="27" y="52"/>
                  </a:cubicBezTo>
                  <a:cubicBezTo>
                    <a:pt x="30" y="55"/>
                    <a:pt x="32" y="59"/>
                    <a:pt x="32" y="64"/>
                  </a:cubicBezTo>
                  <a:cubicBezTo>
                    <a:pt x="32" y="67"/>
                    <a:pt x="31" y="69"/>
                    <a:pt x="31" y="71"/>
                  </a:cubicBezTo>
                  <a:cubicBezTo>
                    <a:pt x="50" y="71"/>
                    <a:pt x="50" y="71"/>
                    <a:pt x="50" y="71"/>
                  </a:cubicBezTo>
                  <a:cubicBezTo>
                    <a:pt x="50" y="69"/>
                    <a:pt x="49" y="67"/>
                    <a:pt x="49" y="64"/>
                  </a:cubicBezTo>
                  <a:cubicBezTo>
                    <a:pt x="49" y="59"/>
                    <a:pt x="51" y="55"/>
                    <a:pt x="54" y="52"/>
                  </a:cubicBezTo>
                  <a:cubicBezTo>
                    <a:pt x="57" y="49"/>
                    <a:pt x="62" y="47"/>
                    <a:pt x="67" y="47"/>
                  </a:cubicBezTo>
                  <a:cubicBezTo>
                    <a:pt x="72" y="47"/>
                    <a:pt x="76" y="49"/>
                    <a:pt x="79" y="52"/>
                  </a:cubicBezTo>
                  <a:cubicBezTo>
                    <a:pt x="82" y="55"/>
                    <a:pt x="84" y="59"/>
                    <a:pt x="84" y="64"/>
                  </a:cubicBezTo>
                  <a:cubicBezTo>
                    <a:pt x="84" y="67"/>
                    <a:pt x="84" y="69"/>
                    <a:pt x="83" y="71"/>
                  </a:cubicBezTo>
                  <a:cubicBezTo>
                    <a:pt x="87" y="71"/>
                    <a:pt x="87" y="71"/>
                    <a:pt x="87" y="71"/>
                  </a:cubicBezTo>
                  <a:cubicBezTo>
                    <a:pt x="98" y="71"/>
                    <a:pt x="107" y="62"/>
                    <a:pt x="107" y="51"/>
                  </a:cubicBezTo>
                  <a:cubicBezTo>
                    <a:pt x="107" y="40"/>
                    <a:pt x="98" y="35"/>
                    <a:pt x="87" y="31"/>
                  </a:cubicBezTo>
                  <a:close/>
                  <a:moveTo>
                    <a:pt x="70" y="38"/>
                  </a:moveTo>
                  <a:cubicBezTo>
                    <a:pt x="13" y="38"/>
                    <a:pt x="13" y="38"/>
                    <a:pt x="13" y="38"/>
                  </a:cubicBezTo>
                  <a:cubicBezTo>
                    <a:pt x="13" y="37"/>
                    <a:pt x="14" y="30"/>
                    <a:pt x="14" y="29"/>
                  </a:cubicBezTo>
                  <a:cubicBezTo>
                    <a:pt x="16" y="21"/>
                    <a:pt x="22" y="13"/>
                    <a:pt x="31" y="13"/>
                  </a:cubicBezTo>
                  <a:cubicBezTo>
                    <a:pt x="53" y="13"/>
                    <a:pt x="53" y="13"/>
                    <a:pt x="53" y="13"/>
                  </a:cubicBezTo>
                  <a:cubicBezTo>
                    <a:pt x="62" y="13"/>
                    <a:pt x="67" y="20"/>
                    <a:pt x="69" y="29"/>
                  </a:cubicBezTo>
                  <a:cubicBezTo>
                    <a:pt x="69" y="30"/>
                    <a:pt x="70" y="37"/>
                    <a:pt x="70" y="38"/>
                  </a:cubicBezTo>
                  <a:close/>
                  <a:moveTo>
                    <a:pt x="67" y="51"/>
                  </a:moveTo>
                  <a:cubicBezTo>
                    <a:pt x="60" y="51"/>
                    <a:pt x="54" y="57"/>
                    <a:pt x="54" y="65"/>
                  </a:cubicBezTo>
                  <a:cubicBezTo>
                    <a:pt x="54" y="72"/>
                    <a:pt x="60" y="78"/>
                    <a:pt x="67" y="78"/>
                  </a:cubicBezTo>
                  <a:cubicBezTo>
                    <a:pt x="75" y="78"/>
                    <a:pt x="80" y="72"/>
                    <a:pt x="80" y="65"/>
                  </a:cubicBezTo>
                  <a:cubicBezTo>
                    <a:pt x="80" y="57"/>
                    <a:pt x="75" y="51"/>
                    <a:pt x="67"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0" name="文本框 96"/>
          <p:cNvSpPr txBox="1"/>
          <p:nvPr/>
        </p:nvSpPr>
        <p:spPr>
          <a:xfrm>
            <a:off x="4943611" y="2939029"/>
            <a:ext cx="574132" cy="2043932"/>
          </a:xfrm>
          <a:prstGeom prst="rect">
            <a:avLst/>
          </a:prstGeom>
          <a:noFill/>
        </p:spPr>
        <p:txBody>
          <a:bodyPr vert="eaVert" wrap="square" rtlCol="0">
            <a:spAutoFit/>
          </a:bodyPr>
          <a:lstStyle/>
          <a:p>
            <a:pPr algn="ctr"/>
            <a:r>
              <a:rPr lang="zh-CN" altLang="en-US" sz="2530"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2530"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文本框 108"/>
          <p:cNvSpPr txBox="1"/>
          <p:nvPr/>
        </p:nvSpPr>
        <p:spPr>
          <a:xfrm>
            <a:off x="10115220" y="2939029"/>
            <a:ext cx="574132" cy="2043932"/>
          </a:xfrm>
          <a:prstGeom prst="rect">
            <a:avLst/>
          </a:prstGeom>
          <a:noFill/>
        </p:spPr>
        <p:txBody>
          <a:bodyPr vert="eaVert" wrap="square" rtlCol="0">
            <a:spAutoFit/>
          </a:bodyPr>
          <a:lstStyle/>
          <a:p>
            <a:pPr algn="ctr"/>
            <a:r>
              <a:rPr lang="zh-CN" altLang="en-US" sz="2530"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2530"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文本框 109"/>
          <p:cNvSpPr txBox="1"/>
          <p:nvPr/>
        </p:nvSpPr>
        <p:spPr>
          <a:xfrm>
            <a:off x="7606378" y="2939029"/>
            <a:ext cx="574132" cy="2043932"/>
          </a:xfrm>
          <a:prstGeom prst="rect">
            <a:avLst/>
          </a:prstGeom>
          <a:noFill/>
        </p:spPr>
        <p:txBody>
          <a:bodyPr vert="eaVert" wrap="square" rtlCol="0">
            <a:spAutoFit/>
          </a:bodyPr>
          <a:lstStyle/>
          <a:p>
            <a:pPr algn="ctr"/>
            <a:r>
              <a:rPr lang="zh-CN" altLang="en-US" sz="2530"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2530"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矩形 76"/>
          <p:cNvSpPr/>
          <p:nvPr/>
        </p:nvSpPr>
        <p:spPr>
          <a:xfrm>
            <a:off x="1061" y="397"/>
            <a:ext cx="12856633" cy="1028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矩形 77"/>
          <p:cNvSpPr/>
          <p:nvPr/>
        </p:nvSpPr>
        <p:spPr>
          <a:xfrm>
            <a:off x="1059" y="397"/>
            <a:ext cx="516916" cy="1028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TextBox 8"/>
          <p:cNvSpPr txBox="1"/>
          <p:nvPr/>
        </p:nvSpPr>
        <p:spPr>
          <a:xfrm>
            <a:off x="857862" y="280083"/>
            <a:ext cx="2092296" cy="369012"/>
          </a:xfrm>
          <a:prstGeom prst="rect">
            <a:avLst/>
          </a:prstGeom>
          <a:noFill/>
        </p:spPr>
        <p:txBody>
          <a:bodyPr wrap="square" lIns="0" tIns="0" rIns="0" bIns="0" rtlCol="0" anchor="ctr">
            <a:spAutoFit/>
          </a:bodyPr>
          <a:lstStyle/>
          <a:p>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TextBox 8"/>
          <p:cNvSpPr txBox="1"/>
          <p:nvPr/>
        </p:nvSpPr>
        <p:spPr>
          <a:xfrm>
            <a:off x="857862" y="693077"/>
            <a:ext cx="3138790" cy="215123"/>
          </a:xfrm>
          <a:prstGeom prst="rect">
            <a:avLst/>
          </a:prstGeom>
          <a:noFill/>
        </p:spPr>
        <p:txBody>
          <a:bodyPr wrap="square" lIns="0" tIns="0" rIns="0" bIns="0" rtlCol="0" anchor="ctr">
            <a:spAutoFit/>
          </a:bodyPr>
          <a:lstStyle/>
          <a:p>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矩形 81"/>
          <p:cNvSpPr/>
          <p:nvPr/>
        </p:nvSpPr>
        <p:spPr>
          <a:xfrm>
            <a:off x="1061" y="7097981"/>
            <a:ext cx="12856633" cy="45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750" advTm="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500"/>
                                        <p:tgtEl>
                                          <p:spTgt spid="4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childTnLst>
                          </p:cTn>
                        </p:par>
                        <p:par>
                          <p:cTn id="32" fill="hold">
                            <p:stCondLst>
                              <p:cond delay="3500"/>
                            </p:stCondLst>
                            <p:childTnLst>
                              <p:par>
                                <p:cTn id="33" presetID="47" presetClass="entr" presetSubtype="0" fill="hold"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1000"/>
                                        <p:tgtEl>
                                          <p:spTgt spid="54"/>
                                        </p:tgtEl>
                                      </p:cBhvr>
                                    </p:animEffect>
                                    <p:anim calcmode="lin" valueType="num">
                                      <p:cBhvr>
                                        <p:cTn id="36" dur="1000" fill="hold"/>
                                        <p:tgtEl>
                                          <p:spTgt spid="54"/>
                                        </p:tgtEl>
                                        <p:attrNameLst>
                                          <p:attrName>ppt_x</p:attrName>
                                        </p:attrNameLst>
                                      </p:cBhvr>
                                      <p:tavLst>
                                        <p:tav tm="0">
                                          <p:val>
                                            <p:strVal val="#ppt_x"/>
                                          </p:val>
                                        </p:tav>
                                        <p:tav tm="100000">
                                          <p:val>
                                            <p:strVal val="#ppt_x"/>
                                          </p:val>
                                        </p:tav>
                                      </p:tavLst>
                                    </p:anim>
                                    <p:anim calcmode="lin" valueType="num">
                                      <p:cBhvr>
                                        <p:cTn id="37" dur="1000" fill="hold"/>
                                        <p:tgtEl>
                                          <p:spTgt spid="54"/>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fade">
                                      <p:cBhvr>
                                        <p:cTn id="40" dur="1000"/>
                                        <p:tgtEl>
                                          <p:spTgt spid="61"/>
                                        </p:tgtEl>
                                      </p:cBhvr>
                                    </p:animEffect>
                                    <p:anim calcmode="lin" valueType="num">
                                      <p:cBhvr>
                                        <p:cTn id="41" dur="1000" fill="hold"/>
                                        <p:tgtEl>
                                          <p:spTgt spid="61"/>
                                        </p:tgtEl>
                                        <p:attrNameLst>
                                          <p:attrName>ppt_x</p:attrName>
                                        </p:attrNameLst>
                                      </p:cBhvr>
                                      <p:tavLst>
                                        <p:tav tm="0">
                                          <p:val>
                                            <p:strVal val="#ppt_x"/>
                                          </p:val>
                                        </p:tav>
                                        <p:tav tm="100000">
                                          <p:val>
                                            <p:strVal val="#ppt_x"/>
                                          </p:val>
                                        </p:tav>
                                      </p:tavLst>
                                    </p:anim>
                                    <p:anim calcmode="lin" valueType="num">
                                      <p:cBhvr>
                                        <p:cTn id="42" dur="1000" fill="hold"/>
                                        <p:tgtEl>
                                          <p:spTgt spid="61"/>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64"/>
                                        </p:tgtEl>
                                        <p:attrNameLst>
                                          <p:attrName>style.visibility</p:attrName>
                                        </p:attrNameLst>
                                      </p:cBhvr>
                                      <p:to>
                                        <p:strVal val="visible"/>
                                      </p:to>
                                    </p:set>
                                    <p:animEffect transition="in" filter="fade">
                                      <p:cBhvr>
                                        <p:cTn id="45" dur="1000"/>
                                        <p:tgtEl>
                                          <p:spTgt spid="64"/>
                                        </p:tgtEl>
                                      </p:cBhvr>
                                    </p:animEffect>
                                    <p:anim calcmode="lin" valueType="num">
                                      <p:cBhvr>
                                        <p:cTn id="46" dur="1000" fill="hold"/>
                                        <p:tgtEl>
                                          <p:spTgt spid="64"/>
                                        </p:tgtEl>
                                        <p:attrNameLst>
                                          <p:attrName>ppt_x</p:attrName>
                                        </p:attrNameLst>
                                      </p:cBhvr>
                                      <p:tavLst>
                                        <p:tav tm="0">
                                          <p:val>
                                            <p:strVal val="#ppt_x"/>
                                          </p:val>
                                        </p:tav>
                                        <p:tav tm="100000">
                                          <p:val>
                                            <p:strVal val="#ppt_x"/>
                                          </p:val>
                                        </p:tav>
                                      </p:tavLst>
                                    </p:anim>
                                    <p:anim calcmode="lin" valueType="num">
                                      <p:cBhvr>
                                        <p:cTn id="47" dur="1000" fill="hold"/>
                                        <p:tgtEl>
                                          <p:spTgt spid="64"/>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fade">
                                      <p:cBhvr>
                                        <p:cTn id="50" dur="1000"/>
                                        <p:tgtEl>
                                          <p:spTgt spid="67"/>
                                        </p:tgtEl>
                                      </p:cBhvr>
                                    </p:animEffect>
                                    <p:anim calcmode="lin" valueType="num">
                                      <p:cBhvr>
                                        <p:cTn id="51" dur="1000" fill="hold"/>
                                        <p:tgtEl>
                                          <p:spTgt spid="67"/>
                                        </p:tgtEl>
                                        <p:attrNameLst>
                                          <p:attrName>ppt_x</p:attrName>
                                        </p:attrNameLst>
                                      </p:cBhvr>
                                      <p:tavLst>
                                        <p:tav tm="0">
                                          <p:val>
                                            <p:strVal val="#ppt_x"/>
                                          </p:val>
                                        </p:tav>
                                        <p:tav tm="100000">
                                          <p:val>
                                            <p:strVal val="#ppt_x"/>
                                          </p:val>
                                        </p:tav>
                                      </p:tavLst>
                                    </p:anim>
                                    <p:anim calcmode="lin" valueType="num">
                                      <p:cBhvr>
                                        <p:cTn id="52" dur="1000" fill="hold"/>
                                        <p:tgtEl>
                                          <p:spTgt spid="6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37" presetClass="entr" presetSubtype="0" fill="hold" nodeType="afterEffect">
                                  <p:stCondLst>
                                    <p:cond delay="0"/>
                                  </p:stCondLst>
                                  <p:childTnLst>
                                    <p:set>
                                      <p:cBhvr>
                                        <p:cTn id="55" dur="1" fill="hold">
                                          <p:stCondLst>
                                            <p:cond delay="0"/>
                                          </p:stCondLst>
                                        </p:cTn>
                                        <p:tgtEl>
                                          <p:spTgt spid="76"/>
                                        </p:tgtEl>
                                        <p:attrNameLst>
                                          <p:attrName>style.visibility</p:attrName>
                                        </p:attrNameLst>
                                      </p:cBhvr>
                                      <p:to>
                                        <p:strVal val="visible"/>
                                      </p:to>
                                    </p:set>
                                    <p:animEffect transition="in" filter="fade">
                                      <p:cBhvr>
                                        <p:cTn id="56" dur="1000"/>
                                        <p:tgtEl>
                                          <p:spTgt spid="76"/>
                                        </p:tgtEl>
                                      </p:cBhvr>
                                    </p:animEffect>
                                    <p:anim calcmode="lin" valueType="num">
                                      <p:cBhvr>
                                        <p:cTn id="57" dur="1000" fill="hold"/>
                                        <p:tgtEl>
                                          <p:spTgt spid="76"/>
                                        </p:tgtEl>
                                        <p:attrNameLst>
                                          <p:attrName>ppt_x</p:attrName>
                                        </p:attrNameLst>
                                      </p:cBhvr>
                                      <p:tavLst>
                                        <p:tav tm="0">
                                          <p:val>
                                            <p:strVal val="#ppt_x"/>
                                          </p:val>
                                        </p:tav>
                                        <p:tav tm="100000">
                                          <p:val>
                                            <p:strVal val="#ppt_x"/>
                                          </p:val>
                                        </p:tav>
                                      </p:tavLst>
                                    </p:anim>
                                    <p:anim calcmode="lin" valueType="num">
                                      <p:cBhvr>
                                        <p:cTn id="58" dur="900" decel="100000" fill="hold"/>
                                        <p:tgtEl>
                                          <p:spTgt spid="76"/>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par>
                                <p:cTn id="60" presetID="37" presetClass="entr" presetSubtype="0" fill="hold" nodeType="withEffect">
                                  <p:stCondLst>
                                    <p:cond delay="250"/>
                                  </p:stCondLst>
                                  <p:childTnLst>
                                    <p:set>
                                      <p:cBhvr>
                                        <p:cTn id="61" dur="1" fill="hold">
                                          <p:stCondLst>
                                            <p:cond delay="0"/>
                                          </p:stCondLst>
                                        </p:cTn>
                                        <p:tgtEl>
                                          <p:spTgt spid="75"/>
                                        </p:tgtEl>
                                        <p:attrNameLst>
                                          <p:attrName>style.visibility</p:attrName>
                                        </p:attrNameLst>
                                      </p:cBhvr>
                                      <p:to>
                                        <p:strVal val="visible"/>
                                      </p:to>
                                    </p:set>
                                    <p:animEffect transition="in" filter="fade">
                                      <p:cBhvr>
                                        <p:cTn id="62" dur="1000"/>
                                        <p:tgtEl>
                                          <p:spTgt spid="75"/>
                                        </p:tgtEl>
                                      </p:cBhvr>
                                    </p:animEffect>
                                    <p:anim calcmode="lin" valueType="num">
                                      <p:cBhvr>
                                        <p:cTn id="63" dur="1000" fill="hold"/>
                                        <p:tgtEl>
                                          <p:spTgt spid="75"/>
                                        </p:tgtEl>
                                        <p:attrNameLst>
                                          <p:attrName>ppt_x</p:attrName>
                                        </p:attrNameLst>
                                      </p:cBhvr>
                                      <p:tavLst>
                                        <p:tav tm="0">
                                          <p:val>
                                            <p:strVal val="#ppt_x"/>
                                          </p:val>
                                        </p:tav>
                                        <p:tav tm="100000">
                                          <p:val>
                                            <p:strVal val="#ppt_x"/>
                                          </p:val>
                                        </p:tav>
                                      </p:tavLst>
                                    </p:anim>
                                    <p:anim calcmode="lin" valueType="num">
                                      <p:cBhvr>
                                        <p:cTn id="64" dur="900" decel="100000" fill="hold"/>
                                        <p:tgtEl>
                                          <p:spTgt spid="75"/>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par>
                                <p:cTn id="66" presetID="37" presetClass="entr" presetSubtype="0" fill="hold" nodeType="withEffect">
                                  <p:stCondLst>
                                    <p:cond delay="500"/>
                                  </p:stCondLst>
                                  <p:childTnLst>
                                    <p:set>
                                      <p:cBhvr>
                                        <p:cTn id="67" dur="1" fill="hold">
                                          <p:stCondLst>
                                            <p:cond delay="0"/>
                                          </p:stCondLst>
                                        </p:cTn>
                                        <p:tgtEl>
                                          <p:spTgt spid="74"/>
                                        </p:tgtEl>
                                        <p:attrNameLst>
                                          <p:attrName>style.visibility</p:attrName>
                                        </p:attrNameLst>
                                      </p:cBhvr>
                                      <p:to>
                                        <p:strVal val="visible"/>
                                      </p:to>
                                    </p:set>
                                    <p:animEffect transition="in" filter="fade">
                                      <p:cBhvr>
                                        <p:cTn id="68" dur="1000"/>
                                        <p:tgtEl>
                                          <p:spTgt spid="74"/>
                                        </p:tgtEl>
                                      </p:cBhvr>
                                    </p:animEffect>
                                    <p:anim calcmode="lin" valueType="num">
                                      <p:cBhvr>
                                        <p:cTn id="69" dur="1000" fill="hold"/>
                                        <p:tgtEl>
                                          <p:spTgt spid="74"/>
                                        </p:tgtEl>
                                        <p:attrNameLst>
                                          <p:attrName>ppt_x</p:attrName>
                                        </p:attrNameLst>
                                      </p:cBhvr>
                                      <p:tavLst>
                                        <p:tav tm="0">
                                          <p:val>
                                            <p:strVal val="#ppt_x"/>
                                          </p:val>
                                        </p:tav>
                                        <p:tav tm="100000">
                                          <p:val>
                                            <p:strVal val="#ppt_x"/>
                                          </p:val>
                                        </p:tav>
                                      </p:tavLst>
                                    </p:anim>
                                    <p:anim calcmode="lin" valueType="num">
                                      <p:cBhvr>
                                        <p:cTn id="70" dur="900" decel="100000" fill="hold"/>
                                        <p:tgtEl>
                                          <p:spTgt spid="74"/>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par>
                                <p:cTn id="72" presetID="37" presetClass="entr" presetSubtype="0" fill="hold" nodeType="withEffect">
                                  <p:stCondLst>
                                    <p:cond delay="750"/>
                                  </p:stCondLst>
                                  <p:childTnLst>
                                    <p:set>
                                      <p:cBhvr>
                                        <p:cTn id="73" dur="1" fill="hold">
                                          <p:stCondLst>
                                            <p:cond delay="0"/>
                                          </p:stCondLst>
                                        </p:cTn>
                                        <p:tgtEl>
                                          <p:spTgt spid="73"/>
                                        </p:tgtEl>
                                        <p:attrNameLst>
                                          <p:attrName>style.visibility</p:attrName>
                                        </p:attrNameLst>
                                      </p:cBhvr>
                                      <p:to>
                                        <p:strVal val="visible"/>
                                      </p:to>
                                    </p:set>
                                    <p:animEffect transition="in" filter="fade">
                                      <p:cBhvr>
                                        <p:cTn id="74" dur="1000"/>
                                        <p:tgtEl>
                                          <p:spTgt spid="73"/>
                                        </p:tgtEl>
                                      </p:cBhvr>
                                    </p:animEffect>
                                    <p:anim calcmode="lin" valueType="num">
                                      <p:cBhvr>
                                        <p:cTn id="75" dur="1000" fill="hold"/>
                                        <p:tgtEl>
                                          <p:spTgt spid="73"/>
                                        </p:tgtEl>
                                        <p:attrNameLst>
                                          <p:attrName>ppt_x</p:attrName>
                                        </p:attrNameLst>
                                      </p:cBhvr>
                                      <p:tavLst>
                                        <p:tav tm="0">
                                          <p:val>
                                            <p:strVal val="#ppt_x"/>
                                          </p:val>
                                        </p:tav>
                                        <p:tav tm="100000">
                                          <p:val>
                                            <p:strVal val="#ppt_x"/>
                                          </p:val>
                                        </p:tav>
                                      </p:tavLst>
                                    </p:anim>
                                    <p:anim calcmode="lin" valueType="num">
                                      <p:cBhvr>
                                        <p:cTn id="76" dur="900" decel="100000" fill="hold"/>
                                        <p:tgtEl>
                                          <p:spTgt spid="7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78" fill="hold">
                            <p:stCondLst>
                              <p:cond delay="5500"/>
                            </p:stCondLst>
                            <p:childTnLst>
                              <p:par>
                                <p:cTn id="79" presetID="14" presetClass="entr" presetSubtype="10"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randombar(horizontal)">
                                      <p:cBhvr>
                                        <p:cTn id="81" dur="500"/>
                                        <p:tgtEl>
                                          <p:spTgt spid="51"/>
                                        </p:tgtEl>
                                      </p:cBhvr>
                                    </p:animEffect>
                                  </p:childTnLst>
                                </p:cTn>
                              </p:par>
                              <p:par>
                                <p:cTn id="82" presetID="14" presetClass="entr" presetSubtype="1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randombar(horizontal)">
                                      <p:cBhvr>
                                        <p:cTn id="84" dur="500"/>
                                        <p:tgtEl>
                                          <p:spTgt spid="70"/>
                                        </p:tgtEl>
                                      </p:cBhvr>
                                    </p:animEffect>
                                  </p:childTnLst>
                                </p:cTn>
                              </p:par>
                              <p:par>
                                <p:cTn id="85" presetID="14" presetClass="entr" presetSubtype="10" fill="hold" grpId="0" nodeType="withEffect">
                                  <p:stCondLst>
                                    <p:cond delay="0"/>
                                  </p:stCondLst>
                                  <p:childTnLst>
                                    <p:set>
                                      <p:cBhvr>
                                        <p:cTn id="86" dur="1" fill="hold">
                                          <p:stCondLst>
                                            <p:cond delay="0"/>
                                          </p:stCondLst>
                                        </p:cTn>
                                        <p:tgtEl>
                                          <p:spTgt spid="72"/>
                                        </p:tgtEl>
                                        <p:attrNameLst>
                                          <p:attrName>style.visibility</p:attrName>
                                        </p:attrNameLst>
                                      </p:cBhvr>
                                      <p:to>
                                        <p:strVal val="visible"/>
                                      </p:to>
                                    </p:set>
                                    <p:animEffect transition="in" filter="randombar(horizontal)">
                                      <p:cBhvr>
                                        <p:cTn id="87" dur="500"/>
                                        <p:tgtEl>
                                          <p:spTgt spid="72"/>
                                        </p:tgtEl>
                                      </p:cBhvr>
                                    </p:animEffect>
                                  </p:childTnLst>
                                </p:cTn>
                              </p:par>
                              <p:par>
                                <p:cTn id="88" presetID="14" presetClass="entr" presetSubtype="10" fill="hold" grpId="0" nodeType="withEffect">
                                  <p:stCondLst>
                                    <p:cond delay="0"/>
                                  </p:stCondLst>
                                  <p:childTnLst>
                                    <p:set>
                                      <p:cBhvr>
                                        <p:cTn id="89" dur="1" fill="hold">
                                          <p:stCondLst>
                                            <p:cond delay="0"/>
                                          </p:stCondLst>
                                        </p:cTn>
                                        <p:tgtEl>
                                          <p:spTgt spid="71"/>
                                        </p:tgtEl>
                                        <p:attrNameLst>
                                          <p:attrName>style.visibility</p:attrName>
                                        </p:attrNameLst>
                                      </p:cBhvr>
                                      <p:to>
                                        <p:strVal val="visible"/>
                                      </p:to>
                                    </p:set>
                                    <p:animEffect transition="in" filter="randombar(horizontal)">
                                      <p:cBhvr>
                                        <p:cTn id="90"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25" grpId="0" animBg="1"/>
      <p:bldP spid="36" grpId="0" animBg="1"/>
      <p:bldP spid="46" grpId="0" animBg="1"/>
      <p:bldP spid="51" grpId="0"/>
      <p:bldP spid="52" grpId="0" animBg="1"/>
      <p:bldP spid="53" grpId="0" animBg="1"/>
      <p:bldP spid="70" grpId="0"/>
      <p:bldP spid="71"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6"/>
          <p:cNvSpPr>
            <a:spLocks noEditPoints="1"/>
          </p:cNvSpPr>
          <p:nvPr/>
        </p:nvSpPr>
        <p:spPr bwMode="auto">
          <a:xfrm>
            <a:off x="7757592" y="2778265"/>
            <a:ext cx="331880" cy="330196"/>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4" name="组合 13"/>
          <p:cNvGrpSpPr/>
          <p:nvPr/>
        </p:nvGrpSpPr>
        <p:grpSpPr>
          <a:xfrm>
            <a:off x="7685070" y="2816199"/>
            <a:ext cx="3294706" cy="494823"/>
            <a:chOff x="7285702" y="2315256"/>
            <a:chExt cx="3123634" cy="469300"/>
          </a:xfrm>
        </p:grpSpPr>
        <p:sp>
          <p:nvSpPr>
            <p:cNvPr id="5" name="Freeform 16"/>
            <p:cNvSpPr>
              <a:spLocks noEditPoints="1"/>
            </p:cNvSpPr>
            <p:nvPr/>
          </p:nvSpPr>
          <p:spPr bwMode="auto">
            <a:xfrm>
              <a:off x="10191576" y="2567822"/>
              <a:ext cx="217760" cy="216734"/>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1" name="组合 60"/>
            <p:cNvGrpSpPr/>
            <p:nvPr/>
          </p:nvGrpSpPr>
          <p:grpSpPr>
            <a:xfrm>
              <a:off x="7285702" y="2315256"/>
              <a:ext cx="2912224" cy="429601"/>
              <a:chOff x="7285702" y="2315256"/>
              <a:chExt cx="2912224" cy="429601"/>
            </a:xfrm>
          </p:grpSpPr>
          <p:sp>
            <p:nvSpPr>
              <p:cNvPr id="7" name="任意多边形 6"/>
              <p:cNvSpPr/>
              <p:nvPr/>
            </p:nvSpPr>
            <p:spPr>
              <a:xfrm rot="2700000" flipH="1">
                <a:off x="7085301" y="2515657"/>
                <a:ext cx="429601" cy="28800"/>
              </a:xfrm>
              <a:custGeom>
                <a:avLst/>
                <a:gdLst>
                  <a:gd name="connsiteX0" fmla="*/ 0 w 429601"/>
                  <a:gd name="connsiteY0" fmla="*/ 18000 h 18000"/>
                  <a:gd name="connsiteX1" fmla="*/ 429601 w 429601"/>
                  <a:gd name="connsiteY1" fmla="*/ 18000 h 18000"/>
                  <a:gd name="connsiteX2" fmla="*/ 411602 w 429601"/>
                  <a:gd name="connsiteY2" fmla="*/ 0 h 18000"/>
                  <a:gd name="connsiteX3" fmla="*/ 0 w 429601"/>
                  <a:gd name="connsiteY3" fmla="*/ 0 h 18000"/>
                </a:gdLst>
                <a:ahLst/>
                <a:cxnLst>
                  <a:cxn ang="0">
                    <a:pos x="connsiteX0" y="connsiteY0"/>
                  </a:cxn>
                  <a:cxn ang="0">
                    <a:pos x="connsiteX1" y="connsiteY1"/>
                  </a:cxn>
                  <a:cxn ang="0">
                    <a:pos x="connsiteX2" y="connsiteY2"/>
                  </a:cxn>
                  <a:cxn ang="0">
                    <a:pos x="connsiteX3" y="connsiteY3"/>
                  </a:cxn>
                </a:cxnLst>
                <a:rect l="l" t="t" r="r" b="b"/>
                <a:pathLst>
                  <a:path w="429601" h="18000">
                    <a:moveTo>
                      <a:pt x="0" y="18000"/>
                    </a:moveTo>
                    <a:lnTo>
                      <a:pt x="429601" y="18000"/>
                    </a:lnTo>
                    <a:lnTo>
                      <a:pt x="411602" y="0"/>
                    </a:lnTo>
                    <a:lnTo>
                      <a:pt x="0" y="0"/>
                    </a:ln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a:xfrm flipH="1">
                <a:off x="7442294" y="2664258"/>
                <a:ext cx="2755632" cy="288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0" name="Freeform 16"/>
          <p:cNvSpPr>
            <a:spLocks noEditPoints="1"/>
          </p:cNvSpPr>
          <p:nvPr/>
        </p:nvSpPr>
        <p:spPr bwMode="auto">
          <a:xfrm>
            <a:off x="8136016" y="5231012"/>
            <a:ext cx="331880" cy="330196"/>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4" name="组合 43"/>
          <p:cNvGrpSpPr/>
          <p:nvPr/>
        </p:nvGrpSpPr>
        <p:grpSpPr>
          <a:xfrm>
            <a:off x="8063496" y="5268946"/>
            <a:ext cx="2848859" cy="494823"/>
            <a:chOff x="7644477" y="4641489"/>
            <a:chExt cx="2700937" cy="469300"/>
          </a:xfrm>
        </p:grpSpPr>
        <p:grpSp>
          <p:nvGrpSpPr>
            <p:cNvPr id="62" name="组合 61"/>
            <p:cNvGrpSpPr/>
            <p:nvPr/>
          </p:nvGrpSpPr>
          <p:grpSpPr>
            <a:xfrm>
              <a:off x="7644477" y="4641489"/>
              <a:ext cx="2488890" cy="429601"/>
              <a:chOff x="7644477" y="4641489"/>
              <a:chExt cx="2488890" cy="429601"/>
            </a:xfrm>
          </p:grpSpPr>
          <p:sp>
            <p:nvSpPr>
              <p:cNvPr id="12" name="矩形 11"/>
              <p:cNvSpPr/>
              <p:nvPr/>
            </p:nvSpPr>
            <p:spPr>
              <a:xfrm flipH="1">
                <a:off x="7800060" y="4990491"/>
                <a:ext cx="2333307" cy="288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任意多边形 12"/>
              <p:cNvSpPr/>
              <p:nvPr/>
            </p:nvSpPr>
            <p:spPr>
              <a:xfrm rot="2700000" flipH="1">
                <a:off x="7444076" y="4841890"/>
                <a:ext cx="429601" cy="28800"/>
              </a:xfrm>
              <a:custGeom>
                <a:avLst/>
                <a:gdLst>
                  <a:gd name="connsiteX0" fmla="*/ 0 w 429601"/>
                  <a:gd name="connsiteY0" fmla="*/ 18000 h 18000"/>
                  <a:gd name="connsiteX1" fmla="*/ 429601 w 429601"/>
                  <a:gd name="connsiteY1" fmla="*/ 18000 h 18000"/>
                  <a:gd name="connsiteX2" fmla="*/ 411602 w 429601"/>
                  <a:gd name="connsiteY2" fmla="*/ 0 h 18000"/>
                  <a:gd name="connsiteX3" fmla="*/ 0 w 429601"/>
                  <a:gd name="connsiteY3" fmla="*/ 0 h 18000"/>
                </a:gdLst>
                <a:ahLst/>
                <a:cxnLst>
                  <a:cxn ang="0">
                    <a:pos x="connsiteX0" y="connsiteY0"/>
                  </a:cxn>
                  <a:cxn ang="0">
                    <a:pos x="connsiteX1" y="connsiteY1"/>
                  </a:cxn>
                  <a:cxn ang="0">
                    <a:pos x="connsiteX2" y="connsiteY2"/>
                  </a:cxn>
                  <a:cxn ang="0">
                    <a:pos x="connsiteX3" y="connsiteY3"/>
                  </a:cxn>
                </a:cxnLst>
                <a:rect l="l" t="t" r="r" b="b"/>
                <a:pathLst>
                  <a:path w="429601" h="18000">
                    <a:moveTo>
                      <a:pt x="0" y="18000"/>
                    </a:moveTo>
                    <a:lnTo>
                      <a:pt x="429601" y="18000"/>
                    </a:lnTo>
                    <a:lnTo>
                      <a:pt x="411602" y="0"/>
                    </a:lnTo>
                    <a:lnTo>
                      <a:pt x="0" y="0"/>
                    </a:ln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1" name="Freeform 16"/>
            <p:cNvSpPr>
              <a:spLocks noEditPoints="1"/>
            </p:cNvSpPr>
            <p:nvPr/>
          </p:nvSpPr>
          <p:spPr bwMode="auto">
            <a:xfrm>
              <a:off x="10127654" y="4894055"/>
              <a:ext cx="217760" cy="216734"/>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0" name="Freeform 16"/>
          <p:cNvSpPr>
            <a:spLocks noEditPoints="1"/>
          </p:cNvSpPr>
          <p:nvPr/>
        </p:nvSpPr>
        <p:spPr bwMode="auto">
          <a:xfrm flipH="1" flipV="1">
            <a:off x="4089242" y="3526651"/>
            <a:ext cx="331880" cy="330196"/>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2" name="组合 51"/>
          <p:cNvGrpSpPr/>
          <p:nvPr/>
        </p:nvGrpSpPr>
        <p:grpSpPr>
          <a:xfrm>
            <a:off x="1112758" y="3383958"/>
            <a:ext cx="3400995" cy="499057"/>
            <a:chOff x="1054646" y="2853730"/>
            <a:chExt cx="3224404" cy="473316"/>
          </a:xfrm>
        </p:grpSpPr>
        <p:grpSp>
          <p:nvGrpSpPr>
            <p:cNvPr id="58" name="组合 57"/>
            <p:cNvGrpSpPr/>
            <p:nvPr/>
          </p:nvGrpSpPr>
          <p:grpSpPr>
            <a:xfrm>
              <a:off x="1270669" y="2897445"/>
              <a:ext cx="3008381" cy="429601"/>
              <a:chOff x="1414685" y="2583842"/>
              <a:chExt cx="3008381" cy="429601"/>
            </a:xfrm>
          </p:grpSpPr>
          <p:sp>
            <p:nvSpPr>
              <p:cNvPr id="18" name="矩形 17"/>
              <p:cNvSpPr/>
              <p:nvPr/>
            </p:nvSpPr>
            <p:spPr>
              <a:xfrm flipV="1">
                <a:off x="1414685" y="2641741"/>
                <a:ext cx="2852495" cy="216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任意多边形 18"/>
              <p:cNvSpPr/>
              <p:nvPr/>
            </p:nvSpPr>
            <p:spPr>
              <a:xfrm rot="2700000" flipV="1">
                <a:off x="4193865" y="2784243"/>
                <a:ext cx="429601" cy="28800"/>
              </a:xfrm>
              <a:custGeom>
                <a:avLst/>
                <a:gdLst>
                  <a:gd name="connsiteX0" fmla="*/ 0 w 429601"/>
                  <a:gd name="connsiteY0" fmla="*/ 18000 h 18000"/>
                  <a:gd name="connsiteX1" fmla="*/ 429601 w 429601"/>
                  <a:gd name="connsiteY1" fmla="*/ 18000 h 18000"/>
                  <a:gd name="connsiteX2" fmla="*/ 411602 w 429601"/>
                  <a:gd name="connsiteY2" fmla="*/ 0 h 18000"/>
                  <a:gd name="connsiteX3" fmla="*/ 0 w 429601"/>
                  <a:gd name="connsiteY3" fmla="*/ 0 h 18000"/>
                </a:gdLst>
                <a:ahLst/>
                <a:cxnLst>
                  <a:cxn ang="0">
                    <a:pos x="connsiteX0" y="connsiteY0"/>
                  </a:cxn>
                  <a:cxn ang="0">
                    <a:pos x="connsiteX1" y="connsiteY1"/>
                  </a:cxn>
                  <a:cxn ang="0">
                    <a:pos x="connsiteX2" y="connsiteY2"/>
                  </a:cxn>
                  <a:cxn ang="0">
                    <a:pos x="connsiteX3" y="connsiteY3"/>
                  </a:cxn>
                </a:cxnLst>
                <a:rect l="l" t="t" r="r" b="b"/>
                <a:pathLst>
                  <a:path w="429601" h="18000">
                    <a:moveTo>
                      <a:pt x="0" y="18000"/>
                    </a:moveTo>
                    <a:lnTo>
                      <a:pt x="429601" y="18000"/>
                    </a:lnTo>
                    <a:lnTo>
                      <a:pt x="411602" y="0"/>
                    </a:lnTo>
                    <a:lnTo>
                      <a:pt x="0" y="0"/>
                    </a:ln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1" name="Freeform 16"/>
            <p:cNvSpPr>
              <a:spLocks noEditPoints="1"/>
            </p:cNvSpPr>
            <p:nvPr/>
          </p:nvSpPr>
          <p:spPr bwMode="auto">
            <a:xfrm flipH="1" flipV="1">
              <a:off x="1054646" y="2853730"/>
              <a:ext cx="217760" cy="216734"/>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2" name="Freeform 16"/>
          <p:cNvSpPr>
            <a:spLocks noEditPoints="1"/>
          </p:cNvSpPr>
          <p:nvPr/>
        </p:nvSpPr>
        <p:spPr bwMode="auto">
          <a:xfrm flipH="1" flipV="1">
            <a:off x="4855282" y="5658042"/>
            <a:ext cx="331880" cy="330196"/>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5" name="组合 44"/>
          <p:cNvGrpSpPr/>
          <p:nvPr/>
        </p:nvGrpSpPr>
        <p:grpSpPr>
          <a:xfrm>
            <a:off x="1262831" y="5506277"/>
            <a:ext cx="4012322" cy="501357"/>
            <a:chOff x="1196926" y="4866578"/>
            <a:chExt cx="3803989" cy="475497"/>
          </a:xfrm>
        </p:grpSpPr>
        <p:grpSp>
          <p:nvGrpSpPr>
            <p:cNvPr id="59" name="组合 58"/>
            <p:cNvGrpSpPr/>
            <p:nvPr/>
          </p:nvGrpSpPr>
          <p:grpSpPr>
            <a:xfrm>
              <a:off x="1414686" y="4912474"/>
              <a:ext cx="3586229" cy="429601"/>
              <a:chOff x="1414686" y="4912474"/>
              <a:chExt cx="3586229" cy="429601"/>
            </a:xfrm>
          </p:grpSpPr>
          <p:sp>
            <p:nvSpPr>
              <p:cNvPr id="15" name="矩形 14"/>
              <p:cNvSpPr/>
              <p:nvPr/>
            </p:nvSpPr>
            <p:spPr>
              <a:xfrm flipV="1">
                <a:off x="1414686" y="4964274"/>
                <a:ext cx="3420000" cy="288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任意多边形 15"/>
              <p:cNvSpPr/>
              <p:nvPr/>
            </p:nvSpPr>
            <p:spPr>
              <a:xfrm rot="2700000" flipV="1">
                <a:off x="4771714" y="5112875"/>
                <a:ext cx="429601" cy="28800"/>
              </a:xfrm>
              <a:custGeom>
                <a:avLst/>
                <a:gdLst>
                  <a:gd name="connsiteX0" fmla="*/ 0 w 429601"/>
                  <a:gd name="connsiteY0" fmla="*/ 18000 h 18000"/>
                  <a:gd name="connsiteX1" fmla="*/ 429601 w 429601"/>
                  <a:gd name="connsiteY1" fmla="*/ 18000 h 18000"/>
                  <a:gd name="connsiteX2" fmla="*/ 411602 w 429601"/>
                  <a:gd name="connsiteY2" fmla="*/ 0 h 18000"/>
                  <a:gd name="connsiteX3" fmla="*/ 0 w 429601"/>
                  <a:gd name="connsiteY3" fmla="*/ 0 h 18000"/>
                </a:gdLst>
                <a:ahLst/>
                <a:cxnLst>
                  <a:cxn ang="0">
                    <a:pos x="connsiteX0" y="connsiteY0"/>
                  </a:cxn>
                  <a:cxn ang="0">
                    <a:pos x="connsiteX1" y="connsiteY1"/>
                  </a:cxn>
                  <a:cxn ang="0">
                    <a:pos x="connsiteX2" y="connsiteY2"/>
                  </a:cxn>
                  <a:cxn ang="0">
                    <a:pos x="connsiteX3" y="connsiteY3"/>
                  </a:cxn>
                </a:cxnLst>
                <a:rect l="l" t="t" r="r" b="b"/>
                <a:pathLst>
                  <a:path w="429601" h="18000">
                    <a:moveTo>
                      <a:pt x="0" y="18000"/>
                    </a:moveTo>
                    <a:lnTo>
                      <a:pt x="429601" y="18000"/>
                    </a:lnTo>
                    <a:lnTo>
                      <a:pt x="411602" y="0"/>
                    </a:lnTo>
                    <a:lnTo>
                      <a:pt x="0" y="0"/>
                    </a:ln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3" name="Freeform 16"/>
            <p:cNvSpPr>
              <a:spLocks noEditPoints="1"/>
            </p:cNvSpPr>
            <p:nvPr/>
          </p:nvSpPr>
          <p:spPr bwMode="auto">
            <a:xfrm flipH="1" flipV="1">
              <a:off x="1196926" y="4866578"/>
              <a:ext cx="217760" cy="216734"/>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4" name="Freeform 5"/>
          <p:cNvSpPr/>
          <p:nvPr/>
        </p:nvSpPr>
        <p:spPr bwMode="auto">
          <a:xfrm>
            <a:off x="4619391" y="1219362"/>
            <a:ext cx="3516660" cy="5865124"/>
          </a:xfrm>
          <a:custGeom>
            <a:avLst/>
            <a:gdLst>
              <a:gd name="T0" fmla="*/ 952 w 1289"/>
              <a:gd name="T1" fmla="*/ 1022 h 2152"/>
              <a:gd name="T2" fmla="*/ 759 w 1289"/>
              <a:gd name="T3" fmla="*/ 1082 h 2152"/>
              <a:gd name="T4" fmla="*/ 722 w 1289"/>
              <a:gd name="T5" fmla="*/ 1071 h 2152"/>
              <a:gd name="T6" fmla="*/ 727 w 1289"/>
              <a:gd name="T7" fmla="*/ 1010 h 2152"/>
              <a:gd name="T8" fmla="*/ 672 w 1289"/>
              <a:gd name="T9" fmla="*/ 817 h 2152"/>
              <a:gd name="T10" fmla="*/ 691 w 1289"/>
              <a:gd name="T11" fmla="*/ 786 h 2152"/>
              <a:gd name="T12" fmla="*/ 770 w 1289"/>
              <a:gd name="T13" fmla="*/ 794 h 2152"/>
              <a:gd name="T14" fmla="*/ 1168 w 1289"/>
              <a:gd name="T15" fmla="*/ 397 h 2152"/>
              <a:gd name="T16" fmla="*/ 770 w 1289"/>
              <a:gd name="T17" fmla="*/ 0 h 2152"/>
              <a:gd name="T18" fmla="*/ 373 w 1289"/>
              <a:gd name="T19" fmla="*/ 397 h 2152"/>
              <a:gd name="T20" fmla="*/ 437 w 1289"/>
              <a:gd name="T21" fmla="*/ 613 h 2152"/>
              <a:gd name="T22" fmla="*/ 418 w 1289"/>
              <a:gd name="T23" fmla="*/ 650 h 2152"/>
              <a:gd name="T24" fmla="*/ 364 w 1289"/>
              <a:gd name="T25" fmla="*/ 646 h 2152"/>
              <a:gd name="T26" fmla="*/ 0 w 1289"/>
              <a:gd name="T27" fmla="*/ 1010 h 2152"/>
              <a:gd name="T28" fmla="*/ 364 w 1289"/>
              <a:gd name="T29" fmla="*/ 1373 h 2152"/>
              <a:gd name="T30" fmla="*/ 587 w 1289"/>
              <a:gd name="T31" fmla="*/ 1297 h 2152"/>
              <a:gd name="T32" fmla="*/ 618 w 1289"/>
              <a:gd name="T33" fmla="*/ 1311 h 2152"/>
              <a:gd name="T34" fmla="*/ 615 w 1289"/>
              <a:gd name="T35" fmla="*/ 1359 h 2152"/>
              <a:gd name="T36" fmla="*/ 665 w 1289"/>
              <a:gd name="T37" fmla="*/ 1536 h 2152"/>
              <a:gd name="T38" fmla="*/ 652 w 1289"/>
              <a:gd name="T39" fmla="*/ 1556 h 2152"/>
              <a:gd name="T40" fmla="*/ 567 w 1289"/>
              <a:gd name="T41" fmla="*/ 1544 h 2152"/>
              <a:gd name="T42" fmla="*/ 263 w 1289"/>
              <a:gd name="T43" fmla="*/ 1848 h 2152"/>
              <a:gd name="T44" fmla="*/ 567 w 1289"/>
              <a:gd name="T45" fmla="*/ 2152 h 2152"/>
              <a:gd name="T46" fmla="*/ 870 w 1289"/>
              <a:gd name="T47" fmla="*/ 1848 h 2152"/>
              <a:gd name="T48" fmla="*/ 832 w 1289"/>
              <a:gd name="T49" fmla="*/ 1700 h 2152"/>
              <a:gd name="T50" fmla="*/ 851 w 1289"/>
              <a:gd name="T51" fmla="*/ 1681 h 2152"/>
              <a:gd name="T52" fmla="*/ 952 w 1289"/>
              <a:gd name="T53" fmla="*/ 1696 h 2152"/>
              <a:gd name="T54" fmla="*/ 1289 w 1289"/>
              <a:gd name="T55" fmla="*/ 1359 h 2152"/>
              <a:gd name="T56" fmla="*/ 952 w 1289"/>
              <a:gd name="T57" fmla="*/ 1022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89" h="2152">
                <a:moveTo>
                  <a:pt x="952" y="1022"/>
                </a:moveTo>
                <a:cubicBezTo>
                  <a:pt x="880" y="1022"/>
                  <a:pt x="814" y="1044"/>
                  <a:pt x="759" y="1082"/>
                </a:cubicBezTo>
                <a:cubicBezTo>
                  <a:pt x="741" y="1095"/>
                  <a:pt x="719" y="1090"/>
                  <a:pt x="722" y="1071"/>
                </a:cubicBezTo>
                <a:cubicBezTo>
                  <a:pt x="725" y="1051"/>
                  <a:pt x="727" y="1031"/>
                  <a:pt x="727" y="1010"/>
                </a:cubicBezTo>
                <a:cubicBezTo>
                  <a:pt x="727" y="939"/>
                  <a:pt x="707" y="873"/>
                  <a:pt x="672" y="817"/>
                </a:cubicBezTo>
                <a:cubicBezTo>
                  <a:pt x="662" y="801"/>
                  <a:pt x="673" y="783"/>
                  <a:pt x="691" y="786"/>
                </a:cubicBezTo>
                <a:cubicBezTo>
                  <a:pt x="717" y="791"/>
                  <a:pt x="743" y="794"/>
                  <a:pt x="770" y="794"/>
                </a:cubicBezTo>
                <a:cubicBezTo>
                  <a:pt x="990" y="794"/>
                  <a:pt x="1168" y="616"/>
                  <a:pt x="1168" y="397"/>
                </a:cubicBezTo>
                <a:cubicBezTo>
                  <a:pt x="1168" y="177"/>
                  <a:pt x="990" y="0"/>
                  <a:pt x="770" y="0"/>
                </a:cubicBezTo>
                <a:cubicBezTo>
                  <a:pt x="551" y="0"/>
                  <a:pt x="373" y="177"/>
                  <a:pt x="373" y="397"/>
                </a:cubicBezTo>
                <a:cubicBezTo>
                  <a:pt x="373" y="476"/>
                  <a:pt x="396" y="551"/>
                  <a:pt x="437" y="613"/>
                </a:cubicBezTo>
                <a:cubicBezTo>
                  <a:pt x="449" y="631"/>
                  <a:pt x="438" y="653"/>
                  <a:pt x="418" y="650"/>
                </a:cubicBezTo>
                <a:cubicBezTo>
                  <a:pt x="400" y="648"/>
                  <a:pt x="382" y="646"/>
                  <a:pt x="364" y="646"/>
                </a:cubicBezTo>
                <a:cubicBezTo>
                  <a:pt x="163" y="646"/>
                  <a:pt x="0" y="809"/>
                  <a:pt x="0" y="1010"/>
                </a:cubicBezTo>
                <a:cubicBezTo>
                  <a:pt x="0" y="1211"/>
                  <a:pt x="163" y="1373"/>
                  <a:pt x="364" y="1373"/>
                </a:cubicBezTo>
                <a:cubicBezTo>
                  <a:pt x="448" y="1373"/>
                  <a:pt x="525" y="1345"/>
                  <a:pt x="587" y="1297"/>
                </a:cubicBezTo>
                <a:cubicBezTo>
                  <a:pt x="602" y="1285"/>
                  <a:pt x="621" y="1292"/>
                  <a:pt x="618" y="1311"/>
                </a:cubicBezTo>
                <a:cubicBezTo>
                  <a:pt x="616" y="1327"/>
                  <a:pt x="615" y="1343"/>
                  <a:pt x="615" y="1359"/>
                </a:cubicBezTo>
                <a:cubicBezTo>
                  <a:pt x="615" y="1424"/>
                  <a:pt x="633" y="1484"/>
                  <a:pt x="665" y="1536"/>
                </a:cubicBezTo>
                <a:cubicBezTo>
                  <a:pt x="673" y="1548"/>
                  <a:pt x="665" y="1560"/>
                  <a:pt x="652" y="1556"/>
                </a:cubicBezTo>
                <a:cubicBezTo>
                  <a:pt x="625" y="1548"/>
                  <a:pt x="596" y="1544"/>
                  <a:pt x="567" y="1544"/>
                </a:cubicBezTo>
                <a:cubicBezTo>
                  <a:pt x="399" y="1544"/>
                  <a:pt x="263" y="1680"/>
                  <a:pt x="263" y="1848"/>
                </a:cubicBezTo>
                <a:cubicBezTo>
                  <a:pt x="263" y="2016"/>
                  <a:pt x="399" y="2152"/>
                  <a:pt x="567" y="2152"/>
                </a:cubicBezTo>
                <a:cubicBezTo>
                  <a:pt x="734" y="2152"/>
                  <a:pt x="870" y="2016"/>
                  <a:pt x="870" y="1848"/>
                </a:cubicBezTo>
                <a:cubicBezTo>
                  <a:pt x="870" y="1794"/>
                  <a:pt x="856" y="1744"/>
                  <a:pt x="832" y="1700"/>
                </a:cubicBezTo>
                <a:cubicBezTo>
                  <a:pt x="825" y="1687"/>
                  <a:pt x="836" y="1676"/>
                  <a:pt x="851" y="1681"/>
                </a:cubicBezTo>
                <a:cubicBezTo>
                  <a:pt x="883" y="1691"/>
                  <a:pt x="917" y="1696"/>
                  <a:pt x="952" y="1696"/>
                </a:cubicBezTo>
                <a:cubicBezTo>
                  <a:pt x="1138" y="1696"/>
                  <a:pt x="1289" y="1545"/>
                  <a:pt x="1289" y="1359"/>
                </a:cubicBezTo>
                <a:cubicBezTo>
                  <a:pt x="1289" y="1173"/>
                  <a:pt x="1138" y="1022"/>
                  <a:pt x="952" y="1022"/>
                </a:cubicBezTo>
                <a:close/>
              </a:path>
            </a:pathLst>
          </a:custGeom>
          <a:solidFill>
            <a:srgbClr val="C9C9C9"/>
          </a:solidFill>
          <a:ln>
            <a:noFill/>
          </a:ln>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 name="组合 1"/>
          <p:cNvGrpSpPr/>
          <p:nvPr/>
        </p:nvGrpSpPr>
        <p:grpSpPr>
          <a:xfrm>
            <a:off x="5807241" y="1392542"/>
            <a:ext cx="1810195" cy="1809541"/>
            <a:chOff x="5505375" y="965032"/>
            <a:chExt cx="1716204" cy="1716204"/>
          </a:xfrm>
        </p:grpSpPr>
        <p:grpSp>
          <p:nvGrpSpPr>
            <p:cNvPr id="25" name="组合 24"/>
            <p:cNvGrpSpPr/>
            <p:nvPr/>
          </p:nvGrpSpPr>
          <p:grpSpPr>
            <a:xfrm>
              <a:off x="5505375" y="965032"/>
              <a:ext cx="1716204" cy="1716204"/>
              <a:chOff x="1200760" y="3842075"/>
              <a:chExt cx="1784148" cy="1784148"/>
            </a:xfrm>
          </p:grpSpPr>
          <p:sp>
            <p:nvSpPr>
              <p:cNvPr id="26" name="椭圆 25"/>
              <p:cNvSpPr/>
              <p:nvPr/>
            </p:nvSpPr>
            <p:spPr>
              <a:xfrm>
                <a:off x="1200760" y="3842075"/>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椭圆 26"/>
              <p:cNvSpPr/>
              <p:nvPr/>
            </p:nvSpPr>
            <p:spPr>
              <a:xfrm>
                <a:off x="1475770" y="4117085"/>
                <a:ext cx="1234127" cy="1234127"/>
              </a:xfrm>
              <a:prstGeom prst="ellipse">
                <a:avLst/>
              </a:prstGeom>
              <a:solidFill>
                <a:schemeClr val="accent1"/>
              </a:soli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8" name="文本框 66"/>
            <p:cNvSpPr txBox="1"/>
            <p:nvPr/>
          </p:nvSpPr>
          <p:spPr>
            <a:xfrm>
              <a:off x="5676154" y="1414524"/>
              <a:ext cx="1374644" cy="826385"/>
            </a:xfrm>
            <a:prstGeom prst="rect">
              <a:avLst/>
            </a:prstGeom>
            <a:noFill/>
            <a:effectLst>
              <a:outerShdw blurRad="25400" dist="12700" algn="l" rotWithShape="0">
                <a:prstClr val="black">
                  <a:alpha val="19000"/>
                </a:prstClr>
              </a:outerShdw>
            </a:effectLst>
          </p:spPr>
          <p:txBody>
            <a:bodyPr wrap="square" rtlCol="0">
              <a:spAutoFit/>
            </a:bodyPr>
            <a:lstStyle/>
            <a:p>
              <a:pPr algn="ctr"/>
              <a:r>
                <a:rPr lang="en-US" altLang="zh-CN" sz="5060" dirty="0">
                  <a:solidFill>
                    <a:prstClr val="white"/>
                  </a:solidFill>
                  <a:effectLst>
                    <a:outerShdw blurRad="76200" dist="63500" dir="2700000" algn="tl" rotWithShape="0">
                      <a:prstClr val="black">
                        <a:lumMod val="65000"/>
                        <a:lumOff val="35000"/>
                        <a:alpha val="40000"/>
                      </a:prstClr>
                    </a:outerShdw>
                  </a:effectLst>
                  <a:latin typeface="Arial" panose="020B0604020202020204" pitchFamily="34" charset="0"/>
                  <a:ea typeface="微软雅黑" panose="020B0503020204020204" pitchFamily="34" charset="-122"/>
                  <a:sym typeface="Arial" panose="020B0604020202020204" pitchFamily="34" charset="0"/>
                </a:rPr>
                <a:t>A</a:t>
              </a:r>
              <a:endParaRPr lang="zh-CN" altLang="en-US" sz="5060" dirty="0">
                <a:solidFill>
                  <a:prstClr val="white"/>
                </a:solidFill>
                <a:effectLst>
                  <a:outerShdw blurRad="76200" dist="63500" dir="2700000" algn="tl" rotWithShape="0">
                    <a:prstClr val="black">
                      <a:lumMod val="65000"/>
                      <a:lumOff val="35000"/>
                      <a:alpha val="40000"/>
                    </a:prstClr>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组合 2"/>
          <p:cNvGrpSpPr/>
          <p:nvPr/>
        </p:nvGrpSpPr>
        <p:grpSpPr>
          <a:xfrm>
            <a:off x="4792085" y="3136395"/>
            <a:ext cx="1614342" cy="1613758"/>
            <a:chOff x="4542929" y="2618936"/>
            <a:chExt cx="1530520" cy="1530520"/>
          </a:xfrm>
        </p:grpSpPr>
        <p:grpSp>
          <p:nvGrpSpPr>
            <p:cNvPr id="29" name="组合 28"/>
            <p:cNvGrpSpPr/>
            <p:nvPr/>
          </p:nvGrpSpPr>
          <p:grpSpPr>
            <a:xfrm>
              <a:off x="4542929" y="2618936"/>
              <a:ext cx="1530520" cy="1530520"/>
              <a:chOff x="1200760" y="3842075"/>
              <a:chExt cx="1784148" cy="1784148"/>
            </a:xfrm>
          </p:grpSpPr>
          <p:sp>
            <p:nvSpPr>
              <p:cNvPr id="30" name="椭圆 29"/>
              <p:cNvSpPr/>
              <p:nvPr/>
            </p:nvSpPr>
            <p:spPr>
              <a:xfrm>
                <a:off x="1200760" y="3842075"/>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椭圆 30"/>
              <p:cNvSpPr/>
              <p:nvPr/>
            </p:nvSpPr>
            <p:spPr>
              <a:xfrm>
                <a:off x="1475770" y="4117085"/>
                <a:ext cx="1234127" cy="1234127"/>
              </a:xfrm>
              <a:prstGeom prst="ellipse">
                <a:avLst/>
              </a:prstGeom>
              <a:solidFill>
                <a:schemeClr val="accent2"/>
              </a:soli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8" name="文本框 80"/>
            <p:cNvSpPr txBox="1"/>
            <p:nvPr/>
          </p:nvSpPr>
          <p:spPr>
            <a:xfrm>
              <a:off x="4625120" y="2975871"/>
              <a:ext cx="1374644" cy="826386"/>
            </a:xfrm>
            <a:prstGeom prst="rect">
              <a:avLst/>
            </a:prstGeom>
            <a:noFill/>
            <a:effectLst>
              <a:outerShdw blurRad="25400" dist="12700" algn="l" rotWithShape="0">
                <a:prstClr val="black">
                  <a:alpha val="19000"/>
                </a:prstClr>
              </a:outerShdw>
            </a:effectLst>
          </p:spPr>
          <p:txBody>
            <a:bodyPr wrap="square" rtlCol="0">
              <a:spAutoFit/>
            </a:bodyPr>
            <a:lstStyle/>
            <a:p>
              <a:pPr algn="ctr"/>
              <a:r>
                <a:rPr lang="en-US" altLang="zh-CN" sz="5060" dirty="0">
                  <a:solidFill>
                    <a:prstClr val="white"/>
                  </a:solidFill>
                  <a:effectLst>
                    <a:outerShdw blurRad="76200" dist="63500" dir="2700000" algn="tl" rotWithShape="0">
                      <a:prstClr val="black">
                        <a:lumMod val="65000"/>
                        <a:lumOff val="35000"/>
                        <a:alpha val="40000"/>
                      </a:prstClr>
                    </a:outerShdw>
                  </a:effectLst>
                  <a:latin typeface="Arial" panose="020B0604020202020204" pitchFamily="34" charset="0"/>
                  <a:ea typeface="微软雅黑" panose="020B0503020204020204" pitchFamily="34" charset="-122"/>
                  <a:sym typeface="Arial" panose="020B0604020202020204" pitchFamily="34" charset="0"/>
                </a:rPr>
                <a:t>B</a:t>
              </a:r>
              <a:endParaRPr lang="zh-CN" altLang="en-US" sz="5060" dirty="0">
                <a:solidFill>
                  <a:prstClr val="white"/>
                </a:solidFill>
                <a:effectLst>
                  <a:outerShdw blurRad="76200" dist="63500" dir="2700000" algn="tl" rotWithShape="0">
                    <a:prstClr val="black">
                      <a:lumMod val="65000"/>
                      <a:lumOff val="35000"/>
                      <a:alpha val="40000"/>
                    </a:prstClr>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组合 7"/>
          <p:cNvGrpSpPr/>
          <p:nvPr/>
        </p:nvGrpSpPr>
        <p:grpSpPr>
          <a:xfrm>
            <a:off x="6467829" y="4171299"/>
            <a:ext cx="1487281" cy="1486743"/>
            <a:chOff x="6131664" y="3600460"/>
            <a:chExt cx="1410056" cy="1410056"/>
          </a:xfrm>
        </p:grpSpPr>
        <p:grpSp>
          <p:nvGrpSpPr>
            <p:cNvPr id="35" name="组合 34"/>
            <p:cNvGrpSpPr/>
            <p:nvPr/>
          </p:nvGrpSpPr>
          <p:grpSpPr>
            <a:xfrm>
              <a:off x="6131664" y="3600460"/>
              <a:ext cx="1410056" cy="1410056"/>
              <a:chOff x="1200760" y="3842075"/>
              <a:chExt cx="1784148" cy="1784148"/>
            </a:xfrm>
          </p:grpSpPr>
          <p:sp>
            <p:nvSpPr>
              <p:cNvPr id="36" name="椭圆 35"/>
              <p:cNvSpPr/>
              <p:nvPr/>
            </p:nvSpPr>
            <p:spPr>
              <a:xfrm>
                <a:off x="1200760" y="3842075"/>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椭圆 36"/>
              <p:cNvSpPr/>
              <p:nvPr/>
            </p:nvSpPr>
            <p:spPr>
              <a:xfrm>
                <a:off x="1475770" y="4117085"/>
                <a:ext cx="1234127" cy="1234127"/>
              </a:xfrm>
              <a:prstGeom prst="ellipse">
                <a:avLst/>
              </a:prstGeom>
              <a:solidFill>
                <a:schemeClr val="accent3"/>
              </a:soli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9" name="文本框 81"/>
            <p:cNvSpPr txBox="1"/>
            <p:nvPr/>
          </p:nvSpPr>
          <p:spPr>
            <a:xfrm>
              <a:off x="6154376" y="3896097"/>
              <a:ext cx="1374644" cy="826385"/>
            </a:xfrm>
            <a:prstGeom prst="rect">
              <a:avLst/>
            </a:prstGeom>
            <a:noFill/>
            <a:effectLst>
              <a:outerShdw blurRad="25400" dist="12700" algn="l" rotWithShape="0">
                <a:prstClr val="black">
                  <a:alpha val="19000"/>
                </a:prstClr>
              </a:outerShdw>
            </a:effectLst>
          </p:spPr>
          <p:txBody>
            <a:bodyPr wrap="square" rtlCol="0">
              <a:spAutoFit/>
            </a:bodyPr>
            <a:lstStyle/>
            <a:p>
              <a:pPr algn="ctr"/>
              <a:r>
                <a:rPr lang="en-US" altLang="zh-CN" sz="5060" dirty="0">
                  <a:solidFill>
                    <a:prstClr val="white"/>
                  </a:solidFill>
                  <a:effectLst>
                    <a:outerShdw blurRad="76200" dist="63500" dir="2700000" algn="tl" rotWithShape="0">
                      <a:prstClr val="black">
                        <a:lumMod val="65000"/>
                        <a:lumOff val="35000"/>
                        <a:alpha val="40000"/>
                      </a:prstClr>
                    </a:outerShdw>
                  </a:effectLst>
                  <a:latin typeface="Arial" panose="020B0604020202020204" pitchFamily="34" charset="0"/>
                  <a:ea typeface="微软雅黑" panose="020B0503020204020204" pitchFamily="34" charset="-122"/>
                  <a:sym typeface="Arial" panose="020B0604020202020204" pitchFamily="34" charset="0"/>
                </a:rPr>
                <a:t>C</a:t>
              </a:r>
              <a:endParaRPr lang="zh-CN" altLang="en-US" sz="5060" dirty="0">
                <a:solidFill>
                  <a:prstClr val="white"/>
                </a:solidFill>
                <a:effectLst>
                  <a:outerShdw blurRad="76200" dist="63500" dir="2700000" algn="tl" rotWithShape="0">
                    <a:prstClr val="black">
                      <a:lumMod val="65000"/>
                      <a:lumOff val="35000"/>
                      <a:alpha val="40000"/>
                    </a:prstClr>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组合 8"/>
          <p:cNvGrpSpPr/>
          <p:nvPr/>
        </p:nvGrpSpPr>
        <p:grpSpPr>
          <a:xfrm>
            <a:off x="5432625" y="5602231"/>
            <a:ext cx="1449929" cy="1289817"/>
            <a:chOff x="5150211" y="4957584"/>
            <a:chExt cx="1374644" cy="1223288"/>
          </a:xfrm>
        </p:grpSpPr>
        <p:grpSp>
          <p:nvGrpSpPr>
            <p:cNvPr id="32" name="组合 31"/>
            <p:cNvGrpSpPr/>
            <p:nvPr/>
          </p:nvGrpSpPr>
          <p:grpSpPr>
            <a:xfrm>
              <a:off x="5225889" y="4957584"/>
              <a:ext cx="1223288" cy="1223288"/>
              <a:chOff x="1200760" y="3842075"/>
              <a:chExt cx="1784148" cy="1784148"/>
            </a:xfrm>
          </p:grpSpPr>
          <p:sp>
            <p:nvSpPr>
              <p:cNvPr id="33" name="椭圆 32"/>
              <p:cNvSpPr/>
              <p:nvPr/>
            </p:nvSpPr>
            <p:spPr>
              <a:xfrm>
                <a:off x="1200760" y="3842075"/>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椭圆 33"/>
              <p:cNvSpPr/>
              <p:nvPr/>
            </p:nvSpPr>
            <p:spPr>
              <a:xfrm>
                <a:off x="1475770" y="4117085"/>
                <a:ext cx="1234127" cy="1234127"/>
              </a:xfrm>
              <a:prstGeom prst="ellipse">
                <a:avLst/>
              </a:prstGeom>
              <a:solidFill>
                <a:schemeClr val="accent4"/>
              </a:solidFill>
              <a:ln>
                <a:noFill/>
              </a:ln>
              <a:effectLst>
                <a:innerShdw blurRad="2286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0" name="文本框 82"/>
            <p:cNvSpPr txBox="1"/>
            <p:nvPr/>
          </p:nvSpPr>
          <p:spPr>
            <a:xfrm>
              <a:off x="5150211" y="5159471"/>
              <a:ext cx="1374644" cy="826386"/>
            </a:xfrm>
            <a:prstGeom prst="rect">
              <a:avLst/>
            </a:prstGeom>
            <a:noFill/>
            <a:effectLst>
              <a:outerShdw blurRad="25400" dist="12700" algn="l" rotWithShape="0">
                <a:prstClr val="black">
                  <a:alpha val="19000"/>
                </a:prstClr>
              </a:outerShdw>
            </a:effectLst>
          </p:spPr>
          <p:txBody>
            <a:bodyPr wrap="square" rtlCol="0">
              <a:spAutoFit/>
            </a:bodyPr>
            <a:lstStyle/>
            <a:p>
              <a:pPr algn="ctr"/>
              <a:r>
                <a:rPr lang="en-US" altLang="zh-CN" sz="5060" dirty="0">
                  <a:solidFill>
                    <a:prstClr val="white"/>
                  </a:solidFill>
                  <a:effectLst>
                    <a:outerShdw blurRad="76200" dist="63500" dir="2700000" algn="tl" rotWithShape="0">
                      <a:prstClr val="black">
                        <a:lumMod val="65000"/>
                        <a:lumOff val="35000"/>
                        <a:alpha val="40000"/>
                      </a:prstClr>
                    </a:outerShdw>
                  </a:effectLst>
                  <a:latin typeface="Arial" panose="020B0604020202020204" pitchFamily="34" charset="0"/>
                  <a:ea typeface="微软雅黑" panose="020B0503020204020204" pitchFamily="34" charset="-122"/>
                  <a:sym typeface="Arial" panose="020B0604020202020204" pitchFamily="34" charset="0"/>
                </a:rPr>
                <a:t>D</a:t>
              </a:r>
              <a:endParaRPr lang="zh-CN" altLang="en-US" sz="5060" dirty="0">
                <a:solidFill>
                  <a:prstClr val="white"/>
                </a:solidFill>
                <a:effectLst>
                  <a:outerShdw blurRad="76200" dist="63500" dir="2700000" algn="tl" rotWithShape="0">
                    <a:prstClr val="black">
                      <a:lumMod val="65000"/>
                      <a:lumOff val="35000"/>
                      <a:alpha val="40000"/>
                    </a:prstClr>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8" name="组合 47"/>
          <p:cNvGrpSpPr/>
          <p:nvPr/>
        </p:nvGrpSpPr>
        <p:grpSpPr>
          <a:xfrm>
            <a:off x="1457406" y="4581951"/>
            <a:ext cx="1744189" cy="922874"/>
            <a:chOff x="1381398" y="3989930"/>
            <a:chExt cx="1653625" cy="875272"/>
          </a:xfrm>
        </p:grpSpPr>
        <p:sp>
          <p:nvSpPr>
            <p:cNvPr id="50" name="Freeform 983"/>
            <p:cNvSpPr>
              <a:spLocks noEditPoints="1"/>
            </p:cNvSpPr>
            <p:nvPr/>
          </p:nvSpPr>
          <p:spPr bwMode="auto">
            <a:xfrm>
              <a:off x="1873575" y="3989930"/>
              <a:ext cx="540751" cy="554818"/>
            </a:xfrm>
            <a:custGeom>
              <a:avLst/>
              <a:gdLst>
                <a:gd name="T0" fmla="*/ 116 w 232"/>
                <a:gd name="T1" fmla="*/ 88 h 239"/>
                <a:gd name="T2" fmla="*/ 84 w 232"/>
                <a:gd name="T3" fmla="*/ 119 h 239"/>
                <a:gd name="T4" fmla="*/ 116 w 232"/>
                <a:gd name="T5" fmla="*/ 151 h 239"/>
                <a:gd name="T6" fmla="*/ 148 w 232"/>
                <a:gd name="T7" fmla="*/ 119 h 239"/>
                <a:gd name="T8" fmla="*/ 116 w 232"/>
                <a:gd name="T9" fmla="*/ 88 h 239"/>
                <a:gd name="T10" fmla="*/ 49 w 232"/>
                <a:gd name="T11" fmla="*/ 197 h 239"/>
                <a:gd name="T12" fmla="*/ 44 w 232"/>
                <a:gd name="T13" fmla="*/ 191 h 239"/>
                <a:gd name="T14" fmla="*/ 14 w 232"/>
                <a:gd name="T15" fmla="*/ 119 h 239"/>
                <a:gd name="T16" fmla="*/ 93 w 232"/>
                <a:gd name="T17" fmla="*/ 20 h 239"/>
                <a:gd name="T18" fmla="*/ 90 w 232"/>
                <a:gd name="T19" fmla="*/ 7 h 239"/>
                <a:gd name="T20" fmla="*/ 0 w 232"/>
                <a:gd name="T21" fmla="*/ 119 h 239"/>
                <a:gd name="T22" fmla="*/ 34 w 232"/>
                <a:gd name="T23" fmla="*/ 201 h 239"/>
                <a:gd name="T24" fmla="*/ 44 w 232"/>
                <a:gd name="T25" fmla="*/ 210 h 239"/>
                <a:gd name="T26" fmla="*/ 34 w 232"/>
                <a:gd name="T27" fmla="*/ 239 h 239"/>
                <a:gd name="T28" fmla="*/ 116 w 232"/>
                <a:gd name="T29" fmla="*/ 228 h 239"/>
                <a:gd name="T30" fmla="*/ 60 w 232"/>
                <a:gd name="T31" fmla="*/ 167 h 239"/>
                <a:gd name="T32" fmla="*/ 49 w 232"/>
                <a:gd name="T33" fmla="*/ 197 h 239"/>
                <a:gd name="T34" fmla="*/ 188 w 232"/>
                <a:gd name="T35" fmla="*/ 29 h 239"/>
                <a:gd name="T36" fmla="*/ 198 w 232"/>
                <a:gd name="T37" fmla="*/ 0 h 239"/>
                <a:gd name="T38" fmla="*/ 116 w 232"/>
                <a:gd name="T39" fmla="*/ 10 h 239"/>
                <a:gd name="T40" fmla="*/ 172 w 232"/>
                <a:gd name="T41" fmla="*/ 72 h 239"/>
                <a:gd name="T42" fmla="*/ 183 w 232"/>
                <a:gd name="T43" fmla="*/ 42 h 239"/>
                <a:gd name="T44" fmla="*/ 218 w 232"/>
                <a:gd name="T45" fmla="*/ 119 h 239"/>
                <a:gd name="T46" fmla="*/ 188 w 232"/>
                <a:gd name="T47" fmla="*/ 191 h 239"/>
                <a:gd name="T48" fmla="*/ 139 w 232"/>
                <a:gd name="T49" fmla="*/ 219 h 239"/>
                <a:gd name="T50" fmla="*/ 142 w 232"/>
                <a:gd name="T51" fmla="*/ 232 h 239"/>
                <a:gd name="T52" fmla="*/ 198 w 232"/>
                <a:gd name="T53" fmla="*/ 201 h 239"/>
                <a:gd name="T54" fmla="*/ 232 w 232"/>
                <a:gd name="T55" fmla="*/ 119 h 239"/>
                <a:gd name="T56" fmla="*/ 188 w 232"/>
                <a:gd name="T57" fmla="*/ 2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2" h="239">
                  <a:moveTo>
                    <a:pt x="116" y="88"/>
                  </a:moveTo>
                  <a:cubicBezTo>
                    <a:pt x="98" y="88"/>
                    <a:pt x="84" y="102"/>
                    <a:pt x="84" y="119"/>
                  </a:cubicBezTo>
                  <a:cubicBezTo>
                    <a:pt x="84" y="137"/>
                    <a:pt x="98" y="151"/>
                    <a:pt x="116" y="151"/>
                  </a:cubicBezTo>
                  <a:cubicBezTo>
                    <a:pt x="134" y="151"/>
                    <a:pt x="148" y="137"/>
                    <a:pt x="148" y="119"/>
                  </a:cubicBezTo>
                  <a:cubicBezTo>
                    <a:pt x="148" y="102"/>
                    <a:pt x="134" y="88"/>
                    <a:pt x="116" y="88"/>
                  </a:cubicBezTo>
                  <a:close/>
                  <a:moveTo>
                    <a:pt x="49" y="197"/>
                  </a:moveTo>
                  <a:cubicBezTo>
                    <a:pt x="47" y="195"/>
                    <a:pt x="46" y="193"/>
                    <a:pt x="44" y="191"/>
                  </a:cubicBezTo>
                  <a:cubicBezTo>
                    <a:pt x="25" y="172"/>
                    <a:pt x="14" y="147"/>
                    <a:pt x="14" y="119"/>
                  </a:cubicBezTo>
                  <a:cubicBezTo>
                    <a:pt x="14" y="71"/>
                    <a:pt x="48" y="30"/>
                    <a:pt x="93" y="20"/>
                  </a:cubicBezTo>
                  <a:cubicBezTo>
                    <a:pt x="90" y="7"/>
                    <a:pt x="90" y="7"/>
                    <a:pt x="90" y="7"/>
                  </a:cubicBezTo>
                  <a:cubicBezTo>
                    <a:pt x="39" y="19"/>
                    <a:pt x="0" y="65"/>
                    <a:pt x="0" y="119"/>
                  </a:cubicBezTo>
                  <a:cubicBezTo>
                    <a:pt x="0" y="150"/>
                    <a:pt x="12" y="179"/>
                    <a:pt x="34" y="201"/>
                  </a:cubicBezTo>
                  <a:cubicBezTo>
                    <a:pt x="37" y="204"/>
                    <a:pt x="41" y="207"/>
                    <a:pt x="44" y="210"/>
                  </a:cubicBezTo>
                  <a:cubicBezTo>
                    <a:pt x="34" y="239"/>
                    <a:pt x="34" y="239"/>
                    <a:pt x="34" y="239"/>
                  </a:cubicBezTo>
                  <a:cubicBezTo>
                    <a:pt x="116" y="228"/>
                    <a:pt x="116" y="228"/>
                    <a:pt x="116" y="228"/>
                  </a:cubicBezTo>
                  <a:cubicBezTo>
                    <a:pt x="60" y="167"/>
                    <a:pt x="60" y="167"/>
                    <a:pt x="60" y="167"/>
                  </a:cubicBezTo>
                  <a:lnTo>
                    <a:pt x="49" y="197"/>
                  </a:lnTo>
                  <a:close/>
                  <a:moveTo>
                    <a:pt x="188" y="29"/>
                  </a:moveTo>
                  <a:cubicBezTo>
                    <a:pt x="198" y="0"/>
                    <a:pt x="198" y="0"/>
                    <a:pt x="198" y="0"/>
                  </a:cubicBezTo>
                  <a:cubicBezTo>
                    <a:pt x="116" y="10"/>
                    <a:pt x="116" y="10"/>
                    <a:pt x="116" y="10"/>
                  </a:cubicBezTo>
                  <a:cubicBezTo>
                    <a:pt x="172" y="72"/>
                    <a:pt x="172" y="72"/>
                    <a:pt x="172" y="72"/>
                  </a:cubicBezTo>
                  <a:cubicBezTo>
                    <a:pt x="183" y="42"/>
                    <a:pt x="183" y="42"/>
                    <a:pt x="183" y="42"/>
                  </a:cubicBezTo>
                  <a:cubicBezTo>
                    <a:pt x="204" y="61"/>
                    <a:pt x="218" y="89"/>
                    <a:pt x="218" y="119"/>
                  </a:cubicBezTo>
                  <a:cubicBezTo>
                    <a:pt x="218" y="147"/>
                    <a:pt x="207" y="172"/>
                    <a:pt x="188" y="191"/>
                  </a:cubicBezTo>
                  <a:cubicBezTo>
                    <a:pt x="174" y="205"/>
                    <a:pt x="157" y="214"/>
                    <a:pt x="139" y="219"/>
                  </a:cubicBezTo>
                  <a:cubicBezTo>
                    <a:pt x="142" y="232"/>
                    <a:pt x="142" y="232"/>
                    <a:pt x="142" y="232"/>
                  </a:cubicBezTo>
                  <a:cubicBezTo>
                    <a:pt x="163" y="227"/>
                    <a:pt x="182" y="217"/>
                    <a:pt x="198" y="201"/>
                  </a:cubicBezTo>
                  <a:cubicBezTo>
                    <a:pt x="220" y="179"/>
                    <a:pt x="232" y="150"/>
                    <a:pt x="232" y="119"/>
                  </a:cubicBezTo>
                  <a:cubicBezTo>
                    <a:pt x="232" y="83"/>
                    <a:pt x="214" y="50"/>
                    <a:pt x="188" y="29"/>
                  </a:cubicBezTo>
                  <a:close/>
                </a:path>
              </a:pathLst>
            </a:custGeom>
            <a:solidFill>
              <a:schemeClr val="accent4"/>
            </a:solidFill>
            <a:ln>
              <a:noFill/>
            </a:ln>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文本框 102"/>
            <p:cNvSpPr txBox="1"/>
            <p:nvPr/>
          </p:nvSpPr>
          <p:spPr>
            <a:xfrm>
              <a:off x="1381398" y="4531400"/>
              <a:ext cx="1653625" cy="333802"/>
            </a:xfrm>
            <a:prstGeom prst="rect">
              <a:avLst/>
            </a:prstGeom>
            <a:noFill/>
          </p:spPr>
          <p:txBody>
            <a:bodyPr wrap="square" rtlCol="0">
              <a:spAutoFit/>
            </a:bodyPr>
            <a:lstStyle/>
            <a:p>
              <a:r>
                <a:rPr lang="zh-CN" altLang="en-US" sz="1685"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在此添加标题</a:t>
              </a:r>
              <a:endParaRPr lang="zh-CN" altLang="en-US" sz="1685"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9" name="组合 48"/>
          <p:cNvGrpSpPr/>
          <p:nvPr/>
        </p:nvGrpSpPr>
        <p:grpSpPr>
          <a:xfrm>
            <a:off x="1416566" y="1713626"/>
            <a:ext cx="2771819" cy="1746539"/>
            <a:chOff x="1342678" y="1269554"/>
            <a:chExt cx="2627897" cy="1656452"/>
          </a:xfrm>
        </p:grpSpPr>
        <p:sp>
          <p:nvSpPr>
            <p:cNvPr id="54" name="Freeform 979"/>
            <p:cNvSpPr>
              <a:spLocks noEditPoints="1"/>
            </p:cNvSpPr>
            <p:nvPr/>
          </p:nvSpPr>
          <p:spPr bwMode="auto">
            <a:xfrm>
              <a:off x="1730116" y="1269554"/>
              <a:ext cx="642872" cy="574887"/>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solidFill>
              <a:schemeClr val="accent2"/>
            </a:solidFill>
            <a:ln>
              <a:noFill/>
            </a:ln>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文本框 118"/>
            <p:cNvSpPr txBox="1"/>
            <p:nvPr/>
          </p:nvSpPr>
          <p:spPr>
            <a:xfrm>
              <a:off x="1342678" y="1809776"/>
              <a:ext cx="1653625" cy="333802"/>
            </a:xfrm>
            <a:prstGeom prst="rect">
              <a:avLst/>
            </a:prstGeom>
            <a:noFill/>
          </p:spPr>
          <p:txBody>
            <a:bodyPr wrap="square" rtlCol="0">
              <a:spAutoFit/>
            </a:bodyPr>
            <a:lstStyle/>
            <a:p>
              <a:r>
                <a:rPr lang="zh-CN" altLang="en-US" sz="1685"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在此添加标题</a:t>
              </a:r>
              <a:endParaRPr lang="zh-CN" altLang="en-US" sz="1685"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矩形 47"/>
            <p:cNvSpPr>
              <a:spLocks noChangeArrowheads="1"/>
            </p:cNvSpPr>
            <p:nvPr/>
          </p:nvSpPr>
          <p:spPr bwMode="auto">
            <a:xfrm>
              <a:off x="1364665" y="2136297"/>
              <a:ext cx="2605910" cy="789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319" tIns="36160" rIns="72319" bIns="36160">
              <a:spAutoFit/>
            </a:bodyPr>
            <a:lstStyle/>
            <a:p>
              <a:pPr>
                <a:lnSpc>
                  <a:spcPct val="130000"/>
                </a:lnSpc>
                <a:spcBef>
                  <a:spcPct val="0"/>
                </a:spcBef>
              </a:pPr>
              <a:r>
                <a:rPr lang="zh-CN" altLang="en-US"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a:t>
              </a:r>
              <a:endParaRPr lang="en-US" altLang="zh-CN"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3" name="矩形 47"/>
          <p:cNvSpPr>
            <a:spLocks noChangeArrowheads="1"/>
          </p:cNvSpPr>
          <p:nvPr/>
        </p:nvSpPr>
        <p:spPr bwMode="auto">
          <a:xfrm>
            <a:off x="1492225" y="5740400"/>
            <a:ext cx="2748627" cy="832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319" tIns="36160" rIns="72319" bIns="36160">
            <a:spAutoFit/>
          </a:bodyPr>
          <a:lstStyle/>
          <a:p>
            <a:pPr>
              <a:lnSpc>
                <a:spcPct val="130000"/>
              </a:lnSpc>
              <a:spcBef>
                <a:spcPct val="0"/>
              </a:spcBef>
            </a:pPr>
            <a:r>
              <a:rPr lang="zh-CN" altLang="en-US"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a:t>
            </a:r>
            <a:endParaRPr lang="en-US" altLang="zh-CN"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7" name="组合 16"/>
          <p:cNvGrpSpPr/>
          <p:nvPr/>
        </p:nvGrpSpPr>
        <p:grpSpPr>
          <a:xfrm>
            <a:off x="8024359" y="1354321"/>
            <a:ext cx="2773151" cy="1802147"/>
            <a:chOff x="7607374" y="928782"/>
            <a:chExt cx="2629160" cy="1709192"/>
          </a:xfrm>
        </p:grpSpPr>
        <p:sp>
          <p:nvSpPr>
            <p:cNvPr id="42" name="Freeform 975"/>
            <p:cNvSpPr>
              <a:spLocks noEditPoints="1"/>
            </p:cNvSpPr>
            <p:nvPr/>
          </p:nvSpPr>
          <p:spPr bwMode="auto">
            <a:xfrm>
              <a:off x="9378174" y="928782"/>
              <a:ext cx="425060" cy="524931"/>
            </a:xfrm>
            <a:custGeom>
              <a:avLst/>
              <a:gdLst>
                <a:gd name="T0" fmla="*/ 120 w 349"/>
                <a:gd name="T1" fmla="*/ 0 h 431"/>
                <a:gd name="T2" fmla="*/ 117 w 349"/>
                <a:gd name="T3" fmla="*/ 3 h 431"/>
                <a:gd name="T4" fmla="*/ 2 w 349"/>
                <a:gd name="T5" fmla="*/ 117 h 431"/>
                <a:gd name="T6" fmla="*/ 0 w 349"/>
                <a:gd name="T7" fmla="*/ 120 h 431"/>
                <a:gd name="T8" fmla="*/ 0 w 349"/>
                <a:gd name="T9" fmla="*/ 431 h 431"/>
                <a:gd name="T10" fmla="*/ 349 w 349"/>
                <a:gd name="T11" fmla="*/ 431 h 431"/>
                <a:gd name="T12" fmla="*/ 349 w 349"/>
                <a:gd name="T13" fmla="*/ 0 h 431"/>
                <a:gd name="T14" fmla="*/ 120 w 349"/>
                <a:gd name="T15" fmla="*/ 0 h 431"/>
                <a:gd name="T16" fmla="*/ 114 w 349"/>
                <a:gd name="T17" fmla="*/ 37 h 431"/>
                <a:gd name="T18" fmla="*/ 114 w 349"/>
                <a:gd name="T19" fmla="*/ 114 h 431"/>
                <a:gd name="T20" fmla="*/ 37 w 349"/>
                <a:gd name="T21" fmla="*/ 114 h 431"/>
                <a:gd name="T22" fmla="*/ 114 w 349"/>
                <a:gd name="T23" fmla="*/ 37 h 431"/>
                <a:gd name="T24" fmla="*/ 328 w 349"/>
                <a:gd name="T25" fmla="*/ 410 h 431"/>
                <a:gd name="T26" fmla="*/ 20 w 349"/>
                <a:gd name="T27" fmla="*/ 410 h 431"/>
                <a:gd name="T28" fmla="*/ 20 w 349"/>
                <a:gd name="T29" fmla="*/ 136 h 431"/>
                <a:gd name="T30" fmla="*/ 135 w 349"/>
                <a:gd name="T31" fmla="*/ 136 h 431"/>
                <a:gd name="T32" fmla="*/ 135 w 349"/>
                <a:gd name="T33" fmla="*/ 22 h 431"/>
                <a:gd name="T34" fmla="*/ 328 w 349"/>
                <a:gd name="T35" fmla="*/ 22 h 431"/>
                <a:gd name="T36" fmla="*/ 328 w 349"/>
                <a:gd name="T37" fmla="*/ 410 h 431"/>
                <a:gd name="T38" fmla="*/ 75 w 349"/>
                <a:gd name="T39" fmla="*/ 317 h 431"/>
                <a:gd name="T40" fmla="*/ 145 w 349"/>
                <a:gd name="T41" fmla="*/ 249 h 431"/>
                <a:gd name="T42" fmla="*/ 187 w 349"/>
                <a:gd name="T43" fmla="*/ 290 h 431"/>
                <a:gd name="T44" fmla="*/ 300 w 349"/>
                <a:gd name="T45" fmla="*/ 178 h 431"/>
                <a:gd name="T46" fmla="*/ 285 w 349"/>
                <a:gd name="T47" fmla="*/ 163 h 431"/>
                <a:gd name="T48" fmla="*/ 187 w 349"/>
                <a:gd name="T49" fmla="*/ 259 h 431"/>
                <a:gd name="T50" fmla="*/ 152 w 349"/>
                <a:gd name="T51" fmla="*/ 225 h 431"/>
                <a:gd name="T52" fmla="*/ 145 w 349"/>
                <a:gd name="T53" fmla="*/ 218 h 431"/>
                <a:gd name="T54" fmla="*/ 138 w 349"/>
                <a:gd name="T55" fmla="*/ 225 h 431"/>
                <a:gd name="T56" fmla="*/ 60 w 349"/>
                <a:gd name="T57" fmla="*/ 302 h 431"/>
                <a:gd name="T58" fmla="*/ 75 w 349"/>
                <a:gd name="T59" fmla="*/ 317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9" h="431">
                  <a:moveTo>
                    <a:pt x="120" y="0"/>
                  </a:moveTo>
                  <a:lnTo>
                    <a:pt x="117" y="3"/>
                  </a:lnTo>
                  <a:lnTo>
                    <a:pt x="2" y="117"/>
                  </a:lnTo>
                  <a:lnTo>
                    <a:pt x="0" y="120"/>
                  </a:lnTo>
                  <a:lnTo>
                    <a:pt x="0" y="431"/>
                  </a:lnTo>
                  <a:lnTo>
                    <a:pt x="349" y="431"/>
                  </a:lnTo>
                  <a:lnTo>
                    <a:pt x="349" y="0"/>
                  </a:lnTo>
                  <a:lnTo>
                    <a:pt x="120" y="0"/>
                  </a:lnTo>
                  <a:close/>
                  <a:moveTo>
                    <a:pt x="114" y="37"/>
                  </a:moveTo>
                  <a:lnTo>
                    <a:pt x="114" y="114"/>
                  </a:lnTo>
                  <a:lnTo>
                    <a:pt x="37" y="114"/>
                  </a:lnTo>
                  <a:lnTo>
                    <a:pt x="114" y="37"/>
                  </a:lnTo>
                  <a:close/>
                  <a:moveTo>
                    <a:pt x="328" y="410"/>
                  </a:moveTo>
                  <a:lnTo>
                    <a:pt x="20" y="410"/>
                  </a:lnTo>
                  <a:lnTo>
                    <a:pt x="20" y="136"/>
                  </a:lnTo>
                  <a:lnTo>
                    <a:pt x="135" y="136"/>
                  </a:lnTo>
                  <a:lnTo>
                    <a:pt x="135" y="22"/>
                  </a:lnTo>
                  <a:lnTo>
                    <a:pt x="328" y="22"/>
                  </a:lnTo>
                  <a:lnTo>
                    <a:pt x="328" y="410"/>
                  </a:lnTo>
                  <a:close/>
                  <a:moveTo>
                    <a:pt x="75" y="317"/>
                  </a:moveTo>
                  <a:lnTo>
                    <a:pt x="145" y="249"/>
                  </a:lnTo>
                  <a:lnTo>
                    <a:pt x="187" y="290"/>
                  </a:lnTo>
                  <a:lnTo>
                    <a:pt x="300" y="178"/>
                  </a:lnTo>
                  <a:lnTo>
                    <a:pt x="285" y="163"/>
                  </a:lnTo>
                  <a:lnTo>
                    <a:pt x="187" y="259"/>
                  </a:lnTo>
                  <a:lnTo>
                    <a:pt x="152" y="225"/>
                  </a:lnTo>
                  <a:lnTo>
                    <a:pt x="145" y="218"/>
                  </a:lnTo>
                  <a:lnTo>
                    <a:pt x="138" y="225"/>
                  </a:lnTo>
                  <a:lnTo>
                    <a:pt x="60" y="302"/>
                  </a:lnTo>
                  <a:lnTo>
                    <a:pt x="75" y="317"/>
                  </a:lnTo>
                  <a:close/>
                </a:path>
              </a:pathLst>
            </a:custGeom>
            <a:solidFill>
              <a:schemeClr val="accent1"/>
            </a:solidFill>
            <a:ln>
              <a:noFill/>
            </a:ln>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文本框 96"/>
            <p:cNvSpPr txBox="1"/>
            <p:nvPr/>
          </p:nvSpPr>
          <p:spPr>
            <a:xfrm>
              <a:off x="8834069" y="1507064"/>
              <a:ext cx="1402465" cy="333802"/>
            </a:xfrm>
            <a:prstGeom prst="rect">
              <a:avLst/>
            </a:prstGeom>
            <a:noFill/>
          </p:spPr>
          <p:txBody>
            <a:bodyPr wrap="square" rtlCol="0">
              <a:spAutoFit/>
            </a:bodyPr>
            <a:lstStyle/>
            <a:p>
              <a:r>
                <a:rPr lang="zh-CN" altLang="en-US" sz="1685"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在此添加标题</a:t>
              </a:r>
              <a:endParaRPr lang="zh-CN" altLang="en-US" sz="1685"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矩形 47"/>
            <p:cNvSpPr>
              <a:spLocks noChangeArrowheads="1"/>
            </p:cNvSpPr>
            <p:nvPr/>
          </p:nvSpPr>
          <p:spPr bwMode="auto">
            <a:xfrm>
              <a:off x="7607374" y="1848265"/>
              <a:ext cx="2605910" cy="789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319" tIns="36160" rIns="72319" bIns="36160">
              <a:spAutoFit/>
            </a:bodyPr>
            <a:lstStyle/>
            <a:p>
              <a:pPr algn="r">
                <a:lnSpc>
                  <a:spcPct val="130000"/>
                </a:lnSpc>
                <a:spcBef>
                  <a:spcPct val="0"/>
                </a:spcBef>
              </a:pPr>
              <a:r>
                <a:rPr lang="zh-CN" altLang="en-US"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a:t>
              </a:r>
              <a:endParaRPr lang="en-US" altLang="zh-CN"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 name="组合 40"/>
          <p:cNvGrpSpPr/>
          <p:nvPr/>
        </p:nvGrpSpPr>
        <p:grpSpPr>
          <a:xfrm>
            <a:off x="8078683" y="3490485"/>
            <a:ext cx="2748627" cy="1943098"/>
            <a:chOff x="7658876" y="2954762"/>
            <a:chExt cx="2605910" cy="1842873"/>
          </a:xfrm>
        </p:grpSpPr>
        <p:sp>
          <p:nvSpPr>
            <p:cNvPr id="46" name="Freeform 987"/>
            <p:cNvSpPr>
              <a:spLocks noEditPoints="1"/>
            </p:cNvSpPr>
            <p:nvPr/>
          </p:nvSpPr>
          <p:spPr bwMode="auto">
            <a:xfrm>
              <a:off x="9385696" y="2954762"/>
              <a:ext cx="446333" cy="717951"/>
            </a:xfrm>
            <a:custGeom>
              <a:avLst/>
              <a:gdLst>
                <a:gd name="T0" fmla="*/ 133 w 205"/>
                <a:gd name="T1" fmla="*/ 170 h 331"/>
                <a:gd name="T2" fmla="*/ 148 w 205"/>
                <a:gd name="T3" fmla="*/ 126 h 331"/>
                <a:gd name="T4" fmla="*/ 148 w 205"/>
                <a:gd name="T5" fmla="*/ 110 h 331"/>
                <a:gd name="T6" fmla="*/ 48 w 205"/>
                <a:gd name="T7" fmla="*/ 118 h 331"/>
                <a:gd name="T8" fmla="*/ 71 w 205"/>
                <a:gd name="T9" fmla="*/ 126 h 331"/>
                <a:gd name="T10" fmla="*/ 39 w 205"/>
                <a:gd name="T11" fmla="*/ 224 h 331"/>
                <a:gd name="T12" fmla="*/ 44 w 205"/>
                <a:gd name="T13" fmla="*/ 331 h 331"/>
                <a:gd name="T14" fmla="*/ 205 w 205"/>
                <a:gd name="T15" fmla="*/ 298 h 331"/>
                <a:gd name="T16" fmla="*/ 161 w 205"/>
                <a:gd name="T17" fmla="*/ 315 h 331"/>
                <a:gd name="T18" fmla="*/ 16 w 205"/>
                <a:gd name="T19" fmla="*/ 298 h 331"/>
                <a:gd name="T20" fmla="*/ 87 w 205"/>
                <a:gd name="T21" fmla="*/ 170 h 331"/>
                <a:gd name="T22" fmla="*/ 117 w 205"/>
                <a:gd name="T23" fmla="*/ 126 h 331"/>
                <a:gd name="T24" fmla="*/ 153 w 205"/>
                <a:gd name="T25" fmla="*/ 234 h 331"/>
                <a:gd name="T26" fmla="*/ 161 w 205"/>
                <a:gd name="T27" fmla="*/ 315 h 331"/>
                <a:gd name="T28" fmla="*/ 121 w 205"/>
                <a:gd name="T29" fmla="*/ 262 h 331"/>
                <a:gd name="T30" fmla="*/ 101 w 205"/>
                <a:gd name="T31" fmla="*/ 258 h 331"/>
                <a:gd name="T32" fmla="*/ 63 w 205"/>
                <a:gd name="T33" fmla="*/ 263 h 331"/>
                <a:gd name="T34" fmla="*/ 48 w 205"/>
                <a:gd name="T35" fmla="*/ 259 h 331"/>
                <a:gd name="T36" fmla="*/ 24 w 205"/>
                <a:gd name="T37" fmla="*/ 298 h 331"/>
                <a:gd name="T38" fmla="*/ 161 w 205"/>
                <a:gd name="T39" fmla="*/ 307 h 331"/>
                <a:gd name="T40" fmla="*/ 167 w 205"/>
                <a:gd name="T41" fmla="*/ 266 h 331"/>
                <a:gd name="T42" fmla="*/ 165 w 205"/>
                <a:gd name="T43" fmla="*/ 264 h 331"/>
                <a:gd name="T44" fmla="*/ 144 w 205"/>
                <a:gd name="T45" fmla="*/ 248 h 331"/>
                <a:gd name="T46" fmla="*/ 124 w 205"/>
                <a:gd name="T47" fmla="*/ 23 h 331"/>
                <a:gd name="T48" fmla="*/ 124 w 205"/>
                <a:gd name="T49" fmla="*/ 0 h 331"/>
                <a:gd name="T50" fmla="*/ 124 w 205"/>
                <a:gd name="T51" fmla="*/ 23 h 331"/>
                <a:gd name="T52" fmla="*/ 91 w 205"/>
                <a:gd name="T53" fmla="*/ 49 h 331"/>
                <a:gd name="T54" fmla="*/ 74 w 205"/>
                <a:gd name="T55" fmla="*/ 32 h 331"/>
                <a:gd name="T56" fmla="*/ 58 w 205"/>
                <a:gd name="T57" fmla="*/ 49 h 331"/>
                <a:gd name="T58" fmla="*/ 68 w 205"/>
                <a:gd name="T59" fmla="*/ 43 h 331"/>
                <a:gd name="T60" fmla="*/ 80 w 205"/>
                <a:gd name="T61" fmla="*/ 43 h 331"/>
                <a:gd name="T62" fmla="*/ 74 w 205"/>
                <a:gd name="T63" fmla="*/ 57 h 331"/>
                <a:gd name="T64" fmla="*/ 68 w 205"/>
                <a:gd name="T65" fmla="*/ 43 h 331"/>
                <a:gd name="T66" fmla="*/ 92 w 205"/>
                <a:gd name="T67" fmla="*/ 102 h 331"/>
                <a:gd name="T68" fmla="*/ 98 w 205"/>
                <a:gd name="T69" fmla="*/ 82 h 331"/>
                <a:gd name="T70" fmla="*/ 129 w 205"/>
                <a:gd name="T71" fmla="*/ 82 h 331"/>
                <a:gd name="T72" fmla="*/ 134 w 205"/>
                <a:gd name="T73" fmla="*/ 102 h 331"/>
                <a:gd name="T74" fmla="*/ 143 w 205"/>
                <a:gd name="T75" fmla="*/ 97 h 331"/>
                <a:gd name="T76" fmla="*/ 113 w 205"/>
                <a:gd name="T77" fmla="*/ 68 h 331"/>
                <a:gd name="T78" fmla="*/ 84 w 205"/>
                <a:gd name="T79" fmla="*/ 9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5" h="331">
                  <a:moveTo>
                    <a:pt x="165" y="224"/>
                  </a:moveTo>
                  <a:cubicBezTo>
                    <a:pt x="150" y="204"/>
                    <a:pt x="133" y="184"/>
                    <a:pt x="133" y="170"/>
                  </a:cubicBezTo>
                  <a:cubicBezTo>
                    <a:pt x="133" y="126"/>
                    <a:pt x="133" y="126"/>
                    <a:pt x="133" y="126"/>
                  </a:cubicBezTo>
                  <a:cubicBezTo>
                    <a:pt x="148" y="126"/>
                    <a:pt x="148" y="126"/>
                    <a:pt x="148" y="126"/>
                  </a:cubicBezTo>
                  <a:cubicBezTo>
                    <a:pt x="153" y="126"/>
                    <a:pt x="156" y="122"/>
                    <a:pt x="156" y="118"/>
                  </a:cubicBezTo>
                  <a:cubicBezTo>
                    <a:pt x="156" y="113"/>
                    <a:pt x="153" y="110"/>
                    <a:pt x="148" y="110"/>
                  </a:cubicBezTo>
                  <a:cubicBezTo>
                    <a:pt x="56" y="110"/>
                    <a:pt x="56" y="110"/>
                    <a:pt x="56" y="110"/>
                  </a:cubicBezTo>
                  <a:cubicBezTo>
                    <a:pt x="52" y="110"/>
                    <a:pt x="48" y="113"/>
                    <a:pt x="48" y="118"/>
                  </a:cubicBezTo>
                  <a:cubicBezTo>
                    <a:pt x="48" y="122"/>
                    <a:pt x="52" y="126"/>
                    <a:pt x="56" y="126"/>
                  </a:cubicBezTo>
                  <a:cubicBezTo>
                    <a:pt x="71" y="126"/>
                    <a:pt x="71" y="126"/>
                    <a:pt x="71" y="126"/>
                  </a:cubicBezTo>
                  <a:cubicBezTo>
                    <a:pt x="71" y="170"/>
                    <a:pt x="71" y="170"/>
                    <a:pt x="71" y="170"/>
                  </a:cubicBezTo>
                  <a:cubicBezTo>
                    <a:pt x="71" y="184"/>
                    <a:pt x="55" y="204"/>
                    <a:pt x="39" y="224"/>
                  </a:cubicBezTo>
                  <a:cubicBezTo>
                    <a:pt x="20" y="249"/>
                    <a:pt x="0" y="274"/>
                    <a:pt x="0" y="298"/>
                  </a:cubicBezTo>
                  <a:cubicBezTo>
                    <a:pt x="0" y="318"/>
                    <a:pt x="16" y="331"/>
                    <a:pt x="44" y="331"/>
                  </a:cubicBezTo>
                  <a:cubicBezTo>
                    <a:pt x="161" y="331"/>
                    <a:pt x="161" y="331"/>
                    <a:pt x="161" y="331"/>
                  </a:cubicBezTo>
                  <a:cubicBezTo>
                    <a:pt x="188" y="331"/>
                    <a:pt x="205" y="318"/>
                    <a:pt x="205" y="298"/>
                  </a:cubicBezTo>
                  <a:cubicBezTo>
                    <a:pt x="205" y="274"/>
                    <a:pt x="185" y="249"/>
                    <a:pt x="165" y="224"/>
                  </a:cubicBezTo>
                  <a:close/>
                  <a:moveTo>
                    <a:pt x="161" y="315"/>
                  </a:moveTo>
                  <a:cubicBezTo>
                    <a:pt x="44" y="315"/>
                    <a:pt x="44" y="315"/>
                    <a:pt x="44" y="315"/>
                  </a:cubicBezTo>
                  <a:cubicBezTo>
                    <a:pt x="33" y="315"/>
                    <a:pt x="16" y="313"/>
                    <a:pt x="16" y="298"/>
                  </a:cubicBezTo>
                  <a:cubicBezTo>
                    <a:pt x="16" y="280"/>
                    <a:pt x="34" y="257"/>
                    <a:pt x="52" y="234"/>
                  </a:cubicBezTo>
                  <a:cubicBezTo>
                    <a:pt x="70" y="211"/>
                    <a:pt x="87" y="189"/>
                    <a:pt x="87" y="170"/>
                  </a:cubicBezTo>
                  <a:cubicBezTo>
                    <a:pt x="87" y="126"/>
                    <a:pt x="87" y="126"/>
                    <a:pt x="87" y="126"/>
                  </a:cubicBezTo>
                  <a:cubicBezTo>
                    <a:pt x="117" y="126"/>
                    <a:pt x="117" y="126"/>
                    <a:pt x="117" y="126"/>
                  </a:cubicBezTo>
                  <a:cubicBezTo>
                    <a:pt x="117" y="170"/>
                    <a:pt x="117" y="170"/>
                    <a:pt x="117" y="170"/>
                  </a:cubicBezTo>
                  <a:cubicBezTo>
                    <a:pt x="117" y="189"/>
                    <a:pt x="135" y="211"/>
                    <a:pt x="153" y="234"/>
                  </a:cubicBezTo>
                  <a:cubicBezTo>
                    <a:pt x="171" y="257"/>
                    <a:pt x="189" y="280"/>
                    <a:pt x="189" y="298"/>
                  </a:cubicBezTo>
                  <a:cubicBezTo>
                    <a:pt x="189" y="313"/>
                    <a:pt x="171" y="315"/>
                    <a:pt x="161" y="315"/>
                  </a:cubicBezTo>
                  <a:close/>
                  <a:moveTo>
                    <a:pt x="122" y="263"/>
                  </a:moveTo>
                  <a:cubicBezTo>
                    <a:pt x="122" y="263"/>
                    <a:pt x="121" y="263"/>
                    <a:pt x="121" y="262"/>
                  </a:cubicBezTo>
                  <a:cubicBezTo>
                    <a:pt x="118" y="258"/>
                    <a:pt x="114" y="256"/>
                    <a:pt x="109" y="256"/>
                  </a:cubicBezTo>
                  <a:cubicBezTo>
                    <a:pt x="106" y="256"/>
                    <a:pt x="103" y="257"/>
                    <a:pt x="101" y="258"/>
                  </a:cubicBezTo>
                  <a:cubicBezTo>
                    <a:pt x="99" y="250"/>
                    <a:pt x="91" y="244"/>
                    <a:pt x="82" y="244"/>
                  </a:cubicBezTo>
                  <a:cubicBezTo>
                    <a:pt x="72" y="244"/>
                    <a:pt x="63" y="252"/>
                    <a:pt x="63" y="263"/>
                  </a:cubicBezTo>
                  <a:cubicBezTo>
                    <a:pt x="63" y="264"/>
                    <a:pt x="63" y="264"/>
                    <a:pt x="63" y="265"/>
                  </a:cubicBezTo>
                  <a:cubicBezTo>
                    <a:pt x="59" y="261"/>
                    <a:pt x="54" y="259"/>
                    <a:pt x="48" y="259"/>
                  </a:cubicBezTo>
                  <a:cubicBezTo>
                    <a:pt x="46" y="259"/>
                    <a:pt x="44" y="260"/>
                    <a:pt x="42" y="260"/>
                  </a:cubicBezTo>
                  <a:cubicBezTo>
                    <a:pt x="32" y="274"/>
                    <a:pt x="24" y="288"/>
                    <a:pt x="24" y="298"/>
                  </a:cubicBezTo>
                  <a:cubicBezTo>
                    <a:pt x="24" y="306"/>
                    <a:pt x="34" y="307"/>
                    <a:pt x="44" y="307"/>
                  </a:cubicBezTo>
                  <a:cubicBezTo>
                    <a:pt x="161" y="307"/>
                    <a:pt x="161" y="307"/>
                    <a:pt x="161" y="307"/>
                  </a:cubicBezTo>
                  <a:cubicBezTo>
                    <a:pt x="170" y="307"/>
                    <a:pt x="181" y="306"/>
                    <a:pt x="181" y="298"/>
                  </a:cubicBezTo>
                  <a:cubicBezTo>
                    <a:pt x="181" y="289"/>
                    <a:pt x="175" y="278"/>
                    <a:pt x="167" y="266"/>
                  </a:cubicBezTo>
                  <a:cubicBezTo>
                    <a:pt x="167" y="266"/>
                    <a:pt x="166" y="266"/>
                    <a:pt x="166" y="266"/>
                  </a:cubicBezTo>
                  <a:cubicBezTo>
                    <a:pt x="166" y="265"/>
                    <a:pt x="166" y="265"/>
                    <a:pt x="165" y="264"/>
                  </a:cubicBezTo>
                  <a:cubicBezTo>
                    <a:pt x="163" y="260"/>
                    <a:pt x="160" y="256"/>
                    <a:pt x="156" y="252"/>
                  </a:cubicBezTo>
                  <a:cubicBezTo>
                    <a:pt x="153" y="249"/>
                    <a:pt x="148" y="248"/>
                    <a:pt x="144" y="248"/>
                  </a:cubicBezTo>
                  <a:cubicBezTo>
                    <a:pt x="134" y="248"/>
                    <a:pt x="125" y="254"/>
                    <a:pt x="122" y="263"/>
                  </a:cubicBezTo>
                  <a:close/>
                  <a:moveTo>
                    <a:pt x="124" y="23"/>
                  </a:moveTo>
                  <a:cubicBezTo>
                    <a:pt x="130" y="23"/>
                    <a:pt x="135" y="18"/>
                    <a:pt x="135" y="11"/>
                  </a:cubicBezTo>
                  <a:cubicBezTo>
                    <a:pt x="135" y="5"/>
                    <a:pt x="130" y="0"/>
                    <a:pt x="124" y="0"/>
                  </a:cubicBezTo>
                  <a:cubicBezTo>
                    <a:pt x="118" y="0"/>
                    <a:pt x="112" y="5"/>
                    <a:pt x="112" y="11"/>
                  </a:cubicBezTo>
                  <a:cubicBezTo>
                    <a:pt x="112" y="18"/>
                    <a:pt x="118" y="23"/>
                    <a:pt x="124" y="23"/>
                  </a:cubicBezTo>
                  <a:close/>
                  <a:moveTo>
                    <a:pt x="74" y="65"/>
                  </a:moveTo>
                  <a:cubicBezTo>
                    <a:pt x="83" y="65"/>
                    <a:pt x="91" y="58"/>
                    <a:pt x="91" y="49"/>
                  </a:cubicBezTo>
                  <a:cubicBezTo>
                    <a:pt x="91" y="45"/>
                    <a:pt x="89" y="40"/>
                    <a:pt x="86" y="37"/>
                  </a:cubicBezTo>
                  <a:cubicBezTo>
                    <a:pt x="83" y="34"/>
                    <a:pt x="79" y="32"/>
                    <a:pt x="74" y="32"/>
                  </a:cubicBezTo>
                  <a:cubicBezTo>
                    <a:pt x="70" y="32"/>
                    <a:pt x="66" y="34"/>
                    <a:pt x="62" y="37"/>
                  </a:cubicBezTo>
                  <a:cubicBezTo>
                    <a:pt x="59" y="40"/>
                    <a:pt x="58" y="45"/>
                    <a:pt x="58" y="49"/>
                  </a:cubicBezTo>
                  <a:cubicBezTo>
                    <a:pt x="58" y="58"/>
                    <a:pt x="65" y="65"/>
                    <a:pt x="74" y="65"/>
                  </a:cubicBezTo>
                  <a:close/>
                  <a:moveTo>
                    <a:pt x="68" y="43"/>
                  </a:moveTo>
                  <a:cubicBezTo>
                    <a:pt x="70" y="41"/>
                    <a:pt x="72" y="40"/>
                    <a:pt x="74" y="40"/>
                  </a:cubicBezTo>
                  <a:cubicBezTo>
                    <a:pt x="76" y="40"/>
                    <a:pt x="79" y="41"/>
                    <a:pt x="80" y="43"/>
                  </a:cubicBezTo>
                  <a:cubicBezTo>
                    <a:pt x="82" y="45"/>
                    <a:pt x="83" y="47"/>
                    <a:pt x="83" y="49"/>
                  </a:cubicBezTo>
                  <a:cubicBezTo>
                    <a:pt x="83" y="54"/>
                    <a:pt x="79" y="57"/>
                    <a:pt x="74" y="57"/>
                  </a:cubicBezTo>
                  <a:cubicBezTo>
                    <a:pt x="69" y="57"/>
                    <a:pt x="66" y="54"/>
                    <a:pt x="66" y="49"/>
                  </a:cubicBezTo>
                  <a:cubicBezTo>
                    <a:pt x="66" y="47"/>
                    <a:pt x="66" y="45"/>
                    <a:pt x="68" y="43"/>
                  </a:cubicBezTo>
                  <a:close/>
                  <a:moveTo>
                    <a:pt x="84" y="102"/>
                  </a:moveTo>
                  <a:cubicBezTo>
                    <a:pt x="92" y="102"/>
                    <a:pt x="92" y="102"/>
                    <a:pt x="92" y="102"/>
                  </a:cubicBezTo>
                  <a:cubicBezTo>
                    <a:pt x="92" y="100"/>
                    <a:pt x="92" y="99"/>
                    <a:pt x="92" y="97"/>
                  </a:cubicBezTo>
                  <a:cubicBezTo>
                    <a:pt x="92" y="92"/>
                    <a:pt x="94" y="86"/>
                    <a:pt x="98" y="82"/>
                  </a:cubicBezTo>
                  <a:cubicBezTo>
                    <a:pt x="102" y="78"/>
                    <a:pt x="108" y="76"/>
                    <a:pt x="113" y="76"/>
                  </a:cubicBezTo>
                  <a:cubicBezTo>
                    <a:pt x="119" y="76"/>
                    <a:pt x="124" y="78"/>
                    <a:pt x="129" y="82"/>
                  </a:cubicBezTo>
                  <a:cubicBezTo>
                    <a:pt x="133" y="86"/>
                    <a:pt x="135" y="92"/>
                    <a:pt x="135" y="97"/>
                  </a:cubicBezTo>
                  <a:cubicBezTo>
                    <a:pt x="135" y="99"/>
                    <a:pt x="135" y="100"/>
                    <a:pt x="134" y="102"/>
                  </a:cubicBezTo>
                  <a:cubicBezTo>
                    <a:pt x="142" y="102"/>
                    <a:pt x="142" y="102"/>
                    <a:pt x="142" y="102"/>
                  </a:cubicBezTo>
                  <a:cubicBezTo>
                    <a:pt x="143" y="100"/>
                    <a:pt x="143" y="99"/>
                    <a:pt x="143" y="97"/>
                  </a:cubicBezTo>
                  <a:cubicBezTo>
                    <a:pt x="143" y="89"/>
                    <a:pt x="140" y="82"/>
                    <a:pt x="134" y="76"/>
                  </a:cubicBezTo>
                  <a:cubicBezTo>
                    <a:pt x="129" y="71"/>
                    <a:pt x="121" y="68"/>
                    <a:pt x="113" y="68"/>
                  </a:cubicBezTo>
                  <a:cubicBezTo>
                    <a:pt x="105" y="68"/>
                    <a:pt x="98" y="71"/>
                    <a:pt x="92" y="76"/>
                  </a:cubicBezTo>
                  <a:cubicBezTo>
                    <a:pt x="87" y="82"/>
                    <a:pt x="84" y="89"/>
                    <a:pt x="84" y="97"/>
                  </a:cubicBezTo>
                  <a:cubicBezTo>
                    <a:pt x="84" y="99"/>
                    <a:pt x="84" y="100"/>
                    <a:pt x="84" y="102"/>
                  </a:cubicBezTo>
                  <a:close/>
                </a:path>
              </a:pathLst>
            </a:custGeom>
            <a:solidFill>
              <a:schemeClr val="accent3"/>
            </a:solidFill>
            <a:ln>
              <a:noFill/>
            </a:ln>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文本框 98"/>
            <p:cNvSpPr txBox="1"/>
            <p:nvPr/>
          </p:nvSpPr>
          <p:spPr>
            <a:xfrm>
              <a:off x="8834069" y="3667304"/>
              <a:ext cx="1402465" cy="333802"/>
            </a:xfrm>
            <a:prstGeom prst="rect">
              <a:avLst/>
            </a:prstGeom>
            <a:noFill/>
          </p:spPr>
          <p:txBody>
            <a:bodyPr wrap="square" rtlCol="0">
              <a:spAutoFit/>
            </a:bodyPr>
            <a:lstStyle/>
            <a:p>
              <a:r>
                <a:rPr lang="zh-CN" altLang="en-US" sz="1685"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在此添加标题</a:t>
              </a:r>
              <a:endParaRPr lang="zh-CN" altLang="en-US" sz="1685"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矩形 47"/>
            <p:cNvSpPr>
              <a:spLocks noChangeArrowheads="1"/>
            </p:cNvSpPr>
            <p:nvPr/>
          </p:nvSpPr>
          <p:spPr bwMode="auto">
            <a:xfrm>
              <a:off x="7658876" y="4007926"/>
              <a:ext cx="2605910" cy="789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319" tIns="36160" rIns="72319" bIns="36160">
              <a:spAutoFit/>
            </a:bodyPr>
            <a:lstStyle/>
            <a:p>
              <a:pPr algn="r">
                <a:lnSpc>
                  <a:spcPct val="130000"/>
                </a:lnSpc>
                <a:spcBef>
                  <a:spcPct val="0"/>
                </a:spcBef>
              </a:pPr>
              <a:r>
                <a:rPr lang="zh-CN" altLang="en-US"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a:t>
              </a:r>
              <a:endParaRPr lang="en-US" altLang="zh-CN"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6" name="矩形 65"/>
          <p:cNvSpPr/>
          <p:nvPr/>
        </p:nvSpPr>
        <p:spPr>
          <a:xfrm>
            <a:off x="1061" y="397"/>
            <a:ext cx="12856633" cy="1028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矩形 66"/>
          <p:cNvSpPr/>
          <p:nvPr/>
        </p:nvSpPr>
        <p:spPr>
          <a:xfrm>
            <a:off x="1059" y="397"/>
            <a:ext cx="516916" cy="1028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TextBox 8"/>
          <p:cNvSpPr txBox="1"/>
          <p:nvPr/>
        </p:nvSpPr>
        <p:spPr>
          <a:xfrm>
            <a:off x="857862" y="280083"/>
            <a:ext cx="2092296" cy="369012"/>
          </a:xfrm>
          <a:prstGeom prst="rect">
            <a:avLst/>
          </a:prstGeom>
          <a:noFill/>
        </p:spPr>
        <p:txBody>
          <a:bodyPr wrap="square" lIns="0" tIns="0" rIns="0" bIns="0" rtlCol="0" anchor="ctr">
            <a:spAutoFit/>
          </a:bodyPr>
          <a:lstStyle/>
          <a:p>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TextBox 8"/>
          <p:cNvSpPr txBox="1"/>
          <p:nvPr/>
        </p:nvSpPr>
        <p:spPr>
          <a:xfrm>
            <a:off x="857862" y="693077"/>
            <a:ext cx="3138790" cy="215123"/>
          </a:xfrm>
          <a:prstGeom prst="rect">
            <a:avLst/>
          </a:prstGeom>
          <a:noFill/>
        </p:spPr>
        <p:txBody>
          <a:bodyPr wrap="square" lIns="0" tIns="0" rIns="0" bIns="0" rtlCol="0" anchor="ctr">
            <a:spAutoFit/>
          </a:bodyPr>
          <a:lstStyle/>
          <a:p>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矩形 70"/>
          <p:cNvSpPr/>
          <p:nvPr/>
        </p:nvSpPr>
        <p:spPr>
          <a:xfrm>
            <a:off x="1061" y="7097981"/>
            <a:ext cx="12856633" cy="45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750" advTm="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 fill="hold"/>
                                        <p:tgtEl>
                                          <p:spTgt spid="2"/>
                                        </p:tgtEl>
                                        <p:attrNameLst>
                                          <p:attrName>ppt_w</p:attrName>
                                        </p:attrNameLst>
                                      </p:cBhvr>
                                      <p:tavLst>
                                        <p:tav tm="0">
                                          <p:val>
                                            <p:fltVal val="0"/>
                                          </p:val>
                                        </p:tav>
                                        <p:tav tm="100000">
                                          <p:val>
                                            <p:strVal val="#ppt_w"/>
                                          </p:val>
                                        </p:tav>
                                      </p:tavLst>
                                    </p:anim>
                                    <p:anim calcmode="lin" valueType="num">
                                      <p:cBhvr>
                                        <p:cTn id="12" dur="100" fill="hold"/>
                                        <p:tgtEl>
                                          <p:spTgt spid="2"/>
                                        </p:tgtEl>
                                        <p:attrNameLst>
                                          <p:attrName>ppt_h</p:attrName>
                                        </p:attrNameLst>
                                      </p:cBhvr>
                                      <p:tavLst>
                                        <p:tav tm="0">
                                          <p:val>
                                            <p:fltVal val="0"/>
                                          </p:val>
                                        </p:tav>
                                        <p:tav tm="100000">
                                          <p:val>
                                            <p:strVal val="#ppt_h"/>
                                          </p:val>
                                        </p:tav>
                                      </p:tavLst>
                                    </p:anim>
                                    <p:animEffect transition="in" filter="fade">
                                      <p:cBhvr>
                                        <p:cTn id="13" dur="100"/>
                                        <p:tgtEl>
                                          <p:spTgt spid="2"/>
                                        </p:tgtEl>
                                      </p:cBhvr>
                                    </p:animEffect>
                                  </p:childTnLst>
                                </p:cTn>
                              </p:par>
                              <p:par>
                                <p:cTn id="14" presetID="6" presetClass="emph" presetSubtype="0" fill="hold" nodeType="withEffect">
                                  <p:stCondLst>
                                    <p:cond delay="100"/>
                                  </p:stCondLst>
                                  <p:childTnLst>
                                    <p:animScale>
                                      <p:cBhvr>
                                        <p:cTn id="15" dur="100" fill="hold"/>
                                        <p:tgtEl>
                                          <p:spTgt spid="2"/>
                                        </p:tgtEl>
                                      </p:cBhvr>
                                      <p:by x="110000" y="110000"/>
                                    </p:animScale>
                                  </p:childTnLst>
                                </p:cTn>
                              </p:par>
                              <p:par>
                                <p:cTn id="16" presetID="6" presetClass="emph" presetSubtype="0" fill="hold" nodeType="withEffect">
                                  <p:stCondLst>
                                    <p:cond delay="200"/>
                                  </p:stCondLst>
                                  <p:childTnLst>
                                    <p:animScale>
                                      <p:cBhvr>
                                        <p:cTn id="17" dur="200" fill="hold"/>
                                        <p:tgtEl>
                                          <p:spTgt spid="2"/>
                                        </p:tgtEl>
                                      </p:cBhvr>
                                      <p:by x="90000" y="90000"/>
                                    </p:animScale>
                                  </p:childTnLst>
                                </p:cTn>
                              </p:par>
                              <p:par>
                                <p:cTn id="18" presetID="6" presetClass="emph" presetSubtype="0" fill="hold" nodeType="withEffect">
                                  <p:stCondLst>
                                    <p:cond delay="400"/>
                                  </p:stCondLst>
                                  <p:childTnLst>
                                    <p:animScale>
                                      <p:cBhvr>
                                        <p:cTn id="19" dur="100" fill="hold"/>
                                        <p:tgtEl>
                                          <p:spTgt spid="2"/>
                                        </p:tgtEl>
                                      </p:cBhvr>
                                      <p:by x="105000" y="105000"/>
                                    </p:animScale>
                                  </p:childTnLst>
                                </p:cTn>
                              </p:par>
                              <p:par>
                                <p:cTn id="20" presetID="6" presetClass="emph" presetSubtype="0" fill="hold" nodeType="withEffect">
                                  <p:stCondLst>
                                    <p:cond delay="500"/>
                                  </p:stCondLst>
                                  <p:childTnLst>
                                    <p:animScale>
                                      <p:cBhvr>
                                        <p:cTn id="21" dur="200" fill="hold"/>
                                        <p:tgtEl>
                                          <p:spTgt spid="2"/>
                                        </p:tgtEl>
                                      </p:cBhvr>
                                      <p:by x="95000" y="95000"/>
                                    </p:animScale>
                                  </p:childTnLst>
                                </p:cTn>
                              </p:par>
                            </p:childTnLst>
                          </p:cTn>
                        </p:par>
                        <p:par>
                          <p:cTn id="22" fill="hold">
                            <p:stCondLst>
                              <p:cond delay="1500"/>
                            </p:stCondLst>
                            <p:childTnLst>
                              <p:par>
                                <p:cTn id="23" presetID="21"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heel(1)">
                                      <p:cBhvr>
                                        <p:cTn id="25" dur="1000"/>
                                        <p:tgtEl>
                                          <p:spTgt spid="4"/>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000"/>
                            </p:stCondLst>
                            <p:childTnLst>
                              <p:par>
                                <p:cTn id="31" presetID="2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100" fill="hold"/>
                                        <p:tgtEl>
                                          <p:spTgt spid="3"/>
                                        </p:tgtEl>
                                        <p:attrNameLst>
                                          <p:attrName>ppt_w</p:attrName>
                                        </p:attrNameLst>
                                      </p:cBhvr>
                                      <p:tavLst>
                                        <p:tav tm="0">
                                          <p:val>
                                            <p:fltVal val="0"/>
                                          </p:val>
                                        </p:tav>
                                        <p:tav tm="100000">
                                          <p:val>
                                            <p:strVal val="#ppt_w"/>
                                          </p:val>
                                        </p:tav>
                                      </p:tavLst>
                                    </p:anim>
                                    <p:anim calcmode="lin" valueType="num">
                                      <p:cBhvr>
                                        <p:cTn id="38" dur="100" fill="hold"/>
                                        <p:tgtEl>
                                          <p:spTgt spid="3"/>
                                        </p:tgtEl>
                                        <p:attrNameLst>
                                          <p:attrName>ppt_h</p:attrName>
                                        </p:attrNameLst>
                                      </p:cBhvr>
                                      <p:tavLst>
                                        <p:tav tm="0">
                                          <p:val>
                                            <p:fltVal val="0"/>
                                          </p:val>
                                        </p:tav>
                                        <p:tav tm="100000">
                                          <p:val>
                                            <p:strVal val="#ppt_h"/>
                                          </p:val>
                                        </p:tav>
                                      </p:tavLst>
                                    </p:anim>
                                    <p:animEffect transition="in" filter="fade">
                                      <p:cBhvr>
                                        <p:cTn id="39" dur="100"/>
                                        <p:tgtEl>
                                          <p:spTgt spid="3"/>
                                        </p:tgtEl>
                                      </p:cBhvr>
                                    </p:animEffect>
                                  </p:childTnLst>
                                </p:cTn>
                              </p:par>
                              <p:par>
                                <p:cTn id="40" presetID="6" presetClass="emph" presetSubtype="0" fill="hold" nodeType="withEffect">
                                  <p:stCondLst>
                                    <p:cond delay="100"/>
                                  </p:stCondLst>
                                  <p:childTnLst>
                                    <p:animScale>
                                      <p:cBhvr>
                                        <p:cTn id="41" dur="100" fill="hold"/>
                                        <p:tgtEl>
                                          <p:spTgt spid="3"/>
                                        </p:tgtEl>
                                      </p:cBhvr>
                                      <p:by x="110000" y="110000"/>
                                    </p:animScale>
                                  </p:childTnLst>
                                </p:cTn>
                              </p:par>
                              <p:par>
                                <p:cTn id="42" presetID="6" presetClass="emph" presetSubtype="0" fill="hold" nodeType="withEffect">
                                  <p:stCondLst>
                                    <p:cond delay="200"/>
                                  </p:stCondLst>
                                  <p:childTnLst>
                                    <p:animScale>
                                      <p:cBhvr>
                                        <p:cTn id="43" dur="200" fill="hold"/>
                                        <p:tgtEl>
                                          <p:spTgt spid="3"/>
                                        </p:tgtEl>
                                      </p:cBhvr>
                                      <p:by x="90000" y="90000"/>
                                    </p:animScale>
                                  </p:childTnLst>
                                </p:cTn>
                              </p:par>
                              <p:par>
                                <p:cTn id="44" presetID="6" presetClass="emph" presetSubtype="0" fill="hold" nodeType="withEffect">
                                  <p:stCondLst>
                                    <p:cond delay="400"/>
                                  </p:stCondLst>
                                  <p:childTnLst>
                                    <p:animScale>
                                      <p:cBhvr>
                                        <p:cTn id="45" dur="100" fill="hold"/>
                                        <p:tgtEl>
                                          <p:spTgt spid="3"/>
                                        </p:tgtEl>
                                      </p:cBhvr>
                                      <p:by x="105000" y="105000"/>
                                    </p:animScale>
                                  </p:childTnLst>
                                </p:cTn>
                              </p:par>
                              <p:par>
                                <p:cTn id="46" presetID="6" presetClass="emph" presetSubtype="0" fill="hold" nodeType="withEffect">
                                  <p:stCondLst>
                                    <p:cond delay="500"/>
                                  </p:stCondLst>
                                  <p:childTnLst>
                                    <p:animScale>
                                      <p:cBhvr>
                                        <p:cTn id="47" dur="200" fill="hold"/>
                                        <p:tgtEl>
                                          <p:spTgt spid="3"/>
                                        </p:tgtEl>
                                      </p:cBhvr>
                                      <p:by x="95000" y="95000"/>
                                    </p:animScale>
                                  </p:childTnLst>
                                </p:cTn>
                              </p:par>
                            </p:childTnLst>
                          </p:cTn>
                        </p:par>
                        <p:par>
                          <p:cTn id="48" fill="hold">
                            <p:stCondLst>
                              <p:cond delay="4000"/>
                            </p:stCondLst>
                            <p:childTnLst>
                              <p:par>
                                <p:cTn id="49" presetID="21" presetClass="entr" presetSubtype="1"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heel(1)">
                                      <p:cBhvr>
                                        <p:cTn id="51" dur="1000"/>
                                        <p:tgtEl>
                                          <p:spTgt spid="20"/>
                                        </p:tgtEl>
                                      </p:cBhvr>
                                    </p:animEffect>
                                  </p:childTnLst>
                                </p:cTn>
                              </p:par>
                            </p:childTnLst>
                          </p:cTn>
                        </p:par>
                        <p:par>
                          <p:cTn id="52" fill="hold">
                            <p:stCondLst>
                              <p:cond delay="5000"/>
                            </p:stCondLst>
                            <p:childTnLst>
                              <p:par>
                                <p:cTn id="53" presetID="22" presetClass="entr" presetSubtype="2" fill="hold"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right)">
                                      <p:cBhvr>
                                        <p:cTn id="55" dur="500"/>
                                        <p:tgtEl>
                                          <p:spTgt spid="52"/>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down)">
                                      <p:cBhvr>
                                        <p:cTn id="59" dur="500"/>
                                        <p:tgtEl>
                                          <p:spTgt spid="49"/>
                                        </p:tgtEl>
                                      </p:cBhvr>
                                    </p:animEffect>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p:cTn id="63" dur="100" fill="hold"/>
                                        <p:tgtEl>
                                          <p:spTgt spid="8"/>
                                        </p:tgtEl>
                                        <p:attrNameLst>
                                          <p:attrName>ppt_w</p:attrName>
                                        </p:attrNameLst>
                                      </p:cBhvr>
                                      <p:tavLst>
                                        <p:tav tm="0">
                                          <p:val>
                                            <p:fltVal val="0"/>
                                          </p:val>
                                        </p:tav>
                                        <p:tav tm="100000">
                                          <p:val>
                                            <p:strVal val="#ppt_w"/>
                                          </p:val>
                                        </p:tav>
                                      </p:tavLst>
                                    </p:anim>
                                    <p:anim calcmode="lin" valueType="num">
                                      <p:cBhvr>
                                        <p:cTn id="64" dur="100" fill="hold"/>
                                        <p:tgtEl>
                                          <p:spTgt spid="8"/>
                                        </p:tgtEl>
                                        <p:attrNameLst>
                                          <p:attrName>ppt_h</p:attrName>
                                        </p:attrNameLst>
                                      </p:cBhvr>
                                      <p:tavLst>
                                        <p:tav tm="0">
                                          <p:val>
                                            <p:fltVal val="0"/>
                                          </p:val>
                                        </p:tav>
                                        <p:tav tm="100000">
                                          <p:val>
                                            <p:strVal val="#ppt_h"/>
                                          </p:val>
                                        </p:tav>
                                      </p:tavLst>
                                    </p:anim>
                                    <p:animEffect transition="in" filter="fade">
                                      <p:cBhvr>
                                        <p:cTn id="65" dur="100"/>
                                        <p:tgtEl>
                                          <p:spTgt spid="8"/>
                                        </p:tgtEl>
                                      </p:cBhvr>
                                    </p:animEffect>
                                  </p:childTnLst>
                                </p:cTn>
                              </p:par>
                              <p:par>
                                <p:cTn id="66" presetID="6" presetClass="emph" presetSubtype="0" fill="hold" nodeType="withEffect">
                                  <p:stCondLst>
                                    <p:cond delay="100"/>
                                  </p:stCondLst>
                                  <p:childTnLst>
                                    <p:animScale>
                                      <p:cBhvr>
                                        <p:cTn id="67" dur="100" fill="hold"/>
                                        <p:tgtEl>
                                          <p:spTgt spid="8"/>
                                        </p:tgtEl>
                                      </p:cBhvr>
                                      <p:by x="110000" y="110000"/>
                                    </p:animScale>
                                  </p:childTnLst>
                                </p:cTn>
                              </p:par>
                              <p:par>
                                <p:cTn id="68" presetID="6" presetClass="emph" presetSubtype="0" fill="hold" nodeType="withEffect">
                                  <p:stCondLst>
                                    <p:cond delay="200"/>
                                  </p:stCondLst>
                                  <p:childTnLst>
                                    <p:animScale>
                                      <p:cBhvr>
                                        <p:cTn id="69" dur="200" fill="hold"/>
                                        <p:tgtEl>
                                          <p:spTgt spid="8"/>
                                        </p:tgtEl>
                                      </p:cBhvr>
                                      <p:by x="90000" y="90000"/>
                                    </p:animScale>
                                  </p:childTnLst>
                                </p:cTn>
                              </p:par>
                              <p:par>
                                <p:cTn id="70" presetID="6" presetClass="emph" presetSubtype="0" fill="hold" nodeType="withEffect">
                                  <p:stCondLst>
                                    <p:cond delay="400"/>
                                  </p:stCondLst>
                                  <p:childTnLst>
                                    <p:animScale>
                                      <p:cBhvr>
                                        <p:cTn id="71" dur="100" fill="hold"/>
                                        <p:tgtEl>
                                          <p:spTgt spid="8"/>
                                        </p:tgtEl>
                                      </p:cBhvr>
                                      <p:by x="105000" y="105000"/>
                                    </p:animScale>
                                  </p:childTnLst>
                                </p:cTn>
                              </p:par>
                              <p:par>
                                <p:cTn id="72" presetID="6" presetClass="emph" presetSubtype="0" fill="hold" nodeType="withEffect">
                                  <p:stCondLst>
                                    <p:cond delay="500"/>
                                  </p:stCondLst>
                                  <p:childTnLst>
                                    <p:animScale>
                                      <p:cBhvr>
                                        <p:cTn id="73" dur="200" fill="hold"/>
                                        <p:tgtEl>
                                          <p:spTgt spid="8"/>
                                        </p:tgtEl>
                                      </p:cBhvr>
                                      <p:by x="95000" y="95000"/>
                                    </p:animScale>
                                  </p:childTnLst>
                                </p:cTn>
                              </p:par>
                            </p:childTnLst>
                          </p:cTn>
                        </p:par>
                        <p:par>
                          <p:cTn id="74" fill="hold">
                            <p:stCondLst>
                              <p:cond delay="6500"/>
                            </p:stCondLst>
                            <p:childTnLst>
                              <p:par>
                                <p:cTn id="75" presetID="21" presetClass="entr" presetSubtype="1"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heel(1)">
                                      <p:cBhvr>
                                        <p:cTn id="77" dur="1000"/>
                                        <p:tgtEl>
                                          <p:spTgt spid="10"/>
                                        </p:tgtEl>
                                      </p:cBhvr>
                                    </p:animEffect>
                                  </p:childTnLst>
                                </p:cTn>
                              </p:par>
                            </p:childTnLst>
                          </p:cTn>
                        </p:par>
                        <p:par>
                          <p:cTn id="78" fill="hold">
                            <p:stCondLst>
                              <p:cond delay="7500"/>
                            </p:stCondLst>
                            <p:childTnLst>
                              <p:par>
                                <p:cTn id="79" presetID="22" presetClass="entr" presetSubtype="8"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wipe(left)">
                                      <p:cBhvr>
                                        <p:cTn id="81" dur="500"/>
                                        <p:tgtEl>
                                          <p:spTgt spid="44"/>
                                        </p:tgtEl>
                                      </p:cBhvr>
                                    </p:animEffect>
                                  </p:childTnLst>
                                </p:cTn>
                              </p:par>
                            </p:childTnLst>
                          </p:cTn>
                        </p:par>
                        <p:par>
                          <p:cTn id="82" fill="hold">
                            <p:stCondLst>
                              <p:cond delay="8000"/>
                            </p:stCondLst>
                            <p:childTnLst>
                              <p:par>
                                <p:cTn id="83" presetID="22" presetClass="entr" presetSubtype="4" fill="hold"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wipe(down)">
                                      <p:cBhvr>
                                        <p:cTn id="85" dur="500"/>
                                        <p:tgtEl>
                                          <p:spTgt spid="41"/>
                                        </p:tgtEl>
                                      </p:cBhvr>
                                    </p:animEffect>
                                  </p:childTnLst>
                                </p:cTn>
                              </p:par>
                            </p:childTnLst>
                          </p:cTn>
                        </p:par>
                        <p:par>
                          <p:cTn id="86" fill="hold">
                            <p:stCondLst>
                              <p:cond delay="850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 fill="hold"/>
                                        <p:tgtEl>
                                          <p:spTgt spid="9"/>
                                        </p:tgtEl>
                                        <p:attrNameLst>
                                          <p:attrName>ppt_w</p:attrName>
                                        </p:attrNameLst>
                                      </p:cBhvr>
                                      <p:tavLst>
                                        <p:tav tm="0">
                                          <p:val>
                                            <p:fltVal val="0"/>
                                          </p:val>
                                        </p:tav>
                                        <p:tav tm="100000">
                                          <p:val>
                                            <p:strVal val="#ppt_w"/>
                                          </p:val>
                                        </p:tav>
                                      </p:tavLst>
                                    </p:anim>
                                    <p:anim calcmode="lin" valueType="num">
                                      <p:cBhvr>
                                        <p:cTn id="90" dur="100" fill="hold"/>
                                        <p:tgtEl>
                                          <p:spTgt spid="9"/>
                                        </p:tgtEl>
                                        <p:attrNameLst>
                                          <p:attrName>ppt_h</p:attrName>
                                        </p:attrNameLst>
                                      </p:cBhvr>
                                      <p:tavLst>
                                        <p:tav tm="0">
                                          <p:val>
                                            <p:fltVal val="0"/>
                                          </p:val>
                                        </p:tav>
                                        <p:tav tm="100000">
                                          <p:val>
                                            <p:strVal val="#ppt_h"/>
                                          </p:val>
                                        </p:tav>
                                      </p:tavLst>
                                    </p:anim>
                                    <p:animEffect transition="in" filter="fade">
                                      <p:cBhvr>
                                        <p:cTn id="91" dur="100"/>
                                        <p:tgtEl>
                                          <p:spTgt spid="9"/>
                                        </p:tgtEl>
                                      </p:cBhvr>
                                    </p:animEffect>
                                  </p:childTnLst>
                                </p:cTn>
                              </p:par>
                              <p:par>
                                <p:cTn id="92" presetID="6" presetClass="emph" presetSubtype="0" fill="hold" nodeType="withEffect">
                                  <p:stCondLst>
                                    <p:cond delay="100"/>
                                  </p:stCondLst>
                                  <p:childTnLst>
                                    <p:animScale>
                                      <p:cBhvr>
                                        <p:cTn id="93" dur="100" fill="hold"/>
                                        <p:tgtEl>
                                          <p:spTgt spid="9"/>
                                        </p:tgtEl>
                                      </p:cBhvr>
                                      <p:by x="110000" y="110000"/>
                                    </p:animScale>
                                  </p:childTnLst>
                                </p:cTn>
                              </p:par>
                              <p:par>
                                <p:cTn id="94" presetID="6" presetClass="emph" presetSubtype="0" fill="hold" nodeType="withEffect">
                                  <p:stCondLst>
                                    <p:cond delay="200"/>
                                  </p:stCondLst>
                                  <p:childTnLst>
                                    <p:animScale>
                                      <p:cBhvr>
                                        <p:cTn id="95" dur="200" fill="hold"/>
                                        <p:tgtEl>
                                          <p:spTgt spid="9"/>
                                        </p:tgtEl>
                                      </p:cBhvr>
                                      <p:by x="90000" y="90000"/>
                                    </p:animScale>
                                  </p:childTnLst>
                                </p:cTn>
                              </p:par>
                              <p:par>
                                <p:cTn id="96" presetID="6" presetClass="emph" presetSubtype="0" fill="hold" nodeType="withEffect">
                                  <p:stCondLst>
                                    <p:cond delay="400"/>
                                  </p:stCondLst>
                                  <p:childTnLst>
                                    <p:animScale>
                                      <p:cBhvr>
                                        <p:cTn id="97" dur="100" fill="hold"/>
                                        <p:tgtEl>
                                          <p:spTgt spid="9"/>
                                        </p:tgtEl>
                                      </p:cBhvr>
                                      <p:by x="105000" y="105000"/>
                                    </p:animScale>
                                  </p:childTnLst>
                                </p:cTn>
                              </p:par>
                              <p:par>
                                <p:cTn id="98" presetID="6" presetClass="emph" presetSubtype="0" fill="hold" nodeType="withEffect">
                                  <p:stCondLst>
                                    <p:cond delay="500"/>
                                  </p:stCondLst>
                                  <p:childTnLst>
                                    <p:animScale>
                                      <p:cBhvr>
                                        <p:cTn id="99" dur="200" fill="hold"/>
                                        <p:tgtEl>
                                          <p:spTgt spid="9"/>
                                        </p:tgtEl>
                                      </p:cBhvr>
                                      <p:by x="95000" y="95000"/>
                                    </p:animScale>
                                  </p:childTnLst>
                                </p:cTn>
                              </p:par>
                            </p:childTnLst>
                          </p:cTn>
                        </p:par>
                        <p:par>
                          <p:cTn id="100" fill="hold">
                            <p:stCondLst>
                              <p:cond delay="9000"/>
                            </p:stCondLst>
                            <p:childTnLst>
                              <p:par>
                                <p:cTn id="101" presetID="21" presetClass="entr" presetSubtype="1" fill="hold" grpId="0"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heel(1)">
                                      <p:cBhvr>
                                        <p:cTn id="103" dur="1000"/>
                                        <p:tgtEl>
                                          <p:spTgt spid="22"/>
                                        </p:tgtEl>
                                      </p:cBhvr>
                                    </p:animEffect>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45"/>
                                        </p:tgtEl>
                                        <p:attrNameLst>
                                          <p:attrName>style.visibility</p:attrName>
                                        </p:attrNameLst>
                                      </p:cBhvr>
                                      <p:to>
                                        <p:strVal val="visible"/>
                                      </p:to>
                                    </p:set>
                                    <p:animEffect transition="in" filter="wipe(right)">
                                      <p:cBhvr>
                                        <p:cTn id="107" dur="500"/>
                                        <p:tgtEl>
                                          <p:spTgt spid="45"/>
                                        </p:tgtEl>
                                      </p:cBhvr>
                                    </p:animEffect>
                                  </p:childTnLst>
                                </p:cTn>
                              </p:par>
                            </p:childTnLst>
                          </p:cTn>
                        </p:par>
                        <p:par>
                          <p:cTn id="108" fill="hold">
                            <p:stCondLst>
                              <p:cond delay="10500"/>
                            </p:stCondLst>
                            <p:childTnLst>
                              <p:par>
                                <p:cTn id="109" presetID="42" presetClass="entr" presetSubtype="0" fill="hold" nodeType="afterEffect">
                                  <p:stCondLst>
                                    <p:cond delay="0"/>
                                  </p:stCondLst>
                                  <p:childTnLst>
                                    <p:set>
                                      <p:cBhvr>
                                        <p:cTn id="110" dur="1" fill="hold">
                                          <p:stCondLst>
                                            <p:cond delay="0"/>
                                          </p:stCondLst>
                                        </p:cTn>
                                        <p:tgtEl>
                                          <p:spTgt spid="48"/>
                                        </p:tgtEl>
                                        <p:attrNameLst>
                                          <p:attrName>style.visibility</p:attrName>
                                        </p:attrNameLst>
                                      </p:cBhvr>
                                      <p:to>
                                        <p:strVal val="visible"/>
                                      </p:to>
                                    </p:set>
                                    <p:animEffect transition="in" filter="fade">
                                      <p:cBhvr>
                                        <p:cTn id="111" dur="500"/>
                                        <p:tgtEl>
                                          <p:spTgt spid="48"/>
                                        </p:tgtEl>
                                      </p:cBhvr>
                                    </p:animEffect>
                                    <p:anim calcmode="lin" valueType="num">
                                      <p:cBhvr>
                                        <p:cTn id="112" dur="500" fill="hold"/>
                                        <p:tgtEl>
                                          <p:spTgt spid="48"/>
                                        </p:tgtEl>
                                        <p:attrNameLst>
                                          <p:attrName>ppt_x</p:attrName>
                                        </p:attrNameLst>
                                      </p:cBhvr>
                                      <p:tavLst>
                                        <p:tav tm="0">
                                          <p:val>
                                            <p:strVal val="#ppt_x"/>
                                          </p:val>
                                        </p:tav>
                                        <p:tav tm="100000">
                                          <p:val>
                                            <p:strVal val="#ppt_x"/>
                                          </p:val>
                                        </p:tav>
                                      </p:tavLst>
                                    </p:anim>
                                    <p:anim calcmode="lin" valueType="num">
                                      <p:cBhvr>
                                        <p:cTn id="113" dur="500" fill="hold"/>
                                        <p:tgtEl>
                                          <p:spTgt spid="48"/>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3"/>
                                        </p:tgtEl>
                                        <p:attrNameLst>
                                          <p:attrName>style.visibility</p:attrName>
                                        </p:attrNameLst>
                                      </p:cBhvr>
                                      <p:to>
                                        <p:strVal val="visible"/>
                                      </p:to>
                                    </p:set>
                                    <p:animEffect transition="in" filter="fade">
                                      <p:cBhvr>
                                        <p:cTn id="116" dur="500"/>
                                        <p:tgtEl>
                                          <p:spTgt spid="63"/>
                                        </p:tgtEl>
                                      </p:cBhvr>
                                    </p:animEffect>
                                    <p:anim calcmode="lin" valueType="num">
                                      <p:cBhvr>
                                        <p:cTn id="117" dur="500" fill="hold"/>
                                        <p:tgtEl>
                                          <p:spTgt spid="63"/>
                                        </p:tgtEl>
                                        <p:attrNameLst>
                                          <p:attrName>ppt_x</p:attrName>
                                        </p:attrNameLst>
                                      </p:cBhvr>
                                      <p:tavLst>
                                        <p:tav tm="0">
                                          <p:val>
                                            <p:strVal val="#ppt_x"/>
                                          </p:val>
                                        </p:tav>
                                        <p:tav tm="100000">
                                          <p:val>
                                            <p:strVal val="#ppt_x"/>
                                          </p:val>
                                        </p:tav>
                                      </p:tavLst>
                                    </p:anim>
                                    <p:anim calcmode="lin" valueType="num">
                                      <p:cBhvr>
                                        <p:cTn id="118" dur="5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20" grpId="0" animBg="1"/>
      <p:bldP spid="22" grpId="0" animBg="1"/>
      <p:bldP spid="24" grpId="0" animBg="1"/>
      <p:bldP spid="6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4110" y="2984274"/>
            <a:ext cx="4273365" cy="1264102"/>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724" tIns="36362" rIns="72724" bIns="36362" rtlCol="0" anchor="ctr"/>
          <a:lstStyle/>
          <a:p>
            <a:pPr algn="ctr"/>
            <a:endParaRPr lang="zh-CN" altLang="en-US" sz="1510">
              <a:latin typeface="Arial" panose="020B0604020202020204" pitchFamily="34" charset="0"/>
              <a:ea typeface="微软雅黑" panose="020B0503020204020204" pitchFamily="34" charset="-122"/>
              <a:sym typeface="Arial" panose="020B0604020202020204" pitchFamily="34" charset="0"/>
            </a:endParaRPr>
          </a:p>
        </p:txBody>
      </p:sp>
      <p:sp>
        <p:nvSpPr>
          <p:cNvPr id="2" name="圆角矩形 1"/>
          <p:cNvSpPr/>
          <p:nvPr/>
        </p:nvSpPr>
        <p:spPr>
          <a:xfrm>
            <a:off x="4269254" y="2984274"/>
            <a:ext cx="8589144" cy="126410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724" tIns="36362" rIns="72724" bIns="36362" rtlCol="0" anchor="ctr"/>
          <a:lstStyle/>
          <a:p>
            <a:pPr algn="ctr"/>
            <a:endParaRPr lang="zh-CN" altLang="en-US" sz="1510">
              <a:latin typeface="Arial" panose="020B0604020202020204" pitchFamily="34" charset="0"/>
              <a:ea typeface="微软雅黑" panose="020B0503020204020204" pitchFamily="34" charset="-122"/>
              <a:sym typeface="Arial" panose="020B0604020202020204" pitchFamily="34" charset="0"/>
            </a:endParaRPr>
          </a:p>
        </p:txBody>
      </p:sp>
      <p:sp>
        <p:nvSpPr>
          <p:cNvPr id="3" name="椭圆 2"/>
          <p:cNvSpPr/>
          <p:nvPr/>
        </p:nvSpPr>
        <p:spPr>
          <a:xfrm>
            <a:off x="3121661" y="3145878"/>
            <a:ext cx="940898" cy="9408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440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4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MH_Entry_1"/>
          <p:cNvSpPr/>
          <p:nvPr>
            <p:custDataLst>
              <p:tags r:id="rId1"/>
            </p:custDataLst>
          </p:nvPr>
        </p:nvSpPr>
        <p:spPr>
          <a:xfrm>
            <a:off x="6501071" y="3062455"/>
            <a:ext cx="4125511" cy="110773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4800">
                <a:solidFill>
                  <a:schemeClr val="bg1"/>
                </a:solidFill>
                <a:latin typeface="Arial" panose="020B0604020202020204" pitchFamily="34" charset="0"/>
                <a:ea typeface="微软雅黑" panose="020B0503020204020204" pitchFamily="34" charset="-122"/>
                <a:sym typeface="Arial" panose="020B0604020202020204" pitchFamily="34" charset="0"/>
              </a:rPr>
              <a:t>成功项目展示</a:t>
            </a:r>
            <a:r>
              <a:rPr lang="en-US" altLang="zh-CN" sz="2400">
                <a:solidFill>
                  <a:schemeClr val="bg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2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750" advTm="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3"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631755" y="1315693"/>
            <a:ext cx="7941911" cy="4172840"/>
          </a:xfrm>
          <a:prstGeom prst="rect">
            <a:avLst/>
          </a:prstGeom>
          <a:blipFill dpi="0" rotWithShape="1">
            <a:blip r:embed="rId1"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方正正粗黑简体" panose="02000000000000000000" pitchFamily="2" charset="-122"/>
              <a:sym typeface="Arial" panose="020B0604020202020204" pitchFamily="34" charset="0"/>
            </a:endParaRPr>
          </a:p>
        </p:txBody>
      </p:sp>
      <p:sp>
        <p:nvSpPr>
          <p:cNvPr id="21" name="矩形 20"/>
          <p:cNvSpPr/>
          <p:nvPr/>
        </p:nvSpPr>
        <p:spPr>
          <a:xfrm>
            <a:off x="1311872" y="1315694"/>
            <a:ext cx="2199405" cy="1996982"/>
          </a:xfrm>
          <a:prstGeom prst="rect">
            <a:avLst/>
          </a:prstGeom>
          <a:blipFill dpi="0" rotWithShape="1">
            <a:blip r:embed="rId2"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方正正粗黑简体" panose="02000000000000000000" pitchFamily="2" charset="-122"/>
              <a:sym typeface="Arial" panose="020B0604020202020204" pitchFamily="34" charset="0"/>
            </a:endParaRPr>
          </a:p>
        </p:txBody>
      </p:sp>
      <p:sp>
        <p:nvSpPr>
          <p:cNvPr id="31" name="矩形 30"/>
          <p:cNvSpPr/>
          <p:nvPr/>
        </p:nvSpPr>
        <p:spPr>
          <a:xfrm>
            <a:off x="1311872" y="3491551"/>
            <a:ext cx="2199405" cy="1996982"/>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方正正粗黑简体" panose="02000000000000000000" pitchFamily="2" charset="-122"/>
              <a:sym typeface="Arial" panose="020B0604020202020204" pitchFamily="34" charset="0"/>
            </a:endParaRPr>
          </a:p>
        </p:txBody>
      </p:sp>
      <p:sp>
        <p:nvSpPr>
          <p:cNvPr id="22" name="矩形 21"/>
          <p:cNvSpPr/>
          <p:nvPr/>
        </p:nvSpPr>
        <p:spPr>
          <a:xfrm>
            <a:off x="843809" y="1315693"/>
            <a:ext cx="2094695" cy="688318"/>
          </a:xfrm>
          <a:prstGeom prst="rect">
            <a:avLst/>
          </a:prstGeom>
          <a:solidFill>
            <a:schemeClr val="accent1"/>
          </a:solidFill>
          <a:ln w="12700" cap="flat" cmpd="sng" algn="ctr">
            <a:noFill/>
            <a:prstDash val="solid"/>
            <a:miter lim="800000"/>
          </a:ln>
          <a:effectLst/>
        </p:spPr>
        <p:txBody>
          <a:bodyPr rtlCol="0" anchor="ctr"/>
          <a:lstStyle/>
          <a:p>
            <a:pPr algn="ctr" defTabSz="1285875">
              <a:lnSpc>
                <a:spcPct val="150000"/>
              </a:lnSpc>
              <a:defRPr/>
            </a:pPr>
            <a:endParaRPr lang="zh-CN" altLang="en-US" sz="2530" kern="0">
              <a:solidFill>
                <a:sysClr val="window" lastClr="FFFFFF"/>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23" name="直角三角形 22"/>
          <p:cNvSpPr/>
          <p:nvPr/>
        </p:nvSpPr>
        <p:spPr>
          <a:xfrm rot="10800000">
            <a:off x="843809" y="2004664"/>
            <a:ext cx="474591" cy="197341"/>
          </a:xfrm>
          <a:prstGeom prst="rtTriangle">
            <a:avLst/>
          </a:prstGeom>
          <a:solidFill>
            <a:schemeClr val="tx1">
              <a:lumMod val="65000"/>
              <a:lumOff val="35000"/>
            </a:schemeClr>
          </a:solidFill>
          <a:ln w="12700" cap="flat" cmpd="sng" algn="ctr">
            <a:noFill/>
            <a:prstDash val="solid"/>
            <a:miter lim="800000"/>
          </a:ln>
          <a:effectLst/>
        </p:spPr>
        <p:txBody>
          <a:bodyPr rtlCol="0" anchor="ctr"/>
          <a:lstStyle/>
          <a:p>
            <a:pPr algn="ctr" defTabSz="1285875">
              <a:lnSpc>
                <a:spcPct val="150000"/>
              </a:lnSpc>
              <a:defRPr/>
            </a:pPr>
            <a:endParaRPr lang="zh-CN" altLang="en-US" sz="2530" kern="0">
              <a:solidFill>
                <a:sysClr val="window" lastClr="FFFFFF"/>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24" name="矩形 23"/>
          <p:cNvSpPr/>
          <p:nvPr/>
        </p:nvSpPr>
        <p:spPr>
          <a:xfrm>
            <a:off x="843809" y="3474698"/>
            <a:ext cx="2094695" cy="688318"/>
          </a:xfrm>
          <a:prstGeom prst="rect">
            <a:avLst/>
          </a:prstGeom>
          <a:solidFill>
            <a:schemeClr val="accent3"/>
          </a:solidFill>
          <a:ln w="12700" cap="flat" cmpd="sng" algn="ctr">
            <a:noFill/>
            <a:prstDash val="solid"/>
            <a:miter lim="800000"/>
          </a:ln>
          <a:effectLst/>
        </p:spPr>
        <p:txBody>
          <a:bodyPr rtlCol="0" anchor="ctr"/>
          <a:lstStyle/>
          <a:p>
            <a:pPr algn="ctr" defTabSz="1285875">
              <a:lnSpc>
                <a:spcPct val="150000"/>
              </a:lnSpc>
              <a:defRPr/>
            </a:pPr>
            <a:endParaRPr lang="zh-CN" altLang="en-US" sz="2530" kern="0">
              <a:solidFill>
                <a:sysClr val="window" lastClr="FFFFFF"/>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25" name="直角三角形 24"/>
          <p:cNvSpPr/>
          <p:nvPr/>
        </p:nvSpPr>
        <p:spPr>
          <a:xfrm rot="10800000">
            <a:off x="843809" y="4154670"/>
            <a:ext cx="474591" cy="197341"/>
          </a:xfrm>
          <a:prstGeom prst="rtTriangle">
            <a:avLst/>
          </a:prstGeom>
          <a:solidFill>
            <a:schemeClr val="tx1">
              <a:lumMod val="65000"/>
              <a:lumOff val="35000"/>
            </a:schemeClr>
          </a:solidFill>
          <a:ln w="12700" cap="flat" cmpd="sng" algn="ctr">
            <a:noFill/>
            <a:prstDash val="solid"/>
            <a:miter lim="800000"/>
          </a:ln>
          <a:effectLst/>
        </p:spPr>
        <p:txBody>
          <a:bodyPr rtlCol="0" anchor="ctr"/>
          <a:lstStyle/>
          <a:p>
            <a:pPr algn="ctr" defTabSz="1285875">
              <a:lnSpc>
                <a:spcPct val="150000"/>
              </a:lnSpc>
              <a:defRPr/>
            </a:pPr>
            <a:endParaRPr lang="zh-CN" altLang="en-US" sz="2530" kern="0">
              <a:solidFill>
                <a:sysClr val="window" lastClr="FFFFFF"/>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27" name="矩形 26"/>
          <p:cNvSpPr/>
          <p:nvPr/>
        </p:nvSpPr>
        <p:spPr>
          <a:xfrm flipH="1">
            <a:off x="9169817" y="1315693"/>
            <a:ext cx="2878440" cy="688318"/>
          </a:xfrm>
          <a:prstGeom prst="rect">
            <a:avLst/>
          </a:prstGeom>
          <a:solidFill>
            <a:schemeClr val="accent2"/>
          </a:solidFill>
          <a:ln w="12700" cap="flat" cmpd="sng" algn="ctr">
            <a:noFill/>
            <a:prstDash val="solid"/>
            <a:miter lim="800000"/>
          </a:ln>
          <a:effectLst/>
        </p:spPr>
        <p:txBody>
          <a:bodyPr rtlCol="0" anchor="ctr"/>
          <a:lstStyle/>
          <a:p>
            <a:pPr algn="ctr" defTabSz="1285875">
              <a:lnSpc>
                <a:spcPct val="150000"/>
              </a:lnSpc>
              <a:defRPr/>
            </a:pPr>
            <a:endParaRPr lang="zh-CN" altLang="en-US" sz="2530" kern="0">
              <a:solidFill>
                <a:sysClr val="window" lastClr="FFFFFF"/>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28" name="直角三角形 27"/>
          <p:cNvSpPr/>
          <p:nvPr/>
        </p:nvSpPr>
        <p:spPr>
          <a:xfrm rot="10800000" flipH="1">
            <a:off x="11573666" y="2004664"/>
            <a:ext cx="474591" cy="197341"/>
          </a:xfrm>
          <a:prstGeom prst="rtTriangle">
            <a:avLst/>
          </a:prstGeom>
          <a:solidFill>
            <a:schemeClr val="tx1">
              <a:lumMod val="65000"/>
              <a:lumOff val="35000"/>
            </a:schemeClr>
          </a:solidFill>
          <a:ln w="12700" cap="flat" cmpd="sng" algn="ctr">
            <a:noFill/>
            <a:prstDash val="solid"/>
            <a:miter lim="800000"/>
          </a:ln>
          <a:effectLst/>
        </p:spPr>
        <p:txBody>
          <a:bodyPr rtlCol="0" anchor="ctr"/>
          <a:lstStyle/>
          <a:p>
            <a:pPr algn="ctr" defTabSz="1285875">
              <a:lnSpc>
                <a:spcPct val="150000"/>
              </a:lnSpc>
              <a:defRPr/>
            </a:pPr>
            <a:endParaRPr lang="zh-CN" altLang="en-US" sz="2530" kern="0">
              <a:solidFill>
                <a:sysClr val="window" lastClr="FFFFFF"/>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29" name="文本框 17"/>
          <p:cNvSpPr txBox="1"/>
          <p:nvPr/>
        </p:nvSpPr>
        <p:spPr>
          <a:xfrm>
            <a:off x="1191394" y="1517322"/>
            <a:ext cx="1503005" cy="246221"/>
          </a:xfrm>
          <a:prstGeom prst="rect">
            <a:avLst/>
          </a:prstGeom>
          <a:noFill/>
        </p:spPr>
        <p:txBody>
          <a:bodyPr wrap="square" lIns="0" tIns="0" rIns="0" bIns="0" rtlCol="0">
            <a:spAutoFit/>
          </a:bodyPr>
          <a:lstStyle/>
          <a:p>
            <a:pPr algn="just" eaLnBrk="1" hangingPunct="1">
              <a:spcBef>
                <a:spcPts val="0"/>
              </a:spcBef>
              <a:spcAft>
                <a:spcPts val="0"/>
              </a:spcAft>
            </a:pPr>
            <a:r>
              <a:rPr lang="zh-CN" altLang="en-US" sz="1600" dirty="0">
                <a:solidFill>
                  <a:schemeClr val="bg1"/>
                </a:solidFill>
                <a:latin typeface="Arial" panose="020B0604020202020204" pitchFamily="34" charset="0"/>
                <a:ea typeface="方正正粗黑简体" panose="02000000000000000000" pitchFamily="2" charset="-122"/>
                <a:sym typeface="Arial" panose="020B0604020202020204" pitchFamily="34" charset="0"/>
              </a:rPr>
              <a:t>请替换文字内容</a:t>
            </a:r>
            <a:endParaRPr lang="zh-CN" altLang="en-US" sz="1600" dirty="0">
              <a:solidFill>
                <a:schemeClr val="bg1"/>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30" name="文本框 18"/>
          <p:cNvSpPr txBox="1"/>
          <p:nvPr/>
        </p:nvSpPr>
        <p:spPr>
          <a:xfrm>
            <a:off x="1191394" y="3693992"/>
            <a:ext cx="1503005" cy="246221"/>
          </a:xfrm>
          <a:prstGeom prst="rect">
            <a:avLst/>
          </a:prstGeom>
          <a:noFill/>
        </p:spPr>
        <p:txBody>
          <a:bodyPr wrap="square" lIns="0" tIns="0" rIns="0" bIns="0" rtlCol="0">
            <a:spAutoFit/>
          </a:bodyPr>
          <a:lstStyle/>
          <a:p>
            <a:pPr eaLnBrk="1" hangingPunct="1">
              <a:spcBef>
                <a:spcPts val="0"/>
              </a:spcBef>
              <a:spcAft>
                <a:spcPts val="0"/>
              </a:spcAft>
            </a:pPr>
            <a:r>
              <a:rPr lang="zh-CN" altLang="en-US" sz="1600" dirty="0">
                <a:solidFill>
                  <a:schemeClr val="bg1"/>
                </a:solidFill>
                <a:latin typeface="Arial" panose="020B0604020202020204" pitchFamily="34" charset="0"/>
                <a:ea typeface="方正正粗黑简体" panose="02000000000000000000" pitchFamily="2" charset="-122"/>
                <a:sym typeface="Arial" panose="020B0604020202020204" pitchFamily="34" charset="0"/>
              </a:rPr>
              <a:t>请替换文字内容</a:t>
            </a:r>
            <a:endParaRPr lang="zh-CN" altLang="en-US" sz="1600" dirty="0">
              <a:solidFill>
                <a:schemeClr val="bg1"/>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37" name="文本框 19"/>
          <p:cNvSpPr txBox="1"/>
          <p:nvPr/>
        </p:nvSpPr>
        <p:spPr>
          <a:xfrm>
            <a:off x="9890891" y="1517322"/>
            <a:ext cx="1436291" cy="246221"/>
          </a:xfrm>
          <a:prstGeom prst="rect">
            <a:avLst/>
          </a:prstGeom>
          <a:noFill/>
        </p:spPr>
        <p:txBody>
          <a:bodyPr wrap="none" lIns="0" tIns="0" rIns="0" bIns="0" rtlCol="0">
            <a:spAutoFit/>
          </a:bodyPr>
          <a:lstStyle/>
          <a:p>
            <a:pPr algn="just" eaLnBrk="1" hangingPunct="1">
              <a:spcBef>
                <a:spcPts val="0"/>
              </a:spcBef>
              <a:spcAft>
                <a:spcPts val="0"/>
              </a:spcAft>
            </a:pPr>
            <a:r>
              <a:rPr lang="zh-CN" altLang="en-US" sz="1600" dirty="0">
                <a:solidFill>
                  <a:schemeClr val="bg1"/>
                </a:solidFill>
                <a:latin typeface="Arial" panose="020B0604020202020204" pitchFamily="34" charset="0"/>
                <a:ea typeface="方正正粗黑简体" panose="02000000000000000000" pitchFamily="2" charset="-122"/>
                <a:sym typeface="Arial" panose="020B0604020202020204" pitchFamily="34" charset="0"/>
              </a:rPr>
              <a:t>请替换文字内容</a:t>
            </a:r>
            <a:endParaRPr lang="zh-CN" altLang="en-US" sz="1600" dirty="0">
              <a:solidFill>
                <a:schemeClr val="bg1"/>
              </a:solidFill>
              <a:latin typeface="Arial" panose="020B0604020202020204" pitchFamily="34" charset="0"/>
              <a:ea typeface="方正正粗黑简体" panose="02000000000000000000" pitchFamily="2" charset="-122"/>
              <a:sym typeface="Arial" panose="020B0604020202020204" pitchFamily="34" charset="0"/>
            </a:endParaRPr>
          </a:p>
        </p:txBody>
      </p:sp>
      <p:grpSp>
        <p:nvGrpSpPr>
          <p:cNvPr id="32" name="组合 19"/>
          <p:cNvGrpSpPr/>
          <p:nvPr/>
        </p:nvGrpSpPr>
        <p:grpSpPr bwMode="auto">
          <a:xfrm>
            <a:off x="795008" y="5678593"/>
            <a:ext cx="11250942" cy="650199"/>
            <a:chOff x="1160463" y="2922049"/>
            <a:chExt cx="9421420" cy="462311"/>
          </a:xfrm>
        </p:grpSpPr>
        <p:sp>
          <p:nvSpPr>
            <p:cNvPr id="33" name="Text Box 11"/>
            <p:cNvSpPr txBox="1">
              <a:spLocks noChangeArrowheads="1"/>
            </p:cNvSpPr>
            <p:nvPr/>
          </p:nvSpPr>
          <p:spPr bwMode="auto">
            <a:xfrm>
              <a:off x="1160463" y="2922049"/>
              <a:ext cx="1833524" cy="17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spcBef>
                  <a:spcPts val="0"/>
                </a:spcBef>
                <a:spcAft>
                  <a:spcPts val="0"/>
                </a:spcAft>
              </a:pPr>
              <a:r>
                <a:rPr lang="zh-CN" altLang="en-US" sz="1600" dirty="0" smtClean="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请替换文字内容</a:t>
              </a:r>
              <a:endParaRPr lang="zh-CN" altLang="en-US" sz="1600"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34" name="矩形 18"/>
            <p:cNvSpPr>
              <a:spLocks noChangeArrowheads="1"/>
            </p:cNvSpPr>
            <p:nvPr/>
          </p:nvSpPr>
          <p:spPr bwMode="auto">
            <a:xfrm>
              <a:off x="1160463" y="3132696"/>
              <a:ext cx="9421420" cy="25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50000"/>
                </a:lnSpc>
                <a:spcBef>
                  <a:spcPts val="0"/>
                </a:spcBef>
                <a:spcAft>
                  <a:spcPts val="0"/>
                </a:spcAft>
              </a:pPr>
              <a:r>
                <a:rPr lang="zh-CN" altLang="en-US" sz="800" dirty="0" smtClean="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请</a:t>
              </a:r>
              <a:r>
                <a:rPr lang="zh-CN" altLang="en-US" sz="800"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替换文字内容</a:t>
              </a:r>
              <a:r>
                <a:rPr lang="zh-CN" altLang="en-US" sz="800" dirty="0" smtClean="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修改文字内容，也可以直接复制你的内容到此。</a:t>
              </a:r>
              <a:endParaRPr lang="en-US" altLang="zh-CN" sz="800"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endParaRPr>
            </a:p>
          </p:txBody>
        </p:sp>
      </p:grpSp>
      <p:sp>
        <p:nvSpPr>
          <p:cNvPr id="17" name="矩形 16"/>
          <p:cNvSpPr/>
          <p:nvPr/>
        </p:nvSpPr>
        <p:spPr>
          <a:xfrm>
            <a:off x="1061" y="397"/>
            <a:ext cx="12856633" cy="1028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7"/>
          <p:cNvSpPr/>
          <p:nvPr/>
        </p:nvSpPr>
        <p:spPr>
          <a:xfrm>
            <a:off x="1059" y="397"/>
            <a:ext cx="516916" cy="1028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8"/>
          <p:cNvSpPr txBox="1"/>
          <p:nvPr/>
        </p:nvSpPr>
        <p:spPr>
          <a:xfrm>
            <a:off x="857862" y="280083"/>
            <a:ext cx="2092296" cy="369012"/>
          </a:xfrm>
          <a:prstGeom prst="rect">
            <a:avLst/>
          </a:prstGeom>
          <a:noFill/>
        </p:spPr>
        <p:txBody>
          <a:bodyPr wrap="square" lIns="0" tIns="0" rIns="0" bIns="0" rtlCol="0" anchor="ctr">
            <a:spAutoFit/>
          </a:bodyPr>
          <a:lstStyle/>
          <a:p>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8"/>
          <p:cNvSpPr txBox="1"/>
          <p:nvPr/>
        </p:nvSpPr>
        <p:spPr>
          <a:xfrm>
            <a:off x="857862" y="693077"/>
            <a:ext cx="3138790" cy="215123"/>
          </a:xfrm>
          <a:prstGeom prst="rect">
            <a:avLst/>
          </a:prstGeom>
          <a:noFill/>
        </p:spPr>
        <p:txBody>
          <a:bodyPr wrap="square" lIns="0" tIns="0" rIns="0" bIns="0" rtlCol="0" anchor="ctr">
            <a:spAutoFit/>
          </a:bodyPr>
          <a:lstStyle/>
          <a:p>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矩形 34"/>
          <p:cNvSpPr/>
          <p:nvPr/>
        </p:nvSpPr>
        <p:spPr>
          <a:xfrm>
            <a:off x="1061" y="7097981"/>
            <a:ext cx="12856633" cy="45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750" advTm="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0-#ppt_w/2"/>
                                          </p:val>
                                        </p:tav>
                                        <p:tav tm="100000">
                                          <p:val>
                                            <p:strVal val="#ppt_x"/>
                                          </p:val>
                                        </p:tav>
                                      </p:tavLst>
                                    </p:anim>
                                    <p:anim calcmode="lin" valueType="num">
                                      <p:cBhvr additive="base">
                                        <p:cTn id="16" dur="500" fill="hold"/>
                                        <p:tgtEl>
                                          <p:spTgt spid="31"/>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500"/>
                                        <p:tgtEl>
                                          <p:spTgt spid="28"/>
                                        </p:tgtEl>
                                      </p:cBhvr>
                                    </p:animEffect>
                                  </p:childTnLst>
                                </p:cTn>
                              </p:par>
                              <p:par>
                                <p:cTn id="21" presetID="22" presetClass="entr" presetSubtype="2" fill="hold" grpId="0" nodeType="withEffect">
                                  <p:stCondLst>
                                    <p:cond delay="250"/>
                                  </p:stCondLst>
                                  <p:childTnLst>
                                    <p:set>
                                      <p:cBhvr>
                                        <p:cTn id="22" dur="1" fill="hold">
                                          <p:stCondLst>
                                            <p:cond delay="0"/>
                                          </p:stCondLst>
                                        </p:cTn>
                                        <p:tgtEl>
                                          <p:spTgt spid="27"/>
                                        </p:tgtEl>
                                        <p:attrNameLst>
                                          <p:attrName>style.visibility</p:attrName>
                                        </p:attrNameLst>
                                      </p:cBhvr>
                                      <p:to>
                                        <p:strVal val="visible"/>
                                      </p:to>
                                    </p:set>
                                    <p:animEffect transition="in" filter="wipe(right)">
                                      <p:cBhvr>
                                        <p:cTn id="23" dur="500"/>
                                        <p:tgtEl>
                                          <p:spTgt spid="27"/>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Effect transition="in" filter="fade">
                                      <p:cBhvr>
                                        <p:cTn id="29" dur="500"/>
                                        <p:tgtEl>
                                          <p:spTgt spid="37"/>
                                        </p:tgtEl>
                                      </p:cBhvr>
                                    </p:animEffect>
                                  </p:childTnLst>
                                </p:cTn>
                              </p:par>
                            </p:childTnLst>
                          </p:cTn>
                        </p:par>
                        <p:par>
                          <p:cTn id="30" fill="hold">
                            <p:stCondLst>
                              <p:cond delay="1500"/>
                            </p:stCondLst>
                            <p:childTnLst>
                              <p:par>
                                <p:cTn id="31" presetID="22" presetClass="entr" presetSubtype="2"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right)">
                                      <p:cBhvr>
                                        <p:cTn id="33" dur="500"/>
                                        <p:tgtEl>
                                          <p:spTgt spid="23"/>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childTnLst>
                          </p:cTn>
                        </p:par>
                        <p:par>
                          <p:cTn id="37" fill="hold">
                            <p:stCondLst>
                              <p:cond delay="2000"/>
                            </p:stCondLst>
                            <p:childTnLst>
                              <p:par>
                                <p:cTn id="38" presetID="53" presetClass="entr" presetSubtype="16"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Effect transition="in" filter="fade">
                                      <p:cBhvr>
                                        <p:cTn id="42" dur="500"/>
                                        <p:tgtEl>
                                          <p:spTgt spid="29"/>
                                        </p:tgtEl>
                                      </p:cBhvr>
                                    </p:animEffect>
                                  </p:childTnLst>
                                </p:cTn>
                              </p:par>
                            </p:childTnLst>
                          </p:cTn>
                        </p:par>
                        <p:par>
                          <p:cTn id="43" fill="hold">
                            <p:stCondLst>
                              <p:cond delay="2500"/>
                            </p:stCondLst>
                            <p:childTnLst>
                              <p:par>
                                <p:cTn id="44" presetID="22" presetClass="entr" presetSubtype="2"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right)">
                                      <p:cBhvr>
                                        <p:cTn id="46" dur="500"/>
                                        <p:tgtEl>
                                          <p:spTgt spid="25"/>
                                        </p:tgtEl>
                                      </p:cBhvr>
                                    </p:animEffect>
                                  </p:childTnLst>
                                </p:cTn>
                              </p:par>
                            </p:childTnLst>
                          </p:cTn>
                        </p:par>
                        <p:par>
                          <p:cTn id="47" fill="hold">
                            <p:stCondLst>
                              <p:cond delay="3000"/>
                            </p:stCondLst>
                            <p:childTnLst>
                              <p:par>
                                <p:cTn id="48" presetID="22" presetClass="entr" presetSubtype="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left)">
                                      <p:cBhvr>
                                        <p:cTn id="50" dur="500"/>
                                        <p:tgtEl>
                                          <p:spTgt spid="24"/>
                                        </p:tgtEl>
                                      </p:cBhvr>
                                    </p:animEffect>
                                  </p:childTnLst>
                                </p:cTn>
                              </p:par>
                            </p:childTnLst>
                          </p:cTn>
                        </p:par>
                        <p:par>
                          <p:cTn id="51" fill="hold">
                            <p:stCondLst>
                              <p:cond delay="3500"/>
                            </p:stCondLst>
                            <p:childTnLst>
                              <p:par>
                                <p:cTn id="52" presetID="53" presetClass="entr" presetSubtype="16"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p:cTn id="54" dur="500" fill="hold"/>
                                        <p:tgtEl>
                                          <p:spTgt spid="30"/>
                                        </p:tgtEl>
                                        <p:attrNameLst>
                                          <p:attrName>ppt_w</p:attrName>
                                        </p:attrNameLst>
                                      </p:cBhvr>
                                      <p:tavLst>
                                        <p:tav tm="0">
                                          <p:val>
                                            <p:fltVal val="0"/>
                                          </p:val>
                                        </p:tav>
                                        <p:tav tm="100000">
                                          <p:val>
                                            <p:strVal val="#ppt_w"/>
                                          </p:val>
                                        </p:tav>
                                      </p:tavLst>
                                    </p:anim>
                                    <p:anim calcmode="lin" valueType="num">
                                      <p:cBhvr>
                                        <p:cTn id="55" dur="500" fill="hold"/>
                                        <p:tgtEl>
                                          <p:spTgt spid="30"/>
                                        </p:tgtEl>
                                        <p:attrNameLst>
                                          <p:attrName>ppt_h</p:attrName>
                                        </p:attrNameLst>
                                      </p:cBhvr>
                                      <p:tavLst>
                                        <p:tav tm="0">
                                          <p:val>
                                            <p:fltVal val="0"/>
                                          </p:val>
                                        </p:tav>
                                        <p:tav tm="100000">
                                          <p:val>
                                            <p:strVal val="#ppt_h"/>
                                          </p:val>
                                        </p:tav>
                                      </p:tavLst>
                                    </p:anim>
                                    <p:animEffect transition="in" filter="fade">
                                      <p:cBhvr>
                                        <p:cTn id="56" dur="500"/>
                                        <p:tgtEl>
                                          <p:spTgt spid="30"/>
                                        </p:tgtEl>
                                      </p:cBhvr>
                                    </p:animEffect>
                                  </p:childTnLst>
                                </p:cTn>
                              </p:par>
                            </p:childTnLst>
                          </p:cTn>
                        </p:par>
                        <p:par>
                          <p:cTn id="57" fill="hold">
                            <p:stCondLst>
                              <p:cond delay="4000"/>
                            </p:stCondLst>
                            <p:childTnLst>
                              <p:par>
                                <p:cTn id="58" presetID="2" presetClass="entr" presetSubtype="4" fill="hold"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additive="base">
                                        <p:cTn id="60" dur="500" fill="hold"/>
                                        <p:tgtEl>
                                          <p:spTgt spid="32"/>
                                        </p:tgtEl>
                                        <p:attrNameLst>
                                          <p:attrName>ppt_x</p:attrName>
                                        </p:attrNameLst>
                                      </p:cBhvr>
                                      <p:tavLst>
                                        <p:tav tm="0">
                                          <p:val>
                                            <p:strVal val="#ppt_x"/>
                                          </p:val>
                                        </p:tav>
                                        <p:tav tm="100000">
                                          <p:val>
                                            <p:strVal val="#ppt_x"/>
                                          </p:val>
                                        </p:tav>
                                      </p:tavLst>
                                    </p:anim>
                                    <p:anim calcmode="lin" valueType="num">
                                      <p:cBhvr additive="base">
                                        <p:cTn id="61"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animBg="1"/>
      <p:bldP spid="31" grpId="0" animBg="1"/>
      <p:bldP spid="22" grpId="0" animBg="1"/>
      <p:bldP spid="23" grpId="0" animBg="1"/>
      <p:bldP spid="24" grpId="0" animBg="1"/>
      <p:bldP spid="25" grpId="0" animBg="1"/>
      <p:bldP spid="27" grpId="0" animBg="1"/>
      <p:bldP spid="28" grpId="0" animBg="1"/>
      <p:bldP spid="29" grpId="0"/>
      <p:bldP spid="30"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2" name="组合 271"/>
          <p:cNvGrpSpPr/>
          <p:nvPr/>
        </p:nvGrpSpPr>
        <p:grpSpPr>
          <a:xfrm>
            <a:off x="5459968" y="942962"/>
            <a:ext cx="1511118" cy="6296969"/>
            <a:chOff x="5176134" y="703779"/>
            <a:chExt cx="1432655" cy="5972170"/>
          </a:xfrm>
        </p:grpSpPr>
        <p:sp>
          <p:nvSpPr>
            <p:cNvPr id="3" name="矩形 2"/>
            <p:cNvSpPr/>
            <p:nvPr/>
          </p:nvSpPr>
          <p:spPr>
            <a:xfrm>
              <a:off x="5655596" y="710463"/>
              <a:ext cx="481206" cy="5965371"/>
            </a:xfrm>
            <a:prstGeom prst="rect">
              <a:avLst/>
            </a:prstGeom>
            <a:solidFill>
              <a:srgbClr val="FEF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4" name="直接连接符 3"/>
            <p:cNvCxnSpPr/>
            <p:nvPr/>
          </p:nvCxnSpPr>
          <p:spPr>
            <a:xfrm>
              <a:off x="5655596" y="760409"/>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5655596" y="798506"/>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655596" y="836609"/>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5655596" y="874706"/>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5655596" y="908080"/>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655596" y="946177"/>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5655596" y="984280"/>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655596" y="1022377"/>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655596" y="1055684"/>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655596" y="1093781"/>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655596" y="1131884"/>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655596" y="1169981"/>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655596" y="1203355"/>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5655596" y="1241452"/>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655596" y="1279555"/>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655596" y="1317652"/>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655596" y="1354928"/>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655596" y="1393025"/>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5655596" y="1431128"/>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5655596" y="1469225"/>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655596" y="1502599"/>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5655596" y="1540696"/>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5655596" y="1578799"/>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5655596" y="1616896"/>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5655596" y="1650203"/>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5655596" y="1688300"/>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5655596" y="1726403"/>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5655596" y="1764500"/>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5655596" y="1797874"/>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5655596" y="1835971"/>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5655596" y="1874074"/>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5655596" y="1912171"/>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5655596" y="1948655"/>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5655596" y="1986752"/>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5655596" y="2024855"/>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5655596" y="2062952"/>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5655596" y="2096326"/>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5655596" y="2134423"/>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5655596" y="2172526"/>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5655596" y="2210623"/>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5655596" y="2243930"/>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5655596" y="2282027"/>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5655596" y="2320130"/>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5655596" y="2358227"/>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5655596" y="2391601"/>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5655596" y="2429698"/>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5655596" y="2467801"/>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5655596" y="2505898"/>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5655596" y="2543174"/>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5655596" y="2581271"/>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5655596" y="2619374"/>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5655596" y="2657471"/>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5655596" y="2690845"/>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5655596" y="2728942"/>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5655596" y="2767045"/>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5655596" y="2805142"/>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5655596" y="2838449"/>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5655596" y="2876546"/>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5655596" y="2914649"/>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5655596" y="2952746"/>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5655596" y="2986120"/>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5655596" y="3024217"/>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5655596" y="3062320"/>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5655596" y="3100417"/>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5655596" y="3139414"/>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5655596" y="3177511"/>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5655596" y="3215614"/>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5655596" y="3253711"/>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5655596" y="3287085"/>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5655596" y="3325182"/>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5655596" y="3363285"/>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5655596" y="3401382"/>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5655596" y="3434689"/>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5655596" y="3472786"/>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5655596" y="3510889"/>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5655596" y="3548986"/>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5655596" y="3582360"/>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5655596" y="3620457"/>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5655596" y="3658560"/>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5655596" y="3696657"/>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5655596" y="3733933"/>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5655596" y="3772030"/>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a:off x="5655596" y="3810133"/>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a:off x="5655596" y="3848230"/>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5655596" y="3881604"/>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a:off x="5655596" y="3919701"/>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5655596" y="3957804"/>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a:off x="5655596" y="3995901"/>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5655596" y="4029208"/>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a:off x="5655596" y="4067305"/>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5655596" y="4105408"/>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5655596" y="4143505"/>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5655596" y="4176879"/>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5655596" y="4214976"/>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5655596" y="4253079"/>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5655596" y="4291176"/>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5655596" y="4327660"/>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5655596" y="4365757"/>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5655596" y="4403860"/>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a:off x="5655596" y="4441957"/>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a:off x="5655596" y="4475331"/>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5655596" y="4513428"/>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a:off x="5655596" y="4551531"/>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a:off x="5655596" y="4699135"/>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a:off x="5655596" y="4737232"/>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a:off x="5655596" y="4770606"/>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5655596" y="4808703"/>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5655596" y="4589628"/>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a:off x="5655596" y="4622935"/>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a:off x="5655596" y="4846806"/>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a:off x="5655596" y="4884903"/>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a:off x="5655596" y="4922179"/>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5655596" y="4960276"/>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a:off x="5655596" y="4998379"/>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a:off x="5655596" y="5036476"/>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a:off x="5655596" y="5069850"/>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a:off x="5655596" y="5107947"/>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a:off x="5655596" y="5146050"/>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a:off x="5655596" y="5184147"/>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a:off x="5655596" y="5217454"/>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a:off x="5655596" y="5255551"/>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a:off x="5655596" y="5293654"/>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a:off x="5655596" y="5331751"/>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a:off x="5655596" y="5365125"/>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a:off x="5655596" y="5403222"/>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a:off x="5655596" y="5441325"/>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5655596" y="5479422"/>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5655596" y="5524479"/>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a:off x="5655596" y="5562576"/>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a:off x="5655596" y="5600679"/>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a:off x="5655596" y="5638776"/>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a:off x="5655596" y="5672150"/>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a:off x="5655596" y="5710247"/>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a:off x="5655596" y="5748350"/>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a:off x="5655596" y="5786447"/>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a:off x="5655596" y="5819754"/>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a:off x="5655596" y="5857851"/>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a:off x="5655596" y="5895954"/>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a:off x="5655596" y="5934051"/>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a:off x="5655596" y="5967425"/>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a:off x="5655596" y="6005522"/>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a:off x="5655596" y="6043625"/>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a:off x="5655596" y="6081722"/>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a:off x="5655596" y="6118998"/>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a:off x="5655596" y="6157095"/>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a:off x="5655596" y="6195198"/>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a:off x="5655596" y="6233295"/>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a:off x="5655596" y="6266669"/>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a:off x="5655596" y="6304766"/>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a:off x="5655596" y="6342869"/>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a:off x="5655596" y="6380966"/>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a:off x="5655596" y="6414273"/>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56" name="直接连接符 155"/>
            <p:cNvCxnSpPr/>
            <p:nvPr/>
          </p:nvCxnSpPr>
          <p:spPr>
            <a:xfrm>
              <a:off x="5655596" y="6452370"/>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57" name="直接连接符 156"/>
            <p:cNvCxnSpPr/>
            <p:nvPr/>
          </p:nvCxnSpPr>
          <p:spPr>
            <a:xfrm>
              <a:off x="5655596" y="6490473"/>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nvCxnSpPr>
          <p:spPr>
            <a:xfrm>
              <a:off x="5655596" y="6528570"/>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a:off x="5655596" y="6561944"/>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a:off x="5655596" y="6600041"/>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61" name="直接连接符 160"/>
            <p:cNvCxnSpPr/>
            <p:nvPr/>
          </p:nvCxnSpPr>
          <p:spPr>
            <a:xfrm>
              <a:off x="5655596" y="6638144"/>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cxnSp>
          <p:nvCxnSpPr>
            <p:cNvPr id="162" name="直接连接符 161"/>
            <p:cNvCxnSpPr/>
            <p:nvPr/>
          </p:nvCxnSpPr>
          <p:spPr>
            <a:xfrm>
              <a:off x="5655596" y="4661032"/>
              <a:ext cx="481206" cy="0"/>
            </a:xfrm>
            <a:prstGeom prst="line">
              <a:avLst/>
            </a:prstGeom>
            <a:ln w="12700">
              <a:solidFill>
                <a:srgbClr val="F3DECD"/>
              </a:solidFill>
            </a:ln>
          </p:spPr>
          <p:style>
            <a:lnRef idx="1">
              <a:schemeClr val="accent1"/>
            </a:lnRef>
            <a:fillRef idx="0">
              <a:schemeClr val="accent1"/>
            </a:fillRef>
            <a:effectRef idx="0">
              <a:schemeClr val="accent1"/>
            </a:effectRef>
            <a:fontRef idx="minor">
              <a:schemeClr val="tx1"/>
            </a:fontRef>
          </p:style>
        </p:cxnSp>
        <p:sp>
          <p:nvSpPr>
            <p:cNvPr id="163" name="矩形 162"/>
            <p:cNvSpPr/>
            <p:nvPr/>
          </p:nvSpPr>
          <p:spPr>
            <a:xfrm>
              <a:off x="5840954" y="1044602"/>
              <a:ext cx="110489" cy="5175188"/>
            </a:xfrm>
            <a:prstGeom prst="rect">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64" name="直接连接符 163"/>
            <p:cNvCxnSpPr/>
            <p:nvPr/>
          </p:nvCxnSpPr>
          <p:spPr>
            <a:xfrm flipH="1">
              <a:off x="5893817" y="1044602"/>
              <a:ext cx="1" cy="5175188"/>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92" name="图片 191"/>
            <p:cNvPicPr>
              <a:picLocks noChangeAspect="1"/>
            </p:cNvPicPr>
            <p:nvPr/>
          </p:nvPicPr>
          <p:blipFill rotWithShape="1">
            <a:blip r:embed="rId1" cstate="email">
              <a:grayscl/>
              <a:extLst>
                <a:ext uri="{BEBA8EAE-BF5A-486C-A8C5-ECC9F3942E4B}">
                  <a14:imgProps xmlns:a14="http://schemas.microsoft.com/office/drawing/2010/main">
                    <a14:imgLayer r:embed="rId2">
                      <a14:imgEffect>
                        <a14:colorTemperature colorTemp="2000"/>
                      </a14:imgEffect>
                      <a14:imgEffect>
                        <a14:saturation sat="400000"/>
                      </a14:imgEffect>
                    </a14:imgLayer>
                  </a14:imgProps>
                </a:ext>
              </a:extLst>
            </a:blip>
            <a:srcRect/>
            <a:stretch>
              <a:fillRect/>
            </a:stretch>
          </p:blipFill>
          <p:spPr>
            <a:xfrm rot="10800000">
              <a:off x="5176134" y="703779"/>
              <a:ext cx="1432655" cy="120133"/>
            </a:xfrm>
            <a:prstGeom prst="rect">
              <a:avLst/>
            </a:prstGeom>
          </p:spPr>
        </p:pic>
        <p:pic>
          <p:nvPicPr>
            <p:cNvPr id="193" name="图片 192"/>
            <p:cNvPicPr>
              <a:picLocks noChangeAspect="1"/>
            </p:cNvPicPr>
            <p:nvPr/>
          </p:nvPicPr>
          <p:blipFill rotWithShape="1">
            <a:blip r:embed="rId1" cstate="email">
              <a:grayscl/>
              <a:extLst>
                <a:ext uri="{BEBA8EAE-BF5A-486C-A8C5-ECC9F3942E4B}">
                  <a14:imgProps xmlns:a14="http://schemas.microsoft.com/office/drawing/2010/main">
                    <a14:imgLayer r:embed="rId2">
                      <a14:imgEffect>
                        <a14:colorTemperature colorTemp="2000"/>
                      </a14:imgEffect>
                      <a14:imgEffect>
                        <a14:saturation sat="400000"/>
                      </a14:imgEffect>
                    </a14:imgLayer>
                  </a14:imgProps>
                </a:ext>
              </a:extLst>
            </a:blip>
            <a:srcRect/>
            <a:stretch>
              <a:fillRect/>
            </a:stretch>
          </p:blipFill>
          <p:spPr>
            <a:xfrm rot="10800000" flipV="1">
              <a:off x="5176134" y="6555816"/>
              <a:ext cx="1432655" cy="120133"/>
            </a:xfrm>
            <a:prstGeom prst="rect">
              <a:avLst/>
            </a:prstGeom>
          </p:spPr>
        </p:pic>
        <p:sp>
          <p:nvSpPr>
            <p:cNvPr id="198" name="任意多边形 197"/>
            <p:cNvSpPr/>
            <p:nvPr/>
          </p:nvSpPr>
          <p:spPr>
            <a:xfrm rot="5400000">
              <a:off x="5696893" y="872030"/>
              <a:ext cx="140494" cy="140494"/>
            </a:xfrm>
            <a:custGeom>
              <a:avLst/>
              <a:gdLst>
                <a:gd name="connsiteX0" fmla="*/ 0 w 838200"/>
                <a:gd name="connsiteY0" fmla="*/ 526151 h 838200"/>
                <a:gd name="connsiteX1" fmla="*/ 0 w 838200"/>
                <a:gd name="connsiteY1" fmla="*/ 312049 h 838200"/>
                <a:gd name="connsiteX2" fmla="*/ 302418 w 838200"/>
                <a:gd name="connsiteY2" fmla="*/ 312049 h 838200"/>
                <a:gd name="connsiteX3" fmla="*/ 302418 w 838200"/>
                <a:gd name="connsiteY3" fmla="*/ 0 h 838200"/>
                <a:gd name="connsiteX4" fmla="*/ 516520 w 838200"/>
                <a:gd name="connsiteY4" fmla="*/ 0 h 838200"/>
                <a:gd name="connsiteX5" fmla="*/ 516520 w 838200"/>
                <a:gd name="connsiteY5" fmla="*/ 312049 h 838200"/>
                <a:gd name="connsiteX6" fmla="*/ 838200 w 838200"/>
                <a:gd name="connsiteY6" fmla="*/ 312049 h 838200"/>
                <a:gd name="connsiteX7" fmla="*/ 838200 w 838200"/>
                <a:gd name="connsiteY7" fmla="*/ 526151 h 838200"/>
                <a:gd name="connsiteX8" fmla="*/ 516520 w 838200"/>
                <a:gd name="connsiteY8" fmla="*/ 526151 h 838200"/>
                <a:gd name="connsiteX9" fmla="*/ 516520 w 838200"/>
                <a:gd name="connsiteY9" fmla="*/ 838200 h 838200"/>
                <a:gd name="connsiteX10" fmla="*/ 302418 w 838200"/>
                <a:gd name="connsiteY10" fmla="*/ 838200 h 838200"/>
                <a:gd name="connsiteX11" fmla="*/ 302418 w 838200"/>
                <a:gd name="connsiteY11" fmla="*/ 526151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8200" h="838200">
                  <a:moveTo>
                    <a:pt x="0" y="526151"/>
                  </a:moveTo>
                  <a:lnTo>
                    <a:pt x="0" y="312049"/>
                  </a:lnTo>
                  <a:lnTo>
                    <a:pt x="302418" y="312049"/>
                  </a:lnTo>
                  <a:lnTo>
                    <a:pt x="302418" y="0"/>
                  </a:lnTo>
                  <a:lnTo>
                    <a:pt x="516520" y="0"/>
                  </a:lnTo>
                  <a:lnTo>
                    <a:pt x="516520" y="312049"/>
                  </a:lnTo>
                  <a:lnTo>
                    <a:pt x="838200" y="312049"/>
                  </a:lnTo>
                  <a:lnTo>
                    <a:pt x="838200" y="526151"/>
                  </a:lnTo>
                  <a:lnTo>
                    <a:pt x="516520" y="526151"/>
                  </a:lnTo>
                  <a:lnTo>
                    <a:pt x="516520" y="838200"/>
                  </a:lnTo>
                  <a:lnTo>
                    <a:pt x="302418" y="838200"/>
                  </a:lnTo>
                  <a:lnTo>
                    <a:pt x="302418" y="526151"/>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99" name="矩形 198"/>
            <p:cNvSpPr/>
            <p:nvPr/>
          </p:nvSpPr>
          <p:spPr>
            <a:xfrm>
              <a:off x="5680001" y="6311844"/>
              <a:ext cx="174277" cy="5412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3" name="组合 282"/>
          <p:cNvGrpSpPr/>
          <p:nvPr/>
        </p:nvGrpSpPr>
        <p:grpSpPr>
          <a:xfrm>
            <a:off x="5949203" y="1241425"/>
            <a:ext cx="2529200" cy="1722364"/>
            <a:chOff x="5639967" y="986848"/>
            <a:chExt cx="2397876" cy="1633524"/>
          </a:xfrm>
        </p:grpSpPr>
        <p:grpSp>
          <p:nvGrpSpPr>
            <p:cNvPr id="280" name="组合 279"/>
            <p:cNvGrpSpPr/>
            <p:nvPr/>
          </p:nvGrpSpPr>
          <p:grpSpPr>
            <a:xfrm>
              <a:off x="5639967" y="986848"/>
              <a:ext cx="2397876" cy="1633524"/>
              <a:chOff x="5639967" y="986848"/>
              <a:chExt cx="2397876" cy="1633524"/>
            </a:xfrm>
          </p:grpSpPr>
          <p:grpSp>
            <p:nvGrpSpPr>
              <p:cNvPr id="165" name="组合 164"/>
              <p:cNvGrpSpPr/>
              <p:nvPr/>
            </p:nvGrpSpPr>
            <p:grpSpPr>
              <a:xfrm>
                <a:off x="6410698" y="986848"/>
                <a:ext cx="1627145" cy="1633524"/>
                <a:chOff x="8614065" y="1071951"/>
                <a:chExt cx="1627145" cy="1633524"/>
              </a:xfrm>
            </p:grpSpPr>
            <p:sp>
              <p:nvSpPr>
                <p:cNvPr id="166" name="饼形 165"/>
                <p:cNvSpPr/>
                <p:nvPr/>
              </p:nvSpPr>
              <p:spPr>
                <a:xfrm>
                  <a:off x="8621210" y="1085475"/>
                  <a:ext cx="1620000" cy="1620000"/>
                </a:xfrm>
                <a:prstGeom prst="pie">
                  <a:avLst>
                    <a:gd name="adj1" fmla="val 16208826"/>
                    <a:gd name="adj2" fmla="val 1981693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7" name="饼形 166"/>
                <p:cNvSpPr/>
                <p:nvPr/>
              </p:nvSpPr>
              <p:spPr>
                <a:xfrm>
                  <a:off x="8614065" y="1076759"/>
                  <a:ext cx="1620000" cy="1620000"/>
                </a:xfrm>
                <a:prstGeom prst="pie">
                  <a:avLst>
                    <a:gd name="adj1" fmla="val 19824540"/>
                    <a:gd name="adj2" fmla="val 1350354"/>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8" name="饼形 167"/>
                <p:cNvSpPr/>
                <p:nvPr/>
              </p:nvSpPr>
              <p:spPr>
                <a:xfrm>
                  <a:off x="8620098" y="1071951"/>
                  <a:ext cx="1620000" cy="1620000"/>
                </a:xfrm>
                <a:prstGeom prst="pie">
                  <a:avLst>
                    <a:gd name="adj1" fmla="val 1374168"/>
                    <a:gd name="adj2" fmla="val 5376984"/>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69" name="Freeform 1112"/>
              <p:cNvSpPr/>
              <p:nvPr/>
            </p:nvSpPr>
            <p:spPr bwMode="auto">
              <a:xfrm>
                <a:off x="5639967" y="1276757"/>
                <a:ext cx="2123247" cy="1053706"/>
              </a:xfrm>
              <a:custGeom>
                <a:avLst/>
                <a:gdLst>
                  <a:gd name="T0" fmla="*/ 939 w 1248"/>
                  <a:gd name="T1" fmla="*/ 0 h 619"/>
                  <a:gd name="T2" fmla="*/ 667 w 1248"/>
                  <a:gd name="T3" fmla="*/ 160 h 619"/>
                  <a:gd name="T4" fmla="*/ 253 w 1248"/>
                  <a:gd name="T5" fmla="*/ 209 h 619"/>
                  <a:gd name="T6" fmla="*/ 253 w 1248"/>
                  <a:gd name="T7" fmla="*/ 209 h 619"/>
                  <a:gd name="T8" fmla="*/ 146 w 1248"/>
                  <a:gd name="T9" fmla="*/ 163 h 619"/>
                  <a:gd name="T10" fmla="*/ 0 w 1248"/>
                  <a:gd name="T11" fmla="*/ 309 h 619"/>
                  <a:gd name="T12" fmla="*/ 146 w 1248"/>
                  <a:gd name="T13" fmla="*/ 456 h 619"/>
                  <a:gd name="T14" fmla="*/ 253 w 1248"/>
                  <a:gd name="T15" fmla="*/ 410 h 619"/>
                  <a:gd name="T16" fmla="*/ 253 w 1248"/>
                  <a:gd name="T17" fmla="*/ 410 h 619"/>
                  <a:gd name="T18" fmla="*/ 667 w 1248"/>
                  <a:gd name="T19" fmla="*/ 459 h 619"/>
                  <a:gd name="T20" fmla="*/ 939 w 1248"/>
                  <a:gd name="T21" fmla="*/ 619 h 619"/>
                  <a:gd name="T22" fmla="*/ 1248 w 1248"/>
                  <a:gd name="T23" fmla="*/ 309 h 619"/>
                  <a:gd name="T24" fmla="*/ 939 w 1248"/>
                  <a:gd name="T25" fmla="*/ 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8" h="619">
                    <a:moveTo>
                      <a:pt x="939" y="0"/>
                    </a:moveTo>
                    <a:cubicBezTo>
                      <a:pt x="822" y="0"/>
                      <a:pt x="720" y="65"/>
                      <a:pt x="667" y="160"/>
                    </a:cubicBezTo>
                    <a:cubicBezTo>
                      <a:pt x="581" y="312"/>
                      <a:pt x="372" y="337"/>
                      <a:pt x="253" y="209"/>
                    </a:cubicBezTo>
                    <a:cubicBezTo>
                      <a:pt x="253" y="209"/>
                      <a:pt x="253" y="209"/>
                      <a:pt x="253" y="209"/>
                    </a:cubicBezTo>
                    <a:cubicBezTo>
                      <a:pt x="226" y="181"/>
                      <a:pt x="188" y="163"/>
                      <a:pt x="146" y="163"/>
                    </a:cubicBezTo>
                    <a:cubicBezTo>
                      <a:pt x="65" y="163"/>
                      <a:pt x="0" y="229"/>
                      <a:pt x="0" y="309"/>
                    </a:cubicBezTo>
                    <a:cubicBezTo>
                      <a:pt x="0" y="390"/>
                      <a:pt x="65" y="456"/>
                      <a:pt x="146" y="456"/>
                    </a:cubicBezTo>
                    <a:cubicBezTo>
                      <a:pt x="188" y="456"/>
                      <a:pt x="226" y="438"/>
                      <a:pt x="253" y="410"/>
                    </a:cubicBezTo>
                    <a:cubicBezTo>
                      <a:pt x="253" y="410"/>
                      <a:pt x="253" y="410"/>
                      <a:pt x="253" y="410"/>
                    </a:cubicBezTo>
                    <a:cubicBezTo>
                      <a:pt x="372" y="282"/>
                      <a:pt x="581" y="307"/>
                      <a:pt x="667" y="459"/>
                    </a:cubicBezTo>
                    <a:cubicBezTo>
                      <a:pt x="720" y="554"/>
                      <a:pt x="822" y="619"/>
                      <a:pt x="939" y="619"/>
                    </a:cubicBezTo>
                    <a:cubicBezTo>
                      <a:pt x="1110" y="619"/>
                      <a:pt x="1248" y="480"/>
                      <a:pt x="1248" y="309"/>
                    </a:cubicBezTo>
                    <a:cubicBezTo>
                      <a:pt x="1248" y="139"/>
                      <a:pt x="1110" y="0"/>
                      <a:pt x="939" y="0"/>
                    </a:cubicBezTo>
                  </a:path>
                </a:pathLst>
              </a:custGeom>
              <a:solidFill>
                <a:srgbClr val="FFFFFF"/>
              </a:solidFill>
              <a:ln>
                <a:noFill/>
              </a:ln>
              <a:effectLst>
                <a:outerShdw blurRad="50800" dist="50800" dir="6000000" algn="t"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00" name="任意多边形 199"/>
            <p:cNvSpPr/>
            <p:nvPr/>
          </p:nvSpPr>
          <p:spPr>
            <a:xfrm rot="5400000">
              <a:off x="7429079" y="1138554"/>
              <a:ext cx="140494" cy="140494"/>
            </a:xfrm>
            <a:custGeom>
              <a:avLst/>
              <a:gdLst>
                <a:gd name="connsiteX0" fmla="*/ 0 w 838200"/>
                <a:gd name="connsiteY0" fmla="*/ 526151 h 838200"/>
                <a:gd name="connsiteX1" fmla="*/ 0 w 838200"/>
                <a:gd name="connsiteY1" fmla="*/ 312049 h 838200"/>
                <a:gd name="connsiteX2" fmla="*/ 302418 w 838200"/>
                <a:gd name="connsiteY2" fmla="*/ 312049 h 838200"/>
                <a:gd name="connsiteX3" fmla="*/ 302418 w 838200"/>
                <a:gd name="connsiteY3" fmla="*/ 0 h 838200"/>
                <a:gd name="connsiteX4" fmla="*/ 516520 w 838200"/>
                <a:gd name="connsiteY4" fmla="*/ 0 h 838200"/>
                <a:gd name="connsiteX5" fmla="*/ 516520 w 838200"/>
                <a:gd name="connsiteY5" fmla="*/ 312049 h 838200"/>
                <a:gd name="connsiteX6" fmla="*/ 838200 w 838200"/>
                <a:gd name="connsiteY6" fmla="*/ 312049 h 838200"/>
                <a:gd name="connsiteX7" fmla="*/ 838200 w 838200"/>
                <a:gd name="connsiteY7" fmla="*/ 526151 h 838200"/>
                <a:gd name="connsiteX8" fmla="*/ 516520 w 838200"/>
                <a:gd name="connsiteY8" fmla="*/ 526151 h 838200"/>
                <a:gd name="connsiteX9" fmla="*/ 516520 w 838200"/>
                <a:gd name="connsiteY9" fmla="*/ 838200 h 838200"/>
                <a:gd name="connsiteX10" fmla="*/ 302418 w 838200"/>
                <a:gd name="connsiteY10" fmla="*/ 838200 h 838200"/>
                <a:gd name="connsiteX11" fmla="*/ 302418 w 838200"/>
                <a:gd name="connsiteY11" fmla="*/ 526151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8200" h="838200">
                  <a:moveTo>
                    <a:pt x="0" y="526151"/>
                  </a:moveTo>
                  <a:lnTo>
                    <a:pt x="0" y="312049"/>
                  </a:lnTo>
                  <a:lnTo>
                    <a:pt x="302418" y="312049"/>
                  </a:lnTo>
                  <a:lnTo>
                    <a:pt x="302418" y="0"/>
                  </a:lnTo>
                  <a:lnTo>
                    <a:pt x="516520" y="0"/>
                  </a:lnTo>
                  <a:lnTo>
                    <a:pt x="516520" y="312049"/>
                  </a:lnTo>
                  <a:lnTo>
                    <a:pt x="838200" y="312049"/>
                  </a:lnTo>
                  <a:lnTo>
                    <a:pt x="838200" y="526151"/>
                  </a:lnTo>
                  <a:lnTo>
                    <a:pt x="516520" y="526151"/>
                  </a:lnTo>
                  <a:lnTo>
                    <a:pt x="516520" y="838200"/>
                  </a:lnTo>
                  <a:lnTo>
                    <a:pt x="302418" y="838200"/>
                  </a:lnTo>
                  <a:lnTo>
                    <a:pt x="302418" y="52615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4" name="组合 283"/>
          <p:cNvGrpSpPr/>
          <p:nvPr/>
        </p:nvGrpSpPr>
        <p:grpSpPr>
          <a:xfrm>
            <a:off x="5949203" y="3926546"/>
            <a:ext cx="2529200" cy="1722364"/>
            <a:chOff x="5639967" y="3533470"/>
            <a:chExt cx="2397876" cy="1633524"/>
          </a:xfrm>
        </p:grpSpPr>
        <p:grpSp>
          <p:nvGrpSpPr>
            <p:cNvPr id="277" name="组合 276"/>
            <p:cNvGrpSpPr/>
            <p:nvPr/>
          </p:nvGrpSpPr>
          <p:grpSpPr>
            <a:xfrm>
              <a:off x="5639967" y="3533470"/>
              <a:ext cx="2397876" cy="1633524"/>
              <a:chOff x="5639967" y="3533470"/>
              <a:chExt cx="2397876" cy="1633524"/>
            </a:xfrm>
          </p:grpSpPr>
          <p:grpSp>
            <p:nvGrpSpPr>
              <p:cNvPr id="179" name="组合 178"/>
              <p:cNvGrpSpPr/>
              <p:nvPr/>
            </p:nvGrpSpPr>
            <p:grpSpPr>
              <a:xfrm>
                <a:off x="6410698" y="3533470"/>
                <a:ext cx="1627145" cy="1633524"/>
                <a:chOff x="8614065" y="1071951"/>
                <a:chExt cx="1627145" cy="1633524"/>
              </a:xfrm>
            </p:grpSpPr>
            <p:sp>
              <p:nvSpPr>
                <p:cNvPr id="180" name="饼形 179"/>
                <p:cNvSpPr/>
                <p:nvPr/>
              </p:nvSpPr>
              <p:spPr>
                <a:xfrm>
                  <a:off x="8621210" y="1085475"/>
                  <a:ext cx="1620000" cy="1620000"/>
                </a:xfrm>
                <a:prstGeom prst="pie">
                  <a:avLst>
                    <a:gd name="adj1" fmla="val 16208826"/>
                    <a:gd name="adj2" fmla="val 1981693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1" name="饼形 180"/>
                <p:cNvSpPr/>
                <p:nvPr/>
              </p:nvSpPr>
              <p:spPr>
                <a:xfrm>
                  <a:off x="8614065" y="1076759"/>
                  <a:ext cx="1620000" cy="1620000"/>
                </a:xfrm>
                <a:prstGeom prst="pie">
                  <a:avLst>
                    <a:gd name="adj1" fmla="val 19824540"/>
                    <a:gd name="adj2" fmla="val 1350354"/>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2" name="饼形 181"/>
                <p:cNvSpPr/>
                <p:nvPr/>
              </p:nvSpPr>
              <p:spPr>
                <a:xfrm>
                  <a:off x="8620098" y="1071951"/>
                  <a:ext cx="1620000" cy="1620000"/>
                </a:xfrm>
                <a:prstGeom prst="pie">
                  <a:avLst>
                    <a:gd name="adj1" fmla="val 1374168"/>
                    <a:gd name="adj2" fmla="val 5376984"/>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83" name="Freeform 1112"/>
              <p:cNvSpPr/>
              <p:nvPr/>
            </p:nvSpPr>
            <p:spPr bwMode="auto">
              <a:xfrm>
                <a:off x="5639967" y="3823379"/>
                <a:ext cx="2123247" cy="1053706"/>
              </a:xfrm>
              <a:custGeom>
                <a:avLst/>
                <a:gdLst>
                  <a:gd name="T0" fmla="*/ 939 w 1248"/>
                  <a:gd name="T1" fmla="*/ 0 h 619"/>
                  <a:gd name="T2" fmla="*/ 667 w 1248"/>
                  <a:gd name="T3" fmla="*/ 160 h 619"/>
                  <a:gd name="T4" fmla="*/ 253 w 1248"/>
                  <a:gd name="T5" fmla="*/ 209 h 619"/>
                  <a:gd name="T6" fmla="*/ 253 w 1248"/>
                  <a:gd name="T7" fmla="*/ 209 h 619"/>
                  <a:gd name="T8" fmla="*/ 146 w 1248"/>
                  <a:gd name="T9" fmla="*/ 163 h 619"/>
                  <a:gd name="T10" fmla="*/ 0 w 1248"/>
                  <a:gd name="T11" fmla="*/ 309 h 619"/>
                  <a:gd name="T12" fmla="*/ 146 w 1248"/>
                  <a:gd name="T13" fmla="*/ 456 h 619"/>
                  <a:gd name="T14" fmla="*/ 253 w 1248"/>
                  <a:gd name="T15" fmla="*/ 410 h 619"/>
                  <a:gd name="T16" fmla="*/ 253 w 1248"/>
                  <a:gd name="T17" fmla="*/ 410 h 619"/>
                  <a:gd name="T18" fmla="*/ 667 w 1248"/>
                  <a:gd name="T19" fmla="*/ 459 h 619"/>
                  <a:gd name="T20" fmla="*/ 939 w 1248"/>
                  <a:gd name="T21" fmla="*/ 619 h 619"/>
                  <a:gd name="T22" fmla="*/ 1248 w 1248"/>
                  <a:gd name="T23" fmla="*/ 309 h 619"/>
                  <a:gd name="T24" fmla="*/ 939 w 1248"/>
                  <a:gd name="T25" fmla="*/ 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8" h="619">
                    <a:moveTo>
                      <a:pt x="939" y="0"/>
                    </a:moveTo>
                    <a:cubicBezTo>
                      <a:pt x="822" y="0"/>
                      <a:pt x="720" y="65"/>
                      <a:pt x="667" y="160"/>
                    </a:cubicBezTo>
                    <a:cubicBezTo>
                      <a:pt x="581" y="312"/>
                      <a:pt x="372" y="337"/>
                      <a:pt x="253" y="209"/>
                    </a:cubicBezTo>
                    <a:cubicBezTo>
                      <a:pt x="253" y="209"/>
                      <a:pt x="253" y="209"/>
                      <a:pt x="253" y="209"/>
                    </a:cubicBezTo>
                    <a:cubicBezTo>
                      <a:pt x="226" y="181"/>
                      <a:pt x="188" y="163"/>
                      <a:pt x="146" y="163"/>
                    </a:cubicBezTo>
                    <a:cubicBezTo>
                      <a:pt x="65" y="163"/>
                      <a:pt x="0" y="229"/>
                      <a:pt x="0" y="309"/>
                    </a:cubicBezTo>
                    <a:cubicBezTo>
                      <a:pt x="0" y="390"/>
                      <a:pt x="65" y="456"/>
                      <a:pt x="146" y="456"/>
                    </a:cubicBezTo>
                    <a:cubicBezTo>
                      <a:pt x="188" y="456"/>
                      <a:pt x="226" y="438"/>
                      <a:pt x="253" y="410"/>
                    </a:cubicBezTo>
                    <a:cubicBezTo>
                      <a:pt x="253" y="410"/>
                      <a:pt x="253" y="410"/>
                      <a:pt x="253" y="410"/>
                    </a:cubicBezTo>
                    <a:cubicBezTo>
                      <a:pt x="372" y="282"/>
                      <a:pt x="581" y="307"/>
                      <a:pt x="667" y="459"/>
                    </a:cubicBezTo>
                    <a:cubicBezTo>
                      <a:pt x="720" y="554"/>
                      <a:pt x="822" y="619"/>
                      <a:pt x="939" y="619"/>
                    </a:cubicBezTo>
                    <a:cubicBezTo>
                      <a:pt x="1110" y="619"/>
                      <a:pt x="1248" y="480"/>
                      <a:pt x="1248" y="309"/>
                    </a:cubicBezTo>
                    <a:cubicBezTo>
                      <a:pt x="1248" y="139"/>
                      <a:pt x="1110" y="0"/>
                      <a:pt x="939" y="0"/>
                    </a:cubicBezTo>
                  </a:path>
                </a:pathLst>
              </a:custGeom>
              <a:solidFill>
                <a:srgbClr val="FFFFFF"/>
              </a:solidFill>
              <a:ln>
                <a:noFill/>
              </a:ln>
              <a:effectLst>
                <a:outerShdw blurRad="50800" dist="50800" dir="6000000" algn="t"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01" name="任意多边形 200"/>
            <p:cNvSpPr/>
            <p:nvPr/>
          </p:nvSpPr>
          <p:spPr>
            <a:xfrm rot="5400000">
              <a:off x="7822312" y="4279894"/>
              <a:ext cx="140494" cy="140494"/>
            </a:xfrm>
            <a:custGeom>
              <a:avLst/>
              <a:gdLst>
                <a:gd name="connsiteX0" fmla="*/ 0 w 838200"/>
                <a:gd name="connsiteY0" fmla="*/ 526151 h 838200"/>
                <a:gd name="connsiteX1" fmla="*/ 0 w 838200"/>
                <a:gd name="connsiteY1" fmla="*/ 312049 h 838200"/>
                <a:gd name="connsiteX2" fmla="*/ 302418 w 838200"/>
                <a:gd name="connsiteY2" fmla="*/ 312049 h 838200"/>
                <a:gd name="connsiteX3" fmla="*/ 302418 w 838200"/>
                <a:gd name="connsiteY3" fmla="*/ 0 h 838200"/>
                <a:gd name="connsiteX4" fmla="*/ 516520 w 838200"/>
                <a:gd name="connsiteY4" fmla="*/ 0 h 838200"/>
                <a:gd name="connsiteX5" fmla="*/ 516520 w 838200"/>
                <a:gd name="connsiteY5" fmla="*/ 312049 h 838200"/>
                <a:gd name="connsiteX6" fmla="*/ 838200 w 838200"/>
                <a:gd name="connsiteY6" fmla="*/ 312049 h 838200"/>
                <a:gd name="connsiteX7" fmla="*/ 838200 w 838200"/>
                <a:gd name="connsiteY7" fmla="*/ 526151 h 838200"/>
                <a:gd name="connsiteX8" fmla="*/ 516520 w 838200"/>
                <a:gd name="connsiteY8" fmla="*/ 526151 h 838200"/>
                <a:gd name="connsiteX9" fmla="*/ 516520 w 838200"/>
                <a:gd name="connsiteY9" fmla="*/ 838200 h 838200"/>
                <a:gd name="connsiteX10" fmla="*/ 302418 w 838200"/>
                <a:gd name="connsiteY10" fmla="*/ 838200 h 838200"/>
                <a:gd name="connsiteX11" fmla="*/ 302418 w 838200"/>
                <a:gd name="connsiteY11" fmla="*/ 526151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8200" h="838200">
                  <a:moveTo>
                    <a:pt x="0" y="526151"/>
                  </a:moveTo>
                  <a:lnTo>
                    <a:pt x="0" y="312049"/>
                  </a:lnTo>
                  <a:lnTo>
                    <a:pt x="302418" y="312049"/>
                  </a:lnTo>
                  <a:lnTo>
                    <a:pt x="302418" y="0"/>
                  </a:lnTo>
                  <a:lnTo>
                    <a:pt x="516520" y="0"/>
                  </a:lnTo>
                  <a:lnTo>
                    <a:pt x="516520" y="312049"/>
                  </a:lnTo>
                  <a:lnTo>
                    <a:pt x="838200" y="312049"/>
                  </a:lnTo>
                  <a:lnTo>
                    <a:pt x="838200" y="526151"/>
                  </a:lnTo>
                  <a:lnTo>
                    <a:pt x="516520" y="526151"/>
                  </a:lnTo>
                  <a:lnTo>
                    <a:pt x="516520" y="838200"/>
                  </a:lnTo>
                  <a:lnTo>
                    <a:pt x="302418" y="838200"/>
                  </a:lnTo>
                  <a:lnTo>
                    <a:pt x="302418" y="52615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2" name="组合 281"/>
          <p:cNvGrpSpPr/>
          <p:nvPr/>
        </p:nvGrpSpPr>
        <p:grpSpPr>
          <a:xfrm>
            <a:off x="3919779" y="2506633"/>
            <a:ext cx="2529200" cy="1727386"/>
            <a:chOff x="3715917" y="2186796"/>
            <a:chExt cx="2397876" cy="1638287"/>
          </a:xfrm>
        </p:grpSpPr>
        <p:grpSp>
          <p:nvGrpSpPr>
            <p:cNvPr id="279" name="组合 278"/>
            <p:cNvGrpSpPr/>
            <p:nvPr/>
          </p:nvGrpSpPr>
          <p:grpSpPr>
            <a:xfrm>
              <a:off x="3715917" y="2186796"/>
              <a:ext cx="2397876" cy="1638287"/>
              <a:chOff x="3715917" y="2186796"/>
              <a:chExt cx="2397876" cy="1638287"/>
            </a:xfrm>
          </p:grpSpPr>
          <p:grpSp>
            <p:nvGrpSpPr>
              <p:cNvPr id="172" name="组合 171"/>
              <p:cNvGrpSpPr/>
              <p:nvPr/>
            </p:nvGrpSpPr>
            <p:grpSpPr>
              <a:xfrm flipH="1">
                <a:off x="3715917" y="2186796"/>
                <a:ext cx="1627145" cy="1638287"/>
                <a:chOff x="8614065" y="1067188"/>
                <a:chExt cx="1627145" cy="1638287"/>
              </a:xfrm>
            </p:grpSpPr>
            <p:sp>
              <p:nvSpPr>
                <p:cNvPr id="173" name="饼形 172"/>
                <p:cNvSpPr/>
                <p:nvPr/>
              </p:nvSpPr>
              <p:spPr>
                <a:xfrm>
                  <a:off x="8621210" y="1085475"/>
                  <a:ext cx="1620000" cy="1620000"/>
                </a:xfrm>
                <a:prstGeom prst="pie">
                  <a:avLst>
                    <a:gd name="adj1" fmla="val 16208826"/>
                    <a:gd name="adj2" fmla="val 1981693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 name="饼形 173"/>
                <p:cNvSpPr/>
                <p:nvPr/>
              </p:nvSpPr>
              <p:spPr>
                <a:xfrm>
                  <a:off x="8614065" y="1076759"/>
                  <a:ext cx="1620000" cy="1620000"/>
                </a:xfrm>
                <a:prstGeom prst="pie">
                  <a:avLst>
                    <a:gd name="adj1" fmla="val 19824540"/>
                    <a:gd name="adj2" fmla="val 1350354"/>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5" name="饼形 174"/>
                <p:cNvSpPr/>
                <p:nvPr/>
              </p:nvSpPr>
              <p:spPr>
                <a:xfrm>
                  <a:off x="8615335" y="1067188"/>
                  <a:ext cx="1620000" cy="1620000"/>
                </a:xfrm>
                <a:prstGeom prst="pie">
                  <a:avLst>
                    <a:gd name="adj1" fmla="val 1374168"/>
                    <a:gd name="adj2" fmla="val 537698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76" name="Freeform 1112"/>
              <p:cNvSpPr/>
              <p:nvPr/>
            </p:nvSpPr>
            <p:spPr bwMode="auto">
              <a:xfrm flipH="1">
                <a:off x="3990546" y="2481468"/>
                <a:ext cx="2123247" cy="1053706"/>
              </a:xfrm>
              <a:custGeom>
                <a:avLst/>
                <a:gdLst>
                  <a:gd name="T0" fmla="*/ 939 w 1248"/>
                  <a:gd name="T1" fmla="*/ 0 h 619"/>
                  <a:gd name="T2" fmla="*/ 667 w 1248"/>
                  <a:gd name="T3" fmla="*/ 160 h 619"/>
                  <a:gd name="T4" fmla="*/ 253 w 1248"/>
                  <a:gd name="T5" fmla="*/ 209 h 619"/>
                  <a:gd name="T6" fmla="*/ 253 w 1248"/>
                  <a:gd name="T7" fmla="*/ 209 h 619"/>
                  <a:gd name="T8" fmla="*/ 146 w 1248"/>
                  <a:gd name="T9" fmla="*/ 163 h 619"/>
                  <a:gd name="T10" fmla="*/ 0 w 1248"/>
                  <a:gd name="T11" fmla="*/ 309 h 619"/>
                  <a:gd name="T12" fmla="*/ 146 w 1248"/>
                  <a:gd name="T13" fmla="*/ 456 h 619"/>
                  <a:gd name="T14" fmla="*/ 253 w 1248"/>
                  <a:gd name="T15" fmla="*/ 410 h 619"/>
                  <a:gd name="T16" fmla="*/ 253 w 1248"/>
                  <a:gd name="T17" fmla="*/ 410 h 619"/>
                  <a:gd name="T18" fmla="*/ 667 w 1248"/>
                  <a:gd name="T19" fmla="*/ 459 h 619"/>
                  <a:gd name="T20" fmla="*/ 939 w 1248"/>
                  <a:gd name="T21" fmla="*/ 619 h 619"/>
                  <a:gd name="T22" fmla="*/ 1248 w 1248"/>
                  <a:gd name="T23" fmla="*/ 309 h 619"/>
                  <a:gd name="T24" fmla="*/ 939 w 1248"/>
                  <a:gd name="T25" fmla="*/ 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8" h="619">
                    <a:moveTo>
                      <a:pt x="939" y="0"/>
                    </a:moveTo>
                    <a:cubicBezTo>
                      <a:pt x="822" y="0"/>
                      <a:pt x="720" y="65"/>
                      <a:pt x="667" y="160"/>
                    </a:cubicBezTo>
                    <a:cubicBezTo>
                      <a:pt x="581" y="312"/>
                      <a:pt x="372" y="337"/>
                      <a:pt x="253" y="209"/>
                    </a:cubicBezTo>
                    <a:cubicBezTo>
                      <a:pt x="253" y="209"/>
                      <a:pt x="253" y="209"/>
                      <a:pt x="253" y="209"/>
                    </a:cubicBezTo>
                    <a:cubicBezTo>
                      <a:pt x="226" y="181"/>
                      <a:pt x="188" y="163"/>
                      <a:pt x="146" y="163"/>
                    </a:cubicBezTo>
                    <a:cubicBezTo>
                      <a:pt x="65" y="163"/>
                      <a:pt x="0" y="229"/>
                      <a:pt x="0" y="309"/>
                    </a:cubicBezTo>
                    <a:cubicBezTo>
                      <a:pt x="0" y="390"/>
                      <a:pt x="65" y="456"/>
                      <a:pt x="146" y="456"/>
                    </a:cubicBezTo>
                    <a:cubicBezTo>
                      <a:pt x="188" y="456"/>
                      <a:pt x="226" y="438"/>
                      <a:pt x="253" y="410"/>
                    </a:cubicBezTo>
                    <a:cubicBezTo>
                      <a:pt x="253" y="410"/>
                      <a:pt x="253" y="410"/>
                      <a:pt x="253" y="410"/>
                    </a:cubicBezTo>
                    <a:cubicBezTo>
                      <a:pt x="372" y="282"/>
                      <a:pt x="581" y="307"/>
                      <a:pt x="667" y="459"/>
                    </a:cubicBezTo>
                    <a:cubicBezTo>
                      <a:pt x="720" y="554"/>
                      <a:pt x="822" y="619"/>
                      <a:pt x="939" y="619"/>
                    </a:cubicBezTo>
                    <a:cubicBezTo>
                      <a:pt x="1110" y="619"/>
                      <a:pt x="1248" y="480"/>
                      <a:pt x="1248" y="309"/>
                    </a:cubicBezTo>
                    <a:cubicBezTo>
                      <a:pt x="1248" y="139"/>
                      <a:pt x="1110" y="0"/>
                      <a:pt x="939" y="0"/>
                    </a:cubicBezTo>
                  </a:path>
                </a:pathLst>
              </a:custGeom>
              <a:solidFill>
                <a:srgbClr val="FFFFFF"/>
              </a:solidFill>
              <a:ln>
                <a:noFill/>
              </a:ln>
              <a:effectLst>
                <a:outerShdw blurRad="50800" dist="50800" dir="6000000" algn="t"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02" name="任意多边形 201"/>
            <p:cNvSpPr/>
            <p:nvPr/>
          </p:nvSpPr>
          <p:spPr>
            <a:xfrm rot="5400000">
              <a:off x="4128138" y="2364174"/>
              <a:ext cx="140494" cy="140494"/>
            </a:xfrm>
            <a:custGeom>
              <a:avLst/>
              <a:gdLst>
                <a:gd name="connsiteX0" fmla="*/ 0 w 838200"/>
                <a:gd name="connsiteY0" fmla="*/ 526151 h 838200"/>
                <a:gd name="connsiteX1" fmla="*/ 0 w 838200"/>
                <a:gd name="connsiteY1" fmla="*/ 312049 h 838200"/>
                <a:gd name="connsiteX2" fmla="*/ 302418 w 838200"/>
                <a:gd name="connsiteY2" fmla="*/ 312049 h 838200"/>
                <a:gd name="connsiteX3" fmla="*/ 302418 w 838200"/>
                <a:gd name="connsiteY3" fmla="*/ 0 h 838200"/>
                <a:gd name="connsiteX4" fmla="*/ 516520 w 838200"/>
                <a:gd name="connsiteY4" fmla="*/ 0 h 838200"/>
                <a:gd name="connsiteX5" fmla="*/ 516520 w 838200"/>
                <a:gd name="connsiteY5" fmla="*/ 312049 h 838200"/>
                <a:gd name="connsiteX6" fmla="*/ 838200 w 838200"/>
                <a:gd name="connsiteY6" fmla="*/ 312049 h 838200"/>
                <a:gd name="connsiteX7" fmla="*/ 838200 w 838200"/>
                <a:gd name="connsiteY7" fmla="*/ 526151 h 838200"/>
                <a:gd name="connsiteX8" fmla="*/ 516520 w 838200"/>
                <a:gd name="connsiteY8" fmla="*/ 526151 h 838200"/>
                <a:gd name="connsiteX9" fmla="*/ 516520 w 838200"/>
                <a:gd name="connsiteY9" fmla="*/ 838200 h 838200"/>
                <a:gd name="connsiteX10" fmla="*/ 302418 w 838200"/>
                <a:gd name="connsiteY10" fmla="*/ 838200 h 838200"/>
                <a:gd name="connsiteX11" fmla="*/ 302418 w 838200"/>
                <a:gd name="connsiteY11" fmla="*/ 526151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8200" h="838200">
                  <a:moveTo>
                    <a:pt x="0" y="526151"/>
                  </a:moveTo>
                  <a:lnTo>
                    <a:pt x="0" y="312049"/>
                  </a:lnTo>
                  <a:lnTo>
                    <a:pt x="302418" y="312049"/>
                  </a:lnTo>
                  <a:lnTo>
                    <a:pt x="302418" y="0"/>
                  </a:lnTo>
                  <a:lnTo>
                    <a:pt x="516520" y="0"/>
                  </a:lnTo>
                  <a:lnTo>
                    <a:pt x="516520" y="312049"/>
                  </a:lnTo>
                  <a:lnTo>
                    <a:pt x="838200" y="312049"/>
                  </a:lnTo>
                  <a:lnTo>
                    <a:pt x="838200" y="526151"/>
                  </a:lnTo>
                  <a:lnTo>
                    <a:pt x="516520" y="526151"/>
                  </a:lnTo>
                  <a:lnTo>
                    <a:pt x="516520" y="838200"/>
                  </a:lnTo>
                  <a:lnTo>
                    <a:pt x="302418" y="838200"/>
                  </a:lnTo>
                  <a:lnTo>
                    <a:pt x="302418" y="52615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1" name="组合 280"/>
          <p:cNvGrpSpPr/>
          <p:nvPr/>
        </p:nvGrpSpPr>
        <p:grpSpPr>
          <a:xfrm>
            <a:off x="3919779" y="5246344"/>
            <a:ext cx="2529200" cy="1722364"/>
            <a:chOff x="3715917" y="4785192"/>
            <a:chExt cx="2397876" cy="1633524"/>
          </a:xfrm>
        </p:grpSpPr>
        <p:sp>
          <p:nvSpPr>
            <p:cNvPr id="2" name="饼形 1"/>
            <p:cNvSpPr/>
            <p:nvPr/>
          </p:nvSpPr>
          <p:spPr>
            <a:xfrm flipH="1">
              <a:off x="3723124" y="4790000"/>
              <a:ext cx="1620000" cy="1620000"/>
            </a:xfrm>
            <a:prstGeom prst="pie">
              <a:avLst>
                <a:gd name="adj1" fmla="val 1331768"/>
                <a:gd name="adj2" fmla="val 2951609"/>
              </a:avLst>
            </a:prstGeom>
            <a:solidFill>
              <a:srgbClr val="FE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7" name="饼形 186"/>
            <p:cNvSpPr/>
            <p:nvPr/>
          </p:nvSpPr>
          <p:spPr>
            <a:xfrm flipH="1">
              <a:off x="3723062" y="4790000"/>
              <a:ext cx="1620000" cy="1620000"/>
            </a:xfrm>
            <a:prstGeom prst="pie">
              <a:avLst>
                <a:gd name="adj1" fmla="val 19824540"/>
                <a:gd name="adj2" fmla="val 1350354"/>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8" name="饼形 187"/>
            <p:cNvSpPr/>
            <p:nvPr/>
          </p:nvSpPr>
          <p:spPr>
            <a:xfrm flipH="1">
              <a:off x="3717029" y="4785192"/>
              <a:ext cx="1620000" cy="1620000"/>
            </a:xfrm>
            <a:prstGeom prst="pie">
              <a:avLst>
                <a:gd name="adj1" fmla="val 2986281"/>
                <a:gd name="adj2" fmla="val 5376984"/>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78" name="组合 277"/>
            <p:cNvGrpSpPr/>
            <p:nvPr/>
          </p:nvGrpSpPr>
          <p:grpSpPr>
            <a:xfrm>
              <a:off x="3715917" y="4798716"/>
              <a:ext cx="2397876" cy="1620000"/>
              <a:chOff x="3715917" y="4798716"/>
              <a:chExt cx="2397876" cy="1620000"/>
            </a:xfrm>
          </p:grpSpPr>
          <p:sp>
            <p:nvSpPr>
              <p:cNvPr id="186" name="饼形 185"/>
              <p:cNvSpPr/>
              <p:nvPr/>
            </p:nvSpPr>
            <p:spPr>
              <a:xfrm flipH="1">
                <a:off x="3715917" y="4798716"/>
                <a:ext cx="1620000" cy="1620000"/>
              </a:xfrm>
              <a:prstGeom prst="pie">
                <a:avLst>
                  <a:gd name="adj1" fmla="val 16208826"/>
                  <a:gd name="adj2" fmla="val 1981693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9" name="Freeform 1112"/>
              <p:cNvSpPr/>
              <p:nvPr/>
            </p:nvSpPr>
            <p:spPr bwMode="auto">
              <a:xfrm flipH="1">
                <a:off x="3990546" y="5075101"/>
                <a:ext cx="2123247" cy="1053706"/>
              </a:xfrm>
              <a:custGeom>
                <a:avLst/>
                <a:gdLst>
                  <a:gd name="T0" fmla="*/ 939 w 1248"/>
                  <a:gd name="T1" fmla="*/ 0 h 619"/>
                  <a:gd name="T2" fmla="*/ 667 w 1248"/>
                  <a:gd name="T3" fmla="*/ 160 h 619"/>
                  <a:gd name="T4" fmla="*/ 253 w 1248"/>
                  <a:gd name="T5" fmla="*/ 209 h 619"/>
                  <a:gd name="T6" fmla="*/ 253 w 1248"/>
                  <a:gd name="T7" fmla="*/ 209 h 619"/>
                  <a:gd name="T8" fmla="*/ 146 w 1248"/>
                  <a:gd name="T9" fmla="*/ 163 h 619"/>
                  <a:gd name="T10" fmla="*/ 0 w 1248"/>
                  <a:gd name="T11" fmla="*/ 309 h 619"/>
                  <a:gd name="T12" fmla="*/ 146 w 1248"/>
                  <a:gd name="T13" fmla="*/ 456 h 619"/>
                  <a:gd name="T14" fmla="*/ 253 w 1248"/>
                  <a:gd name="T15" fmla="*/ 410 h 619"/>
                  <a:gd name="T16" fmla="*/ 253 w 1248"/>
                  <a:gd name="T17" fmla="*/ 410 h 619"/>
                  <a:gd name="T18" fmla="*/ 667 w 1248"/>
                  <a:gd name="T19" fmla="*/ 459 h 619"/>
                  <a:gd name="T20" fmla="*/ 939 w 1248"/>
                  <a:gd name="T21" fmla="*/ 619 h 619"/>
                  <a:gd name="T22" fmla="*/ 1248 w 1248"/>
                  <a:gd name="T23" fmla="*/ 309 h 619"/>
                  <a:gd name="T24" fmla="*/ 939 w 1248"/>
                  <a:gd name="T25" fmla="*/ 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8" h="619">
                    <a:moveTo>
                      <a:pt x="939" y="0"/>
                    </a:moveTo>
                    <a:cubicBezTo>
                      <a:pt x="822" y="0"/>
                      <a:pt x="720" y="65"/>
                      <a:pt x="667" y="160"/>
                    </a:cubicBezTo>
                    <a:cubicBezTo>
                      <a:pt x="581" y="312"/>
                      <a:pt x="372" y="337"/>
                      <a:pt x="253" y="209"/>
                    </a:cubicBezTo>
                    <a:cubicBezTo>
                      <a:pt x="253" y="209"/>
                      <a:pt x="253" y="209"/>
                      <a:pt x="253" y="209"/>
                    </a:cubicBezTo>
                    <a:cubicBezTo>
                      <a:pt x="226" y="181"/>
                      <a:pt x="188" y="163"/>
                      <a:pt x="146" y="163"/>
                    </a:cubicBezTo>
                    <a:cubicBezTo>
                      <a:pt x="65" y="163"/>
                      <a:pt x="0" y="229"/>
                      <a:pt x="0" y="309"/>
                    </a:cubicBezTo>
                    <a:cubicBezTo>
                      <a:pt x="0" y="390"/>
                      <a:pt x="65" y="456"/>
                      <a:pt x="146" y="456"/>
                    </a:cubicBezTo>
                    <a:cubicBezTo>
                      <a:pt x="188" y="456"/>
                      <a:pt x="226" y="438"/>
                      <a:pt x="253" y="410"/>
                    </a:cubicBezTo>
                    <a:cubicBezTo>
                      <a:pt x="253" y="410"/>
                      <a:pt x="253" y="410"/>
                      <a:pt x="253" y="410"/>
                    </a:cubicBezTo>
                    <a:cubicBezTo>
                      <a:pt x="372" y="282"/>
                      <a:pt x="581" y="307"/>
                      <a:pt x="667" y="459"/>
                    </a:cubicBezTo>
                    <a:cubicBezTo>
                      <a:pt x="720" y="554"/>
                      <a:pt x="822" y="619"/>
                      <a:pt x="939" y="619"/>
                    </a:cubicBezTo>
                    <a:cubicBezTo>
                      <a:pt x="1110" y="619"/>
                      <a:pt x="1248" y="480"/>
                      <a:pt x="1248" y="309"/>
                    </a:cubicBezTo>
                    <a:cubicBezTo>
                      <a:pt x="1248" y="139"/>
                      <a:pt x="1110" y="0"/>
                      <a:pt x="939" y="0"/>
                    </a:cubicBezTo>
                  </a:path>
                </a:pathLst>
              </a:custGeom>
              <a:solidFill>
                <a:srgbClr val="FFFFFF"/>
              </a:solidFill>
              <a:ln>
                <a:noFill/>
              </a:ln>
              <a:effectLst>
                <a:outerShdw blurRad="50800" dist="50800" dir="6000000" algn="t"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03" name="任意多边形 202"/>
            <p:cNvSpPr/>
            <p:nvPr/>
          </p:nvSpPr>
          <p:spPr>
            <a:xfrm rot="5400000">
              <a:off x="4128138" y="4955895"/>
              <a:ext cx="140494" cy="140494"/>
            </a:xfrm>
            <a:custGeom>
              <a:avLst/>
              <a:gdLst>
                <a:gd name="connsiteX0" fmla="*/ 0 w 838200"/>
                <a:gd name="connsiteY0" fmla="*/ 526151 h 838200"/>
                <a:gd name="connsiteX1" fmla="*/ 0 w 838200"/>
                <a:gd name="connsiteY1" fmla="*/ 312049 h 838200"/>
                <a:gd name="connsiteX2" fmla="*/ 302418 w 838200"/>
                <a:gd name="connsiteY2" fmla="*/ 312049 h 838200"/>
                <a:gd name="connsiteX3" fmla="*/ 302418 w 838200"/>
                <a:gd name="connsiteY3" fmla="*/ 0 h 838200"/>
                <a:gd name="connsiteX4" fmla="*/ 516520 w 838200"/>
                <a:gd name="connsiteY4" fmla="*/ 0 h 838200"/>
                <a:gd name="connsiteX5" fmla="*/ 516520 w 838200"/>
                <a:gd name="connsiteY5" fmla="*/ 312049 h 838200"/>
                <a:gd name="connsiteX6" fmla="*/ 838200 w 838200"/>
                <a:gd name="connsiteY6" fmla="*/ 312049 h 838200"/>
                <a:gd name="connsiteX7" fmla="*/ 838200 w 838200"/>
                <a:gd name="connsiteY7" fmla="*/ 526151 h 838200"/>
                <a:gd name="connsiteX8" fmla="*/ 516520 w 838200"/>
                <a:gd name="connsiteY8" fmla="*/ 526151 h 838200"/>
                <a:gd name="connsiteX9" fmla="*/ 516520 w 838200"/>
                <a:gd name="connsiteY9" fmla="*/ 838200 h 838200"/>
                <a:gd name="connsiteX10" fmla="*/ 302418 w 838200"/>
                <a:gd name="connsiteY10" fmla="*/ 838200 h 838200"/>
                <a:gd name="connsiteX11" fmla="*/ 302418 w 838200"/>
                <a:gd name="connsiteY11" fmla="*/ 526151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8200" h="838200">
                  <a:moveTo>
                    <a:pt x="0" y="526151"/>
                  </a:moveTo>
                  <a:lnTo>
                    <a:pt x="0" y="312049"/>
                  </a:lnTo>
                  <a:lnTo>
                    <a:pt x="302418" y="312049"/>
                  </a:lnTo>
                  <a:lnTo>
                    <a:pt x="302418" y="0"/>
                  </a:lnTo>
                  <a:lnTo>
                    <a:pt x="516520" y="0"/>
                  </a:lnTo>
                  <a:lnTo>
                    <a:pt x="516520" y="312049"/>
                  </a:lnTo>
                  <a:lnTo>
                    <a:pt x="838200" y="312049"/>
                  </a:lnTo>
                  <a:lnTo>
                    <a:pt x="838200" y="526151"/>
                  </a:lnTo>
                  <a:lnTo>
                    <a:pt x="516520" y="526151"/>
                  </a:lnTo>
                  <a:lnTo>
                    <a:pt x="516520" y="838200"/>
                  </a:lnTo>
                  <a:lnTo>
                    <a:pt x="302418" y="838200"/>
                  </a:lnTo>
                  <a:lnTo>
                    <a:pt x="302418" y="52615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5" name="组合 274"/>
          <p:cNvGrpSpPr/>
          <p:nvPr/>
        </p:nvGrpSpPr>
        <p:grpSpPr>
          <a:xfrm>
            <a:off x="7173892" y="1641570"/>
            <a:ext cx="920394" cy="920061"/>
            <a:chOff x="6801066" y="1366353"/>
            <a:chExt cx="872604" cy="872604"/>
          </a:xfrm>
        </p:grpSpPr>
        <p:sp>
          <p:nvSpPr>
            <p:cNvPr id="170" name="椭圆 169"/>
            <p:cNvSpPr/>
            <p:nvPr/>
          </p:nvSpPr>
          <p:spPr>
            <a:xfrm>
              <a:off x="6801066" y="1366353"/>
              <a:ext cx="872604" cy="872604"/>
            </a:xfrm>
            <a:prstGeom prst="ellipse">
              <a:avLst/>
            </a:prstGeom>
            <a:solidFill>
              <a:schemeClr val="accent1"/>
            </a:solidFill>
            <a:ln w="22225">
              <a:solidFill>
                <a:schemeClr val="accent1"/>
              </a:solidFill>
            </a:ln>
            <a:effectLst>
              <a:outerShdw blurRad="38100" dist="50800" dir="6600000" algn="t" rotWithShape="0">
                <a:schemeClr val="tx1">
                  <a:lumMod val="65000"/>
                  <a:lumOff val="35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 name="文本框 219"/>
            <p:cNvSpPr txBox="1"/>
            <p:nvPr/>
          </p:nvSpPr>
          <p:spPr>
            <a:xfrm>
              <a:off x="6819424" y="1485578"/>
              <a:ext cx="837364" cy="580033"/>
            </a:xfrm>
            <a:prstGeom prst="rect">
              <a:avLst/>
            </a:prstGeom>
            <a:noFill/>
          </p:spPr>
          <p:txBody>
            <a:bodyPr wrap="square" rtlCol="0">
              <a:spAutoFit/>
            </a:bodyPr>
            <a:lstStyle/>
            <a:p>
              <a:pPr algn="ctr"/>
              <a:r>
                <a:rPr lang="zh-CN" altLang="en-US" sz="1685" dirty="0">
                  <a:solidFill>
                    <a:prstClr val="white"/>
                  </a:solidFill>
                  <a:latin typeface="Arial" panose="020B0604020202020204" pitchFamily="34" charset="0"/>
                  <a:ea typeface="微软雅黑" panose="020B0503020204020204" pitchFamily="34" charset="-122"/>
                  <a:sym typeface="Arial" panose="020B0604020202020204" pitchFamily="34" charset="0"/>
                </a:rPr>
                <a:t>添加</a:t>
              </a:r>
              <a:endParaRPr lang="en-US" altLang="zh-CN" sz="168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1685" dirty="0">
                  <a:solidFill>
                    <a:prstClr val="white"/>
                  </a:solidFill>
                  <a:latin typeface="Arial" panose="020B0604020202020204" pitchFamily="34" charset="0"/>
                  <a:ea typeface="微软雅黑" panose="020B0503020204020204" pitchFamily="34" charset="-122"/>
                  <a:sym typeface="Arial" panose="020B0604020202020204" pitchFamily="34" charset="0"/>
                </a:rPr>
                <a:t>标题</a:t>
              </a:r>
              <a:endParaRPr lang="zh-CN" altLang="en-US" sz="168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6" name="组合 275"/>
          <p:cNvGrpSpPr/>
          <p:nvPr/>
        </p:nvGrpSpPr>
        <p:grpSpPr>
          <a:xfrm>
            <a:off x="7173892" y="4326691"/>
            <a:ext cx="920394" cy="920061"/>
            <a:chOff x="6801066" y="3912975"/>
            <a:chExt cx="872604" cy="872604"/>
          </a:xfrm>
        </p:grpSpPr>
        <p:sp>
          <p:nvSpPr>
            <p:cNvPr id="184" name="椭圆 183"/>
            <p:cNvSpPr/>
            <p:nvPr/>
          </p:nvSpPr>
          <p:spPr>
            <a:xfrm>
              <a:off x="6801066" y="3912975"/>
              <a:ext cx="872604" cy="872604"/>
            </a:xfrm>
            <a:prstGeom prst="ellipse">
              <a:avLst/>
            </a:prstGeom>
            <a:solidFill>
              <a:schemeClr val="accent3"/>
            </a:solidFill>
            <a:ln w="22225">
              <a:solidFill>
                <a:schemeClr val="accent3"/>
              </a:solidFill>
            </a:ln>
            <a:effectLst>
              <a:outerShdw blurRad="38100" dist="50800" dir="6600000" algn="t" rotWithShape="0">
                <a:schemeClr val="tx1">
                  <a:lumMod val="65000"/>
                  <a:lumOff val="35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 name="文本框 221"/>
            <p:cNvSpPr txBox="1"/>
            <p:nvPr/>
          </p:nvSpPr>
          <p:spPr>
            <a:xfrm>
              <a:off x="6819424" y="4045039"/>
              <a:ext cx="837364" cy="580033"/>
            </a:xfrm>
            <a:prstGeom prst="rect">
              <a:avLst/>
            </a:prstGeom>
            <a:noFill/>
          </p:spPr>
          <p:txBody>
            <a:bodyPr wrap="square" rtlCol="0">
              <a:spAutoFit/>
            </a:bodyPr>
            <a:lstStyle/>
            <a:p>
              <a:pPr algn="ctr"/>
              <a:r>
                <a:rPr lang="zh-CN" altLang="en-US" sz="1685" dirty="0">
                  <a:solidFill>
                    <a:prstClr val="white"/>
                  </a:solidFill>
                  <a:latin typeface="Arial" panose="020B0604020202020204" pitchFamily="34" charset="0"/>
                  <a:ea typeface="微软雅黑" panose="020B0503020204020204" pitchFamily="34" charset="-122"/>
                  <a:sym typeface="Arial" panose="020B0604020202020204" pitchFamily="34" charset="0"/>
                </a:rPr>
                <a:t>添加</a:t>
              </a:r>
              <a:endParaRPr lang="en-US" altLang="zh-CN" sz="168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1685" dirty="0">
                  <a:solidFill>
                    <a:prstClr val="white"/>
                  </a:solidFill>
                  <a:latin typeface="Arial" panose="020B0604020202020204" pitchFamily="34" charset="0"/>
                  <a:ea typeface="微软雅黑" panose="020B0503020204020204" pitchFamily="34" charset="-122"/>
                  <a:sym typeface="Arial" panose="020B0604020202020204" pitchFamily="34" charset="0"/>
                </a:rPr>
                <a:t>标题</a:t>
              </a:r>
              <a:endParaRPr lang="zh-CN" altLang="en-US" sz="168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4" name="组合 273"/>
          <p:cNvGrpSpPr/>
          <p:nvPr/>
        </p:nvGrpSpPr>
        <p:grpSpPr>
          <a:xfrm>
            <a:off x="4303897" y="2911800"/>
            <a:ext cx="920394" cy="920061"/>
            <a:chOff x="4080090" y="2571064"/>
            <a:chExt cx="872604" cy="872604"/>
          </a:xfrm>
        </p:grpSpPr>
        <p:sp>
          <p:nvSpPr>
            <p:cNvPr id="177" name="椭圆 176"/>
            <p:cNvSpPr/>
            <p:nvPr/>
          </p:nvSpPr>
          <p:spPr>
            <a:xfrm flipH="1">
              <a:off x="4080090" y="2571064"/>
              <a:ext cx="872604" cy="872604"/>
            </a:xfrm>
            <a:prstGeom prst="ellipse">
              <a:avLst/>
            </a:prstGeom>
            <a:solidFill>
              <a:schemeClr val="accent2"/>
            </a:solidFill>
            <a:ln w="22225">
              <a:solidFill>
                <a:schemeClr val="accent2"/>
              </a:solidFill>
            </a:ln>
            <a:effectLst>
              <a:outerShdw blurRad="38100" dist="50800" dir="6600000" algn="t" rotWithShape="0">
                <a:schemeClr val="tx1">
                  <a:lumMod val="65000"/>
                  <a:lumOff val="35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6" name="文本框 222"/>
            <p:cNvSpPr txBox="1"/>
            <p:nvPr/>
          </p:nvSpPr>
          <p:spPr>
            <a:xfrm>
              <a:off x="4105883" y="2691966"/>
              <a:ext cx="837364" cy="580033"/>
            </a:xfrm>
            <a:prstGeom prst="rect">
              <a:avLst/>
            </a:prstGeom>
            <a:noFill/>
          </p:spPr>
          <p:txBody>
            <a:bodyPr wrap="square" rtlCol="0">
              <a:spAutoFit/>
            </a:bodyPr>
            <a:lstStyle/>
            <a:p>
              <a:pPr algn="ctr"/>
              <a:r>
                <a:rPr lang="zh-CN" altLang="en-US" sz="1685" dirty="0">
                  <a:solidFill>
                    <a:prstClr val="white"/>
                  </a:solidFill>
                  <a:latin typeface="Arial" panose="020B0604020202020204" pitchFamily="34" charset="0"/>
                  <a:ea typeface="微软雅黑" panose="020B0503020204020204" pitchFamily="34" charset="-122"/>
                  <a:sym typeface="Arial" panose="020B0604020202020204" pitchFamily="34" charset="0"/>
                </a:rPr>
                <a:t>添加</a:t>
              </a:r>
              <a:endParaRPr lang="en-US" altLang="zh-CN" sz="168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1685" dirty="0">
                  <a:solidFill>
                    <a:prstClr val="white"/>
                  </a:solidFill>
                  <a:latin typeface="Arial" panose="020B0604020202020204" pitchFamily="34" charset="0"/>
                  <a:ea typeface="微软雅黑" panose="020B0503020204020204" pitchFamily="34" charset="-122"/>
                  <a:sym typeface="Arial" panose="020B0604020202020204" pitchFamily="34" charset="0"/>
                </a:rPr>
                <a:t>标题</a:t>
              </a:r>
              <a:endParaRPr lang="zh-CN" altLang="en-US" sz="168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3" name="组合 272"/>
          <p:cNvGrpSpPr/>
          <p:nvPr/>
        </p:nvGrpSpPr>
        <p:grpSpPr>
          <a:xfrm>
            <a:off x="4303897" y="5646488"/>
            <a:ext cx="920394" cy="920061"/>
            <a:chOff x="4080090" y="5164697"/>
            <a:chExt cx="872604" cy="872604"/>
          </a:xfrm>
        </p:grpSpPr>
        <p:sp>
          <p:nvSpPr>
            <p:cNvPr id="190" name="椭圆 189"/>
            <p:cNvSpPr/>
            <p:nvPr/>
          </p:nvSpPr>
          <p:spPr>
            <a:xfrm flipH="1">
              <a:off x="4080090" y="5164697"/>
              <a:ext cx="872604" cy="872604"/>
            </a:xfrm>
            <a:prstGeom prst="ellipse">
              <a:avLst/>
            </a:prstGeom>
            <a:solidFill>
              <a:schemeClr val="accent4"/>
            </a:solidFill>
            <a:ln w="22225">
              <a:solidFill>
                <a:srgbClr val="482955"/>
              </a:solidFill>
            </a:ln>
            <a:effectLst>
              <a:outerShdw blurRad="38100" dist="50800" dir="6600000" algn="t" rotWithShape="0">
                <a:schemeClr val="tx1">
                  <a:lumMod val="65000"/>
                  <a:lumOff val="35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7" name="文本框 223"/>
            <p:cNvSpPr txBox="1"/>
            <p:nvPr/>
          </p:nvSpPr>
          <p:spPr>
            <a:xfrm>
              <a:off x="4098263" y="5301132"/>
              <a:ext cx="837364" cy="580033"/>
            </a:xfrm>
            <a:prstGeom prst="rect">
              <a:avLst/>
            </a:prstGeom>
            <a:noFill/>
          </p:spPr>
          <p:txBody>
            <a:bodyPr wrap="square" rtlCol="0">
              <a:spAutoFit/>
            </a:bodyPr>
            <a:lstStyle/>
            <a:p>
              <a:pPr algn="ctr"/>
              <a:r>
                <a:rPr lang="zh-CN" altLang="en-US" sz="1685" dirty="0">
                  <a:solidFill>
                    <a:prstClr val="white"/>
                  </a:solidFill>
                  <a:latin typeface="Arial" panose="020B0604020202020204" pitchFamily="34" charset="0"/>
                  <a:ea typeface="微软雅黑" panose="020B0503020204020204" pitchFamily="34" charset="-122"/>
                  <a:sym typeface="Arial" panose="020B0604020202020204" pitchFamily="34" charset="0"/>
                </a:rPr>
                <a:t>添加</a:t>
              </a:r>
              <a:endParaRPr lang="en-US" altLang="zh-CN" sz="168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1685" dirty="0">
                  <a:solidFill>
                    <a:prstClr val="white"/>
                  </a:solidFill>
                  <a:latin typeface="Arial" panose="020B0604020202020204" pitchFamily="34" charset="0"/>
                  <a:ea typeface="微软雅黑" panose="020B0503020204020204" pitchFamily="34" charset="-122"/>
                  <a:sym typeface="Arial" panose="020B0604020202020204" pitchFamily="34" charset="0"/>
                </a:rPr>
                <a:t>标题</a:t>
              </a:r>
              <a:endParaRPr lang="zh-CN" altLang="en-US" sz="168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3" name="组合 222"/>
          <p:cNvGrpSpPr/>
          <p:nvPr/>
        </p:nvGrpSpPr>
        <p:grpSpPr>
          <a:xfrm>
            <a:off x="8529159" y="1547101"/>
            <a:ext cx="483468" cy="980123"/>
            <a:chOff x="8085963" y="1276757"/>
            <a:chExt cx="458364" cy="929568"/>
          </a:xfrm>
        </p:grpSpPr>
        <p:sp>
          <p:nvSpPr>
            <p:cNvPr id="208" name="椭圆 207"/>
            <p:cNvSpPr/>
            <p:nvPr/>
          </p:nvSpPr>
          <p:spPr>
            <a:xfrm>
              <a:off x="8085963" y="1699065"/>
              <a:ext cx="81903" cy="81902"/>
            </a:xfrm>
            <a:prstGeom prst="ellipse">
              <a:avLst/>
            </a:prstGeom>
            <a:solidFill>
              <a:srgbClr val="81B2C1"/>
            </a:solidFill>
            <a:ln>
              <a:solidFill>
                <a:srgbClr val="7DAC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09" name="肘形连接符 208"/>
            <p:cNvCxnSpPr/>
            <p:nvPr/>
          </p:nvCxnSpPr>
          <p:spPr>
            <a:xfrm flipV="1">
              <a:off x="8110548" y="1312384"/>
              <a:ext cx="428180" cy="412208"/>
            </a:xfrm>
            <a:prstGeom prst="bentConnector3">
              <a:avLst>
                <a:gd name="adj1" fmla="val 34393"/>
              </a:avLst>
            </a:prstGeom>
            <a:ln w="12700">
              <a:solidFill>
                <a:srgbClr val="7DACBB"/>
              </a:solidFill>
            </a:ln>
          </p:spPr>
          <p:style>
            <a:lnRef idx="1">
              <a:schemeClr val="accent1"/>
            </a:lnRef>
            <a:fillRef idx="0">
              <a:schemeClr val="accent1"/>
            </a:fillRef>
            <a:effectRef idx="0">
              <a:schemeClr val="accent1"/>
            </a:effectRef>
            <a:fontRef idx="minor">
              <a:schemeClr val="tx1"/>
            </a:fontRef>
          </p:style>
        </p:cxnSp>
        <p:cxnSp>
          <p:nvCxnSpPr>
            <p:cNvPr id="210" name="肘形连接符 209"/>
            <p:cNvCxnSpPr/>
            <p:nvPr/>
          </p:nvCxnSpPr>
          <p:spPr>
            <a:xfrm>
              <a:off x="8110548" y="1756399"/>
              <a:ext cx="428180" cy="412208"/>
            </a:xfrm>
            <a:prstGeom prst="bentConnector3">
              <a:avLst>
                <a:gd name="adj1" fmla="val 34393"/>
              </a:avLst>
            </a:prstGeom>
            <a:ln w="12700">
              <a:solidFill>
                <a:srgbClr val="7DACBB"/>
              </a:solidFill>
            </a:ln>
          </p:spPr>
          <p:style>
            <a:lnRef idx="1">
              <a:schemeClr val="accent1"/>
            </a:lnRef>
            <a:fillRef idx="0">
              <a:schemeClr val="accent1"/>
            </a:fillRef>
            <a:effectRef idx="0">
              <a:schemeClr val="accent1"/>
            </a:effectRef>
            <a:fontRef idx="minor">
              <a:schemeClr val="tx1"/>
            </a:fontRef>
          </p:style>
        </p:cxnSp>
        <p:sp>
          <p:nvSpPr>
            <p:cNvPr id="211" name="椭圆 210"/>
            <p:cNvSpPr/>
            <p:nvPr/>
          </p:nvSpPr>
          <p:spPr>
            <a:xfrm>
              <a:off x="8462424" y="1276757"/>
              <a:ext cx="81903" cy="81902"/>
            </a:xfrm>
            <a:prstGeom prst="ellipse">
              <a:avLst/>
            </a:prstGeom>
            <a:solidFill>
              <a:srgbClr val="81B2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2" name="椭圆 211"/>
            <p:cNvSpPr/>
            <p:nvPr/>
          </p:nvSpPr>
          <p:spPr>
            <a:xfrm>
              <a:off x="8462424" y="2124423"/>
              <a:ext cx="81903" cy="81902"/>
            </a:xfrm>
            <a:prstGeom prst="ellipse">
              <a:avLst/>
            </a:prstGeom>
            <a:solidFill>
              <a:srgbClr val="81B2C1"/>
            </a:solidFill>
            <a:ln>
              <a:solidFill>
                <a:srgbClr val="7DAC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8" name="组合 287"/>
          <p:cNvGrpSpPr/>
          <p:nvPr/>
        </p:nvGrpSpPr>
        <p:grpSpPr>
          <a:xfrm>
            <a:off x="8529159" y="4304797"/>
            <a:ext cx="483468" cy="980123"/>
            <a:chOff x="8085963" y="3892210"/>
            <a:chExt cx="458364" cy="929568"/>
          </a:xfrm>
        </p:grpSpPr>
        <p:sp>
          <p:nvSpPr>
            <p:cNvPr id="213" name="椭圆 212"/>
            <p:cNvSpPr/>
            <p:nvPr/>
          </p:nvSpPr>
          <p:spPr>
            <a:xfrm>
              <a:off x="8085963" y="4314518"/>
              <a:ext cx="81903" cy="81902"/>
            </a:xfrm>
            <a:prstGeom prst="ellipse">
              <a:avLst/>
            </a:prstGeom>
            <a:solidFill>
              <a:srgbClr val="81B2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14" name="肘形连接符 213"/>
            <p:cNvCxnSpPr/>
            <p:nvPr/>
          </p:nvCxnSpPr>
          <p:spPr>
            <a:xfrm flipV="1">
              <a:off x="8110548" y="3927837"/>
              <a:ext cx="428180" cy="412208"/>
            </a:xfrm>
            <a:prstGeom prst="bentConnector3">
              <a:avLst>
                <a:gd name="adj1" fmla="val 34393"/>
              </a:avLst>
            </a:prstGeom>
            <a:ln w="12700">
              <a:solidFill>
                <a:srgbClr val="7DACBB"/>
              </a:solidFill>
            </a:ln>
          </p:spPr>
          <p:style>
            <a:lnRef idx="1">
              <a:schemeClr val="accent1"/>
            </a:lnRef>
            <a:fillRef idx="0">
              <a:schemeClr val="accent1"/>
            </a:fillRef>
            <a:effectRef idx="0">
              <a:schemeClr val="accent1"/>
            </a:effectRef>
            <a:fontRef idx="minor">
              <a:schemeClr val="tx1"/>
            </a:fontRef>
          </p:style>
        </p:cxnSp>
        <p:cxnSp>
          <p:nvCxnSpPr>
            <p:cNvPr id="215" name="肘形连接符 214"/>
            <p:cNvCxnSpPr/>
            <p:nvPr/>
          </p:nvCxnSpPr>
          <p:spPr>
            <a:xfrm>
              <a:off x="8110548" y="4371852"/>
              <a:ext cx="428180" cy="412208"/>
            </a:xfrm>
            <a:prstGeom prst="bentConnector3">
              <a:avLst>
                <a:gd name="adj1" fmla="val 34393"/>
              </a:avLst>
            </a:prstGeom>
            <a:ln w="12700">
              <a:solidFill>
                <a:srgbClr val="7DACBB"/>
              </a:solidFill>
            </a:ln>
          </p:spPr>
          <p:style>
            <a:lnRef idx="1">
              <a:schemeClr val="accent1"/>
            </a:lnRef>
            <a:fillRef idx="0">
              <a:schemeClr val="accent1"/>
            </a:fillRef>
            <a:effectRef idx="0">
              <a:schemeClr val="accent1"/>
            </a:effectRef>
            <a:fontRef idx="minor">
              <a:schemeClr val="tx1"/>
            </a:fontRef>
          </p:style>
        </p:cxnSp>
        <p:sp>
          <p:nvSpPr>
            <p:cNvPr id="216" name="椭圆 215"/>
            <p:cNvSpPr/>
            <p:nvPr/>
          </p:nvSpPr>
          <p:spPr>
            <a:xfrm>
              <a:off x="8462424" y="3892210"/>
              <a:ext cx="81903" cy="81902"/>
            </a:xfrm>
            <a:prstGeom prst="ellipse">
              <a:avLst/>
            </a:prstGeom>
            <a:solidFill>
              <a:srgbClr val="81B2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7" name="椭圆 216"/>
            <p:cNvSpPr/>
            <p:nvPr/>
          </p:nvSpPr>
          <p:spPr>
            <a:xfrm>
              <a:off x="8462424" y="4739876"/>
              <a:ext cx="81903" cy="81902"/>
            </a:xfrm>
            <a:prstGeom prst="ellipse">
              <a:avLst/>
            </a:prstGeom>
            <a:solidFill>
              <a:srgbClr val="81B2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6" name="组合 285"/>
          <p:cNvGrpSpPr/>
          <p:nvPr/>
        </p:nvGrpSpPr>
        <p:grpSpPr>
          <a:xfrm>
            <a:off x="3565918" y="2356630"/>
            <a:ext cx="668324" cy="301353"/>
            <a:chOff x="3380428" y="2044529"/>
            <a:chExt cx="633623" cy="285809"/>
          </a:xfrm>
        </p:grpSpPr>
        <p:sp>
          <p:nvSpPr>
            <p:cNvPr id="219" name="任意多边形 218"/>
            <p:cNvSpPr/>
            <p:nvPr/>
          </p:nvSpPr>
          <p:spPr>
            <a:xfrm>
              <a:off x="3425353" y="2073009"/>
              <a:ext cx="553023" cy="257178"/>
            </a:xfrm>
            <a:custGeom>
              <a:avLst/>
              <a:gdLst>
                <a:gd name="connsiteX0" fmla="*/ 883403 w 883403"/>
                <a:gd name="connsiteY0" fmla="*/ 480447 h 480447"/>
                <a:gd name="connsiteX1" fmla="*/ 883403 w 883403"/>
                <a:gd name="connsiteY1" fmla="*/ 0 h 480447"/>
                <a:gd name="connsiteX2" fmla="*/ 0 w 883403"/>
                <a:gd name="connsiteY2" fmla="*/ 0 h 480447"/>
              </a:gdLst>
              <a:ahLst/>
              <a:cxnLst>
                <a:cxn ang="0">
                  <a:pos x="connsiteX0" y="connsiteY0"/>
                </a:cxn>
                <a:cxn ang="0">
                  <a:pos x="connsiteX1" y="connsiteY1"/>
                </a:cxn>
                <a:cxn ang="0">
                  <a:pos x="connsiteX2" y="connsiteY2"/>
                </a:cxn>
              </a:cxnLst>
              <a:rect l="l" t="t" r="r" b="b"/>
              <a:pathLst>
                <a:path w="883403" h="480447">
                  <a:moveTo>
                    <a:pt x="883403" y="480447"/>
                  </a:moveTo>
                  <a:lnTo>
                    <a:pt x="883403" y="0"/>
                  </a:lnTo>
                  <a:lnTo>
                    <a:pt x="0" y="0"/>
                  </a:lnTo>
                </a:path>
              </a:pathLst>
            </a:custGeom>
            <a:noFill/>
            <a:ln w="12700">
              <a:solidFill>
                <a:srgbClr val="7DAC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20" name="椭圆 219"/>
            <p:cNvSpPr/>
            <p:nvPr/>
          </p:nvSpPr>
          <p:spPr>
            <a:xfrm>
              <a:off x="3932148" y="2248436"/>
              <a:ext cx="81903" cy="81902"/>
            </a:xfrm>
            <a:prstGeom prst="ellipse">
              <a:avLst/>
            </a:prstGeom>
            <a:solidFill>
              <a:srgbClr val="81B2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21" name="椭圆 220"/>
            <p:cNvSpPr/>
            <p:nvPr/>
          </p:nvSpPr>
          <p:spPr>
            <a:xfrm>
              <a:off x="3380428" y="2044529"/>
              <a:ext cx="81903" cy="81902"/>
            </a:xfrm>
            <a:prstGeom prst="ellipse">
              <a:avLst/>
            </a:prstGeom>
            <a:solidFill>
              <a:srgbClr val="81B2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5" name="组合 284"/>
          <p:cNvGrpSpPr/>
          <p:nvPr/>
        </p:nvGrpSpPr>
        <p:grpSpPr>
          <a:xfrm>
            <a:off x="3565918" y="5076054"/>
            <a:ext cx="668324" cy="301353"/>
            <a:chOff x="3380428" y="4623685"/>
            <a:chExt cx="633623" cy="285809"/>
          </a:xfrm>
        </p:grpSpPr>
        <p:sp>
          <p:nvSpPr>
            <p:cNvPr id="224" name="任意多边形 223"/>
            <p:cNvSpPr/>
            <p:nvPr/>
          </p:nvSpPr>
          <p:spPr>
            <a:xfrm>
              <a:off x="3425353" y="4652165"/>
              <a:ext cx="553023" cy="257178"/>
            </a:xfrm>
            <a:custGeom>
              <a:avLst/>
              <a:gdLst>
                <a:gd name="connsiteX0" fmla="*/ 883403 w 883403"/>
                <a:gd name="connsiteY0" fmla="*/ 480447 h 480447"/>
                <a:gd name="connsiteX1" fmla="*/ 883403 w 883403"/>
                <a:gd name="connsiteY1" fmla="*/ 0 h 480447"/>
                <a:gd name="connsiteX2" fmla="*/ 0 w 883403"/>
                <a:gd name="connsiteY2" fmla="*/ 0 h 480447"/>
              </a:gdLst>
              <a:ahLst/>
              <a:cxnLst>
                <a:cxn ang="0">
                  <a:pos x="connsiteX0" y="connsiteY0"/>
                </a:cxn>
                <a:cxn ang="0">
                  <a:pos x="connsiteX1" y="connsiteY1"/>
                </a:cxn>
                <a:cxn ang="0">
                  <a:pos x="connsiteX2" y="connsiteY2"/>
                </a:cxn>
              </a:cxnLst>
              <a:rect l="l" t="t" r="r" b="b"/>
              <a:pathLst>
                <a:path w="883403" h="480447">
                  <a:moveTo>
                    <a:pt x="883403" y="480447"/>
                  </a:moveTo>
                  <a:lnTo>
                    <a:pt x="883403" y="0"/>
                  </a:lnTo>
                  <a:lnTo>
                    <a:pt x="0" y="0"/>
                  </a:lnTo>
                </a:path>
              </a:pathLst>
            </a:custGeom>
            <a:noFill/>
            <a:ln w="12700">
              <a:solidFill>
                <a:srgbClr val="81B2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 name="椭圆 224"/>
            <p:cNvSpPr/>
            <p:nvPr/>
          </p:nvSpPr>
          <p:spPr>
            <a:xfrm>
              <a:off x="3932148" y="4827592"/>
              <a:ext cx="81903" cy="81902"/>
            </a:xfrm>
            <a:prstGeom prst="ellipse">
              <a:avLst/>
            </a:prstGeom>
            <a:solidFill>
              <a:srgbClr val="81B2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26" name="椭圆 225"/>
            <p:cNvSpPr/>
            <p:nvPr/>
          </p:nvSpPr>
          <p:spPr>
            <a:xfrm>
              <a:off x="3380428" y="4623685"/>
              <a:ext cx="81903" cy="81902"/>
            </a:xfrm>
            <a:prstGeom prst="ellipse">
              <a:avLst/>
            </a:prstGeom>
            <a:solidFill>
              <a:srgbClr val="81B2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9" name="组合 228"/>
          <p:cNvGrpSpPr/>
          <p:nvPr/>
        </p:nvGrpSpPr>
        <p:grpSpPr>
          <a:xfrm>
            <a:off x="7720553" y="6338883"/>
            <a:ext cx="556946" cy="515317"/>
            <a:chOff x="9553918" y="5122117"/>
            <a:chExt cx="874713" cy="809626"/>
          </a:xfrm>
        </p:grpSpPr>
        <p:sp>
          <p:nvSpPr>
            <p:cNvPr id="230" name="Freeform 6"/>
            <p:cNvSpPr/>
            <p:nvPr/>
          </p:nvSpPr>
          <p:spPr bwMode="auto">
            <a:xfrm>
              <a:off x="9947618" y="5125292"/>
              <a:ext cx="473075" cy="473075"/>
            </a:xfrm>
            <a:custGeom>
              <a:avLst/>
              <a:gdLst>
                <a:gd name="T0" fmla="*/ 126 w 126"/>
                <a:gd name="T1" fmla="*/ 112 h 126"/>
                <a:gd name="T2" fmla="*/ 111 w 126"/>
                <a:gd name="T3" fmla="*/ 126 h 126"/>
                <a:gd name="T4" fmla="*/ 15 w 126"/>
                <a:gd name="T5" fmla="*/ 126 h 126"/>
                <a:gd name="T6" fmla="*/ 0 w 126"/>
                <a:gd name="T7" fmla="*/ 112 h 126"/>
                <a:gd name="T8" fmla="*/ 0 w 126"/>
                <a:gd name="T9" fmla="*/ 15 h 126"/>
                <a:gd name="T10" fmla="*/ 15 w 126"/>
                <a:gd name="T11" fmla="*/ 0 h 126"/>
                <a:gd name="T12" fmla="*/ 111 w 126"/>
                <a:gd name="T13" fmla="*/ 0 h 126"/>
                <a:gd name="T14" fmla="*/ 126 w 126"/>
                <a:gd name="T15" fmla="*/ 15 h 126"/>
                <a:gd name="T16" fmla="*/ 126 w 126"/>
                <a:gd name="T17" fmla="*/ 11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126">
                  <a:moveTo>
                    <a:pt x="126" y="112"/>
                  </a:moveTo>
                  <a:cubicBezTo>
                    <a:pt x="126" y="120"/>
                    <a:pt x="119" y="126"/>
                    <a:pt x="111" y="126"/>
                  </a:cubicBezTo>
                  <a:cubicBezTo>
                    <a:pt x="15" y="126"/>
                    <a:pt x="15" y="126"/>
                    <a:pt x="15" y="126"/>
                  </a:cubicBezTo>
                  <a:cubicBezTo>
                    <a:pt x="7" y="126"/>
                    <a:pt x="0" y="120"/>
                    <a:pt x="0" y="112"/>
                  </a:cubicBezTo>
                  <a:cubicBezTo>
                    <a:pt x="0" y="15"/>
                    <a:pt x="0" y="15"/>
                    <a:pt x="0" y="15"/>
                  </a:cubicBezTo>
                  <a:cubicBezTo>
                    <a:pt x="0" y="7"/>
                    <a:pt x="7" y="0"/>
                    <a:pt x="15" y="0"/>
                  </a:cubicBezTo>
                  <a:cubicBezTo>
                    <a:pt x="111" y="0"/>
                    <a:pt x="111" y="0"/>
                    <a:pt x="111" y="0"/>
                  </a:cubicBezTo>
                  <a:cubicBezTo>
                    <a:pt x="119" y="0"/>
                    <a:pt x="126" y="7"/>
                    <a:pt x="126" y="15"/>
                  </a:cubicBezTo>
                  <a:lnTo>
                    <a:pt x="126" y="1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31" name="Rectangle 7"/>
            <p:cNvSpPr>
              <a:spLocks noChangeArrowheads="1"/>
            </p:cNvSpPr>
            <p:nvPr/>
          </p:nvSpPr>
          <p:spPr bwMode="auto">
            <a:xfrm>
              <a:off x="10068268" y="5204667"/>
              <a:ext cx="300038" cy="32226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32" name="Freeform 8"/>
            <p:cNvSpPr>
              <a:spLocks noEditPoints="1"/>
            </p:cNvSpPr>
            <p:nvPr/>
          </p:nvSpPr>
          <p:spPr bwMode="auto">
            <a:xfrm>
              <a:off x="10068268" y="5204667"/>
              <a:ext cx="303213" cy="325438"/>
            </a:xfrm>
            <a:custGeom>
              <a:avLst/>
              <a:gdLst>
                <a:gd name="T0" fmla="*/ 191 w 191"/>
                <a:gd name="T1" fmla="*/ 205 h 205"/>
                <a:gd name="T2" fmla="*/ 0 w 191"/>
                <a:gd name="T3" fmla="*/ 205 h 205"/>
                <a:gd name="T4" fmla="*/ 0 w 191"/>
                <a:gd name="T5" fmla="*/ 0 h 205"/>
                <a:gd name="T6" fmla="*/ 191 w 191"/>
                <a:gd name="T7" fmla="*/ 0 h 205"/>
                <a:gd name="T8" fmla="*/ 191 w 191"/>
                <a:gd name="T9" fmla="*/ 205 h 205"/>
                <a:gd name="T10" fmla="*/ 2 w 191"/>
                <a:gd name="T11" fmla="*/ 201 h 205"/>
                <a:gd name="T12" fmla="*/ 187 w 191"/>
                <a:gd name="T13" fmla="*/ 201 h 205"/>
                <a:gd name="T14" fmla="*/ 187 w 191"/>
                <a:gd name="T15" fmla="*/ 2 h 205"/>
                <a:gd name="T16" fmla="*/ 2 w 191"/>
                <a:gd name="T17" fmla="*/ 2 h 205"/>
                <a:gd name="T18" fmla="*/ 2 w 191"/>
                <a:gd name="T19" fmla="*/ 20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205">
                  <a:moveTo>
                    <a:pt x="191" y="205"/>
                  </a:moveTo>
                  <a:lnTo>
                    <a:pt x="0" y="205"/>
                  </a:lnTo>
                  <a:lnTo>
                    <a:pt x="0" y="0"/>
                  </a:lnTo>
                  <a:lnTo>
                    <a:pt x="191" y="0"/>
                  </a:lnTo>
                  <a:lnTo>
                    <a:pt x="191" y="205"/>
                  </a:lnTo>
                  <a:close/>
                  <a:moveTo>
                    <a:pt x="2" y="201"/>
                  </a:moveTo>
                  <a:lnTo>
                    <a:pt x="187" y="201"/>
                  </a:lnTo>
                  <a:lnTo>
                    <a:pt x="187" y="2"/>
                  </a:lnTo>
                  <a:lnTo>
                    <a:pt x="2" y="2"/>
                  </a:lnTo>
                  <a:lnTo>
                    <a:pt x="2" y="201"/>
                  </a:lnTo>
                  <a:close/>
                </a:path>
              </a:pathLst>
            </a:custGeom>
            <a:solidFill>
              <a:srgbClr val="9C9C9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33" name="Freeform 9"/>
            <p:cNvSpPr/>
            <p:nvPr/>
          </p:nvSpPr>
          <p:spPr bwMode="auto">
            <a:xfrm>
              <a:off x="10068268" y="5463430"/>
              <a:ext cx="300038" cy="0"/>
            </a:xfrm>
            <a:custGeom>
              <a:avLst/>
              <a:gdLst>
                <a:gd name="T0" fmla="*/ 0 w 189"/>
                <a:gd name="T1" fmla="*/ 189 w 189"/>
                <a:gd name="T2" fmla="*/ 0 w 189"/>
              </a:gdLst>
              <a:ahLst/>
              <a:cxnLst>
                <a:cxn ang="0">
                  <a:pos x="T0" y="0"/>
                </a:cxn>
                <a:cxn ang="0">
                  <a:pos x="T1" y="0"/>
                </a:cxn>
                <a:cxn ang="0">
                  <a:pos x="T2" y="0"/>
                </a:cxn>
              </a:cxnLst>
              <a:rect l="0" t="0" r="r" b="b"/>
              <a:pathLst>
                <a:path w="189">
                  <a:moveTo>
                    <a:pt x="0" y="0"/>
                  </a:moveTo>
                  <a:lnTo>
                    <a:pt x="189"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34" name="Rectangle 10"/>
            <p:cNvSpPr>
              <a:spLocks noChangeArrowheads="1"/>
            </p:cNvSpPr>
            <p:nvPr/>
          </p:nvSpPr>
          <p:spPr bwMode="auto">
            <a:xfrm>
              <a:off x="10068268" y="5460255"/>
              <a:ext cx="300038" cy="3175"/>
            </a:xfrm>
            <a:prstGeom prst="rect">
              <a:avLst/>
            </a:prstGeom>
            <a:solidFill>
              <a:srgbClr val="9C9C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35" name="Freeform 11"/>
            <p:cNvSpPr/>
            <p:nvPr/>
          </p:nvSpPr>
          <p:spPr bwMode="auto">
            <a:xfrm>
              <a:off x="10068268" y="5399930"/>
              <a:ext cx="300038" cy="0"/>
            </a:xfrm>
            <a:custGeom>
              <a:avLst/>
              <a:gdLst>
                <a:gd name="T0" fmla="*/ 0 w 189"/>
                <a:gd name="T1" fmla="*/ 189 w 189"/>
                <a:gd name="T2" fmla="*/ 0 w 189"/>
              </a:gdLst>
              <a:ahLst/>
              <a:cxnLst>
                <a:cxn ang="0">
                  <a:pos x="T0" y="0"/>
                </a:cxn>
                <a:cxn ang="0">
                  <a:pos x="T1" y="0"/>
                </a:cxn>
                <a:cxn ang="0">
                  <a:pos x="T2" y="0"/>
                </a:cxn>
              </a:cxnLst>
              <a:rect l="0" t="0" r="r" b="b"/>
              <a:pathLst>
                <a:path w="189">
                  <a:moveTo>
                    <a:pt x="0" y="0"/>
                  </a:moveTo>
                  <a:lnTo>
                    <a:pt x="189"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36" name="Rectangle 12"/>
            <p:cNvSpPr>
              <a:spLocks noChangeArrowheads="1"/>
            </p:cNvSpPr>
            <p:nvPr/>
          </p:nvSpPr>
          <p:spPr bwMode="auto">
            <a:xfrm>
              <a:off x="10068268" y="5395167"/>
              <a:ext cx="300038" cy="4763"/>
            </a:xfrm>
            <a:prstGeom prst="rect">
              <a:avLst/>
            </a:prstGeom>
            <a:solidFill>
              <a:srgbClr val="9C9C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37" name="Freeform 13"/>
            <p:cNvSpPr/>
            <p:nvPr/>
          </p:nvSpPr>
          <p:spPr bwMode="auto">
            <a:xfrm>
              <a:off x="10068268" y="5336430"/>
              <a:ext cx="300038" cy="0"/>
            </a:xfrm>
            <a:custGeom>
              <a:avLst/>
              <a:gdLst>
                <a:gd name="T0" fmla="*/ 0 w 189"/>
                <a:gd name="T1" fmla="*/ 189 w 189"/>
                <a:gd name="T2" fmla="*/ 0 w 189"/>
              </a:gdLst>
              <a:ahLst/>
              <a:cxnLst>
                <a:cxn ang="0">
                  <a:pos x="T0" y="0"/>
                </a:cxn>
                <a:cxn ang="0">
                  <a:pos x="T1" y="0"/>
                </a:cxn>
                <a:cxn ang="0">
                  <a:pos x="T2" y="0"/>
                </a:cxn>
              </a:cxnLst>
              <a:rect l="0" t="0" r="r" b="b"/>
              <a:pathLst>
                <a:path w="189">
                  <a:moveTo>
                    <a:pt x="0" y="0"/>
                  </a:moveTo>
                  <a:lnTo>
                    <a:pt x="189"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38" name="Rectangle 14"/>
            <p:cNvSpPr>
              <a:spLocks noChangeArrowheads="1"/>
            </p:cNvSpPr>
            <p:nvPr/>
          </p:nvSpPr>
          <p:spPr bwMode="auto">
            <a:xfrm>
              <a:off x="10068268" y="5331667"/>
              <a:ext cx="300038" cy="4763"/>
            </a:xfrm>
            <a:prstGeom prst="rect">
              <a:avLst/>
            </a:prstGeom>
            <a:solidFill>
              <a:srgbClr val="9C9C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39" name="Freeform 15"/>
            <p:cNvSpPr/>
            <p:nvPr/>
          </p:nvSpPr>
          <p:spPr bwMode="auto">
            <a:xfrm>
              <a:off x="10068268" y="5268167"/>
              <a:ext cx="300038" cy="0"/>
            </a:xfrm>
            <a:custGeom>
              <a:avLst/>
              <a:gdLst>
                <a:gd name="T0" fmla="*/ 0 w 189"/>
                <a:gd name="T1" fmla="*/ 189 w 189"/>
                <a:gd name="T2" fmla="*/ 0 w 189"/>
              </a:gdLst>
              <a:ahLst/>
              <a:cxnLst>
                <a:cxn ang="0">
                  <a:pos x="T0" y="0"/>
                </a:cxn>
                <a:cxn ang="0">
                  <a:pos x="T1" y="0"/>
                </a:cxn>
                <a:cxn ang="0">
                  <a:pos x="T2" y="0"/>
                </a:cxn>
              </a:cxnLst>
              <a:rect l="0" t="0" r="r" b="b"/>
              <a:pathLst>
                <a:path w="189">
                  <a:moveTo>
                    <a:pt x="0" y="0"/>
                  </a:moveTo>
                  <a:lnTo>
                    <a:pt x="189"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40" name="Rectangle 16"/>
            <p:cNvSpPr>
              <a:spLocks noChangeArrowheads="1"/>
            </p:cNvSpPr>
            <p:nvPr/>
          </p:nvSpPr>
          <p:spPr bwMode="auto">
            <a:xfrm>
              <a:off x="10068268" y="5268167"/>
              <a:ext cx="300038" cy="3175"/>
            </a:xfrm>
            <a:prstGeom prst="rect">
              <a:avLst/>
            </a:prstGeom>
            <a:solidFill>
              <a:srgbClr val="9C9C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41" name="Freeform 17"/>
            <p:cNvSpPr/>
            <p:nvPr/>
          </p:nvSpPr>
          <p:spPr bwMode="auto">
            <a:xfrm>
              <a:off x="10307981" y="5204667"/>
              <a:ext cx="0" cy="322263"/>
            </a:xfrm>
            <a:custGeom>
              <a:avLst/>
              <a:gdLst>
                <a:gd name="T0" fmla="*/ 0 h 203"/>
                <a:gd name="T1" fmla="*/ 203 h 203"/>
                <a:gd name="T2" fmla="*/ 0 h 203"/>
              </a:gdLst>
              <a:ahLst/>
              <a:cxnLst>
                <a:cxn ang="0">
                  <a:pos x="0" y="T0"/>
                </a:cxn>
                <a:cxn ang="0">
                  <a:pos x="0" y="T1"/>
                </a:cxn>
                <a:cxn ang="0">
                  <a:pos x="0" y="T2"/>
                </a:cxn>
              </a:cxnLst>
              <a:rect l="0" t="0" r="r" b="b"/>
              <a:pathLst>
                <a:path h="203">
                  <a:moveTo>
                    <a:pt x="0" y="0"/>
                  </a:moveTo>
                  <a:lnTo>
                    <a:pt x="0" y="203"/>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42" name="Rectangle 18"/>
            <p:cNvSpPr>
              <a:spLocks noChangeArrowheads="1"/>
            </p:cNvSpPr>
            <p:nvPr/>
          </p:nvSpPr>
          <p:spPr bwMode="auto">
            <a:xfrm>
              <a:off x="10307981" y="5204667"/>
              <a:ext cx="4763" cy="322263"/>
            </a:xfrm>
            <a:prstGeom prst="rect">
              <a:avLst/>
            </a:prstGeom>
            <a:solidFill>
              <a:srgbClr val="9C9C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43" name="Freeform 19"/>
            <p:cNvSpPr/>
            <p:nvPr/>
          </p:nvSpPr>
          <p:spPr bwMode="auto">
            <a:xfrm>
              <a:off x="10247656" y="5204667"/>
              <a:ext cx="0" cy="322263"/>
            </a:xfrm>
            <a:custGeom>
              <a:avLst/>
              <a:gdLst>
                <a:gd name="T0" fmla="*/ 0 h 203"/>
                <a:gd name="T1" fmla="*/ 203 h 203"/>
                <a:gd name="T2" fmla="*/ 0 h 203"/>
              </a:gdLst>
              <a:ahLst/>
              <a:cxnLst>
                <a:cxn ang="0">
                  <a:pos x="0" y="T0"/>
                </a:cxn>
                <a:cxn ang="0">
                  <a:pos x="0" y="T1"/>
                </a:cxn>
                <a:cxn ang="0">
                  <a:pos x="0" y="T2"/>
                </a:cxn>
              </a:cxnLst>
              <a:rect l="0" t="0" r="r" b="b"/>
              <a:pathLst>
                <a:path h="203">
                  <a:moveTo>
                    <a:pt x="0" y="0"/>
                  </a:moveTo>
                  <a:lnTo>
                    <a:pt x="0" y="203"/>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44" name="Rectangle 20"/>
            <p:cNvSpPr>
              <a:spLocks noChangeArrowheads="1"/>
            </p:cNvSpPr>
            <p:nvPr/>
          </p:nvSpPr>
          <p:spPr bwMode="auto">
            <a:xfrm>
              <a:off x="10247656" y="5204667"/>
              <a:ext cx="4763" cy="322263"/>
            </a:xfrm>
            <a:prstGeom prst="rect">
              <a:avLst/>
            </a:prstGeom>
            <a:solidFill>
              <a:srgbClr val="9C9C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45" name="Freeform 21"/>
            <p:cNvSpPr/>
            <p:nvPr/>
          </p:nvSpPr>
          <p:spPr bwMode="auto">
            <a:xfrm>
              <a:off x="10188918" y="5204667"/>
              <a:ext cx="0" cy="322263"/>
            </a:xfrm>
            <a:custGeom>
              <a:avLst/>
              <a:gdLst>
                <a:gd name="T0" fmla="*/ 0 h 203"/>
                <a:gd name="T1" fmla="*/ 203 h 203"/>
                <a:gd name="T2" fmla="*/ 0 h 203"/>
              </a:gdLst>
              <a:ahLst/>
              <a:cxnLst>
                <a:cxn ang="0">
                  <a:pos x="0" y="T0"/>
                </a:cxn>
                <a:cxn ang="0">
                  <a:pos x="0" y="T1"/>
                </a:cxn>
                <a:cxn ang="0">
                  <a:pos x="0" y="T2"/>
                </a:cxn>
              </a:cxnLst>
              <a:rect l="0" t="0" r="r" b="b"/>
              <a:pathLst>
                <a:path h="203">
                  <a:moveTo>
                    <a:pt x="0" y="0"/>
                  </a:moveTo>
                  <a:lnTo>
                    <a:pt x="0" y="203"/>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46" name="Rectangle 22"/>
            <p:cNvSpPr>
              <a:spLocks noChangeArrowheads="1"/>
            </p:cNvSpPr>
            <p:nvPr/>
          </p:nvSpPr>
          <p:spPr bwMode="auto">
            <a:xfrm>
              <a:off x="10188918" y="5204667"/>
              <a:ext cx="3175" cy="322263"/>
            </a:xfrm>
            <a:prstGeom prst="rect">
              <a:avLst/>
            </a:prstGeom>
            <a:solidFill>
              <a:srgbClr val="9C9C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47" name="Freeform 23"/>
            <p:cNvSpPr/>
            <p:nvPr/>
          </p:nvSpPr>
          <p:spPr bwMode="auto">
            <a:xfrm>
              <a:off x="10128593" y="5204667"/>
              <a:ext cx="0" cy="322263"/>
            </a:xfrm>
            <a:custGeom>
              <a:avLst/>
              <a:gdLst>
                <a:gd name="T0" fmla="*/ 0 h 203"/>
                <a:gd name="T1" fmla="*/ 203 h 203"/>
                <a:gd name="T2" fmla="*/ 0 h 203"/>
              </a:gdLst>
              <a:ahLst/>
              <a:cxnLst>
                <a:cxn ang="0">
                  <a:pos x="0" y="T0"/>
                </a:cxn>
                <a:cxn ang="0">
                  <a:pos x="0" y="T1"/>
                </a:cxn>
                <a:cxn ang="0">
                  <a:pos x="0" y="T2"/>
                </a:cxn>
              </a:cxnLst>
              <a:rect l="0" t="0" r="r" b="b"/>
              <a:pathLst>
                <a:path h="203">
                  <a:moveTo>
                    <a:pt x="0" y="0"/>
                  </a:moveTo>
                  <a:lnTo>
                    <a:pt x="0" y="203"/>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48" name="Rectangle 24"/>
            <p:cNvSpPr>
              <a:spLocks noChangeArrowheads="1"/>
            </p:cNvSpPr>
            <p:nvPr/>
          </p:nvSpPr>
          <p:spPr bwMode="auto">
            <a:xfrm>
              <a:off x="10128593" y="5204667"/>
              <a:ext cx="3175" cy="322263"/>
            </a:xfrm>
            <a:prstGeom prst="rect">
              <a:avLst/>
            </a:prstGeom>
            <a:solidFill>
              <a:srgbClr val="9C9C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49" name="Freeform 25"/>
            <p:cNvSpPr/>
            <p:nvPr/>
          </p:nvSpPr>
          <p:spPr bwMode="auto">
            <a:xfrm>
              <a:off x="10087318" y="5411042"/>
              <a:ext cx="25400" cy="112713"/>
            </a:xfrm>
            <a:custGeom>
              <a:avLst/>
              <a:gdLst>
                <a:gd name="T0" fmla="*/ 7 w 7"/>
                <a:gd name="T1" fmla="*/ 27 h 30"/>
                <a:gd name="T2" fmla="*/ 4 w 7"/>
                <a:gd name="T3" fmla="*/ 30 h 30"/>
                <a:gd name="T4" fmla="*/ 4 w 7"/>
                <a:gd name="T5" fmla="*/ 30 h 30"/>
                <a:gd name="T6" fmla="*/ 0 w 7"/>
                <a:gd name="T7" fmla="*/ 27 h 30"/>
                <a:gd name="T8" fmla="*/ 0 w 7"/>
                <a:gd name="T9" fmla="*/ 4 h 30"/>
                <a:gd name="T10" fmla="*/ 4 w 7"/>
                <a:gd name="T11" fmla="*/ 0 h 30"/>
                <a:gd name="T12" fmla="*/ 4 w 7"/>
                <a:gd name="T13" fmla="*/ 0 h 30"/>
                <a:gd name="T14" fmla="*/ 7 w 7"/>
                <a:gd name="T15" fmla="*/ 4 h 30"/>
                <a:gd name="T16" fmla="*/ 7 w 7"/>
                <a:gd name="T17"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0">
                  <a:moveTo>
                    <a:pt x="7" y="27"/>
                  </a:moveTo>
                  <a:cubicBezTo>
                    <a:pt x="7" y="29"/>
                    <a:pt x="5" y="30"/>
                    <a:pt x="4" y="30"/>
                  </a:cubicBezTo>
                  <a:cubicBezTo>
                    <a:pt x="4" y="30"/>
                    <a:pt x="4" y="30"/>
                    <a:pt x="4" y="30"/>
                  </a:cubicBezTo>
                  <a:cubicBezTo>
                    <a:pt x="2" y="30"/>
                    <a:pt x="0" y="29"/>
                    <a:pt x="0" y="27"/>
                  </a:cubicBezTo>
                  <a:cubicBezTo>
                    <a:pt x="0" y="4"/>
                    <a:pt x="0" y="4"/>
                    <a:pt x="0" y="4"/>
                  </a:cubicBezTo>
                  <a:cubicBezTo>
                    <a:pt x="0" y="2"/>
                    <a:pt x="2" y="0"/>
                    <a:pt x="4" y="0"/>
                  </a:cubicBezTo>
                  <a:cubicBezTo>
                    <a:pt x="4" y="0"/>
                    <a:pt x="4" y="0"/>
                    <a:pt x="4" y="0"/>
                  </a:cubicBezTo>
                  <a:cubicBezTo>
                    <a:pt x="5" y="0"/>
                    <a:pt x="7" y="2"/>
                    <a:pt x="7" y="4"/>
                  </a:cubicBezTo>
                  <a:lnTo>
                    <a:pt x="7" y="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50" name="Freeform 26"/>
            <p:cNvSpPr/>
            <p:nvPr/>
          </p:nvSpPr>
          <p:spPr bwMode="auto">
            <a:xfrm>
              <a:off x="10147643" y="5377705"/>
              <a:ext cx="25400" cy="146050"/>
            </a:xfrm>
            <a:custGeom>
              <a:avLst/>
              <a:gdLst>
                <a:gd name="T0" fmla="*/ 7 w 7"/>
                <a:gd name="T1" fmla="*/ 35 h 39"/>
                <a:gd name="T2" fmla="*/ 3 w 7"/>
                <a:gd name="T3" fmla="*/ 39 h 39"/>
                <a:gd name="T4" fmla="*/ 3 w 7"/>
                <a:gd name="T5" fmla="*/ 39 h 39"/>
                <a:gd name="T6" fmla="*/ 0 w 7"/>
                <a:gd name="T7" fmla="*/ 35 h 39"/>
                <a:gd name="T8" fmla="*/ 0 w 7"/>
                <a:gd name="T9" fmla="*/ 4 h 39"/>
                <a:gd name="T10" fmla="*/ 3 w 7"/>
                <a:gd name="T11" fmla="*/ 0 h 39"/>
                <a:gd name="T12" fmla="*/ 3 w 7"/>
                <a:gd name="T13" fmla="*/ 0 h 39"/>
                <a:gd name="T14" fmla="*/ 7 w 7"/>
                <a:gd name="T15" fmla="*/ 4 h 39"/>
                <a:gd name="T16" fmla="*/ 7 w 7"/>
                <a:gd name="T17"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9">
                  <a:moveTo>
                    <a:pt x="7" y="35"/>
                  </a:moveTo>
                  <a:cubicBezTo>
                    <a:pt x="7" y="37"/>
                    <a:pt x="5" y="39"/>
                    <a:pt x="3" y="39"/>
                  </a:cubicBezTo>
                  <a:cubicBezTo>
                    <a:pt x="3" y="39"/>
                    <a:pt x="3" y="39"/>
                    <a:pt x="3" y="39"/>
                  </a:cubicBezTo>
                  <a:cubicBezTo>
                    <a:pt x="1" y="39"/>
                    <a:pt x="0" y="37"/>
                    <a:pt x="0" y="35"/>
                  </a:cubicBezTo>
                  <a:cubicBezTo>
                    <a:pt x="0" y="4"/>
                    <a:pt x="0" y="4"/>
                    <a:pt x="0" y="4"/>
                  </a:cubicBezTo>
                  <a:cubicBezTo>
                    <a:pt x="0" y="2"/>
                    <a:pt x="1" y="0"/>
                    <a:pt x="3" y="0"/>
                  </a:cubicBezTo>
                  <a:cubicBezTo>
                    <a:pt x="3" y="0"/>
                    <a:pt x="3" y="0"/>
                    <a:pt x="3" y="0"/>
                  </a:cubicBezTo>
                  <a:cubicBezTo>
                    <a:pt x="5" y="0"/>
                    <a:pt x="7" y="2"/>
                    <a:pt x="7" y="4"/>
                  </a:cubicBezTo>
                  <a:lnTo>
                    <a:pt x="7" y="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51" name="Freeform 27"/>
            <p:cNvSpPr/>
            <p:nvPr/>
          </p:nvSpPr>
          <p:spPr bwMode="auto">
            <a:xfrm>
              <a:off x="10203206" y="5388817"/>
              <a:ext cx="30163" cy="134938"/>
            </a:xfrm>
            <a:custGeom>
              <a:avLst/>
              <a:gdLst>
                <a:gd name="T0" fmla="*/ 8 w 8"/>
                <a:gd name="T1" fmla="*/ 32 h 36"/>
                <a:gd name="T2" fmla="*/ 4 w 8"/>
                <a:gd name="T3" fmla="*/ 36 h 36"/>
                <a:gd name="T4" fmla="*/ 4 w 8"/>
                <a:gd name="T5" fmla="*/ 36 h 36"/>
                <a:gd name="T6" fmla="*/ 0 w 8"/>
                <a:gd name="T7" fmla="*/ 32 h 36"/>
                <a:gd name="T8" fmla="*/ 0 w 8"/>
                <a:gd name="T9" fmla="*/ 4 h 36"/>
                <a:gd name="T10" fmla="*/ 4 w 8"/>
                <a:gd name="T11" fmla="*/ 0 h 36"/>
                <a:gd name="T12" fmla="*/ 4 w 8"/>
                <a:gd name="T13" fmla="*/ 0 h 36"/>
                <a:gd name="T14" fmla="*/ 8 w 8"/>
                <a:gd name="T15" fmla="*/ 4 h 36"/>
                <a:gd name="T16" fmla="*/ 8 w 8"/>
                <a:gd name="T17"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6">
                  <a:moveTo>
                    <a:pt x="8" y="32"/>
                  </a:moveTo>
                  <a:cubicBezTo>
                    <a:pt x="8" y="34"/>
                    <a:pt x="6" y="36"/>
                    <a:pt x="4" y="36"/>
                  </a:cubicBezTo>
                  <a:cubicBezTo>
                    <a:pt x="4" y="36"/>
                    <a:pt x="4" y="36"/>
                    <a:pt x="4" y="36"/>
                  </a:cubicBezTo>
                  <a:cubicBezTo>
                    <a:pt x="2" y="36"/>
                    <a:pt x="0" y="34"/>
                    <a:pt x="0" y="32"/>
                  </a:cubicBezTo>
                  <a:cubicBezTo>
                    <a:pt x="0" y="4"/>
                    <a:pt x="0" y="4"/>
                    <a:pt x="0" y="4"/>
                  </a:cubicBezTo>
                  <a:cubicBezTo>
                    <a:pt x="0" y="2"/>
                    <a:pt x="2" y="0"/>
                    <a:pt x="4" y="0"/>
                  </a:cubicBezTo>
                  <a:cubicBezTo>
                    <a:pt x="4" y="0"/>
                    <a:pt x="4" y="0"/>
                    <a:pt x="4" y="0"/>
                  </a:cubicBezTo>
                  <a:cubicBezTo>
                    <a:pt x="6" y="0"/>
                    <a:pt x="8" y="2"/>
                    <a:pt x="8" y="4"/>
                  </a:cubicBezTo>
                  <a:lnTo>
                    <a:pt x="8"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52" name="Freeform 28"/>
            <p:cNvSpPr/>
            <p:nvPr/>
          </p:nvSpPr>
          <p:spPr bwMode="auto">
            <a:xfrm>
              <a:off x="10263531" y="5342780"/>
              <a:ext cx="25400" cy="180975"/>
            </a:xfrm>
            <a:custGeom>
              <a:avLst/>
              <a:gdLst>
                <a:gd name="T0" fmla="*/ 7 w 7"/>
                <a:gd name="T1" fmla="*/ 43 h 48"/>
                <a:gd name="T2" fmla="*/ 4 w 7"/>
                <a:gd name="T3" fmla="*/ 48 h 48"/>
                <a:gd name="T4" fmla="*/ 4 w 7"/>
                <a:gd name="T5" fmla="*/ 48 h 48"/>
                <a:gd name="T6" fmla="*/ 0 w 7"/>
                <a:gd name="T7" fmla="*/ 43 h 48"/>
                <a:gd name="T8" fmla="*/ 0 w 7"/>
                <a:gd name="T9" fmla="*/ 6 h 48"/>
                <a:gd name="T10" fmla="*/ 4 w 7"/>
                <a:gd name="T11" fmla="*/ 0 h 48"/>
                <a:gd name="T12" fmla="*/ 4 w 7"/>
                <a:gd name="T13" fmla="*/ 0 h 48"/>
                <a:gd name="T14" fmla="*/ 7 w 7"/>
                <a:gd name="T15" fmla="*/ 6 h 48"/>
                <a:gd name="T16" fmla="*/ 7 w 7"/>
                <a:gd name="T17" fmla="*/ 4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8">
                  <a:moveTo>
                    <a:pt x="7" y="43"/>
                  </a:moveTo>
                  <a:cubicBezTo>
                    <a:pt x="7" y="46"/>
                    <a:pt x="6" y="48"/>
                    <a:pt x="4" y="48"/>
                  </a:cubicBezTo>
                  <a:cubicBezTo>
                    <a:pt x="4" y="48"/>
                    <a:pt x="4" y="48"/>
                    <a:pt x="4" y="48"/>
                  </a:cubicBezTo>
                  <a:cubicBezTo>
                    <a:pt x="2" y="48"/>
                    <a:pt x="0" y="46"/>
                    <a:pt x="0" y="43"/>
                  </a:cubicBezTo>
                  <a:cubicBezTo>
                    <a:pt x="0" y="6"/>
                    <a:pt x="0" y="6"/>
                    <a:pt x="0" y="6"/>
                  </a:cubicBezTo>
                  <a:cubicBezTo>
                    <a:pt x="0" y="3"/>
                    <a:pt x="2" y="0"/>
                    <a:pt x="4" y="0"/>
                  </a:cubicBezTo>
                  <a:cubicBezTo>
                    <a:pt x="4" y="0"/>
                    <a:pt x="4" y="0"/>
                    <a:pt x="4" y="0"/>
                  </a:cubicBezTo>
                  <a:cubicBezTo>
                    <a:pt x="6" y="0"/>
                    <a:pt x="7" y="3"/>
                    <a:pt x="7" y="6"/>
                  </a:cubicBezTo>
                  <a:lnTo>
                    <a:pt x="7" y="4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53" name="Freeform 29"/>
            <p:cNvSpPr/>
            <p:nvPr/>
          </p:nvSpPr>
          <p:spPr bwMode="auto">
            <a:xfrm>
              <a:off x="10323856" y="5276105"/>
              <a:ext cx="25400" cy="247650"/>
            </a:xfrm>
            <a:custGeom>
              <a:avLst/>
              <a:gdLst>
                <a:gd name="T0" fmla="*/ 7 w 7"/>
                <a:gd name="T1" fmla="*/ 59 h 66"/>
                <a:gd name="T2" fmla="*/ 4 w 7"/>
                <a:gd name="T3" fmla="*/ 66 h 66"/>
                <a:gd name="T4" fmla="*/ 4 w 7"/>
                <a:gd name="T5" fmla="*/ 66 h 66"/>
                <a:gd name="T6" fmla="*/ 0 w 7"/>
                <a:gd name="T7" fmla="*/ 59 h 66"/>
                <a:gd name="T8" fmla="*/ 0 w 7"/>
                <a:gd name="T9" fmla="*/ 8 h 66"/>
                <a:gd name="T10" fmla="*/ 4 w 7"/>
                <a:gd name="T11" fmla="*/ 0 h 66"/>
                <a:gd name="T12" fmla="*/ 4 w 7"/>
                <a:gd name="T13" fmla="*/ 0 h 66"/>
                <a:gd name="T14" fmla="*/ 7 w 7"/>
                <a:gd name="T15" fmla="*/ 8 h 66"/>
                <a:gd name="T16" fmla="*/ 7 w 7"/>
                <a:gd name="T17"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6">
                  <a:moveTo>
                    <a:pt x="7" y="59"/>
                  </a:moveTo>
                  <a:cubicBezTo>
                    <a:pt x="7" y="63"/>
                    <a:pt x="6" y="66"/>
                    <a:pt x="4" y="66"/>
                  </a:cubicBezTo>
                  <a:cubicBezTo>
                    <a:pt x="4" y="66"/>
                    <a:pt x="4" y="66"/>
                    <a:pt x="4" y="66"/>
                  </a:cubicBezTo>
                  <a:cubicBezTo>
                    <a:pt x="2" y="66"/>
                    <a:pt x="0" y="63"/>
                    <a:pt x="0" y="59"/>
                  </a:cubicBezTo>
                  <a:cubicBezTo>
                    <a:pt x="0" y="8"/>
                    <a:pt x="0" y="8"/>
                    <a:pt x="0" y="8"/>
                  </a:cubicBezTo>
                  <a:cubicBezTo>
                    <a:pt x="0" y="4"/>
                    <a:pt x="2" y="0"/>
                    <a:pt x="4" y="0"/>
                  </a:cubicBezTo>
                  <a:cubicBezTo>
                    <a:pt x="4" y="0"/>
                    <a:pt x="4" y="0"/>
                    <a:pt x="4" y="0"/>
                  </a:cubicBezTo>
                  <a:cubicBezTo>
                    <a:pt x="6" y="0"/>
                    <a:pt x="7" y="4"/>
                    <a:pt x="7" y="8"/>
                  </a:cubicBezTo>
                  <a:lnTo>
                    <a:pt x="7" y="5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54" name="Freeform 30"/>
            <p:cNvSpPr>
              <a:spLocks noEditPoints="1"/>
            </p:cNvSpPr>
            <p:nvPr/>
          </p:nvSpPr>
          <p:spPr bwMode="auto">
            <a:xfrm>
              <a:off x="9941268" y="5122117"/>
              <a:ext cx="487363" cy="754063"/>
            </a:xfrm>
            <a:custGeom>
              <a:avLst/>
              <a:gdLst>
                <a:gd name="T0" fmla="*/ 113 w 130"/>
                <a:gd name="T1" fmla="*/ 0 h 201"/>
                <a:gd name="T2" fmla="*/ 17 w 130"/>
                <a:gd name="T3" fmla="*/ 0 h 201"/>
                <a:gd name="T4" fmla="*/ 0 w 130"/>
                <a:gd name="T5" fmla="*/ 16 h 201"/>
                <a:gd name="T6" fmla="*/ 0 w 130"/>
                <a:gd name="T7" fmla="*/ 113 h 201"/>
                <a:gd name="T8" fmla="*/ 17 w 130"/>
                <a:gd name="T9" fmla="*/ 129 h 201"/>
                <a:gd name="T10" fmla="*/ 63 w 130"/>
                <a:gd name="T11" fmla="*/ 129 h 201"/>
                <a:gd name="T12" fmla="*/ 63 w 130"/>
                <a:gd name="T13" fmla="*/ 163 h 201"/>
                <a:gd name="T14" fmla="*/ 26 w 130"/>
                <a:gd name="T15" fmla="*/ 197 h 201"/>
                <a:gd name="T16" fmla="*/ 28 w 130"/>
                <a:gd name="T17" fmla="*/ 201 h 201"/>
                <a:gd name="T18" fmla="*/ 29 w 130"/>
                <a:gd name="T19" fmla="*/ 201 h 201"/>
                <a:gd name="T20" fmla="*/ 32 w 130"/>
                <a:gd name="T21" fmla="*/ 199 h 201"/>
                <a:gd name="T22" fmla="*/ 64 w 130"/>
                <a:gd name="T23" fmla="*/ 169 h 201"/>
                <a:gd name="T24" fmla="*/ 102 w 130"/>
                <a:gd name="T25" fmla="*/ 200 h 201"/>
                <a:gd name="T26" fmla="*/ 106 w 130"/>
                <a:gd name="T27" fmla="*/ 201 h 201"/>
                <a:gd name="T28" fmla="*/ 107 w 130"/>
                <a:gd name="T29" fmla="*/ 196 h 201"/>
                <a:gd name="T30" fmla="*/ 69 w 130"/>
                <a:gd name="T31" fmla="*/ 163 h 201"/>
                <a:gd name="T32" fmla="*/ 69 w 130"/>
                <a:gd name="T33" fmla="*/ 129 h 201"/>
                <a:gd name="T34" fmla="*/ 113 w 130"/>
                <a:gd name="T35" fmla="*/ 129 h 201"/>
                <a:gd name="T36" fmla="*/ 130 w 130"/>
                <a:gd name="T37" fmla="*/ 113 h 201"/>
                <a:gd name="T38" fmla="*/ 130 w 130"/>
                <a:gd name="T39" fmla="*/ 16 h 201"/>
                <a:gd name="T40" fmla="*/ 113 w 130"/>
                <a:gd name="T41" fmla="*/ 0 h 201"/>
                <a:gd name="T42" fmla="*/ 126 w 130"/>
                <a:gd name="T43" fmla="*/ 113 h 201"/>
                <a:gd name="T44" fmla="*/ 113 w 130"/>
                <a:gd name="T45" fmla="*/ 126 h 201"/>
                <a:gd name="T46" fmla="*/ 68 w 130"/>
                <a:gd name="T47" fmla="*/ 126 h 201"/>
                <a:gd name="T48" fmla="*/ 66 w 130"/>
                <a:gd name="T49" fmla="*/ 124 h 201"/>
                <a:gd name="T50" fmla="*/ 63 w 130"/>
                <a:gd name="T51" fmla="*/ 126 h 201"/>
                <a:gd name="T52" fmla="*/ 17 w 130"/>
                <a:gd name="T53" fmla="*/ 126 h 201"/>
                <a:gd name="T54" fmla="*/ 4 w 130"/>
                <a:gd name="T55" fmla="*/ 113 h 201"/>
                <a:gd name="T56" fmla="*/ 4 w 130"/>
                <a:gd name="T57" fmla="*/ 16 h 201"/>
                <a:gd name="T58" fmla="*/ 17 w 130"/>
                <a:gd name="T59" fmla="*/ 3 h 201"/>
                <a:gd name="T60" fmla="*/ 113 w 130"/>
                <a:gd name="T61" fmla="*/ 3 h 201"/>
                <a:gd name="T62" fmla="*/ 126 w 130"/>
                <a:gd name="T63" fmla="*/ 16 h 201"/>
                <a:gd name="T64" fmla="*/ 126 w 130"/>
                <a:gd name="T65" fmla="*/ 11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0" h="201">
                  <a:moveTo>
                    <a:pt x="113" y="0"/>
                  </a:moveTo>
                  <a:cubicBezTo>
                    <a:pt x="17" y="0"/>
                    <a:pt x="17" y="0"/>
                    <a:pt x="17" y="0"/>
                  </a:cubicBezTo>
                  <a:cubicBezTo>
                    <a:pt x="8" y="0"/>
                    <a:pt x="0" y="7"/>
                    <a:pt x="0" y="16"/>
                  </a:cubicBezTo>
                  <a:cubicBezTo>
                    <a:pt x="0" y="113"/>
                    <a:pt x="0" y="113"/>
                    <a:pt x="0" y="113"/>
                  </a:cubicBezTo>
                  <a:cubicBezTo>
                    <a:pt x="0" y="122"/>
                    <a:pt x="8" y="129"/>
                    <a:pt x="17" y="129"/>
                  </a:cubicBezTo>
                  <a:cubicBezTo>
                    <a:pt x="63" y="129"/>
                    <a:pt x="63" y="129"/>
                    <a:pt x="63" y="129"/>
                  </a:cubicBezTo>
                  <a:cubicBezTo>
                    <a:pt x="63" y="163"/>
                    <a:pt x="63" y="163"/>
                    <a:pt x="63" y="163"/>
                  </a:cubicBezTo>
                  <a:cubicBezTo>
                    <a:pt x="40" y="166"/>
                    <a:pt x="27" y="195"/>
                    <a:pt x="26" y="197"/>
                  </a:cubicBezTo>
                  <a:cubicBezTo>
                    <a:pt x="26" y="198"/>
                    <a:pt x="26" y="200"/>
                    <a:pt x="28" y="201"/>
                  </a:cubicBezTo>
                  <a:cubicBezTo>
                    <a:pt x="28" y="201"/>
                    <a:pt x="29" y="201"/>
                    <a:pt x="29" y="201"/>
                  </a:cubicBezTo>
                  <a:cubicBezTo>
                    <a:pt x="30" y="201"/>
                    <a:pt x="31" y="200"/>
                    <a:pt x="32" y="199"/>
                  </a:cubicBezTo>
                  <a:cubicBezTo>
                    <a:pt x="32" y="199"/>
                    <a:pt x="45" y="170"/>
                    <a:pt x="64" y="169"/>
                  </a:cubicBezTo>
                  <a:cubicBezTo>
                    <a:pt x="76" y="169"/>
                    <a:pt x="89" y="179"/>
                    <a:pt x="102" y="200"/>
                  </a:cubicBezTo>
                  <a:cubicBezTo>
                    <a:pt x="102" y="201"/>
                    <a:pt x="104" y="201"/>
                    <a:pt x="106" y="201"/>
                  </a:cubicBezTo>
                  <a:cubicBezTo>
                    <a:pt x="107" y="200"/>
                    <a:pt x="108" y="198"/>
                    <a:pt x="107" y="196"/>
                  </a:cubicBezTo>
                  <a:cubicBezTo>
                    <a:pt x="94" y="176"/>
                    <a:pt x="82" y="165"/>
                    <a:pt x="69" y="163"/>
                  </a:cubicBezTo>
                  <a:cubicBezTo>
                    <a:pt x="69" y="129"/>
                    <a:pt x="69" y="129"/>
                    <a:pt x="69" y="129"/>
                  </a:cubicBezTo>
                  <a:cubicBezTo>
                    <a:pt x="113" y="129"/>
                    <a:pt x="113" y="129"/>
                    <a:pt x="113" y="129"/>
                  </a:cubicBezTo>
                  <a:cubicBezTo>
                    <a:pt x="122" y="129"/>
                    <a:pt x="130" y="122"/>
                    <a:pt x="130" y="113"/>
                  </a:cubicBezTo>
                  <a:cubicBezTo>
                    <a:pt x="130" y="16"/>
                    <a:pt x="130" y="16"/>
                    <a:pt x="130" y="16"/>
                  </a:cubicBezTo>
                  <a:cubicBezTo>
                    <a:pt x="130" y="7"/>
                    <a:pt x="122" y="0"/>
                    <a:pt x="113" y="0"/>
                  </a:cubicBezTo>
                  <a:close/>
                  <a:moveTo>
                    <a:pt x="126" y="113"/>
                  </a:moveTo>
                  <a:cubicBezTo>
                    <a:pt x="126" y="120"/>
                    <a:pt x="120" y="126"/>
                    <a:pt x="113" y="126"/>
                  </a:cubicBezTo>
                  <a:cubicBezTo>
                    <a:pt x="68" y="126"/>
                    <a:pt x="68" y="126"/>
                    <a:pt x="68" y="126"/>
                  </a:cubicBezTo>
                  <a:cubicBezTo>
                    <a:pt x="67" y="125"/>
                    <a:pt x="67" y="124"/>
                    <a:pt x="66" y="124"/>
                  </a:cubicBezTo>
                  <a:cubicBezTo>
                    <a:pt x="65" y="124"/>
                    <a:pt x="64" y="125"/>
                    <a:pt x="63" y="126"/>
                  </a:cubicBezTo>
                  <a:cubicBezTo>
                    <a:pt x="17" y="126"/>
                    <a:pt x="17" y="126"/>
                    <a:pt x="17" y="126"/>
                  </a:cubicBezTo>
                  <a:cubicBezTo>
                    <a:pt x="10" y="126"/>
                    <a:pt x="4" y="120"/>
                    <a:pt x="4" y="113"/>
                  </a:cubicBezTo>
                  <a:cubicBezTo>
                    <a:pt x="4" y="16"/>
                    <a:pt x="4" y="16"/>
                    <a:pt x="4" y="16"/>
                  </a:cubicBezTo>
                  <a:cubicBezTo>
                    <a:pt x="4" y="9"/>
                    <a:pt x="10" y="3"/>
                    <a:pt x="17" y="3"/>
                  </a:cubicBezTo>
                  <a:cubicBezTo>
                    <a:pt x="113" y="3"/>
                    <a:pt x="113" y="3"/>
                    <a:pt x="113" y="3"/>
                  </a:cubicBezTo>
                  <a:cubicBezTo>
                    <a:pt x="120" y="3"/>
                    <a:pt x="126" y="9"/>
                    <a:pt x="126" y="16"/>
                  </a:cubicBezTo>
                  <a:lnTo>
                    <a:pt x="126" y="11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55" name="Freeform 31"/>
            <p:cNvSpPr/>
            <p:nvPr/>
          </p:nvSpPr>
          <p:spPr bwMode="auto">
            <a:xfrm>
              <a:off x="9680918" y="5133230"/>
              <a:ext cx="128588" cy="142875"/>
            </a:xfrm>
            <a:custGeom>
              <a:avLst/>
              <a:gdLst>
                <a:gd name="T0" fmla="*/ 32 w 34"/>
                <a:gd name="T1" fmla="*/ 17 h 38"/>
                <a:gd name="T2" fmla="*/ 32 w 34"/>
                <a:gd name="T3" fmla="*/ 17 h 38"/>
                <a:gd name="T4" fmla="*/ 17 w 34"/>
                <a:gd name="T5" fmla="*/ 0 h 38"/>
                <a:gd name="T6" fmla="*/ 2 w 34"/>
                <a:gd name="T7" fmla="*/ 17 h 38"/>
                <a:gd name="T8" fmla="*/ 2 w 34"/>
                <a:gd name="T9" fmla="*/ 17 h 38"/>
                <a:gd name="T10" fmla="*/ 0 w 34"/>
                <a:gd name="T11" fmla="*/ 19 h 38"/>
                <a:gd name="T12" fmla="*/ 2 w 34"/>
                <a:gd name="T13" fmla="*/ 22 h 38"/>
                <a:gd name="T14" fmla="*/ 2 w 34"/>
                <a:gd name="T15" fmla="*/ 22 h 38"/>
                <a:gd name="T16" fmla="*/ 17 w 34"/>
                <a:gd name="T17" fmla="*/ 38 h 38"/>
                <a:gd name="T18" fmla="*/ 32 w 34"/>
                <a:gd name="T19" fmla="*/ 22 h 38"/>
                <a:gd name="T20" fmla="*/ 32 w 34"/>
                <a:gd name="T21" fmla="*/ 22 h 38"/>
                <a:gd name="T22" fmla="*/ 34 w 34"/>
                <a:gd name="T23" fmla="*/ 19 h 38"/>
                <a:gd name="T24" fmla="*/ 32 w 34"/>
                <a:gd name="T25" fmla="*/ 1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8">
                  <a:moveTo>
                    <a:pt x="32" y="17"/>
                  </a:moveTo>
                  <a:cubicBezTo>
                    <a:pt x="32" y="17"/>
                    <a:pt x="32" y="17"/>
                    <a:pt x="32" y="17"/>
                  </a:cubicBezTo>
                  <a:cubicBezTo>
                    <a:pt x="31" y="7"/>
                    <a:pt x="25" y="0"/>
                    <a:pt x="17" y="0"/>
                  </a:cubicBezTo>
                  <a:cubicBezTo>
                    <a:pt x="9" y="0"/>
                    <a:pt x="3" y="7"/>
                    <a:pt x="2" y="17"/>
                  </a:cubicBezTo>
                  <a:cubicBezTo>
                    <a:pt x="2" y="17"/>
                    <a:pt x="2" y="17"/>
                    <a:pt x="2" y="17"/>
                  </a:cubicBezTo>
                  <a:cubicBezTo>
                    <a:pt x="1" y="17"/>
                    <a:pt x="0" y="18"/>
                    <a:pt x="0" y="19"/>
                  </a:cubicBezTo>
                  <a:cubicBezTo>
                    <a:pt x="0" y="21"/>
                    <a:pt x="1" y="22"/>
                    <a:pt x="2" y="22"/>
                  </a:cubicBezTo>
                  <a:cubicBezTo>
                    <a:pt x="2" y="22"/>
                    <a:pt x="2" y="22"/>
                    <a:pt x="2" y="22"/>
                  </a:cubicBezTo>
                  <a:cubicBezTo>
                    <a:pt x="3" y="31"/>
                    <a:pt x="9" y="38"/>
                    <a:pt x="17" y="38"/>
                  </a:cubicBezTo>
                  <a:cubicBezTo>
                    <a:pt x="25" y="38"/>
                    <a:pt x="31" y="31"/>
                    <a:pt x="32" y="22"/>
                  </a:cubicBezTo>
                  <a:cubicBezTo>
                    <a:pt x="32" y="22"/>
                    <a:pt x="32" y="22"/>
                    <a:pt x="32" y="22"/>
                  </a:cubicBezTo>
                  <a:cubicBezTo>
                    <a:pt x="33" y="22"/>
                    <a:pt x="34" y="21"/>
                    <a:pt x="34" y="19"/>
                  </a:cubicBezTo>
                  <a:cubicBezTo>
                    <a:pt x="34" y="18"/>
                    <a:pt x="33" y="17"/>
                    <a:pt x="32" y="17"/>
                  </a:cubicBez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 name="Freeform 32"/>
            <p:cNvSpPr/>
            <p:nvPr/>
          </p:nvSpPr>
          <p:spPr bwMode="auto">
            <a:xfrm>
              <a:off x="9553918" y="5298330"/>
              <a:ext cx="476250" cy="633413"/>
            </a:xfrm>
            <a:custGeom>
              <a:avLst/>
              <a:gdLst>
                <a:gd name="T0" fmla="*/ 24 w 127"/>
                <a:gd name="T1" fmla="*/ 0 h 169"/>
                <a:gd name="T2" fmla="*/ 72 w 127"/>
                <a:gd name="T3" fmla="*/ 0 h 169"/>
                <a:gd name="T4" fmla="*/ 94 w 127"/>
                <a:gd name="T5" fmla="*/ 25 h 169"/>
                <a:gd name="T6" fmla="*/ 116 w 127"/>
                <a:gd name="T7" fmla="*/ 3 h 169"/>
                <a:gd name="T8" fmla="*/ 126 w 127"/>
                <a:gd name="T9" fmla="*/ 13 h 169"/>
                <a:gd name="T10" fmla="*/ 94 w 127"/>
                <a:gd name="T11" fmla="*/ 44 h 169"/>
                <a:gd name="T12" fmla="*/ 71 w 127"/>
                <a:gd name="T13" fmla="*/ 22 h 169"/>
                <a:gd name="T14" fmla="*/ 71 w 127"/>
                <a:gd name="T15" fmla="*/ 161 h 169"/>
                <a:gd name="T16" fmla="*/ 54 w 127"/>
                <a:gd name="T17" fmla="*/ 160 h 169"/>
                <a:gd name="T18" fmla="*/ 54 w 127"/>
                <a:gd name="T19" fmla="*/ 85 h 169"/>
                <a:gd name="T20" fmla="*/ 47 w 127"/>
                <a:gd name="T21" fmla="*/ 86 h 169"/>
                <a:gd name="T22" fmla="*/ 47 w 127"/>
                <a:gd name="T23" fmla="*/ 160 h 169"/>
                <a:gd name="T24" fmla="*/ 29 w 127"/>
                <a:gd name="T25" fmla="*/ 160 h 169"/>
                <a:gd name="T26" fmla="*/ 29 w 127"/>
                <a:gd name="T27" fmla="*/ 24 h 169"/>
                <a:gd name="T28" fmla="*/ 12 w 127"/>
                <a:gd name="T29" fmla="*/ 75 h 169"/>
                <a:gd name="T30" fmla="*/ 0 w 127"/>
                <a:gd name="T31" fmla="*/ 68 h 169"/>
                <a:gd name="T32" fmla="*/ 24 w 127"/>
                <a:gd name="T33"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169">
                  <a:moveTo>
                    <a:pt x="24" y="0"/>
                  </a:moveTo>
                  <a:cubicBezTo>
                    <a:pt x="72" y="0"/>
                    <a:pt x="72" y="0"/>
                    <a:pt x="72" y="0"/>
                  </a:cubicBezTo>
                  <a:cubicBezTo>
                    <a:pt x="94" y="25"/>
                    <a:pt x="94" y="25"/>
                    <a:pt x="94" y="25"/>
                  </a:cubicBezTo>
                  <a:cubicBezTo>
                    <a:pt x="116" y="3"/>
                    <a:pt x="116" y="3"/>
                    <a:pt x="116" y="3"/>
                  </a:cubicBezTo>
                  <a:cubicBezTo>
                    <a:pt x="116" y="3"/>
                    <a:pt x="127" y="3"/>
                    <a:pt x="126" y="13"/>
                  </a:cubicBezTo>
                  <a:cubicBezTo>
                    <a:pt x="94" y="44"/>
                    <a:pt x="94" y="44"/>
                    <a:pt x="94" y="44"/>
                  </a:cubicBezTo>
                  <a:cubicBezTo>
                    <a:pt x="71" y="22"/>
                    <a:pt x="71" y="22"/>
                    <a:pt x="71" y="22"/>
                  </a:cubicBezTo>
                  <a:cubicBezTo>
                    <a:pt x="71" y="161"/>
                    <a:pt x="71" y="161"/>
                    <a:pt x="71" y="161"/>
                  </a:cubicBezTo>
                  <a:cubicBezTo>
                    <a:pt x="71" y="161"/>
                    <a:pt x="61" y="169"/>
                    <a:pt x="54" y="160"/>
                  </a:cubicBezTo>
                  <a:cubicBezTo>
                    <a:pt x="54" y="85"/>
                    <a:pt x="54" y="85"/>
                    <a:pt x="54" y="85"/>
                  </a:cubicBezTo>
                  <a:cubicBezTo>
                    <a:pt x="54" y="85"/>
                    <a:pt x="51" y="81"/>
                    <a:pt x="47" y="86"/>
                  </a:cubicBezTo>
                  <a:cubicBezTo>
                    <a:pt x="47" y="160"/>
                    <a:pt x="47" y="160"/>
                    <a:pt x="47" y="160"/>
                  </a:cubicBezTo>
                  <a:cubicBezTo>
                    <a:pt x="47" y="160"/>
                    <a:pt x="38" y="168"/>
                    <a:pt x="29" y="160"/>
                  </a:cubicBezTo>
                  <a:cubicBezTo>
                    <a:pt x="29" y="24"/>
                    <a:pt x="29" y="24"/>
                    <a:pt x="29" y="24"/>
                  </a:cubicBezTo>
                  <a:cubicBezTo>
                    <a:pt x="12" y="75"/>
                    <a:pt x="12" y="75"/>
                    <a:pt x="12" y="75"/>
                  </a:cubicBezTo>
                  <a:cubicBezTo>
                    <a:pt x="12" y="75"/>
                    <a:pt x="2" y="80"/>
                    <a:pt x="0" y="68"/>
                  </a:cubicBezTo>
                  <a:lnTo>
                    <a:pt x="24"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57" name="Freeform 33"/>
            <p:cNvSpPr/>
            <p:nvPr/>
          </p:nvSpPr>
          <p:spPr bwMode="auto">
            <a:xfrm>
              <a:off x="9711081" y="5298330"/>
              <a:ext cx="60325" cy="165100"/>
            </a:xfrm>
            <a:custGeom>
              <a:avLst/>
              <a:gdLst>
                <a:gd name="T0" fmla="*/ 16 w 16"/>
                <a:gd name="T1" fmla="*/ 0 h 44"/>
                <a:gd name="T2" fmla="*/ 0 w 16"/>
                <a:gd name="T3" fmla="*/ 0 h 44"/>
                <a:gd name="T4" fmla="*/ 6 w 16"/>
                <a:gd name="T5" fmla="*/ 6 h 44"/>
                <a:gd name="T6" fmla="*/ 3 w 16"/>
                <a:gd name="T7" fmla="*/ 33 h 44"/>
                <a:gd name="T8" fmla="*/ 8 w 16"/>
                <a:gd name="T9" fmla="*/ 44 h 44"/>
                <a:gd name="T10" fmla="*/ 13 w 16"/>
                <a:gd name="T11" fmla="*/ 32 h 44"/>
                <a:gd name="T12" fmla="*/ 9 w 16"/>
                <a:gd name="T13" fmla="*/ 6 h 44"/>
                <a:gd name="T14" fmla="*/ 16 w 16"/>
                <a:gd name="T15" fmla="*/ 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4">
                  <a:moveTo>
                    <a:pt x="16" y="0"/>
                  </a:moveTo>
                  <a:cubicBezTo>
                    <a:pt x="0" y="0"/>
                    <a:pt x="0" y="0"/>
                    <a:pt x="0" y="0"/>
                  </a:cubicBezTo>
                  <a:cubicBezTo>
                    <a:pt x="2" y="3"/>
                    <a:pt x="5" y="5"/>
                    <a:pt x="6" y="6"/>
                  </a:cubicBezTo>
                  <a:cubicBezTo>
                    <a:pt x="3" y="33"/>
                    <a:pt x="3" y="33"/>
                    <a:pt x="3" y="33"/>
                  </a:cubicBezTo>
                  <a:cubicBezTo>
                    <a:pt x="8" y="44"/>
                    <a:pt x="8" y="44"/>
                    <a:pt x="8" y="44"/>
                  </a:cubicBezTo>
                  <a:cubicBezTo>
                    <a:pt x="13" y="32"/>
                    <a:pt x="13" y="32"/>
                    <a:pt x="13" y="32"/>
                  </a:cubicBezTo>
                  <a:cubicBezTo>
                    <a:pt x="9" y="6"/>
                    <a:pt x="9" y="6"/>
                    <a:pt x="9" y="6"/>
                  </a:cubicBezTo>
                  <a:cubicBezTo>
                    <a:pt x="12" y="4"/>
                    <a:pt x="16" y="0"/>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58" name="文本框 545"/>
          <p:cNvSpPr txBox="1"/>
          <p:nvPr/>
        </p:nvSpPr>
        <p:spPr>
          <a:xfrm>
            <a:off x="8464446" y="6322731"/>
            <a:ext cx="3357496" cy="481799"/>
          </a:xfrm>
          <a:prstGeom prst="rect">
            <a:avLst/>
          </a:prstGeom>
          <a:noFill/>
        </p:spPr>
        <p:txBody>
          <a:bodyPr wrap="square" rtlCol="0">
            <a:spAutoFit/>
          </a:bodyPr>
          <a:lstStyle/>
          <a:p>
            <a:r>
              <a:rPr lang="zh-CN" altLang="en-US" sz="2530" dirty="0">
                <a:solidFill>
                  <a:schemeClr val="accent5"/>
                </a:solidFill>
                <a:latin typeface="Arial" panose="020B0604020202020204" pitchFamily="34" charset="0"/>
                <a:ea typeface="微软雅黑" panose="020B0503020204020204" pitchFamily="34" charset="-122"/>
                <a:sym typeface="Arial" panose="020B0604020202020204" pitchFamily="34" charset="0"/>
              </a:rPr>
              <a:t>收入    </a:t>
            </a:r>
            <a:r>
              <a:rPr lang="en-US" altLang="zh-CN" sz="2530" dirty="0">
                <a:solidFill>
                  <a:schemeClr val="accent5"/>
                </a:solidFill>
                <a:latin typeface="Arial" panose="020B0604020202020204" pitchFamily="34" charset="0"/>
                <a:ea typeface="微软雅黑" panose="020B0503020204020204" pitchFamily="34" charset="-122"/>
                <a:sym typeface="Arial" panose="020B0604020202020204" pitchFamily="34" charset="0"/>
              </a:rPr>
              <a:t>168,898,666</a:t>
            </a:r>
            <a:endParaRPr lang="zh-CN" altLang="en-US" sz="2530"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87" name="组合 286"/>
          <p:cNvGrpSpPr/>
          <p:nvPr/>
        </p:nvGrpSpPr>
        <p:grpSpPr>
          <a:xfrm>
            <a:off x="941306" y="2190553"/>
            <a:ext cx="2679501" cy="1452254"/>
            <a:chOff x="892096" y="1887018"/>
            <a:chExt cx="2540372" cy="1377347"/>
          </a:xfrm>
        </p:grpSpPr>
        <p:sp>
          <p:nvSpPr>
            <p:cNvPr id="222" name="文本框 231"/>
            <p:cNvSpPr txBox="1"/>
            <p:nvPr/>
          </p:nvSpPr>
          <p:spPr>
            <a:xfrm>
              <a:off x="2708568" y="1887018"/>
              <a:ext cx="723900" cy="395405"/>
            </a:xfrm>
            <a:prstGeom prst="rect">
              <a:avLst/>
            </a:prstGeom>
            <a:noFill/>
          </p:spPr>
          <p:txBody>
            <a:bodyPr wrap="square" rtlCol="0">
              <a:spAutoFit/>
            </a:bodyPr>
            <a:lstStyle/>
            <a:p>
              <a:pPr algn="ctr"/>
              <a:r>
                <a:rPr lang="en-US" altLang="zh-CN" sz="211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65%</a:t>
              </a:r>
              <a:endParaRPr lang="zh-CN" altLang="en-US" sz="211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6" name="文本框 129"/>
            <p:cNvSpPr txBox="1"/>
            <p:nvPr/>
          </p:nvSpPr>
          <p:spPr>
            <a:xfrm>
              <a:off x="892096" y="2252926"/>
              <a:ext cx="2538814" cy="1011439"/>
            </a:xfrm>
            <a:prstGeom prst="rect">
              <a:avLst/>
            </a:prstGeom>
            <a:noFill/>
          </p:spPr>
          <p:txBody>
            <a:bodyPr wrap="square" rtlCol="0">
              <a:spAutoFit/>
            </a:bodyPr>
            <a:lstStyle/>
            <a:p>
              <a:pPr algn="r">
                <a:lnSpc>
                  <a:spcPct val="150000"/>
                </a:lnSpc>
              </a:pPr>
              <a:r>
                <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点击添加文字说明详情介绍点击添加文字说明详情介绍点击添加文字说明详情介绍点击添加文字说明详情介绍</a:t>
              </a:r>
              <a:endPar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a:p>
              <a:pPr algn="r">
                <a:lnSpc>
                  <a:spcPct val="150000"/>
                </a:lnSpc>
              </a:pPr>
              <a:endPar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8" name="组合 217"/>
          <p:cNvGrpSpPr/>
          <p:nvPr/>
        </p:nvGrpSpPr>
        <p:grpSpPr>
          <a:xfrm>
            <a:off x="888060" y="4909976"/>
            <a:ext cx="2732747" cy="1416262"/>
            <a:chOff x="841614" y="4466174"/>
            <a:chExt cx="2590854" cy="1343211"/>
          </a:xfrm>
        </p:grpSpPr>
        <p:sp>
          <p:nvSpPr>
            <p:cNvPr id="227" name="文本框 261"/>
            <p:cNvSpPr txBox="1"/>
            <p:nvPr/>
          </p:nvSpPr>
          <p:spPr>
            <a:xfrm>
              <a:off x="2708568" y="4466174"/>
              <a:ext cx="723900" cy="395405"/>
            </a:xfrm>
            <a:prstGeom prst="rect">
              <a:avLst/>
            </a:prstGeom>
            <a:noFill/>
          </p:spPr>
          <p:txBody>
            <a:bodyPr wrap="square" rtlCol="0">
              <a:spAutoFit/>
            </a:bodyPr>
            <a:lstStyle/>
            <a:p>
              <a:pPr algn="ctr"/>
              <a:r>
                <a:rPr lang="en-US" altLang="zh-CN" sz="211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32%</a:t>
              </a:r>
              <a:endParaRPr lang="zh-CN" altLang="en-US" sz="211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7" name="文本框 129"/>
            <p:cNvSpPr txBox="1"/>
            <p:nvPr/>
          </p:nvSpPr>
          <p:spPr>
            <a:xfrm>
              <a:off x="841614" y="4797946"/>
              <a:ext cx="2538814" cy="1011439"/>
            </a:xfrm>
            <a:prstGeom prst="rect">
              <a:avLst/>
            </a:prstGeom>
            <a:noFill/>
          </p:spPr>
          <p:txBody>
            <a:bodyPr wrap="square" rtlCol="0">
              <a:spAutoFit/>
            </a:bodyPr>
            <a:lstStyle/>
            <a:p>
              <a:pPr algn="r">
                <a:lnSpc>
                  <a:spcPct val="150000"/>
                </a:lnSpc>
              </a:pPr>
              <a:r>
                <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点击添加文字说明详情介绍点击添加文字说明详情介绍点击添加文字说明详情介绍点击添加文字说明详情介绍</a:t>
              </a:r>
              <a:endPar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a:p>
              <a:pPr algn="r">
                <a:lnSpc>
                  <a:spcPct val="150000"/>
                </a:lnSpc>
              </a:pPr>
              <a:endPar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90" name="组合 289"/>
          <p:cNvGrpSpPr/>
          <p:nvPr/>
        </p:nvGrpSpPr>
        <p:grpSpPr>
          <a:xfrm>
            <a:off x="8949416" y="1300977"/>
            <a:ext cx="2707212" cy="1785266"/>
            <a:chOff x="8484398" y="1043328"/>
            <a:chExt cx="2566645" cy="1693182"/>
          </a:xfrm>
        </p:grpSpPr>
        <p:sp>
          <p:nvSpPr>
            <p:cNvPr id="259" name="文本框 546"/>
            <p:cNvSpPr txBox="1"/>
            <p:nvPr/>
          </p:nvSpPr>
          <p:spPr>
            <a:xfrm>
              <a:off x="8502347" y="1043328"/>
              <a:ext cx="1363808" cy="272320"/>
            </a:xfrm>
            <a:prstGeom prst="rect">
              <a:avLst/>
            </a:prstGeom>
            <a:noFill/>
          </p:spPr>
          <p:txBody>
            <a:bodyPr wrap="square" rtlCol="0">
              <a:spAutoFit/>
            </a:bodyPr>
            <a:lstStyle/>
            <a:p>
              <a:r>
                <a:rPr lang="zh-CN" altLang="en-US" sz="1265"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在此添加标题</a:t>
              </a:r>
              <a:endParaRPr lang="zh-CN" altLang="en-US" sz="1265"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1" name="文本框 548"/>
            <p:cNvSpPr txBox="1"/>
            <p:nvPr/>
          </p:nvSpPr>
          <p:spPr>
            <a:xfrm>
              <a:off x="8502347" y="1909149"/>
              <a:ext cx="1363808" cy="272320"/>
            </a:xfrm>
            <a:prstGeom prst="rect">
              <a:avLst/>
            </a:prstGeom>
            <a:noFill/>
          </p:spPr>
          <p:txBody>
            <a:bodyPr wrap="square" rtlCol="0">
              <a:spAutoFit/>
            </a:bodyPr>
            <a:lstStyle/>
            <a:p>
              <a:r>
                <a:rPr lang="zh-CN" altLang="en-US" sz="1265"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在此添加标题</a:t>
              </a:r>
              <a:endParaRPr lang="zh-CN" altLang="en-US" sz="1265"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8" name="文本框 129"/>
            <p:cNvSpPr txBox="1"/>
            <p:nvPr/>
          </p:nvSpPr>
          <p:spPr>
            <a:xfrm>
              <a:off x="8484398" y="1273135"/>
              <a:ext cx="2538814" cy="549504"/>
            </a:xfrm>
            <a:prstGeom prst="rect">
              <a:avLst/>
            </a:prstGeom>
            <a:noFill/>
          </p:spPr>
          <p:txBody>
            <a:bodyPr wrap="square" rtlCol="0">
              <a:spAutoFit/>
            </a:bodyPr>
            <a:lstStyle/>
            <a:p>
              <a:pPr>
                <a:lnSpc>
                  <a:spcPct val="150000"/>
                </a:lnSpc>
              </a:pPr>
              <a:r>
                <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a:t>
              </a:r>
              <a:endPar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9" name="文本框 129"/>
            <p:cNvSpPr txBox="1"/>
            <p:nvPr/>
          </p:nvSpPr>
          <p:spPr>
            <a:xfrm>
              <a:off x="8512229" y="2187006"/>
              <a:ext cx="2538814" cy="549504"/>
            </a:xfrm>
            <a:prstGeom prst="rect">
              <a:avLst/>
            </a:prstGeom>
            <a:noFill/>
          </p:spPr>
          <p:txBody>
            <a:bodyPr wrap="square" rtlCol="0">
              <a:spAutoFit/>
            </a:bodyPr>
            <a:lstStyle/>
            <a:p>
              <a:pPr>
                <a:lnSpc>
                  <a:spcPct val="150000"/>
                </a:lnSpc>
              </a:pPr>
              <a:r>
                <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a:t>
              </a:r>
              <a:endPar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9" name="组合 288"/>
          <p:cNvGrpSpPr/>
          <p:nvPr/>
        </p:nvGrpSpPr>
        <p:grpSpPr>
          <a:xfrm>
            <a:off x="8962828" y="4102081"/>
            <a:ext cx="2707212" cy="1737100"/>
            <a:chOff x="8497113" y="3699950"/>
            <a:chExt cx="2566645" cy="1647500"/>
          </a:xfrm>
        </p:grpSpPr>
        <p:sp>
          <p:nvSpPr>
            <p:cNvPr id="263" name="文本框 550"/>
            <p:cNvSpPr txBox="1"/>
            <p:nvPr/>
          </p:nvSpPr>
          <p:spPr>
            <a:xfrm>
              <a:off x="8502347" y="3699950"/>
              <a:ext cx="1363808" cy="272320"/>
            </a:xfrm>
            <a:prstGeom prst="rect">
              <a:avLst/>
            </a:prstGeom>
            <a:noFill/>
          </p:spPr>
          <p:txBody>
            <a:bodyPr wrap="square" rtlCol="0">
              <a:spAutoFit/>
            </a:bodyPr>
            <a:lstStyle/>
            <a:p>
              <a:r>
                <a:rPr lang="zh-CN" altLang="en-US" sz="1265"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在此添加标题</a:t>
              </a:r>
              <a:endParaRPr lang="zh-CN" altLang="en-US" sz="1265"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5" name="文本框 552"/>
            <p:cNvSpPr txBox="1"/>
            <p:nvPr/>
          </p:nvSpPr>
          <p:spPr>
            <a:xfrm>
              <a:off x="8502347" y="4536499"/>
              <a:ext cx="1363808" cy="272320"/>
            </a:xfrm>
            <a:prstGeom prst="rect">
              <a:avLst/>
            </a:prstGeom>
            <a:noFill/>
          </p:spPr>
          <p:txBody>
            <a:bodyPr wrap="square" rtlCol="0">
              <a:spAutoFit/>
            </a:bodyPr>
            <a:lstStyle/>
            <a:p>
              <a:r>
                <a:rPr lang="zh-CN" altLang="en-US" sz="1265"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在此添加标题</a:t>
              </a:r>
              <a:endParaRPr lang="zh-CN" altLang="en-US" sz="1265"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0" name="文本框 129"/>
            <p:cNvSpPr txBox="1"/>
            <p:nvPr/>
          </p:nvSpPr>
          <p:spPr>
            <a:xfrm>
              <a:off x="8497113" y="3933850"/>
              <a:ext cx="2538814" cy="549504"/>
            </a:xfrm>
            <a:prstGeom prst="rect">
              <a:avLst/>
            </a:prstGeom>
            <a:noFill/>
          </p:spPr>
          <p:txBody>
            <a:bodyPr wrap="square" rtlCol="0">
              <a:spAutoFit/>
            </a:bodyPr>
            <a:lstStyle/>
            <a:p>
              <a:pPr>
                <a:lnSpc>
                  <a:spcPct val="150000"/>
                </a:lnSpc>
              </a:pPr>
              <a:r>
                <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a:t>
              </a:r>
              <a:endPar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1" name="文本框 129"/>
            <p:cNvSpPr txBox="1"/>
            <p:nvPr/>
          </p:nvSpPr>
          <p:spPr>
            <a:xfrm>
              <a:off x="8524944" y="4797946"/>
              <a:ext cx="2538814" cy="549504"/>
            </a:xfrm>
            <a:prstGeom prst="rect">
              <a:avLst/>
            </a:prstGeom>
            <a:noFill/>
          </p:spPr>
          <p:txBody>
            <a:bodyPr wrap="square" rtlCol="0">
              <a:spAutoFit/>
            </a:bodyPr>
            <a:lstStyle/>
            <a:p>
              <a:pPr>
                <a:lnSpc>
                  <a:spcPct val="150000"/>
                </a:lnSpc>
              </a:pPr>
              <a:r>
                <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a:t>
              </a:r>
              <a:endPar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4" name="组合 263"/>
          <p:cNvGrpSpPr/>
          <p:nvPr/>
        </p:nvGrpSpPr>
        <p:grpSpPr>
          <a:xfrm>
            <a:off x="5899982" y="5912348"/>
            <a:ext cx="612369" cy="408432"/>
            <a:chOff x="5593302" y="5416842"/>
            <a:chExt cx="580572" cy="387365"/>
          </a:xfrm>
        </p:grpSpPr>
        <p:sp>
          <p:nvSpPr>
            <p:cNvPr id="191" name="椭圆 190"/>
            <p:cNvSpPr/>
            <p:nvPr/>
          </p:nvSpPr>
          <p:spPr>
            <a:xfrm flipH="1">
              <a:off x="5677141" y="5416842"/>
              <a:ext cx="387365" cy="387365"/>
            </a:xfrm>
            <a:prstGeom prst="ellipse">
              <a:avLst/>
            </a:prstGeom>
            <a:solidFill>
              <a:schemeClr val="accent4"/>
            </a:solidFill>
            <a:ln>
              <a:noFill/>
            </a:ln>
            <a:effectLst>
              <a:outerShdw blurRad="38100" dist="50800" dir="6600000" algn="t" rotWithShape="0">
                <a:schemeClr val="tx1">
                  <a:lumMod val="85000"/>
                  <a:lumOff val="15000"/>
                  <a:alpha val="4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 name="文本框 8"/>
            <p:cNvSpPr txBox="1"/>
            <p:nvPr/>
          </p:nvSpPr>
          <p:spPr>
            <a:xfrm>
              <a:off x="5593302" y="5445477"/>
              <a:ext cx="580572" cy="333802"/>
            </a:xfrm>
            <a:prstGeom prst="rect">
              <a:avLst/>
            </a:prstGeom>
            <a:noFill/>
          </p:spPr>
          <p:txBody>
            <a:bodyPr wrap="square" rtlCol="0">
              <a:spAutoFit/>
            </a:bodyPr>
            <a:lstStyle/>
            <a:p>
              <a:pPr algn="ctr"/>
              <a:r>
                <a:rPr lang="en-US" altLang="zh-CN" sz="1685" dirty="0">
                  <a:solidFill>
                    <a:prstClr val="white"/>
                  </a:solidFill>
                  <a:latin typeface="Arial" panose="020B0604020202020204" pitchFamily="34" charset="0"/>
                  <a:ea typeface="微软雅黑" panose="020B0503020204020204" pitchFamily="34" charset="-122"/>
                  <a:sym typeface="Arial" panose="020B0604020202020204" pitchFamily="34" charset="0"/>
                </a:rPr>
                <a:t>01</a:t>
              </a:r>
              <a:endParaRPr lang="zh-CN" altLang="en-US" sz="168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2" name="组合 261"/>
          <p:cNvGrpSpPr/>
          <p:nvPr/>
        </p:nvGrpSpPr>
        <p:grpSpPr>
          <a:xfrm>
            <a:off x="5896634" y="4582501"/>
            <a:ext cx="612369" cy="408431"/>
            <a:chOff x="5590127" y="4155595"/>
            <a:chExt cx="580572" cy="387365"/>
          </a:xfrm>
        </p:grpSpPr>
        <p:sp>
          <p:nvSpPr>
            <p:cNvPr id="185" name="椭圆 184"/>
            <p:cNvSpPr/>
            <p:nvPr/>
          </p:nvSpPr>
          <p:spPr>
            <a:xfrm>
              <a:off x="5698780" y="4155595"/>
              <a:ext cx="387365" cy="387365"/>
            </a:xfrm>
            <a:prstGeom prst="ellipse">
              <a:avLst/>
            </a:prstGeom>
            <a:solidFill>
              <a:schemeClr val="accent3"/>
            </a:solidFill>
            <a:ln>
              <a:noFill/>
            </a:ln>
            <a:effectLst>
              <a:outerShdw blurRad="38100" dist="50800" dir="6600000" algn="t" rotWithShape="0">
                <a:schemeClr val="tx1">
                  <a:lumMod val="85000"/>
                  <a:lumOff val="15000"/>
                  <a:alpha val="4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95" name="文本框 205"/>
            <p:cNvSpPr txBox="1"/>
            <p:nvPr/>
          </p:nvSpPr>
          <p:spPr>
            <a:xfrm>
              <a:off x="5590127" y="4194830"/>
              <a:ext cx="580572" cy="333802"/>
            </a:xfrm>
            <a:prstGeom prst="rect">
              <a:avLst/>
            </a:prstGeom>
            <a:noFill/>
          </p:spPr>
          <p:txBody>
            <a:bodyPr wrap="square" rtlCol="0">
              <a:spAutoFit/>
            </a:bodyPr>
            <a:lstStyle/>
            <a:p>
              <a:pPr algn="ctr"/>
              <a:r>
                <a:rPr lang="en-US" altLang="zh-CN" sz="1685" dirty="0">
                  <a:solidFill>
                    <a:prstClr val="white"/>
                  </a:solidFill>
                  <a:latin typeface="Arial" panose="020B0604020202020204" pitchFamily="34" charset="0"/>
                  <a:ea typeface="微软雅黑" panose="020B0503020204020204" pitchFamily="34" charset="-122"/>
                  <a:sym typeface="Arial" panose="020B0604020202020204" pitchFamily="34" charset="0"/>
                </a:rPr>
                <a:t>02</a:t>
              </a:r>
              <a:endParaRPr lang="zh-CN" altLang="en-US" sz="168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8" name="组合 227"/>
          <p:cNvGrpSpPr/>
          <p:nvPr/>
        </p:nvGrpSpPr>
        <p:grpSpPr>
          <a:xfrm>
            <a:off x="5883238" y="3167615"/>
            <a:ext cx="612369" cy="408432"/>
            <a:chOff x="5577427" y="2813684"/>
            <a:chExt cx="580572" cy="387365"/>
          </a:xfrm>
        </p:grpSpPr>
        <p:sp>
          <p:nvSpPr>
            <p:cNvPr id="178" name="椭圆 177"/>
            <p:cNvSpPr/>
            <p:nvPr/>
          </p:nvSpPr>
          <p:spPr>
            <a:xfrm flipH="1">
              <a:off x="5667616" y="2813684"/>
              <a:ext cx="387365" cy="387365"/>
            </a:xfrm>
            <a:prstGeom prst="ellipse">
              <a:avLst/>
            </a:prstGeom>
            <a:solidFill>
              <a:schemeClr val="accent2"/>
            </a:solidFill>
            <a:ln>
              <a:noFill/>
            </a:ln>
            <a:effectLst>
              <a:outerShdw blurRad="38100" dist="50800" dir="6600000" algn="t" rotWithShape="0">
                <a:schemeClr val="tx1">
                  <a:lumMod val="85000"/>
                  <a:lumOff val="15000"/>
                  <a:alpha val="4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96" name="文本框 206"/>
            <p:cNvSpPr txBox="1"/>
            <p:nvPr/>
          </p:nvSpPr>
          <p:spPr>
            <a:xfrm>
              <a:off x="5577427" y="2841483"/>
              <a:ext cx="580572" cy="333802"/>
            </a:xfrm>
            <a:prstGeom prst="rect">
              <a:avLst/>
            </a:prstGeom>
            <a:noFill/>
          </p:spPr>
          <p:txBody>
            <a:bodyPr wrap="square" rtlCol="0">
              <a:spAutoFit/>
            </a:bodyPr>
            <a:lstStyle/>
            <a:p>
              <a:pPr algn="ctr"/>
              <a:r>
                <a:rPr lang="en-US" altLang="zh-CN" sz="1685" dirty="0">
                  <a:solidFill>
                    <a:prstClr val="white"/>
                  </a:solidFill>
                  <a:latin typeface="Arial" panose="020B0604020202020204" pitchFamily="34" charset="0"/>
                  <a:ea typeface="微软雅黑" panose="020B0503020204020204" pitchFamily="34" charset="-122"/>
                  <a:sym typeface="Arial" panose="020B0604020202020204" pitchFamily="34" charset="0"/>
                </a:rPr>
                <a:t>03</a:t>
              </a:r>
              <a:endParaRPr lang="zh-CN" altLang="en-US" sz="168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0" name="组合 259"/>
          <p:cNvGrpSpPr/>
          <p:nvPr/>
        </p:nvGrpSpPr>
        <p:grpSpPr>
          <a:xfrm>
            <a:off x="5896634" y="1897385"/>
            <a:ext cx="612369" cy="408433"/>
            <a:chOff x="5590127" y="1608973"/>
            <a:chExt cx="580572" cy="387365"/>
          </a:xfrm>
        </p:grpSpPr>
        <p:sp>
          <p:nvSpPr>
            <p:cNvPr id="171" name="椭圆 170"/>
            <p:cNvSpPr/>
            <p:nvPr/>
          </p:nvSpPr>
          <p:spPr>
            <a:xfrm>
              <a:off x="5698780" y="1608973"/>
              <a:ext cx="387365" cy="387365"/>
            </a:xfrm>
            <a:prstGeom prst="ellipse">
              <a:avLst/>
            </a:prstGeom>
            <a:solidFill>
              <a:schemeClr val="accent1"/>
            </a:solidFill>
            <a:ln>
              <a:noFill/>
            </a:ln>
            <a:effectLst>
              <a:outerShdw blurRad="38100" dist="38100" dir="6600000" algn="t"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97" name="文本框 208"/>
            <p:cNvSpPr txBox="1"/>
            <p:nvPr/>
          </p:nvSpPr>
          <p:spPr>
            <a:xfrm>
              <a:off x="5590127" y="1660541"/>
              <a:ext cx="580572" cy="333801"/>
            </a:xfrm>
            <a:prstGeom prst="rect">
              <a:avLst/>
            </a:prstGeom>
            <a:noFill/>
          </p:spPr>
          <p:txBody>
            <a:bodyPr wrap="square" rtlCol="0">
              <a:spAutoFit/>
            </a:bodyPr>
            <a:lstStyle/>
            <a:p>
              <a:pPr algn="ctr"/>
              <a:r>
                <a:rPr lang="en-US" altLang="zh-CN" sz="1685" dirty="0">
                  <a:solidFill>
                    <a:prstClr val="white"/>
                  </a:solidFill>
                  <a:latin typeface="Arial" panose="020B0604020202020204" pitchFamily="34" charset="0"/>
                  <a:ea typeface="微软雅黑" panose="020B0503020204020204" pitchFamily="34" charset="-122"/>
                  <a:sym typeface="Arial" panose="020B0604020202020204" pitchFamily="34" charset="0"/>
                </a:rPr>
                <a:t>04</a:t>
              </a:r>
              <a:endParaRPr lang="zh-CN" altLang="en-US" sz="168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91" name="矩形 290"/>
          <p:cNvSpPr/>
          <p:nvPr/>
        </p:nvSpPr>
        <p:spPr>
          <a:xfrm>
            <a:off x="1061" y="397"/>
            <a:ext cx="12856633" cy="1028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2" name="矩形 291"/>
          <p:cNvSpPr/>
          <p:nvPr/>
        </p:nvSpPr>
        <p:spPr>
          <a:xfrm>
            <a:off x="1059" y="397"/>
            <a:ext cx="516916" cy="1028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3" name="TextBox 8"/>
          <p:cNvSpPr txBox="1"/>
          <p:nvPr/>
        </p:nvSpPr>
        <p:spPr>
          <a:xfrm>
            <a:off x="857862" y="280083"/>
            <a:ext cx="2092296" cy="369012"/>
          </a:xfrm>
          <a:prstGeom prst="rect">
            <a:avLst/>
          </a:prstGeom>
          <a:noFill/>
        </p:spPr>
        <p:txBody>
          <a:bodyPr wrap="square" lIns="0" tIns="0" rIns="0" bIns="0" rtlCol="0" anchor="ctr">
            <a:spAutoFit/>
          </a:bodyPr>
          <a:lstStyle/>
          <a:p>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5" name="TextBox 8"/>
          <p:cNvSpPr txBox="1"/>
          <p:nvPr/>
        </p:nvSpPr>
        <p:spPr>
          <a:xfrm>
            <a:off x="857862" y="693077"/>
            <a:ext cx="3138790" cy="215123"/>
          </a:xfrm>
          <a:prstGeom prst="rect">
            <a:avLst/>
          </a:prstGeom>
          <a:noFill/>
        </p:spPr>
        <p:txBody>
          <a:bodyPr wrap="square" lIns="0" tIns="0" rIns="0" bIns="0" rtlCol="0" anchor="ctr">
            <a:spAutoFit/>
          </a:bodyPr>
          <a:lstStyle/>
          <a:p>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6" name="矩形 295"/>
          <p:cNvSpPr/>
          <p:nvPr/>
        </p:nvSpPr>
        <p:spPr>
          <a:xfrm>
            <a:off x="1061" y="7097981"/>
            <a:ext cx="12856633" cy="45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750" advTm="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wipe(down)">
                                      <p:cBhvr>
                                        <p:cTn id="7" dur="500"/>
                                        <p:tgtEl>
                                          <p:spTgt spid="27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64"/>
                                        </p:tgtEl>
                                        <p:attrNameLst>
                                          <p:attrName>style.visibility</p:attrName>
                                        </p:attrNameLst>
                                      </p:cBhvr>
                                      <p:to>
                                        <p:strVal val="visible"/>
                                      </p:to>
                                    </p:set>
                                    <p:anim calcmode="lin" valueType="num">
                                      <p:cBhvr additive="base">
                                        <p:cTn id="11" dur="500" fill="hold"/>
                                        <p:tgtEl>
                                          <p:spTgt spid="264"/>
                                        </p:tgtEl>
                                        <p:attrNameLst>
                                          <p:attrName>ppt_x</p:attrName>
                                        </p:attrNameLst>
                                      </p:cBhvr>
                                      <p:tavLst>
                                        <p:tav tm="0">
                                          <p:val>
                                            <p:strVal val="#ppt_x"/>
                                          </p:val>
                                        </p:tav>
                                        <p:tav tm="100000">
                                          <p:val>
                                            <p:strVal val="#ppt_x"/>
                                          </p:val>
                                        </p:tav>
                                      </p:tavLst>
                                    </p:anim>
                                    <p:anim calcmode="lin" valueType="num">
                                      <p:cBhvr additive="base">
                                        <p:cTn id="12" dur="500" fill="hold"/>
                                        <p:tgtEl>
                                          <p:spTgt spid="26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2" fill="hold" nodeType="afterEffect">
                                  <p:stCondLst>
                                    <p:cond delay="0"/>
                                  </p:stCondLst>
                                  <p:childTnLst>
                                    <p:set>
                                      <p:cBhvr>
                                        <p:cTn id="15" dur="1" fill="hold">
                                          <p:stCondLst>
                                            <p:cond delay="0"/>
                                          </p:stCondLst>
                                        </p:cTn>
                                        <p:tgtEl>
                                          <p:spTgt spid="281"/>
                                        </p:tgtEl>
                                        <p:attrNameLst>
                                          <p:attrName>style.visibility</p:attrName>
                                        </p:attrNameLst>
                                      </p:cBhvr>
                                      <p:to>
                                        <p:strVal val="visible"/>
                                      </p:to>
                                    </p:set>
                                    <p:animEffect transition="in" filter="wipe(right)">
                                      <p:cBhvr>
                                        <p:cTn id="16" dur="500"/>
                                        <p:tgtEl>
                                          <p:spTgt spid="281"/>
                                        </p:tgtEl>
                                      </p:cBhvr>
                                    </p:animEffect>
                                  </p:childTnLst>
                                </p:cTn>
                              </p:par>
                            </p:childTnLst>
                          </p:cTn>
                        </p:par>
                        <p:par>
                          <p:cTn id="17" fill="hold">
                            <p:stCondLst>
                              <p:cond delay="1500"/>
                            </p:stCondLst>
                            <p:childTnLst>
                              <p:par>
                                <p:cTn id="18" presetID="21" presetClass="entr" presetSubtype="1" fill="hold" nodeType="afterEffect">
                                  <p:stCondLst>
                                    <p:cond delay="0"/>
                                  </p:stCondLst>
                                  <p:childTnLst>
                                    <p:set>
                                      <p:cBhvr>
                                        <p:cTn id="19" dur="1" fill="hold">
                                          <p:stCondLst>
                                            <p:cond delay="0"/>
                                          </p:stCondLst>
                                        </p:cTn>
                                        <p:tgtEl>
                                          <p:spTgt spid="273"/>
                                        </p:tgtEl>
                                        <p:attrNameLst>
                                          <p:attrName>style.visibility</p:attrName>
                                        </p:attrNameLst>
                                      </p:cBhvr>
                                      <p:to>
                                        <p:strVal val="visible"/>
                                      </p:to>
                                    </p:set>
                                    <p:animEffect transition="in" filter="wheel(1)">
                                      <p:cBhvr>
                                        <p:cTn id="20" dur="1000"/>
                                        <p:tgtEl>
                                          <p:spTgt spid="273"/>
                                        </p:tgtEl>
                                      </p:cBhvr>
                                    </p:animEffect>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285"/>
                                        </p:tgtEl>
                                        <p:attrNameLst>
                                          <p:attrName>style.visibility</p:attrName>
                                        </p:attrNameLst>
                                      </p:cBhvr>
                                      <p:to>
                                        <p:strVal val="visible"/>
                                      </p:to>
                                    </p:set>
                                    <p:animEffect transition="in" filter="wipe(right)">
                                      <p:cBhvr>
                                        <p:cTn id="24" dur="500"/>
                                        <p:tgtEl>
                                          <p:spTgt spid="285"/>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218"/>
                                        </p:tgtEl>
                                        <p:attrNameLst>
                                          <p:attrName>style.visibility</p:attrName>
                                        </p:attrNameLst>
                                      </p:cBhvr>
                                      <p:to>
                                        <p:strVal val="visible"/>
                                      </p:to>
                                    </p:set>
                                    <p:animEffect transition="in" filter="wipe(right)">
                                      <p:cBhvr>
                                        <p:cTn id="28" dur="500"/>
                                        <p:tgtEl>
                                          <p:spTgt spid="218"/>
                                        </p:tgtEl>
                                      </p:cBhvr>
                                    </p:animEffect>
                                  </p:childTnLst>
                                </p:cTn>
                              </p:par>
                            </p:childTnLst>
                          </p:cTn>
                        </p:par>
                        <p:par>
                          <p:cTn id="29" fill="hold">
                            <p:stCondLst>
                              <p:cond delay="3500"/>
                            </p:stCondLst>
                            <p:childTnLst>
                              <p:par>
                                <p:cTn id="30" presetID="2" presetClass="entr" presetSubtype="4" fill="hold" nodeType="afterEffect">
                                  <p:stCondLst>
                                    <p:cond delay="0"/>
                                  </p:stCondLst>
                                  <p:childTnLst>
                                    <p:set>
                                      <p:cBhvr>
                                        <p:cTn id="31" dur="1" fill="hold">
                                          <p:stCondLst>
                                            <p:cond delay="0"/>
                                          </p:stCondLst>
                                        </p:cTn>
                                        <p:tgtEl>
                                          <p:spTgt spid="262"/>
                                        </p:tgtEl>
                                        <p:attrNameLst>
                                          <p:attrName>style.visibility</p:attrName>
                                        </p:attrNameLst>
                                      </p:cBhvr>
                                      <p:to>
                                        <p:strVal val="visible"/>
                                      </p:to>
                                    </p:set>
                                    <p:anim calcmode="lin" valueType="num">
                                      <p:cBhvr additive="base">
                                        <p:cTn id="32" dur="500" fill="hold"/>
                                        <p:tgtEl>
                                          <p:spTgt spid="262"/>
                                        </p:tgtEl>
                                        <p:attrNameLst>
                                          <p:attrName>ppt_x</p:attrName>
                                        </p:attrNameLst>
                                      </p:cBhvr>
                                      <p:tavLst>
                                        <p:tav tm="0">
                                          <p:val>
                                            <p:strVal val="#ppt_x"/>
                                          </p:val>
                                        </p:tav>
                                        <p:tav tm="100000">
                                          <p:val>
                                            <p:strVal val="#ppt_x"/>
                                          </p:val>
                                        </p:tav>
                                      </p:tavLst>
                                    </p:anim>
                                    <p:anim calcmode="lin" valueType="num">
                                      <p:cBhvr additive="base">
                                        <p:cTn id="33" dur="500" fill="hold"/>
                                        <p:tgtEl>
                                          <p:spTgt spid="262"/>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284"/>
                                        </p:tgtEl>
                                        <p:attrNameLst>
                                          <p:attrName>style.visibility</p:attrName>
                                        </p:attrNameLst>
                                      </p:cBhvr>
                                      <p:to>
                                        <p:strVal val="visible"/>
                                      </p:to>
                                    </p:set>
                                    <p:animEffect transition="in" filter="wipe(left)">
                                      <p:cBhvr>
                                        <p:cTn id="37" dur="500"/>
                                        <p:tgtEl>
                                          <p:spTgt spid="284"/>
                                        </p:tgtEl>
                                      </p:cBhvr>
                                    </p:animEffect>
                                  </p:childTnLst>
                                </p:cTn>
                              </p:par>
                            </p:childTnLst>
                          </p:cTn>
                        </p:par>
                        <p:par>
                          <p:cTn id="38" fill="hold">
                            <p:stCondLst>
                              <p:cond delay="4500"/>
                            </p:stCondLst>
                            <p:childTnLst>
                              <p:par>
                                <p:cTn id="39" presetID="21" presetClass="entr" presetSubtype="1" fill="hold" nodeType="afterEffect">
                                  <p:stCondLst>
                                    <p:cond delay="0"/>
                                  </p:stCondLst>
                                  <p:childTnLst>
                                    <p:set>
                                      <p:cBhvr>
                                        <p:cTn id="40" dur="1" fill="hold">
                                          <p:stCondLst>
                                            <p:cond delay="0"/>
                                          </p:stCondLst>
                                        </p:cTn>
                                        <p:tgtEl>
                                          <p:spTgt spid="276"/>
                                        </p:tgtEl>
                                        <p:attrNameLst>
                                          <p:attrName>style.visibility</p:attrName>
                                        </p:attrNameLst>
                                      </p:cBhvr>
                                      <p:to>
                                        <p:strVal val="visible"/>
                                      </p:to>
                                    </p:set>
                                    <p:animEffect transition="in" filter="wheel(1)">
                                      <p:cBhvr>
                                        <p:cTn id="41" dur="1000"/>
                                        <p:tgtEl>
                                          <p:spTgt spid="276"/>
                                        </p:tgtEl>
                                      </p:cBhvr>
                                    </p:animEffect>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288"/>
                                        </p:tgtEl>
                                        <p:attrNameLst>
                                          <p:attrName>style.visibility</p:attrName>
                                        </p:attrNameLst>
                                      </p:cBhvr>
                                      <p:to>
                                        <p:strVal val="visible"/>
                                      </p:to>
                                    </p:set>
                                    <p:animEffect transition="in" filter="wipe(left)">
                                      <p:cBhvr>
                                        <p:cTn id="45" dur="500"/>
                                        <p:tgtEl>
                                          <p:spTgt spid="288"/>
                                        </p:tgtEl>
                                      </p:cBhvr>
                                    </p:animEffect>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89"/>
                                        </p:tgtEl>
                                        <p:attrNameLst>
                                          <p:attrName>style.visibility</p:attrName>
                                        </p:attrNameLst>
                                      </p:cBhvr>
                                      <p:to>
                                        <p:strVal val="visible"/>
                                      </p:to>
                                    </p:set>
                                    <p:animEffect transition="in" filter="wipe(left)">
                                      <p:cBhvr>
                                        <p:cTn id="49" dur="500"/>
                                        <p:tgtEl>
                                          <p:spTgt spid="289"/>
                                        </p:tgtEl>
                                      </p:cBhvr>
                                    </p:animEffect>
                                  </p:childTnLst>
                                </p:cTn>
                              </p:par>
                            </p:childTnLst>
                          </p:cTn>
                        </p:par>
                        <p:par>
                          <p:cTn id="50" fill="hold">
                            <p:stCondLst>
                              <p:cond delay="6500"/>
                            </p:stCondLst>
                            <p:childTnLst>
                              <p:par>
                                <p:cTn id="51" presetID="2" presetClass="entr" presetSubtype="4" fill="hold" nodeType="afterEffect">
                                  <p:stCondLst>
                                    <p:cond delay="0"/>
                                  </p:stCondLst>
                                  <p:childTnLst>
                                    <p:set>
                                      <p:cBhvr>
                                        <p:cTn id="52" dur="1" fill="hold">
                                          <p:stCondLst>
                                            <p:cond delay="0"/>
                                          </p:stCondLst>
                                        </p:cTn>
                                        <p:tgtEl>
                                          <p:spTgt spid="228"/>
                                        </p:tgtEl>
                                        <p:attrNameLst>
                                          <p:attrName>style.visibility</p:attrName>
                                        </p:attrNameLst>
                                      </p:cBhvr>
                                      <p:to>
                                        <p:strVal val="visible"/>
                                      </p:to>
                                    </p:set>
                                    <p:anim calcmode="lin" valueType="num">
                                      <p:cBhvr additive="base">
                                        <p:cTn id="53" dur="500" fill="hold"/>
                                        <p:tgtEl>
                                          <p:spTgt spid="228"/>
                                        </p:tgtEl>
                                        <p:attrNameLst>
                                          <p:attrName>ppt_x</p:attrName>
                                        </p:attrNameLst>
                                      </p:cBhvr>
                                      <p:tavLst>
                                        <p:tav tm="0">
                                          <p:val>
                                            <p:strVal val="#ppt_x"/>
                                          </p:val>
                                        </p:tav>
                                        <p:tav tm="100000">
                                          <p:val>
                                            <p:strVal val="#ppt_x"/>
                                          </p:val>
                                        </p:tav>
                                      </p:tavLst>
                                    </p:anim>
                                    <p:anim calcmode="lin" valueType="num">
                                      <p:cBhvr additive="base">
                                        <p:cTn id="54" dur="500" fill="hold"/>
                                        <p:tgtEl>
                                          <p:spTgt spid="228"/>
                                        </p:tgtEl>
                                        <p:attrNameLst>
                                          <p:attrName>ppt_y</p:attrName>
                                        </p:attrNameLst>
                                      </p:cBhvr>
                                      <p:tavLst>
                                        <p:tav tm="0">
                                          <p:val>
                                            <p:strVal val="1+#ppt_h/2"/>
                                          </p:val>
                                        </p:tav>
                                        <p:tav tm="100000">
                                          <p:val>
                                            <p:strVal val="#ppt_y"/>
                                          </p:val>
                                        </p:tav>
                                      </p:tavLst>
                                    </p:anim>
                                  </p:childTnLst>
                                </p:cTn>
                              </p:par>
                            </p:childTnLst>
                          </p:cTn>
                        </p:par>
                        <p:par>
                          <p:cTn id="55" fill="hold">
                            <p:stCondLst>
                              <p:cond delay="7000"/>
                            </p:stCondLst>
                            <p:childTnLst>
                              <p:par>
                                <p:cTn id="56" presetID="22" presetClass="entr" presetSubtype="2" fill="hold" nodeType="afterEffect">
                                  <p:stCondLst>
                                    <p:cond delay="0"/>
                                  </p:stCondLst>
                                  <p:childTnLst>
                                    <p:set>
                                      <p:cBhvr>
                                        <p:cTn id="57" dur="1" fill="hold">
                                          <p:stCondLst>
                                            <p:cond delay="0"/>
                                          </p:stCondLst>
                                        </p:cTn>
                                        <p:tgtEl>
                                          <p:spTgt spid="282"/>
                                        </p:tgtEl>
                                        <p:attrNameLst>
                                          <p:attrName>style.visibility</p:attrName>
                                        </p:attrNameLst>
                                      </p:cBhvr>
                                      <p:to>
                                        <p:strVal val="visible"/>
                                      </p:to>
                                    </p:set>
                                    <p:animEffect transition="in" filter="wipe(right)">
                                      <p:cBhvr>
                                        <p:cTn id="58" dur="500"/>
                                        <p:tgtEl>
                                          <p:spTgt spid="282"/>
                                        </p:tgtEl>
                                      </p:cBhvr>
                                    </p:animEffect>
                                  </p:childTnLst>
                                </p:cTn>
                              </p:par>
                            </p:childTnLst>
                          </p:cTn>
                        </p:par>
                        <p:par>
                          <p:cTn id="59" fill="hold">
                            <p:stCondLst>
                              <p:cond delay="7500"/>
                            </p:stCondLst>
                            <p:childTnLst>
                              <p:par>
                                <p:cTn id="60" presetID="21" presetClass="entr" presetSubtype="1" fill="hold" nodeType="afterEffect">
                                  <p:stCondLst>
                                    <p:cond delay="0"/>
                                  </p:stCondLst>
                                  <p:childTnLst>
                                    <p:set>
                                      <p:cBhvr>
                                        <p:cTn id="61" dur="1" fill="hold">
                                          <p:stCondLst>
                                            <p:cond delay="0"/>
                                          </p:stCondLst>
                                        </p:cTn>
                                        <p:tgtEl>
                                          <p:spTgt spid="274"/>
                                        </p:tgtEl>
                                        <p:attrNameLst>
                                          <p:attrName>style.visibility</p:attrName>
                                        </p:attrNameLst>
                                      </p:cBhvr>
                                      <p:to>
                                        <p:strVal val="visible"/>
                                      </p:to>
                                    </p:set>
                                    <p:animEffect transition="in" filter="wheel(1)">
                                      <p:cBhvr>
                                        <p:cTn id="62" dur="1000"/>
                                        <p:tgtEl>
                                          <p:spTgt spid="274"/>
                                        </p:tgtEl>
                                      </p:cBhvr>
                                    </p:animEffect>
                                  </p:childTnLst>
                                </p:cTn>
                              </p:par>
                            </p:childTnLst>
                          </p:cTn>
                        </p:par>
                        <p:par>
                          <p:cTn id="63" fill="hold">
                            <p:stCondLst>
                              <p:cond delay="8500"/>
                            </p:stCondLst>
                            <p:childTnLst>
                              <p:par>
                                <p:cTn id="64" presetID="22" presetClass="entr" presetSubtype="2" fill="hold" nodeType="afterEffect">
                                  <p:stCondLst>
                                    <p:cond delay="0"/>
                                  </p:stCondLst>
                                  <p:childTnLst>
                                    <p:set>
                                      <p:cBhvr>
                                        <p:cTn id="65" dur="1" fill="hold">
                                          <p:stCondLst>
                                            <p:cond delay="0"/>
                                          </p:stCondLst>
                                        </p:cTn>
                                        <p:tgtEl>
                                          <p:spTgt spid="286"/>
                                        </p:tgtEl>
                                        <p:attrNameLst>
                                          <p:attrName>style.visibility</p:attrName>
                                        </p:attrNameLst>
                                      </p:cBhvr>
                                      <p:to>
                                        <p:strVal val="visible"/>
                                      </p:to>
                                    </p:set>
                                    <p:animEffect transition="in" filter="wipe(right)">
                                      <p:cBhvr>
                                        <p:cTn id="66" dur="500"/>
                                        <p:tgtEl>
                                          <p:spTgt spid="286"/>
                                        </p:tgtEl>
                                      </p:cBhvr>
                                    </p:animEffect>
                                  </p:childTnLst>
                                </p:cTn>
                              </p:par>
                            </p:childTnLst>
                          </p:cTn>
                        </p:par>
                        <p:par>
                          <p:cTn id="67" fill="hold">
                            <p:stCondLst>
                              <p:cond delay="9000"/>
                            </p:stCondLst>
                            <p:childTnLst>
                              <p:par>
                                <p:cTn id="68" presetID="22" presetClass="entr" presetSubtype="2" fill="hold" nodeType="afterEffect">
                                  <p:stCondLst>
                                    <p:cond delay="0"/>
                                  </p:stCondLst>
                                  <p:childTnLst>
                                    <p:set>
                                      <p:cBhvr>
                                        <p:cTn id="69" dur="1" fill="hold">
                                          <p:stCondLst>
                                            <p:cond delay="0"/>
                                          </p:stCondLst>
                                        </p:cTn>
                                        <p:tgtEl>
                                          <p:spTgt spid="287"/>
                                        </p:tgtEl>
                                        <p:attrNameLst>
                                          <p:attrName>style.visibility</p:attrName>
                                        </p:attrNameLst>
                                      </p:cBhvr>
                                      <p:to>
                                        <p:strVal val="visible"/>
                                      </p:to>
                                    </p:set>
                                    <p:animEffect transition="in" filter="wipe(right)">
                                      <p:cBhvr>
                                        <p:cTn id="70" dur="500"/>
                                        <p:tgtEl>
                                          <p:spTgt spid="287"/>
                                        </p:tgtEl>
                                      </p:cBhvr>
                                    </p:animEffect>
                                  </p:childTnLst>
                                </p:cTn>
                              </p:par>
                            </p:childTnLst>
                          </p:cTn>
                        </p:par>
                        <p:par>
                          <p:cTn id="71" fill="hold">
                            <p:stCondLst>
                              <p:cond delay="9500"/>
                            </p:stCondLst>
                            <p:childTnLst>
                              <p:par>
                                <p:cTn id="72" presetID="2" presetClass="entr" presetSubtype="4" fill="hold" nodeType="afterEffect">
                                  <p:stCondLst>
                                    <p:cond delay="0"/>
                                  </p:stCondLst>
                                  <p:childTnLst>
                                    <p:set>
                                      <p:cBhvr>
                                        <p:cTn id="73" dur="1" fill="hold">
                                          <p:stCondLst>
                                            <p:cond delay="0"/>
                                          </p:stCondLst>
                                        </p:cTn>
                                        <p:tgtEl>
                                          <p:spTgt spid="260"/>
                                        </p:tgtEl>
                                        <p:attrNameLst>
                                          <p:attrName>style.visibility</p:attrName>
                                        </p:attrNameLst>
                                      </p:cBhvr>
                                      <p:to>
                                        <p:strVal val="visible"/>
                                      </p:to>
                                    </p:set>
                                    <p:anim calcmode="lin" valueType="num">
                                      <p:cBhvr additive="base">
                                        <p:cTn id="74" dur="500" fill="hold"/>
                                        <p:tgtEl>
                                          <p:spTgt spid="260"/>
                                        </p:tgtEl>
                                        <p:attrNameLst>
                                          <p:attrName>ppt_x</p:attrName>
                                        </p:attrNameLst>
                                      </p:cBhvr>
                                      <p:tavLst>
                                        <p:tav tm="0">
                                          <p:val>
                                            <p:strVal val="#ppt_x"/>
                                          </p:val>
                                        </p:tav>
                                        <p:tav tm="100000">
                                          <p:val>
                                            <p:strVal val="#ppt_x"/>
                                          </p:val>
                                        </p:tav>
                                      </p:tavLst>
                                    </p:anim>
                                    <p:anim calcmode="lin" valueType="num">
                                      <p:cBhvr additive="base">
                                        <p:cTn id="75" dur="500" fill="hold"/>
                                        <p:tgtEl>
                                          <p:spTgt spid="260"/>
                                        </p:tgtEl>
                                        <p:attrNameLst>
                                          <p:attrName>ppt_y</p:attrName>
                                        </p:attrNameLst>
                                      </p:cBhvr>
                                      <p:tavLst>
                                        <p:tav tm="0">
                                          <p:val>
                                            <p:strVal val="1+#ppt_h/2"/>
                                          </p:val>
                                        </p:tav>
                                        <p:tav tm="100000">
                                          <p:val>
                                            <p:strVal val="#ppt_y"/>
                                          </p:val>
                                        </p:tav>
                                      </p:tavLst>
                                    </p:anim>
                                  </p:childTnLst>
                                </p:cTn>
                              </p:par>
                            </p:childTnLst>
                          </p:cTn>
                        </p:par>
                        <p:par>
                          <p:cTn id="76" fill="hold">
                            <p:stCondLst>
                              <p:cond delay="10000"/>
                            </p:stCondLst>
                            <p:childTnLst>
                              <p:par>
                                <p:cTn id="77" presetID="22" presetClass="entr" presetSubtype="8" fill="hold" nodeType="afterEffect">
                                  <p:stCondLst>
                                    <p:cond delay="0"/>
                                  </p:stCondLst>
                                  <p:childTnLst>
                                    <p:set>
                                      <p:cBhvr>
                                        <p:cTn id="78" dur="1" fill="hold">
                                          <p:stCondLst>
                                            <p:cond delay="0"/>
                                          </p:stCondLst>
                                        </p:cTn>
                                        <p:tgtEl>
                                          <p:spTgt spid="283"/>
                                        </p:tgtEl>
                                        <p:attrNameLst>
                                          <p:attrName>style.visibility</p:attrName>
                                        </p:attrNameLst>
                                      </p:cBhvr>
                                      <p:to>
                                        <p:strVal val="visible"/>
                                      </p:to>
                                    </p:set>
                                    <p:animEffect transition="in" filter="wipe(left)">
                                      <p:cBhvr>
                                        <p:cTn id="79" dur="500"/>
                                        <p:tgtEl>
                                          <p:spTgt spid="283"/>
                                        </p:tgtEl>
                                      </p:cBhvr>
                                    </p:animEffect>
                                  </p:childTnLst>
                                </p:cTn>
                              </p:par>
                            </p:childTnLst>
                          </p:cTn>
                        </p:par>
                        <p:par>
                          <p:cTn id="80" fill="hold">
                            <p:stCondLst>
                              <p:cond delay="10500"/>
                            </p:stCondLst>
                            <p:childTnLst>
                              <p:par>
                                <p:cTn id="81" presetID="21" presetClass="entr" presetSubtype="1" fill="hold" nodeType="afterEffect">
                                  <p:stCondLst>
                                    <p:cond delay="0"/>
                                  </p:stCondLst>
                                  <p:childTnLst>
                                    <p:set>
                                      <p:cBhvr>
                                        <p:cTn id="82" dur="1" fill="hold">
                                          <p:stCondLst>
                                            <p:cond delay="0"/>
                                          </p:stCondLst>
                                        </p:cTn>
                                        <p:tgtEl>
                                          <p:spTgt spid="275"/>
                                        </p:tgtEl>
                                        <p:attrNameLst>
                                          <p:attrName>style.visibility</p:attrName>
                                        </p:attrNameLst>
                                      </p:cBhvr>
                                      <p:to>
                                        <p:strVal val="visible"/>
                                      </p:to>
                                    </p:set>
                                    <p:animEffect transition="in" filter="wheel(1)">
                                      <p:cBhvr>
                                        <p:cTn id="83" dur="1000"/>
                                        <p:tgtEl>
                                          <p:spTgt spid="275"/>
                                        </p:tgtEl>
                                      </p:cBhvr>
                                    </p:animEffect>
                                  </p:childTnLst>
                                </p:cTn>
                              </p:par>
                            </p:childTnLst>
                          </p:cTn>
                        </p:par>
                        <p:par>
                          <p:cTn id="84" fill="hold">
                            <p:stCondLst>
                              <p:cond delay="11500"/>
                            </p:stCondLst>
                            <p:childTnLst>
                              <p:par>
                                <p:cTn id="85" presetID="22" presetClass="entr" presetSubtype="8" fill="hold" nodeType="afterEffect">
                                  <p:stCondLst>
                                    <p:cond delay="0"/>
                                  </p:stCondLst>
                                  <p:childTnLst>
                                    <p:set>
                                      <p:cBhvr>
                                        <p:cTn id="86" dur="1" fill="hold">
                                          <p:stCondLst>
                                            <p:cond delay="0"/>
                                          </p:stCondLst>
                                        </p:cTn>
                                        <p:tgtEl>
                                          <p:spTgt spid="223"/>
                                        </p:tgtEl>
                                        <p:attrNameLst>
                                          <p:attrName>style.visibility</p:attrName>
                                        </p:attrNameLst>
                                      </p:cBhvr>
                                      <p:to>
                                        <p:strVal val="visible"/>
                                      </p:to>
                                    </p:set>
                                    <p:animEffect transition="in" filter="wipe(left)">
                                      <p:cBhvr>
                                        <p:cTn id="87" dur="500"/>
                                        <p:tgtEl>
                                          <p:spTgt spid="223"/>
                                        </p:tgtEl>
                                      </p:cBhvr>
                                    </p:animEffect>
                                  </p:childTnLst>
                                </p:cTn>
                              </p:par>
                            </p:childTnLst>
                          </p:cTn>
                        </p:par>
                        <p:par>
                          <p:cTn id="88" fill="hold">
                            <p:stCondLst>
                              <p:cond delay="12000"/>
                            </p:stCondLst>
                            <p:childTnLst>
                              <p:par>
                                <p:cTn id="89" presetID="22" presetClass="entr" presetSubtype="8" fill="hold" nodeType="afterEffect">
                                  <p:stCondLst>
                                    <p:cond delay="0"/>
                                  </p:stCondLst>
                                  <p:childTnLst>
                                    <p:set>
                                      <p:cBhvr>
                                        <p:cTn id="90" dur="1" fill="hold">
                                          <p:stCondLst>
                                            <p:cond delay="0"/>
                                          </p:stCondLst>
                                        </p:cTn>
                                        <p:tgtEl>
                                          <p:spTgt spid="290"/>
                                        </p:tgtEl>
                                        <p:attrNameLst>
                                          <p:attrName>style.visibility</p:attrName>
                                        </p:attrNameLst>
                                      </p:cBhvr>
                                      <p:to>
                                        <p:strVal val="visible"/>
                                      </p:to>
                                    </p:set>
                                    <p:animEffect transition="in" filter="wipe(left)">
                                      <p:cBhvr>
                                        <p:cTn id="91" dur="500"/>
                                        <p:tgtEl>
                                          <p:spTgt spid="290"/>
                                        </p:tgtEl>
                                      </p:cBhvr>
                                    </p:animEffect>
                                  </p:childTnLst>
                                </p:cTn>
                              </p:par>
                            </p:childTnLst>
                          </p:cTn>
                        </p:par>
                        <p:par>
                          <p:cTn id="92" fill="hold">
                            <p:stCondLst>
                              <p:cond delay="12500"/>
                            </p:stCondLst>
                            <p:childTnLst>
                              <p:par>
                                <p:cTn id="93" presetID="14" presetClass="entr" presetSubtype="10" fill="hold" nodeType="afterEffect">
                                  <p:stCondLst>
                                    <p:cond delay="0"/>
                                  </p:stCondLst>
                                  <p:childTnLst>
                                    <p:set>
                                      <p:cBhvr>
                                        <p:cTn id="94" dur="1" fill="hold">
                                          <p:stCondLst>
                                            <p:cond delay="0"/>
                                          </p:stCondLst>
                                        </p:cTn>
                                        <p:tgtEl>
                                          <p:spTgt spid="229"/>
                                        </p:tgtEl>
                                        <p:attrNameLst>
                                          <p:attrName>style.visibility</p:attrName>
                                        </p:attrNameLst>
                                      </p:cBhvr>
                                      <p:to>
                                        <p:strVal val="visible"/>
                                      </p:to>
                                    </p:set>
                                    <p:animEffect transition="in" filter="randombar(horizontal)">
                                      <p:cBhvr>
                                        <p:cTn id="95" dur="500"/>
                                        <p:tgtEl>
                                          <p:spTgt spid="229"/>
                                        </p:tgtEl>
                                      </p:cBhvr>
                                    </p:animEffect>
                                  </p:childTnLst>
                                </p:cTn>
                              </p:par>
                            </p:childTnLst>
                          </p:cTn>
                        </p:par>
                        <p:par>
                          <p:cTn id="96" fill="hold">
                            <p:stCondLst>
                              <p:cond delay="13000"/>
                            </p:stCondLst>
                            <p:childTnLst>
                              <p:par>
                                <p:cTn id="97" presetID="41" presetClass="entr" presetSubtype="0" fill="hold" grpId="0" nodeType="afterEffect">
                                  <p:stCondLst>
                                    <p:cond delay="0"/>
                                  </p:stCondLst>
                                  <p:iterate type="lt">
                                    <p:tmPct val="10000"/>
                                  </p:iterate>
                                  <p:childTnLst>
                                    <p:set>
                                      <p:cBhvr>
                                        <p:cTn id="98" dur="1" fill="hold">
                                          <p:stCondLst>
                                            <p:cond delay="0"/>
                                          </p:stCondLst>
                                        </p:cTn>
                                        <p:tgtEl>
                                          <p:spTgt spid="258"/>
                                        </p:tgtEl>
                                        <p:attrNameLst>
                                          <p:attrName>style.visibility</p:attrName>
                                        </p:attrNameLst>
                                      </p:cBhvr>
                                      <p:to>
                                        <p:strVal val="visible"/>
                                      </p:to>
                                    </p:set>
                                    <p:anim calcmode="lin" valueType="num">
                                      <p:cBhvr>
                                        <p:cTn id="99" dur="500" fill="hold"/>
                                        <p:tgtEl>
                                          <p:spTgt spid="258"/>
                                        </p:tgtEl>
                                        <p:attrNameLst>
                                          <p:attrName>ppt_x</p:attrName>
                                        </p:attrNameLst>
                                      </p:cBhvr>
                                      <p:tavLst>
                                        <p:tav tm="0">
                                          <p:val>
                                            <p:strVal val="#ppt_x"/>
                                          </p:val>
                                        </p:tav>
                                        <p:tav tm="50000">
                                          <p:val>
                                            <p:strVal val="#ppt_x+.1"/>
                                          </p:val>
                                        </p:tav>
                                        <p:tav tm="100000">
                                          <p:val>
                                            <p:strVal val="#ppt_x"/>
                                          </p:val>
                                        </p:tav>
                                      </p:tavLst>
                                    </p:anim>
                                    <p:anim calcmode="lin" valueType="num">
                                      <p:cBhvr>
                                        <p:cTn id="100" dur="500" fill="hold"/>
                                        <p:tgtEl>
                                          <p:spTgt spid="258"/>
                                        </p:tgtEl>
                                        <p:attrNameLst>
                                          <p:attrName>ppt_y</p:attrName>
                                        </p:attrNameLst>
                                      </p:cBhvr>
                                      <p:tavLst>
                                        <p:tav tm="0">
                                          <p:val>
                                            <p:strVal val="#ppt_y"/>
                                          </p:val>
                                        </p:tav>
                                        <p:tav tm="100000">
                                          <p:val>
                                            <p:strVal val="#ppt_y"/>
                                          </p:val>
                                        </p:tav>
                                      </p:tavLst>
                                    </p:anim>
                                    <p:anim calcmode="lin" valueType="num">
                                      <p:cBhvr>
                                        <p:cTn id="101" dur="500" fill="hold"/>
                                        <p:tgtEl>
                                          <p:spTgt spid="258"/>
                                        </p:tgtEl>
                                        <p:attrNameLst>
                                          <p:attrName>ppt_h</p:attrName>
                                        </p:attrNameLst>
                                      </p:cBhvr>
                                      <p:tavLst>
                                        <p:tav tm="0">
                                          <p:val>
                                            <p:strVal val="#ppt_h/10"/>
                                          </p:val>
                                        </p:tav>
                                        <p:tav tm="50000">
                                          <p:val>
                                            <p:strVal val="#ppt_h+.01"/>
                                          </p:val>
                                        </p:tav>
                                        <p:tav tm="100000">
                                          <p:val>
                                            <p:strVal val="#ppt_h"/>
                                          </p:val>
                                        </p:tav>
                                      </p:tavLst>
                                    </p:anim>
                                    <p:anim calcmode="lin" valueType="num">
                                      <p:cBhvr>
                                        <p:cTn id="102" dur="500" fill="hold"/>
                                        <p:tgtEl>
                                          <p:spTgt spid="258"/>
                                        </p:tgtEl>
                                        <p:attrNameLst>
                                          <p:attrName>ppt_w</p:attrName>
                                        </p:attrNameLst>
                                      </p:cBhvr>
                                      <p:tavLst>
                                        <p:tav tm="0">
                                          <p:val>
                                            <p:strVal val="#ppt_w/10"/>
                                          </p:val>
                                        </p:tav>
                                        <p:tav tm="50000">
                                          <p:val>
                                            <p:strVal val="#ppt_w+.01"/>
                                          </p:val>
                                        </p:tav>
                                        <p:tav tm="100000">
                                          <p:val>
                                            <p:strVal val="#ppt_w"/>
                                          </p:val>
                                        </p:tav>
                                      </p:tavLst>
                                    </p:anim>
                                    <p:animEffect transition="in" filter="fade">
                                      <p:cBhvr>
                                        <p:cTn id="103" dur="500" tmFilter="0,0; .5, 1; 1, 1"/>
                                        <p:tgtEl>
                                          <p:spTgt spid="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六边形 80"/>
          <p:cNvSpPr/>
          <p:nvPr/>
        </p:nvSpPr>
        <p:spPr>
          <a:xfrm rot="5400000">
            <a:off x="1815508" y="4604726"/>
            <a:ext cx="3366680" cy="1391109"/>
          </a:xfrm>
          <a:prstGeom prst="hexagon">
            <a:avLst/>
          </a:prstGeom>
          <a:solidFill>
            <a:schemeClr val="accent1"/>
          </a:soli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六边形 2"/>
          <p:cNvSpPr/>
          <p:nvPr/>
        </p:nvSpPr>
        <p:spPr>
          <a:xfrm rot="5400000">
            <a:off x="3248903" y="2370260"/>
            <a:ext cx="3366680" cy="1391109"/>
          </a:xfrm>
          <a:prstGeom prst="hexagon">
            <a:avLst/>
          </a:prstGeom>
          <a:solidFill>
            <a:schemeClr val="accent2"/>
          </a:soli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六边形 3"/>
          <p:cNvSpPr/>
          <p:nvPr/>
        </p:nvSpPr>
        <p:spPr>
          <a:xfrm rot="5400000">
            <a:off x="4710295" y="4604726"/>
            <a:ext cx="3366680" cy="1391109"/>
          </a:xfrm>
          <a:prstGeom prst="hexagon">
            <a:avLst/>
          </a:prstGeom>
          <a:solidFill>
            <a:schemeClr val="accent3"/>
          </a:soli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六边形 10"/>
          <p:cNvSpPr/>
          <p:nvPr/>
        </p:nvSpPr>
        <p:spPr>
          <a:xfrm rot="5400000">
            <a:off x="6182408" y="2370259"/>
            <a:ext cx="3366680" cy="1391109"/>
          </a:xfrm>
          <a:prstGeom prst="hexagon">
            <a:avLst/>
          </a:prstGeom>
          <a:solidFill>
            <a:schemeClr val="accent4"/>
          </a:soli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六边形 11"/>
          <p:cNvSpPr/>
          <p:nvPr/>
        </p:nvSpPr>
        <p:spPr>
          <a:xfrm rot="5400000">
            <a:off x="7643799" y="4604726"/>
            <a:ext cx="3366680" cy="1391109"/>
          </a:xfrm>
          <a:prstGeom prst="hexagon">
            <a:avLst/>
          </a:prstGeom>
          <a:solidFill>
            <a:schemeClr val="accent5"/>
          </a:soli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3" name="组合 42"/>
          <p:cNvGrpSpPr/>
          <p:nvPr/>
        </p:nvGrpSpPr>
        <p:grpSpPr>
          <a:xfrm>
            <a:off x="4290395" y="3840195"/>
            <a:ext cx="1083364" cy="741421"/>
            <a:chOff x="4467437" y="3103832"/>
            <a:chExt cx="1027112" cy="703178"/>
          </a:xfrm>
        </p:grpSpPr>
        <p:sp>
          <p:nvSpPr>
            <p:cNvPr id="44" name="文本框 4"/>
            <p:cNvSpPr txBox="1"/>
            <p:nvPr/>
          </p:nvSpPr>
          <p:spPr>
            <a:xfrm>
              <a:off x="4467437" y="3103832"/>
              <a:ext cx="1027112" cy="703178"/>
            </a:xfrm>
            <a:prstGeom prst="rect">
              <a:avLst/>
            </a:prstGeom>
            <a:noFill/>
          </p:spPr>
          <p:txBody>
            <a:bodyPr wrap="square" rtlCol="0">
              <a:spAutoFit/>
            </a:bodyPr>
            <a:lstStyle/>
            <a:p>
              <a:pPr algn="ctr"/>
              <a:r>
                <a:rPr lang="en-US" altLang="zh-CN" sz="422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422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文本框 132"/>
            <p:cNvSpPr txBox="1"/>
            <p:nvPr/>
          </p:nvSpPr>
          <p:spPr>
            <a:xfrm>
              <a:off x="5165985" y="3177478"/>
              <a:ext cx="267419" cy="526663"/>
            </a:xfrm>
            <a:prstGeom prst="rect">
              <a:avLst/>
            </a:prstGeom>
            <a:noFill/>
          </p:spPr>
          <p:txBody>
            <a:bodyPr vert="vert270" wrap="square" rtlCol="0">
              <a:spAutoFit/>
            </a:bodyPr>
            <a:lstStyle/>
            <a:p>
              <a:pPr algn="ctr"/>
              <a:r>
                <a:rPr lang="en-US" altLang="zh-CN" sz="635" dirty="0">
                  <a:solidFill>
                    <a:schemeClr val="bg1"/>
                  </a:solidFill>
                  <a:latin typeface="Arial" panose="020B0604020202020204" pitchFamily="34" charset="0"/>
                  <a:ea typeface="微软雅黑" panose="020B0503020204020204" pitchFamily="34" charset="-122"/>
                  <a:sym typeface="Arial" panose="020B0604020202020204" pitchFamily="34" charset="0"/>
                </a:rPr>
                <a:t>OPTION01</a:t>
              </a:r>
              <a:endParaRPr lang="zh-CN" altLang="en-US" sz="6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6" name="组合 45"/>
          <p:cNvGrpSpPr/>
          <p:nvPr/>
        </p:nvGrpSpPr>
        <p:grpSpPr>
          <a:xfrm>
            <a:off x="5851949" y="3832673"/>
            <a:ext cx="1083364" cy="741421"/>
            <a:chOff x="4467437" y="3103832"/>
            <a:chExt cx="1027112" cy="703178"/>
          </a:xfrm>
        </p:grpSpPr>
        <p:sp>
          <p:nvSpPr>
            <p:cNvPr id="47" name="文本框 137"/>
            <p:cNvSpPr txBox="1"/>
            <p:nvPr/>
          </p:nvSpPr>
          <p:spPr>
            <a:xfrm>
              <a:off x="4467437" y="3103832"/>
              <a:ext cx="1027112" cy="703178"/>
            </a:xfrm>
            <a:prstGeom prst="rect">
              <a:avLst/>
            </a:prstGeom>
            <a:noFill/>
          </p:spPr>
          <p:txBody>
            <a:bodyPr wrap="square" rtlCol="0">
              <a:spAutoFit/>
            </a:bodyPr>
            <a:lstStyle/>
            <a:p>
              <a:pPr algn="ctr"/>
              <a:r>
                <a:rPr lang="en-US" altLang="zh-CN" sz="4220"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422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文本框 138"/>
            <p:cNvSpPr txBox="1"/>
            <p:nvPr/>
          </p:nvSpPr>
          <p:spPr>
            <a:xfrm>
              <a:off x="5165985" y="3177478"/>
              <a:ext cx="267419" cy="526663"/>
            </a:xfrm>
            <a:prstGeom prst="rect">
              <a:avLst/>
            </a:prstGeom>
            <a:noFill/>
          </p:spPr>
          <p:txBody>
            <a:bodyPr vert="vert270" wrap="square" rtlCol="0">
              <a:spAutoFit/>
            </a:bodyPr>
            <a:lstStyle/>
            <a:p>
              <a:pPr algn="ctr"/>
              <a:r>
                <a:rPr lang="en-US" altLang="zh-CN" sz="635" dirty="0">
                  <a:solidFill>
                    <a:schemeClr val="bg1"/>
                  </a:solidFill>
                  <a:latin typeface="Arial" panose="020B0604020202020204" pitchFamily="34" charset="0"/>
                  <a:ea typeface="微软雅黑" panose="020B0503020204020204" pitchFamily="34" charset="-122"/>
                  <a:sym typeface="Arial" panose="020B0604020202020204" pitchFamily="34" charset="0"/>
                </a:rPr>
                <a:t>OPTION02</a:t>
              </a:r>
              <a:endParaRPr lang="zh-CN" altLang="en-US" sz="6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9" name="组合 48"/>
          <p:cNvGrpSpPr/>
          <p:nvPr/>
        </p:nvGrpSpPr>
        <p:grpSpPr>
          <a:xfrm>
            <a:off x="7322796" y="3832673"/>
            <a:ext cx="1083364" cy="741421"/>
            <a:chOff x="4467437" y="3103832"/>
            <a:chExt cx="1027112" cy="703178"/>
          </a:xfrm>
        </p:grpSpPr>
        <p:sp>
          <p:nvSpPr>
            <p:cNvPr id="50" name="文本框 143"/>
            <p:cNvSpPr txBox="1"/>
            <p:nvPr/>
          </p:nvSpPr>
          <p:spPr>
            <a:xfrm>
              <a:off x="4467437" y="3103832"/>
              <a:ext cx="1027112" cy="703178"/>
            </a:xfrm>
            <a:prstGeom prst="rect">
              <a:avLst/>
            </a:prstGeom>
            <a:noFill/>
          </p:spPr>
          <p:txBody>
            <a:bodyPr wrap="square" rtlCol="0">
              <a:spAutoFit/>
            </a:bodyPr>
            <a:lstStyle/>
            <a:p>
              <a:pPr algn="ctr"/>
              <a:r>
                <a:rPr lang="en-US" altLang="zh-CN" sz="422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zh-CN" altLang="en-US" sz="422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文本框 144"/>
            <p:cNvSpPr txBox="1"/>
            <p:nvPr/>
          </p:nvSpPr>
          <p:spPr>
            <a:xfrm>
              <a:off x="5165985" y="3177478"/>
              <a:ext cx="267419" cy="526663"/>
            </a:xfrm>
            <a:prstGeom prst="rect">
              <a:avLst/>
            </a:prstGeom>
            <a:noFill/>
          </p:spPr>
          <p:txBody>
            <a:bodyPr vert="vert270" wrap="square" rtlCol="0">
              <a:spAutoFit/>
            </a:bodyPr>
            <a:lstStyle/>
            <a:p>
              <a:pPr algn="ctr"/>
              <a:r>
                <a:rPr lang="en-US" altLang="zh-CN" sz="635" dirty="0">
                  <a:solidFill>
                    <a:schemeClr val="bg1"/>
                  </a:solidFill>
                  <a:latin typeface="Arial" panose="020B0604020202020204" pitchFamily="34" charset="0"/>
                  <a:ea typeface="微软雅黑" panose="020B0503020204020204" pitchFamily="34" charset="-122"/>
                  <a:sym typeface="Arial" panose="020B0604020202020204" pitchFamily="34" charset="0"/>
                </a:rPr>
                <a:t>OPTION03</a:t>
              </a:r>
              <a:endParaRPr lang="zh-CN" altLang="en-US" sz="6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2" name="组合 51"/>
          <p:cNvGrpSpPr/>
          <p:nvPr/>
        </p:nvGrpSpPr>
        <p:grpSpPr>
          <a:xfrm>
            <a:off x="8785455" y="3832673"/>
            <a:ext cx="1083364" cy="741421"/>
            <a:chOff x="4467437" y="3103832"/>
            <a:chExt cx="1027112" cy="703178"/>
          </a:xfrm>
        </p:grpSpPr>
        <p:sp>
          <p:nvSpPr>
            <p:cNvPr id="53" name="文本框 146"/>
            <p:cNvSpPr txBox="1"/>
            <p:nvPr/>
          </p:nvSpPr>
          <p:spPr>
            <a:xfrm>
              <a:off x="4467437" y="3103832"/>
              <a:ext cx="1027112" cy="703178"/>
            </a:xfrm>
            <a:prstGeom prst="rect">
              <a:avLst/>
            </a:prstGeom>
            <a:noFill/>
          </p:spPr>
          <p:txBody>
            <a:bodyPr wrap="square" rtlCol="0">
              <a:spAutoFit/>
            </a:bodyPr>
            <a:lstStyle/>
            <a:p>
              <a:pPr algn="ctr"/>
              <a:r>
                <a:rPr lang="en-US" altLang="zh-CN" sz="4220" dirty="0">
                  <a:solidFill>
                    <a:schemeClr val="bg1"/>
                  </a:solidFill>
                  <a:latin typeface="Arial" panose="020B0604020202020204" pitchFamily="34" charset="0"/>
                  <a:ea typeface="微软雅黑" panose="020B0503020204020204" pitchFamily="34" charset="-122"/>
                  <a:sym typeface="Arial" panose="020B0604020202020204" pitchFamily="34" charset="0"/>
                </a:rPr>
                <a:t>05</a:t>
              </a:r>
              <a:endParaRPr lang="zh-CN" altLang="en-US" sz="422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文本框 147"/>
            <p:cNvSpPr txBox="1"/>
            <p:nvPr/>
          </p:nvSpPr>
          <p:spPr>
            <a:xfrm>
              <a:off x="5165985" y="3177478"/>
              <a:ext cx="267419" cy="526663"/>
            </a:xfrm>
            <a:prstGeom prst="rect">
              <a:avLst/>
            </a:prstGeom>
            <a:noFill/>
          </p:spPr>
          <p:txBody>
            <a:bodyPr vert="vert270" wrap="square" rtlCol="0">
              <a:spAutoFit/>
            </a:bodyPr>
            <a:lstStyle/>
            <a:p>
              <a:pPr algn="ctr"/>
              <a:r>
                <a:rPr lang="en-US" altLang="zh-CN" sz="635" dirty="0">
                  <a:solidFill>
                    <a:schemeClr val="bg1"/>
                  </a:solidFill>
                  <a:latin typeface="Arial" panose="020B0604020202020204" pitchFamily="34" charset="0"/>
                  <a:ea typeface="微软雅黑" panose="020B0503020204020204" pitchFamily="34" charset="-122"/>
                  <a:sym typeface="Arial" panose="020B0604020202020204" pitchFamily="34" charset="0"/>
                </a:rPr>
                <a:t>OPTION04</a:t>
              </a:r>
              <a:endParaRPr lang="zh-CN" altLang="en-US" sz="6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3" name="组合 112"/>
          <p:cNvGrpSpPr/>
          <p:nvPr/>
        </p:nvGrpSpPr>
        <p:grpSpPr>
          <a:xfrm>
            <a:off x="5810933" y="5494177"/>
            <a:ext cx="1165401" cy="1351376"/>
            <a:chOff x="5508875" y="4753479"/>
            <a:chExt cx="1104889" cy="1281672"/>
          </a:xfrm>
        </p:grpSpPr>
        <p:grpSp>
          <p:nvGrpSpPr>
            <p:cNvPr id="10" name="组合 9"/>
            <p:cNvGrpSpPr/>
            <p:nvPr/>
          </p:nvGrpSpPr>
          <p:grpSpPr>
            <a:xfrm rot="5400000">
              <a:off x="5420484" y="4841870"/>
              <a:ext cx="1281672" cy="1104889"/>
              <a:chOff x="2183816" y="975542"/>
              <a:chExt cx="1632395" cy="1407237"/>
            </a:xfrm>
          </p:grpSpPr>
          <p:sp>
            <p:nvSpPr>
              <p:cNvPr id="31" name="六边形 30"/>
              <p:cNvSpPr/>
              <p:nvPr/>
            </p:nvSpPr>
            <p:spPr>
              <a:xfrm>
                <a:off x="2183817" y="975542"/>
                <a:ext cx="1632394" cy="1407237"/>
              </a:xfrm>
              <a:prstGeom prst="hexagon">
                <a:avLst/>
              </a:prstGeom>
              <a:gradFill flip="none" rotWithShape="1">
                <a:gsLst>
                  <a:gs pos="61000">
                    <a:srgbClr val="F6F6F6"/>
                  </a:gs>
                  <a:gs pos="30000">
                    <a:srgbClr val="E0E0E0"/>
                  </a:gs>
                  <a:gs pos="1000">
                    <a:srgbClr val="DEDEDE"/>
                  </a:gs>
                  <a:gs pos="100000">
                    <a:schemeClr val="bg1"/>
                  </a:gs>
                </a:gsLst>
                <a:lin ang="8100000" scaled="0"/>
                <a:tileRect/>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六边形 31"/>
              <p:cNvSpPr/>
              <p:nvPr/>
            </p:nvSpPr>
            <p:spPr>
              <a:xfrm>
                <a:off x="2183816" y="975542"/>
                <a:ext cx="1632394" cy="1407237"/>
              </a:xfrm>
              <a:prstGeom prst="hexagon">
                <a:avLst/>
              </a:prstGeom>
              <a:gradFill>
                <a:gsLst>
                  <a:gs pos="64000">
                    <a:srgbClr val="F3F3F3"/>
                  </a:gs>
                  <a:gs pos="32000">
                    <a:srgbClr val="DEDEDE"/>
                  </a:gs>
                  <a:gs pos="0">
                    <a:srgbClr val="CBCBCB"/>
                  </a:gs>
                  <a:gs pos="100000">
                    <a:srgbClr val="F9F9F9"/>
                  </a:gs>
                </a:gsLst>
                <a:lin ang="18900000" scaled="0"/>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5" name="组合 54"/>
            <p:cNvGrpSpPr/>
            <p:nvPr/>
          </p:nvGrpSpPr>
          <p:grpSpPr>
            <a:xfrm>
              <a:off x="5800171" y="5125400"/>
              <a:ext cx="491860" cy="509424"/>
              <a:chOff x="9450388" y="2662238"/>
              <a:chExt cx="133350" cy="138112"/>
            </a:xfrm>
            <a:solidFill>
              <a:srgbClr val="01ACBE"/>
            </a:solidFill>
          </p:grpSpPr>
          <p:sp>
            <p:nvSpPr>
              <p:cNvPr id="56" name="Rectangle 239"/>
              <p:cNvSpPr>
                <a:spLocks noChangeArrowheads="1"/>
              </p:cNvSpPr>
              <p:nvPr/>
            </p:nvSpPr>
            <p:spPr bwMode="auto">
              <a:xfrm>
                <a:off x="9450388" y="2778125"/>
                <a:ext cx="26988" cy="222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Rectangle 240"/>
              <p:cNvSpPr>
                <a:spLocks noChangeArrowheads="1"/>
              </p:cNvSpPr>
              <p:nvPr/>
            </p:nvSpPr>
            <p:spPr bwMode="auto">
              <a:xfrm>
                <a:off x="9488488" y="2751138"/>
                <a:ext cx="22225" cy="49212"/>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Rectangle 241"/>
              <p:cNvSpPr>
                <a:spLocks noChangeArrowheads="1"/>
              </p:cNvSpPr>
              <p:nvPr/>
            </p:nvSpPr>
            <p:spPr bwMode="auto">
              <a:xfrm>
                <a:off x="9521825" y="2713038"/>
                <a:ext cx="23813" cy="87312"/>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Rectangle 242"/>
              <p:cNvSpPr>
                <a:spLocks noChangeArrowheads="1"/>
              </p:cNvSpPr>
              <p:nvPr/>
            </p:nvSpPr>
            <p:spPr bwMode="auto">
              <a:xfrm>
                <a:off x="9556750" y="2662238"/>
                <a:ext cx="26988" cy="138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243"/>
              <p:cNvSpPr/>
              <p:nvPr/>
            </p:nvSpPr>
            <p:spPr bwMode="auto">
              <a:xfrm>
                <a:off x="9556750" y="2662238"/>
                <a:ext cx="26988" cy="138112"/>
              </a:xfrm>
              <a:custGeom>
                <a:avLst/>
                <a:gdLst>
                  <a:gd name="T0" fmla="*/ 17 w 17"/>
                  <a:gd name="T1" fmla="*/ 87 h 87"/>
                  <a:gd name="T2" fmla="*/ 0 w 17"/>
                  <a:gd name="T3" fmla="*/ 87 h 87"/>
                  <a:gd name="T4" fmla="*/ 0 w 17"/>
                  <a:gd name="T5" fmla="*/ 0 h 87"/>
                  <a:gd name="T6" fmla="*/ 17 w 17"/>
                  <a:gd name="T7" fmla="*/ 0 h 87"/>
                </a:gdLst>
                <a:ahLst/>
                <a:cxnLst>
                  <a:cxn ang="0">
                    <a:pos x="T0" y="T1"/>
                  </a:cxn>
                  <a:cxn ang="0">
                    <a:pos x="T2" y="T3"/>
                  </a:cxn>
                  <a:cxn ang="0">
                    <a:pos x="T4" y="T5"/>
                  </a:cxn>
                  <a:cxn ang="0">
                    <a:pos x="T6" y="T7"/>
                  </a:cxn>
                </a:cxnLst>
                <a:rect l="0" t="0" r="r" b="b"/>
                <a:pathLst>
                  <a:path w="17" h="87">
                    <a:moveTo>
                      <a:pt x="17" y="87"/>
                    </a:moveTo>
                    <a:lnTo>
                      <a:pt x="0" y="87"/>
                    </a:lnTo>
                    <a:lnTo>
                      <a:pt x="0" y="0"/>
                    </a:lnTo>
                    <a:lnTo>
                      <a:pt x="17" y="0"/>
                    </a:ln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12" name="组合 111"/>
          <p:cNvGrpSpPr/>
          <p:nvPr/>
        </p:nvGrpSpPr>
        <p:grpSpPr>
          <a:xfrm>
            <a:off x="8744438" y="5494177"/>
            <a:ext cx="1165401" cy="1351376"/>
            <a:chOff x="8290063" y="4753479"/>
            <a:chExt cx="1104889" cy="1281672"/>
          </a:xfrm>
        </p:grpSpPr>
        <p:grpSp>
          <p:nvGrpSpPr>
            <p:cNvPr id="18" name="组合 17"/>
            <p:cNvGrpSpPr/>
            <p:nvPr/>
          </p:nvGrpSpPr>
          <p:grpSpPr>
            <a:xfrm rot="5400000">
              <a:off x="8201672" y="4841870"/>
              <a:ext cx="1281672" cy="1104889"/>
              <a:chOff x="2183816" y="975542"/>
              <a:chExt cx="1632395" cy="1407237"/>
            </a:xfrm>
          </p:grpSpPr>
          <p:sp>
            <p:nvSpPr>
              <p:cNvPr id="19" name="六边形 18"/>
              <p:cNvSpPr/>
              <p:nvPr/>
            </p:nvSpPr>
            <p:spPr>
              <a:xfrm>
                <a:off x="2183817" y="975542"/>
                <a:ext cx="1632394" cy="1407237"/>
              </a:xfrm>
              <a:prstGeom prst="hexagon">
                <a:avLst/>
              </a:prstGeom>
              <a:gradFill flip="none" rotWithShape="1">
                <a:gsLst>
                  <a:gs pos="61000">
                    <a:srgbClr val="F6F6F6"/>
                  </a:gs>
                  <a:gs pos="30000">
                    <a:srgbClr val="E0E0E0"/>
                  </a:gs>
                  <a:gs pos="1000">
                    <a:srgbClr val="DEDEDE"/>
                  </a:gs>
                  <a:gs pos="100000">
                    <a:schemeClr val="bg1"/>
                  </a:gs>
                </a:gsLst>
                <a:lin ang="8100000" scaled="0"/>
                <a:tileRect/>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六边形 19"/>
              <p:cNvSpPr/>
              <p:nvPr/>
            </p:nvSpPr>
            <p:spPr>
              <a:xfrm>
                <a:off x="2183816" y="975542"/>
                <a:ext cx="1632394" cy="1407237"/>
              </a:xfrm>
              <a:prstGeom prst="hexagon">
                <a:avLst/>
              </a:prstGeom>
              <a:gradFill>
                <a:gsLst>
                  <a:gs pos="64000">
                    <a:srgbClr val="F3F3F3"/>
                  </a:gs>
                  <a:gs pos="32000">
                    <a:srgbClr val="DEDEDE"/>
                  </a:gs>
                  <a:gs pos="0">
                    <a:srgbClr val="CBCBCB"/>
                  </a:gs>
                  <a:gs pos="100000">
                    <a:srgbClr val="F9F9F9"/>
                  </a:gs>
                </a:gsLst>
                <a:lin ang="18900000" scaled="0"/>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1" name="Group 4"/>
            <p:cNvGrpSpPr>
              <a:grpSpLocks noChangeAspect="1"/>
            </p:cNvGrpSpPr>
            <p:nvPr/>
          </p:nvGrpSpPr>
          <p:grpSpPr bwMode="auto">
            <a:xfrm>
              <a:off x="8529230" y="5137869"/>
              <a:ext cx="626553" cy="484486"/>
              <a:chOff x="3494" y="1896"/>
              <a:chExt cx="688" cy="532"/>
            </a:xfrm>
            <a:solidFill>
              <a:srgbClr val="7030A0"/>
            </a:solidFill>
          </p:grpSpPr>
          <p:sp>
            <p:nvSpPr>
              <p:cNvPr id="62" name="Rectangle 5"/>
              <p:cNvSpPr>
                <a:spLocks noChangeArrowheads="1"/>
              </p:cNvSpPr>
              <p:nvPr/>
            </p:nvSpPr>
            <p:spPr bwMode="auto">
              <a:xfrm>
                <a:off x="4124" y="2007"/>
                <a:ext cx="58" cy="421"/>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6"/>
              <p:cNvSpPr>
                <a:spLocks noEditPoints="1"/>
              </p:cNvSpPr>
              <p:nvPr/>
            </p:nvSpPr>
            <p:spPr bwMode="auto">
              <a:xfrm>
                <a:off x="3608" y="1896"/>
                <a:ext cx="459" cy="532"/>
              </a:xfrm>
              <a:custGeom>
                <a:avLst/>
                <a:gdLst>
                  <a:gd name="T0" fmla="*/ 176 w 192"/>
                  <a:gd name="T1" fmla="*/ 46 h 222"/>
                  <a:gd name="T2" fmla="*/ 132 w 192"/>
                  <a:gd name="T3" fmla="*/ 0 h 222"/>
                  <a:gd name="T4" fmla="*/ 60 w 192"/>
                  <a:gd name="T5" fmla="*/ 0 h 222"/>
                  <a:gd name="T6" fmla="*/ 18 w 192"/>
                  <a:gd name="T7" fmla="*/ 46 h 222"/>
                  <a:gd name="T8" fmla="*/ 0 w 192"/>
                  <a:gd name="T9" fmla="*/ 46 h 222"/>
                  <a:gd name="T10" fmla="*/ 0 w 192"/>
                  <a:gd name="T11" fmla="*/ 222 h 222"/>
                  <a:gd name="T12" fmla="*/ 192 w 192"/>
                  <a:gd name="T13" fmla="*/ 222 h 222"/>
                  <a:gd name="T14" fmla="*/ 192 w 192"/>
                  <a:gd name="T15" fmla="*/ 46 h 222"/>
                  <a:gd name="T16" fmla="*/ 176 w 192"/>
                  <a:gd name="T17" fmla="*/ 46 h 222"/>
                  <a:gd name="T18" fmla="*/ 113 w 192"/>
                  <a:gd name="T19" fmla="*/ 42 h 222"/>
                  <a:gd name="T20" fmla="*/ 77 w 192"/>
                  <a:gd name="T21" fmla="*/ 42 h 222"/>
                  <a:gd name="T22" fmla="*/ 67 w 192"/>
                  <a:gd name="T23" fmla="*/ 31 h 222"/>
                  <a:gd name="T24" fmla="*/ 77 w 192"/>
                  <a:gd name="T25" fmla="*/ 20 h 222"/>
                  <a:gd name="T26" fmla="*/ 113 w 192"/>
                  <a:gd name="T27" fmla="*/ 20 h 222"/>
                  <a:gd name="T28" fmla="*/ 124 w 192"/>
                  <a:gd name="T29" fmla="*/ 31 h 222"/>
                  <a:gd name="T30" fmla="*/ 113 w 192"/>
                  <a:gd name="T31" fmla="*/ 4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222">
                    <a:moveTo>
                      <a:pt x="176" y="46"/>
                    </a:moveTo>
                    <a:cubicBezTo>
                      <a:pt x="166" y="26"/>
                      <a:pt x="148" y="0"/>
                      <a:pt x="132" y="0"/>
                    </a:cubicBezTo>
                    <a:cubicBezTo>
                      <a:pt x="60" y="0"/>
                      <a:pt x="60" y="0"/>
                      <a:pt x="60" y="0"/>
                    </a:cubicBezTo>
                    <a:cubicBezTo>
                      <a:pt x="45" y="0"/>
                      <a:pt x="29" y="25"/>
                      <a:pt x="18" y="46"/>
                    </a:cubicBezTo>
                    <a:cubicBezTo>
                      <a:pt x="0" y="46"/>
                      <a:pt x="0" y="46"/>
                      <a:pt x="0" y="46"/>
                    </a:cubicBezTo>
                    <a:cubicBezTo>
                      <a:pt x="0" y="222"/>
                      <a:pt x="0" y="222"/>
                      <a:pt x="0" y="222"/>
                    </a:cubicBezTo>
                    <a:cubicBezTo>
                      <a:pt x="192" y="222"/>
                      <a:pt x="192" y="222"/>
                      <a:pt x="192" y="222"/>
                    </a:cubicBezTo>
                    <a:cubicBezTo>
                      <a:pt x="192" y="46"/>
                      <a:pt x="192" y="46"/>
                      <a:pt x="192" y="46"/>
                    </a:cubicBezTo>
                    <a:lnTo>
                      <a:pt x="176" y="46"/>
                    </a:lnTo>
                    <a:close/>
                    <a:moveTo>
                      <a:pt x="113" y="42"/>
                    </a:moveTo>
                    <a:cubicBezTo>
                      <a:pt x="77" y="42"/>
                      <a:pt x="77" y="42"/>
                      <a:pt x="77" y="42"/>
                    </a:cubicBezTo>
                    <a:cubicBezTo>
                      <a:pt x="72" y="42"/>
                      <a:pt x="67" y="37"/>
                      <a:pt x="67" y="31"/>
                    </a:cubicBezTo>
                    <a:cubicBezTo>
                      <a:pt x="67" y="25"/>
                      <a:pt x="72" y="20"/>
                      <a:pt x="77" y="20"/>
                    </a:cubicBezTo>
                    <a:cubicBezTo>
                      <a:pt x="113" y="20"/>
                      <a:pt x="113" y="20"/>
                      <a:pt x="113" y="20"/>
                    </a:cubicBezTo>
                    <a:cubicBezTo>
                      <a:pt x="119" y="20"/>
                      <a:pt x="124" y="25"/>
                      <a:pt x="124" y="31"/>
                    </a:cubicBezTo>
                    <a:cubicBezTo>
                      <a:pt x="124" y="37"/>
                      <a:pt x="119" y="42"/>
                      <a:pt x="113" y="42"/>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Rectangle 7"/>
              <p:cNvSpPr>
                <a:spLocks noChangeArrowheads="1"/>
              </p:cNvSpPr>
              <p:nvPr/>
            </p:nvSpPr>
            <p:spPr bwMode="auto">
              <a:xfrm>
                <a:off x="3494" y="2007"/>
                <a:ext cx="57" cy="421"/>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95" name="组合 94"/>
          <p:cNvGrpSpPr/>
          <p:nvPr/>
        </p:nvGrpSpPr>
        <p:grpSpPr>
          <a:xfrm>
            <a:off x="7283047" y="1524961"/>
            <a:ext cx="1165401" cy="1351376"/>
            <a:chOff x="6904553" y="988997"/>
            <a:chExt cx="1104889" cy="1281672"/>
          </a:xfrm>
        </p:grpSpPr>
        <p:grpSp>
          <p:nvGrpSpPr>
            <p:cNvPr id="13" name="组合 12"/>
            <p:cNvGrpSpPr/>
            <p:nvPr/>
          </p:nvGrpSpPr>
          <p:grpSpPr>
            <a:xfrm rot="5400000">
              <a:off x="6816162" y="1077388"/>
              <a:ext cx="1281672" cy="1104889"/>
              <a:chOff x="2183816" y="975542"/>
              <a:chExt cx="1632395" cy="1407237"/>
            </a:xfrm>
          </p:grpSpPr>
          <p:sp>
            <p:nvSpPr>
              <p:cNvPr id="29" name="六边形 28"/>
              <p:cNvSpPr/>
              <p:nvPr/>
            </p:nvSpPr>
            <p:spPr>
              <a:xfrm>
                <a:off x="2183817" y="975542"/>
                <a:ext cx="1632394" cy="1407237"/>
              </a:xfrm>
              <a:prstGeom prst="hexagon">
                <a:avLst/>
              </a:prstGeom>
              <a:gradFill flip="none" rotWithShape="1">
                <a:gsLst>
                  <a:gs pos="61000">
                    <a:srgbClr val="F6F6F6"/>
                  </a:gs>
                  <a:gs pos="30000">
                    <a:srgbClr val="E0E0E0"/>
                  </a:gs>
                  <a:gs pos="1000">
                    <a:srgbClr val="DEDEDE"/>
                  </a:gs>
                  <a:gs pos="100000">
                    <a:schemeClr val="bg1"/>
                  </a:gs>
                </a:gsLst>
                <a:lin ang="8100000" scaled="0"/>
                <a:tileRect/>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六边形 29"/>
              <p:cNvSpPr/>
              <p:nvPr/>
            </p:nvSpPr>
            <p:spPr>
              <a:xfrm>
                <a:off x="2183816" y="975542"/>
                <a:ext cx="1632394" cy="1407237"/>
              </a:xfrm>
              <a:prstGeom prst="hexagon">
                <a:avLst/>
              </a:prstGeom>
              <a:gradFill>
                <a:gsLst>
                  <a:gs pos="64000">
                    <a:srgbClr val="F3F3F3"/>
                  </a:gs>
                  <a:gs pos="32000">
                    <a:srgbClr val="DEDEDE"/>
                  </a:gs>
                  <a:gs pos="0">
                    <a:srgbClr val="CBCBCB"/>
                  </a:gs>
                  <a:gs pos="100000">
                    <a:srgbClr val="F9F9F9"/>
                  </a:gs>
                </a:gsLst>
                <a:lin ang="18900000" scaled="0"/>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5" name="组合 64"/>
            <p:cNvGrpSpPr/>
            <p:nvPr/>
          </p:nvGrpSpPr>
          <p:grpSpPr>
            <a:xfrm>
              <a:off x="7187591" y="1339605"/>
              <a:ext cx="544620" cy="546211"/>
              <a:chOff x="458010" y="4063526"/>
              <a:chExt cx="1087437" cy="1090612"/>
            </a:xfrm>
            <a:solidFill>
              <a:srgbClr val="E46E6F"/>
            </a:solidFill>
          </p:grpSpPr>
          <p:sp>
            <p:nvSpPr>
              <p:cNvPr id="66" name="Freeform 11"/>
              <p:cNvSpPr>
                <a:spLocks noEditPoints="1"/>
              </p:cNvSpPr>
              <p:nvPr/>
            </p:nvSpPr>
            <p:spPr bwMode="auto">
              <a:xfrm>
                <a:off x="458010" y="4063526"/>
                <a:ext cx="1087437" cy="1090612"/>
              </a:xfrm>
              <a:custGeom>
                <a:avLst/>
                <a:gdLst>
                  <a:gd name="T0" fmla="*/ 0 w 685"/>
                  <a:gd name="T1" fmla="*/ 0 h 687"/>
                  <a:gd name="T2" fmla="*/ 0 w 685"/>
                  <a:gd name="T3" fmla="*/ 687 h 687"/>
                  <a:gd name="T4" fmla="*/ 685 w 685"/>
                  <a:gd name="T5" fmla="*/ 687 h 687"/>
                  <a:gd name="T6" fmla="*/ 685 w 685"/>
                  <a:gd name="T7" fmla="*/ 0 h 687"/>
                  <a:gd name="T8" fmla="*/ 0 w 685"/>
                  <a:gd name="T9" fmla="*/ 0 h 687"/>
                  <a:gd name="T10" fmla="*/ 58 w 685"/>
                  <a:gd name="T11" fmla="*/ 57 h 687"/>
                  <a:gd name="T12" fmla="*/ 628 w 685"/>
                  <a:gd name="T13" fmla="*/ 57 h 687"/>
                  <a:gd name="T14" fmla="*/ 628 w 685"/>
                  <a:gd name="T15" fmla="*/ 441 h 687"/>
                  <a:gd name="T16" fmla="*/ 442 w 685"/>
                  <a:gd name="T17" fmla="*/ 630 h 687"/>
                  <a:gd name="T18" fmla="*/ 58 w 685"/>
                  <a:gd name="T19" fmla="*/ 630 h 687"/>
                  <a:gd name="T20" fmla="*/ 58 w 685"/>
                  <a:gd name="T21" fmla="*/ 57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5" h="687">
                    <a:moveTo>
                      <a:pt x="0" y="0"/>
                    </a:moveTo>
                    <a:lnTo>
                      <a:pt x="0" y="687"/>
                    </a:lnTo>
                    <a:lnTo>
                      <a:pt x="685" y="687"/>
                    </a:lnTo>
                    <a:lnTo>
                      <a:pt x="685" y="0"/>
                    </a:lnTo>
                    <a:lnTo>
                      <a:pt x="0" y="0"/>
                    </a:lnTo>
                    <a:close/>
                    <a:moveTo>
                      <a:pt x="58" y="57"/>
                    </a:moveTo>
                    <a:lnTo>
                      <a:pt x="628" y="57"/>
                    </a:lnTo>
                    <a:lnTo>
                      <a:pt x="628" y="441"/>
                    </a:lnTo>
                    <a:lnTo>
                      <a:pt x="442" y="630"/>
                    </a:lnTo>
                    <a:lnTo>
                      <a:pt x="58" y="630"/>
                    </a:lnTo>
                    <a:lnTo>
                      <a:pt x="58" y="57"/>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Rectangle 12"/>
              <p:cNvSpPr>
                <a:spLocks noChangeArrowheads="1"/>
              </p:cNvSpPr>
              <p:nvPr/>
            </p:nvSpPr>
            <p:spPr bwMode="auto">
              <a:xfrm>
                <a:off x="682625" y="4338638"/>
                <a:ext cx="636587" cy="71437"/>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Rectangle 13"/>
              <p:cNvSpPr>
                <a:spLocks noChangeArrowheads="1"/>
              </p:cNvSpPr>
              <p:nvPr/>
            </p:nvSpPr>
            <p:spPr bwMode="auto">
              <a:xfrm>
                <a:off x="682625" y="4562475"/>
                <a:ext cx="636587" cy="71437"/>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Rectangle 14"/>
              <p:cNvSpPr>
                <a:spLocks noChangeArrowheads="1"/>
              </p:cNvSpPr>
              <p:nvPr/>
            </p:nvSpPr>
            <p:spPr bwMode="auto">
              <a:xfrm>
                <a:off x="682625" y="4786313"/>
                <a:ext cx="382587" cy="71437"/>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96" name="组合 95"/>
          <p:cNvGrpSpPr/>
          <p:nvPr/>
        </p:nvGrpSpPr>
        <p:grpSpPr>
          <a:xfrm>
            <a:off x="4349542" y="1524961"/>
            <a:ext cx="1165401" cy="1351376"/>
            <a:chOff x="4123365" y="988997"/>
            <a:chExt cx="1104889" cy="1281672"/>
          </a:xfrm>
        </p:grpSpPr>
        <p:grpSp>
          <p:nvGrpSpPr>
            <p:cNvPr id="5" name="组合 4"/>
            <p:cNvGrpSpPr/>
            <p:nvPr/>
          </p:nvGrpSpPr>
          <p:grpSpPr>
            <a:xfrm rot="5400000">
              <a:off x="4034974" y="1077388"/>
              <a:ext cx="1281672" cy="1104889"/>
              <a:chOff x="2183816" y="975542"/>
              <a:chExt cx="1632395" cy="1407237"/>
            </a:xfrm>
          </p:grpSpPr>
          <p:sp>
            <p:nvSpPr>
              <p:cNvPr id="41" name="六边形 40"/>
              <p:cNvSpPr/>
              <p:nvPr/>
            </p:nvSpPr>
            <p:spPr>
              <a:xfrm>
                <a:off x="2183817" y="975542"/>
                <a:ext cx="1632394" cy="1407237"/>
              </a:xfrm>
              <a:prstGeom prst="hexagon">
                <a:avLst/>
              </a:prstGeom>
              <a:gradFill flip="none" rotWithShape="1">
                <a:gsLst>
                  <a:gs pos="61000">
                    <a:srgbClr val="F6F6F6"/>
                  </a:gs>
                  <a:gs pos="30000">
                    <a:srgbClr val="E0E0E0"/>
                  </a:gs>
                  <a:gs pos="1000">
                    <a:srgbClr val="DEDEDE"/>
                  </a:gs>
                  <a:gs pos="100000">
                    <a:schemeClr val="bg1"/>
                  </a:gs>
                </a:gsLst>
                <a:lin ang="8100000" scaled="0"/>
                <a:tileRect/>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六边形 41"/>
              <p:cNvSpPr/>
              <p:nvPr/>
            </p:nvSpPr>
            <p:spPr>
              <a:xfrm>
                <a:off x="2183816" y="975542"/>
                <a:ext cx="1632394" cy="1407237"/>
              </a:xfrm>
              <a:prstGeom prst="hexagon">
                <a:avLst/>
              </a:prstGeom>
              <a:gradFill>
                <a:gsLst>
                  <a:gs pos="64000">
                    <a:srgbClr val="F3F3F3"/>
                  </a:gs>
                  <a:gs pos="32000">
                    <a:srgbClr val="DEDEDE"/>
                  </a:gs>
                  <a:gs pos="0">
                    <a:srgbClr val="CBCBCB"/>
                  </a:gs>
                  <a:gs pos="100000">
                    <a:srgbClr val="F9F9F9"/>
                  </a:gs>
                </a:gsLst>
                <a:lin ang="18900000" scaled="0"/>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0" name="Group 17"/>
            <p:cNvGrpSpPr>
              <a:grpSpLocks noChangeAspect="1"/>
            </p:cNvGrpSpPr>
            <p:nvPr/>
          </p:nvGrpSpPr>
          <p:grpSpPr bwMode="auto">
            <a:xfrm>
              <a:off x="4410599" y="1310994"/>
              <a:ext cx="562528" cy="603839"/>
              <a:chOff x="231" y="1205"/>
              <a:chExt cx="640" cy="687"/>
            </a:xfrm>
            <a:solidFill>
              <a:srgbClr val="FEB750"/>
            </a:solidFill>
          </p:grpSpPr>
          <p:sp>
            <p:nvSpPr>
              <p:cNvPr id="71"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 name="组合 1"/>
          <p:cNvGrpSpPr/>
          <p:nvPr/>
        </p:nvGrpSpPr>
        <p:grpSpPr>
          <a:xfrm>
            <a:off x="3739479" y="2620115"/>
            <a:ext cx="1165401" cy="1351376"/>
            <a:chOff x="3544978" y="2027662"/>
            <a:chExt cx="1104889" cy="1281672"/>
          </a:xfrm>
        </p:grpSpPr>
        <p:grpSp>
          <p:nvGrpSpPr>
            <p:cNvPr id="6" name="组合 5"/>
            <p:cNvGrpSpPr/>
            <p:nvPr/>
          </p:nvGrpSpPr>
          <p:grpSpPr>
            <a:xfrm rot="5400000">
              <a:off x="3456587" y="2116053"/>
              <a:ext cx="1281672" cy="1104889"/>
              <a:chOff x="2183815" y="975542"/>
              <a:chExt cx="1632396" cy="1407238"/>
            </a:xfrm>
          </p:grpSpPr>
          <p:sp>
            <p:nvSpPr>
              <p:cNvPr id="39" name="六边形 38"/>
              <p:cNvSpPr/>
              <p:nvPr/>
            </p:nvSpPr>
            <p:spPr>
              <a:xfrm>
                <a:off x="2183817" y="975542"/>
                <a:ext cx="1632394" cy="1407237"/>
              </a:xfrm>
              <a:prstGeom prst="hexagon">
                <a:avLst/>
              </a:prstGeom>
              <a:gradFill flip="none" rotWithShape="1">
                <a:gsLst>
                  <a:gs pos="61000">
                    <a:srgbClr val="F6F6F6"/>
                  </a:gs>
                  <a:gs pos="30000">
                    <a:srgbClr val="E0E0E0"/>
                  </a:gs>
                  <a:gs pos="1000">
                    <a:srgbClr val="DEDEDE"/>
                  </a:gs>
                  <a:gs pos="100000">
                    <a:schemeClr val="bg1"/>
                  </a:gs>
                </a:gsLst>
                <a:lin ang="8100000" scaled="0"/>
                <a:tileRect/>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六边形 39"/>
              <p:cNvSpPr/>
              <p:nvPr/>
            </p:nvSpPr>
            <p:spPr>
              <a:xfrm>
                <a:off x="2183815" y="975543"/>
                <a:ext cx="1632394" cy="1407237"/>
              </a:xfrm>
              <a:prstGeom prst="hexagon">
                <a:avLst/>
              </a:prstGeom>
              <a:gradFill>
                <a:gsLst>
                  <a:gs pos="64000">
                    <a:srgbClr val="F3F3F3"/>
                  </a:gs>
                  <a:gs pos="32000">
                    <a:srgbClr val="DEDEDE"/>
                  </a:gs>
                  <a:gs pos="0">
                    <a:srgbClr val="CBCBCB"/>
                  </a:gs>
                  <a:gs pos="100000">
                    <a:srgbClr val="F9F9F9"/>
                  </a:gs>
                </a:gsLst>
                <a:lin ang="18900000" scaled="0"/>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3" name="文本框 6"/>
            <p:cNvSpPr txBox="1"/>
            <p:nvPr/>
          </p:nvSpPr>
          <p:spPr>
            <a:xfrm>
              <a:off x="3706473" y="2345331"/>
              <a:ext cx="781898" cy="612993"/>
            </a:xfrm>
            <a:prstGeom prst="rect">
              <a:avLst/>
            </a:prstGeom>
            <a:noFill/>
          </p:spPr>
          <p:txBody>
            <a:bodyPr wrap="square" rtlCol="0">
              <a:spAutoFit/>
            </a:bodyPr>
            <a:lstStyle/>
            <a:p>
              <a:pPr algn="ctr"/>
              <a:r>
                <a:rPr lang="zh-CN" altLang="en-US"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添加文本</a:t>
              </a:r>
              <a:endParaRPr lang="zh-CN" altLang="en-US"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4" name="组合 93"/>
          <p:cNvGrpSpPr/>
          <p:nvPr/>
        </p:nvGrpSpPr>
        <p:grpSpPr>
          <a:xfrm>
            <a:off x="4948701" y="2620115"/>
            <a:ext cx="1165401" cy="1351376"/>
            <a:chOff x="4691413" y="2027662"/>
            <a:chExt cx="1104889" cy="1281672"/>
          </a:xfrm>
        </p:grpSpPr>
        <p:grpSp>
          <p:nvGrpSpPr>
            <p:cNvPr id="7" name="组合 6"/>
            <p:cNvGrpSpPr/>
            <p:nvPr/>
          </p:nvGrpSpPr>
          <p:grpSpPr>
            <a:xfrm rot="5400000">
              <a:off x="4603022" y="2116053"/>
              <a:ext cx="1281672" cy="1104889"/>
              <a:chOff x="2183816" y="975542"/>
              <a:chExt cx="1632395" cy="1407237"/>
            </a:xfrm>
          </p:grpSpPr>
          <p:sp>
            <p:nvSpPr>
              <p:cNvPr id="37" name="六边形 36"/>
              <p:cNvSpPr/>
              <p:nvPr/>
            </p:nvSpPr>
            <p:spPr>
              <a:xfrm>
                <a:off x="2183817" y="975542"/>
                <a:ext cx="1632394" cy="1407237"/>
              </a:xfrm>
              <a:prstGeom prst="hexagon">
                <a:avLst/>
              </a:prstGeom>
              <a:gradFill flip="none" rotWithShape="1">
                <a:gsLst>
                  <a:gs pos="61000">
                    <a:srgbClr val="F6F6F6"/>
                  </a:gs>
                  <a:gs pos="30000">
                    <a:srgbClr val="E0E0E0"/>
                  </a:gs>
                  <a:gs pos="1000">
                    <a:srgbClr val="DEDEDE"/>
                  </a:gs>
                  <a:gs pos="100000">
                    <a:schemeClr val="bg1"/>
                  </a:gs>
                </a:gsLst>
                <a:lin ang="8100000" scaled="0"/>
                <a:tileRect/>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六边形 37"/>
              <p:cNvSpPr/>
              <p:nvPr/>
            </p:nvSpPr>
            <p:spPr>
              <a:xfrm>
                <a:off x="2183816" y="975542"/>
                <a:ext cx="1632394" cy="1407237"/>
              </a:xfrm>
              <a:prstGeom prst="hexagon">
                <a:avLst/>
              </a:prstGeom>
              <a:gradFill>
                <a:gsLst>
                  <a:gs pos="64000">
                    <a:srgbClr val="F3F3F3"/>
                  </a:gs>
                  <a:gs pos="32000">
                    <a:srgbClr val="DEDEDE"/>
                  </a:gs>
                  <a:gs pos="0">
                    <a:srgbClr val="CBCBCB"/>
                  </a:gs>
                  <a:gs pos="100000">
                    <a:srgbClr val="F9F9F9"/>
                  </a:gs>
                </a:gsLst>
                <a:lin ang="18900000" scaled="0"/>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4" name="文本框 215"/>
            <p:cNvSpPr txBox="1"/>
            <p:nvPr/>
          </p:nvSpPr>
          <p:spPr>
            <a:xfrm>
              <a:off x="4852908" y="2345331"/>
              <a:ext cx="781898" cy="612993"/>
            </a:xfrm>
            <a:prstGeom prst="rect">
              <a:avLst/>
            </a:prstGeom>
            <a:noFill/>
          </p:spPr>
          <p:txBody>
            <a:bodyPr wrap="square" rtlCol="0">
              <a:spAutoFit/>
            </a:bodyPr>
            <a:lstStyle/>
            <a:p>
              <a:pPr algn="ctr"/>
              <a:r>
                <a:rPr lang="zh-CN" altLang="en-US"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添加文本</a:t>
              </a:r>
              <a:endParaRPr lang="zh-CN" altLang="en-US"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7" name="组合 96"/>
          <p:cNvGrpSpPr/>
          <p:nvPr/>
        </p:nvGrpSpPr>
        <p:grpSpPr>
          <a:xfrm>
            <a:off x="6672984" y="2620115"/>
            <a:ext cx="1165401" cy="1351376"/>
            <a:chOff x="6326166" y="2027662"/>
            <a:chExt cx="1104889" cy="1281672"/>
          </a:xfrm>
        </p:grpSpPr>
        <p:grpSp>
          <p:nvGrpSpPr>
            <p:cNvPr id="14" name="组合 13"/>
            <p:cNvGrpSpPr/>
            <p:nvPr/>
          </p:nvGrpSpPr>
          <p:grpSpPr>
            <a:xfrm rot="5400000">
              <a:off x="6237775" y="2116053"/>
              <a:ext cx="1281672" cy="1104889"/>
              <a:chOff x="2183815" y="975542"/>
              <a:chExt cx="1632396" cy="1407238"/>
            </a:xfrm>
          </p:grpSpPr>
          <p:sp>
            <p:nvSpPr>
              <p:cNvPr id="27" name="六边形 26"/>
              <p:cNvSpPr/>
              <p:nvPr/>
            </p:nvSpPr>
            <p:spPr>
              <a:xfrm>
                <a:off x="2183817" y="975542"/>
                <a:ext cx="1632394" cy="1407237"/>
              </a:xfrm>
              <a:prstGeom prst="hexagon">
                <a:avLst/>
              </a:prstGeom>
              <a:gradFill flip="none" rotWithShape="1">
                <a:gsLst>
                  <a:gs pos="61000">
                    <a:srgbClr val="F6F6F6"/>
                  </a:gs>
                  <a:gs pos="30000">
                    <a:srgbClr val="E0E0E0"/>
                  </a:gs>
                  <a:gs pos="1000">
                    <a:srgbClr val="DEDEDE"/>
                  </a:gs>
                  <a:gs pos="100000">
                    <a:schemeClr val="bg1"/>
                  </a:gs>
                </a:gsLst>
                <a:lin ang="8100000" scaled="0"/>
                <a:tileRect/>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六边形 27"/>
              <p:cNvSpPr/>
              <p:nvPr/>
            </p:nvSpPr>
            <p:spPr>
              <a:xfrm>
                <a:off x="2183815" y="975543"/>
                <a:ext cx="1632394" cy="1407237"/>
              </a:xfrm>
              <a:prstGeom prst="hexagon">
                <a:avLst/>
              </a:prstGeom>
              <a:gradFill>
                <a:gsLst>
                  <a:gs pos="64000">
                    <a:srgbClr val="F3F3F3"/>
                  </a:gs>
                  <a:gs pos="32000">
                    <a:srgbClr val="DEDEDE"/>
                  </a:gs>
                  <a:gs pos="0">
                    <a:srgbClr val="CBCBCB"/>
                  </a:gs>
                  <a:gs pos="100000">
                    <a:srgbClr val="F9F9F9"/>
                  </a:gs>
                </a:gsLst>
                <a:lin ang="18900000" scaled="0"/>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5" name="文本框 218"/>
            <p:cNvSpPr txBox="1"/>
            <p:nvPr/>
          </p:nvSpPr>
          <p:spPr>
            <a:xfrm>
              <a:off x="6497871" y="2345331"/>
              <a:ext cx="781898" cy="612993"/>
            </a:xfrm>
            <a:prstGeom prst="rect">
              <a:avLst/>
            </a:prstGeom>
            <a:noFill/>
          </p:spPr>
          <p:txBody>
            <a:bodyPr wrap="square" rtlCol="0">
              <a:spAutoFit/>
            </a:bodyPr>
            <a:lstStyle/>
            <a:p>
              <a:pPr algn="ctr"/>
              <a:r>
                <a:rPr lang="zh-CN" altLang="en-US"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添加文本</a:t>
              </a:r>
              <a:endParaRPr lang="zh-CN" altLang="en-US"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8" name="组合 97"/>
          <p:cNvGrpSpPr/>
          <p:nvPr/>
        </p:nvGrpSpPr>
        <p:grpSpPr>
          <a:xfrm>
            <a:off x="7882206" y="2620115"/>
            <a:ext cx="1165401" cy="1351376"/>
            <a:chOff x="7472601" y="2027662"/>
            <a:chExt cx="1104889" cy="1281672"/>
          </a:xfrm>
        </p:grpSpPr>
        <p:grpSp>
          <p:nvGrpSpPr>
            <p:cNvPr id="15" name="组合 14"/>
            <p:cNvGrpSpPr/>
            <p:nvPr/>
          </p:nvGrpSpPr>
          <p:grpSpPr>
            <a:xfrm rot="5400000">
              <a:off x="7384210" y="2116053"/>
              <a:ext cx="1281672" cy="1104889"/>
              <a:chOff x="2183816" y="975542"/>
              <a:chExt cx="1632395" cy="1407237"/>
            </a:xfrm>
          </p:grpSpPr>
          <p:sp>
            <p:nvSpPr>
              <p:cNvPr id="25" name="六边形 24"/>
              <p:cNvSpPr/>
              <p:nvPr/>
            </p:nvSpPr>
            <p:spPr>
              <a:xfrm>
                <a:off x="2183817" y="975542"/>
                <a:ext cx="1632394" cy="1407237"/>
              </a:xfrm>
              <a:prstGeom prst="hexagon">
                <a:avLst/>
              </a:prstGeom>
              <a:gradFill flip="none" rotWithShape="1">
                <a:gsLst>
                  <a:gs pos="61000">
                    <a:srgbClr val="F6F6F6"/>
                  </a:gs>
                  <a:gs pos="30000">
                    <a:srgbClr val="E0E0E0"/>
                  </a:gs>
                  <a:gs pos="1000">
                    <a:srgbClr val="DEDEDE"/>
                  </a:gs>
                  <a:gs pos="100000">
                    <a:schemeClr val="bg1"/>
                  </a:gs>
                </a:gsLst>
                <a:lin ang="8100000" scaled="0"/>
                <a:tileRect/>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六边形 25"/>
              <p:cNvSpPr/>
              <p:nvPr/>
            </p:nvSpPr>
            <p:spPr>
              <a:xfrm>
                <a:off x="2183816" y="975542"/>
                <a:ext cx="1632394" cy="1407237"/>
              </a:xfrm>
              <a:prstGeom prst="hexagon">
                <a:avLst/>
              </a:prstGeom>
              <a:gradFill>
                <a:gsLst>
                  <a:gs pos="64000">
                    <a:srgbClr val="F3F3F3"/>
                  </a:gs>
                  <a:gs pos="32000">
                    <a:srgbClr val="DEDEDE"/>
                  </a:gs>
                  <a:gs pos="0">
                    <a:srgbClr val="CBCBCB"/>
                  </a:gs>
                  <a:gs pos="100000">
                    <a:srgbClr val="F9F9F9"/>
                  </a:gs>
                </a:gsLst>
                <a:lin ang="18900000" scaled="0"/>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6" name="文本框 219"/>
            <p:cNvSpPr txBox="1"/>
            <p:nvPr/>
          </p:nvSpPr>
          <p:spPr>
            <a:xfrm>
              <a:off x="7644306" y="2345331"/>
              <a:ext cx="781898" cy="612993"/>
            </a:xfrm>
            <a:prstGeom prst="rect">
              <a:avLst/>
            </a:prstGeom>
            <a:noFill/>
          </p:spPr>
          <p:txBody>
            <a:bodyPr wrap="square" rtlCol="0">
              <a:spAutoFit/>
            </a:bodyPr>
            <a:lstStyle/>
            <a:p>
              <a:pPr algn="ctr"/>
              <a:r>
                <a:rPr lang="zh-CN" altLang="en-US"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添加文本</a:t>
              </a:r>
              <a:endParaRPr lang="zh-CN" altLang="en-US"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8" name="组合 107"/>
          <p:cNvGrpSpPr/>
          <p:nvPr/>
        </p:nvGrpSpPr>
        <p:grpSpPr>
          <a:xfrm>
            <a:off x="5210569" y="4392726"/>
            <a:ext cx="1165401" cy="1351376"/>
            <a:chOff x="4939685" y="3708841"/>
            <a:chExt cx="1104889" cy="1281672"/>
          </a:xfrm>
        </p:grpSpPr>
        <p:grpSp>
          <p:nvGrpSpPr>
            <p:cNvPr id="8" name="组合 7"/>
            <p:cNvGrpSpPr/>
            <p:nvPr/>
          </p:nvGrpSpPr>
          <p:grpSpPr>
            <a:xfrm rot="5400000">
              <a:off x="4851294" y="3797232"/>
              <a:ext cx="1281672" cy="1104889"/>
              <a:chOff x="2183816" y="975542"/>
              <a:chExt cx="1632395" cy="1407237"/>
            </a:xfrm>
          </p:grpSpPr>
          <p:sp>
            <p:nvSpPr>
              <p:cNvPr id="35" name="六边形 34"/>
              <p:cNvSpPr/>
              <p:nvPr/>
            </p:nvSpPr>
            <p:spPr>
              <a:xfrm>
                <a:off x="2183817" y="975542"/>
                <a:ext cx="1632394" cy="1407237"/>
              </a:xfrm>
              <a:prstGeom prst="hexagon">
                <a:avLst/>
              </a:prstGeom>
              <a:gradFill flip="none" rotWithShape="1">
                <a:gsLst>
                  <a:gs pos="61000">
                    <a:srgbClr val="F6F6F6"/>
                  </a:gs>
                  <a:gs pos="30000">
                    <a:srgbClr val="E0E0E0"/>
                  </a:gs>
                  <a:gs pos="1000">
                    <a:srgbClr val="DEDEDE"/>
                  </a:gs>
                  <a:gs pos="100000">
                    <a:schemeClr val="bg1"/>
                  </a:gs>
                </a:gsLst>
                <a:lin ang="8100000" scaled="0"/>
                <a:tileRect/>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六边形 35"/>
              <p:cNvSpPr/>
              <p:nvPr/>
            </p:nvSpPr>
            <p:spPr>
              <a:xfrm>
                <a:off x="2183816" y="975542"/>
                <a:ext cx="1632394" cy="1407237"/>
              </a:xfrm>
              <a:prstGeom prst="hexagon">
                <a:avLst/>
              </a:prstGeom>
              <a:gradFill>
                <a:gsLst>
                  <a:gs pos="64000">
                    <a:srgbClr val="F3F3F3"/>
                  </a:gs>
                  <a:gs pos="32000">
                    <a:srgbClr val="DEDEDE"/>
                  </a:gs>
                  <a:gs pos="0">
                    <a:srgbClr val="CBCBCB"/>
                  </a:gs>
                  <a:gs pos="100000">
                    <a:srgbClr val="F9F9F9"/>
                  </a:gs>
                </a:gsLst>
                <a:lin ang="18900000" scaled="0"/>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7" name="文本框 220"/>
            <p:cNvSpPr txBox="1"/>
            <p:nvPr/>
          </p:nvSpPr>
          <p:spPr>
            <a:xfrm>
              <a:off x="5097123" y="4033808"/>
              <a:ext cx="781898" cy="612993"/>
            </a:xfrm>
            <a:prstGeom prst="rect">
              <a:avLst/>
            </a:prstGeom>
            <a:noFill/>
          </p:spPr>
          <p:txBody>
            <a:bodyPr wrap="square" rtlCol="0">
              <a:spAutoFit/>
            </a:bodyPr>
            <a:lstStyle/>
            <a:p>
              <a:pPr algn="ctr"/>
              <a:r>
                <a:rPr lang="zh-CN" altLang="en-US"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添加文本</a:t>
              </a:r>
              <a:endParaRPr lang="zh-CN" altLang="en-US"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9" name="组合 108"/>
          <p:cNvGrpSpPr/>
          <p:nvPr/>
        </p:nvGrpSpPr>
        <p:grpSpPr>
          <a:xfrm>
            <a:off x="6428367" y="4399554"/>
            <a:ext cx="1165401" cy="1351376"/>
            <a:chOff x="6094250" y="3715317"/>
            <a:chExt cx="1104889" cy="1281672"/>
          </a:xfrm>
        </p:grpSpPr>
        <p:grpSp>
          <p:nvGrpSpPr>
            <p:cNvPr id="9" name="组合 8"/>
            <p:cNvGrpSpPr/>
            <p:nvPr/>
          </p:nvGrpSpPr>
          <p:grpSpPr>
            <a:xfrm rot="5400000">
              <a:off x="6005859" y="3803708"/>
              <a:ext cx="1281672" cy="1104889"/>
              <a:chOff x="2183816" y="975542"/>
              <a:chExt cx="1632395" cy="1407237"/>
            </a:xfrm>
          </p:grpSpPr>
          <p:sp>
            <p:nvSpPr>
              <p:cNvPr id="33" name="六边形 32"/>
              <p:cNvSpPr/>
              <p:nvPr/>
            </p:nvSpPr>
            <p:spPr>
              <a:xfrm>
                <a:off x="2183817" y="975542"/>
                <a:ext cx="1632394" cy="1407237"/>
              </a:xfrm>
              <a:prstGeom prst="hexagon">
                <a:avLst/>
              </a:prstGeom>
              <a:gradFill flip="none" rotWithShape="1">
                <a:gsLst>
                  <a:gs pos="61000">
                    <a:srgbClr val="F6F6F6"/>
                  </a:gs>
                  <a:gs pos="30000">
                    <a:srgbClr val="E0E0E0"/>
                  </a:gs>
                  <a:gs pos="1000">
                    <a:srgbClr val="DEDEDE"/>
                  </a:gs>
                  <a:gs pos="100000">
                    <a:schemeClr val="bg1"/>
                  </a:gs>
                </a:gsLst>
                <a:lin ang="8100000" scaled="0"/>
                <a:tileRect/>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六边形 33"/>
              <p:cNvSpPr/>
              <p:nvPr/>
            </p:nvSpPr>
            <p:spPr>
              <a:xfrm>
                <a:off x="2183816" y="975542"/>
                <a:ext cx="1632394" cy="1407237"/>
              </a:xfrm>
              <a:prstGeom prst="hexagon">
                <a:avLst/>
              </a:prstGeom>
              <a:gradFill>
                <a:gsLst>
                  <a:gs pos="64000">
                    <a:srgbClr val="F3F3F3"/>
                  </a:gs>
                  <a:gs pos="32000">
                    <a:srgbClr val="DEDEDE"/>
                  </a:gs>
                  <a:gs pos="0">
                    <a:srgbClr val="CBCBCB"/>
                  </a:gs>
                  <a:gs pos="100000">
                    <a:srgbClr val="F9F9F9"/>
                  </a:gs>
                </a:gsLst>
                <a:lin ang="18900000" scaled="0"/>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8" name="文本框 221"/>
            <p:cNvSpPr txBox="1"/>
            <p:nvPr/>
          </p:nvSpPr>
          <p:spPr>
            <a:xfrm>
              <a:off x="6243558" y="4033808"/>
              <a:ext cx="781898" cy="612993"/>
            </a:xfrm>
            <a:prstGeom prst="rect">
              <a:avLst/>
            </a:prstGeom>
            <a:noFill/>
          </p:spPr>
          <p:txBody>
            <a:bodyPr wrap="square" rtlCol="0">
              <a:spAutoFit/>
            </a:bodyPr>
            <a:lstStyle/>
            <a:p>
              <a:pPr algn="ctr"/>
              <a:r>
                <a:rPr lang="zh-CN" altLang="en-US"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添加文本</a:t>
              </a:r>
              <a:endParaRPr lang="zh-CN" altLang="en-US"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0" name="组合 109"/>
          <p:cNvGrpSpPr/>
          <p:nvPr/>
        </p:nvGrpSpPr>
        <p:grpSpPr>
          <a:xfrm>
            <a:off x="8144075" y="4392726"/>
            <a:ext cx="1165401" cy="1351376"/>
            <a:chOff x="7720873" y="3708841"/>
            <a:chExt cx="1104889" cy="1281672"/>
          </a:xfrm>
        </p:grpSpPr>
        <p:grpSp>
          <p:nvGrpSpPr>
            <p:cNvPr id="16" name="组合 15"/>
            <p:cNvGrpSpPr/>
            <p:nvPr/>
          </p:nvGrpSpPr>
          <p:grpSpPr>
            <a:xfrm rot="5400000">
              <a:off x="7632482" y="3797232"/>
              <a:ext cx="1281672" cy="1104889"/>
              <a:chOff x="2183816" y="975542"/>
              <a:chExt cx="1632395" cy="1407237"/>
            </a:xfrm>
          </p:grpSpPr>
          <p:sp>
            <p:nvSpPr>
              <p:cNvPr id="23" name="六边形 22"/>
              <p:cNvSpPr/>
              <p:nvPr/>
            </p:nvSpPr>
            <p:spPr>
              <a:xfrm>
                <a:off x="2183817" y="975542"/>
                <a:ext cx="1632394" cy="1407237"/>
              </a:xfrm>
              <a:prstGeom prst="hexagon">
                <a:avLst/>
              </a:prstGeom>
              <a:gradFill flip="none" rotWithShape="1">
                <a:gsLst>
                  <a:gs pos="61000">
                    <a:srgbClr val="F6F6F6"/>
                  </a:gs>
                  <a:gs pos="30000">
                    <a:srgbClr val="E0E0E0"/>
                  </a:gs>
                  <a:gs pos="1000">
                    <a:srgbClr val="DEDEDE"/>
                  </a:gs>
                  <a:gs pos="100000">
                    <a:schemeClr val="bg1"/>
                  </a:gs>
                </a:gsLst>
                <a:lin ang="8100000" scaled="0"/>
                <a:tileRect/>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六边形 23"/>
              <p:cNvSpPr/>
              <p:nvPr/>
            </p:nvSpPr>
            <p:spPr>
              <a:xfrm>
                <a:off x="2183816" y="975542"/>
                <a:ext cx="1632394" cy="1407237"/>
              </a:xfrm>
              <a:prstGeom prst="hexagon">
                <a:avLst/>
              </a:prstGeom>
              <a:gradFill>
                <a:gsLst>
                  <a:gs pos="64000">
                    <a:srgbClr val="F3F3F3"/>
                  </a:gs>
                  <a:gs pos="32000">
                    <a:srgbClr val="DEDEDE"/>
                  </a:gs>
                  <a:gs pos="0">
                    <a:srgbClr val="CBCBCB"/>
                  </a:gs>
                  <a:gs pos="100000">
                    <a:srgbClr val="F9F9F9"/>
                  </a:gs>
                </a:gsLst>
                <a:lin ang="18900000" scaled="0"/>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9" name="文本框 222"/>
            <p:cNvSpPr txBox="1"/>
            <p:nvPr/>
          </p:nvSpPr>
          <p:spPr>
            <a:xfrm>
              <a:off x="7888521" y="4033808"/>
              <a:ext cx="781898" cy="612993"/>
            </a:xfrm>
            <a:prstGeom prst="rect">
              <a:avLst/>
            </a:prstGeom>
            <a:noFill/>
          </p:spPr>
          <p:txBody>
            <a:bodyPr wrap="square" rtlCol="0">
              <a:spAutoFit/>
            </a:bodyPr>
            <a:lstStyle/>
            <a:p>
              <a:pPr algn="ctr"/>
              <a:r>
                <a:rPr lang="zh-CN" altLang="en-US"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添加文本</a:t>
              </a:r>
              <a:endParaRPr lang="zh-CN" altLang="en-US"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1" name="组合 110"/>
          <p:cNvGrpSpPr/>
          <p:nvPr/>
        </p:nvGrpSpPr>
        <p:grpSpPr>
          <a:xfrm>
            <a:off x="9361872" y="4399554"/>
            <a:ext cx="1165401" cy="1351376"/>
            <a:chOff x="8875438" y="3715317"/>
            <a:chExt cx="1104889" cy="1281672"/>
          </a:xfrm>
        </p:grpSpPr>
        <p:grpSp>
          <p:nvGrpSpPr>
            <p:cNvPr id="17" name="组合 16"/>
            <p:cNvGrpSpPr/>
            <p:nvPr/>
          </p:nvGrpSpPr>
          <p:grpSpPr>
            <a:xfrm rot="5400000">
              <a:off x="8787047" y="3803708"/>
              <a:ext cx="1281672" cy="1104889"/>
              <a:chOff x="2183816" y="975542"/>
              <a:chExt cx="1632395" cy="1407237"/>
            </a:xfrm>
          </p:grpSpPr>
          <p:sp>
            <p:nvSpPr>
              <p:cNvPr id="21" name="六边形 20"/>
              <p:cNvSpPr/>
              <p:nvPr/>
            </p:nvSpPr>
            <p:spPr>
              <a:xfrm>
                <a:off x="2183817" y="975542"/>
                <a:ext cx="1632394" cy="1407237"/>
              </a:xfrm>
              <a:prstGeom prst="hexagon">
                <a:avLst/>
              </a:prstGeom>
              <a:gradFill flip="none" rotWithShape="1">
                <a:gsLst>
                  <a:gs pos="61000">
                    <a:srgbClr val="F6F6F6"/>
                  </a:gs>
                  <a:gs pos="30000">
                    <a:srgbClr val="E0E0E0"/>
                  </a:gs>
                  <a:gs pos="1000">
                    <a:srgbClr val="DEDEDE"/>
                  </a:gs>
                  <a:gs pos="100000">
                    <a:schemeClr val="bg1"/>
                  </a:gs>
                </a:gsLst>
                <a:lin ang="8100000" scaled="0"/>
                <a:tileRect/>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六边形 21"/>
              <p:cNvSpPr/>
              <p:nvPr/>
            </p:nvSpPr>
            <p:spPr>
              <a:xfrm>
                <a:off x="2183816" y="975542"/>
                <a:ext cx="1632394" cy="1407237"/>
              </a:xfrm>
              <a:prstGeom prst="hexagon">
                <a:avLst/>
              </a:prstGeom>
              <a:gradFill>
                <a:gsLst>
                  <a:gs pos="64000">
                    <a:srgbClr val="F3F3F3"/>
                  </a:gs>
                  <a:gs pos="32000">
                    <a:srgbClr val="DEDEDE"/>
                  </a:gs>
                  <a:gs pos="0">
                    <a:srgbClr val="CBCBCB"/>
                  </a:gs>
                  <a:gs pos="100000">
                    <a:srgbClr val="F9F9F9"/>
                  </a:gs>
                </a:gsLst>
                <a:lin ang="18900000" scaled="0"/>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80" name="文本框 223"/>
            <p:cNvSpPr txBox="1"/>
            <p:nvPr/>
          </p:nvSpPr>
          <p:spPr>
            <a:xfrm>
              <a:off x="9034956" y="4033808"/>
              <a:ext cx="781898" cy="612993"/>
            </a:xfrm>
            <a:prstGeom prst="rect">
              <a:avLst/>
            </a:prstGeom>
            <a:noFill/>
          </p:spPr>
          <p:txBody>
            <a:bodyPr wrap="square" rtlCol="0">
              <a:spAutoFit/>
            </a:bodyPr>
            <a:lstStyle/>
            <a:p>
              <a:pPr algn="ctr"/>
              <a:r>
                <a:rPr lang="zh-CN" altLang="en-US"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添加文本</a:t>
              </a:r>
              <a:endParaRPr lang="zh-CN" altLang="en-US"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2" name="组合 81"/>
          <p:cNvGrpSpPr/>
          <p:nvPr/>
        </p:nvGrpSpPr>
        <p:grpSpPr>
          <a:xfrm>
            <a:off x="2955197" y="3830454"/>
            <a:ext cx="1083364" cy="741421"/>
            <a:chOff x="4467437" y="3103832"/>
            <a:chExt cx="1027112" cy="703178"/>
          </a:xfrm>
        </p:grpSpPr>
        <p:sp>
          <p:nvSpPr>
            <p:cNvPr id="83" name="文本框 146"/>
            <p:cNvSpPr txBox="1"/>
            <p:nvPr/>
          </p:nvSpPr>
          <p:spPr>
            <a:xfrm>
              <a:off x="4467437" y="3103832"/>
              <a:ext cx="1027112" cy="703178"/>
            </a:xfrm>
            <a:prstGeom prst="rect">
              <a:avLst/>
            </a:prstGeom>
            <a:noFill/>
          </p:spPr>
          <p:txBody>
            <a:bodyPr wrap="square" rtlCol="0">
              <a:spAutoFit/>
            </a:bodyPr>
            <a:lstStyle/>
            <a:p>
              <a:pPr algn="ctr"/>
              <a:r>
                <a:rPr lang="en-US" altLang="zh-CN" sz="422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422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文本框 147"/>
            <p:cNvSpPr txBox="1"/>
            <p:nvPr/>
          </p:nvSpPr>
          <p:spPr>
            <a:xfrm>
              <a:off x="5165985" y="3177478"/>
              <a:ext cx="267419" cy="526663"/>
            </a:xfrm>
            <a:prstGeom prst="rect">
              <a:avLst/>
            </a:prstGeom>
            <a:noFill/>
          </p:spPr>
          <p:txBody>
            <a:bodyPr vert="vert270" wrap="square" rtlCol="0">
              <a:spAutoFit/>
            </a:bodyPr>
            <a:lstStyle/>
            <a:p>
              <a:pPr algn="ctr"/>
              <a:r>
                <a:rPr lang="en-US" altLang="zh-CN" sz="635" dirty="0">
                  <a:solidFill>
                    <a:schemeClr val="bg1"/>
                  </a:solidFill>
                  <a:latin typeface="Arial" panose="020B0604020202020204" pitchFamily="34" charset="0"/>
                  <a:ea typeface="微软雅黑" panose="020B0503020204020204" pitchFamily="34" charset="-122"/>
                  <a:sym typeface="Arial" panose="020B0604020202020204" pitchFamily="34" charset="0"/>
                </a:rPr>
                <a:t>OPTION04</a:t>
              </a:r>
              <a:endParaRPr lang="zh-CN" altLang="en-US" sz="6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9" name="组合 98"/>
          <p:cNvGrpSpPr/>
          <p:nvPr/>
        </p:nvGrpSpPr>
        <p:grpSpPr>
          <a:xfrm>
            <a:off x="2331478" y="4411657"/>
            <a:ext cx="1165401" cy="1351376"/>
            <a:chOff x="2210085" y="3726796"/>
            <a:chExt cx="1104889" cy="1281672"/>
          </a:xfrm>
        </p:grpSpPr>
        <p:grpSp>
          <p:nvGrpSpPr>
            <p:cNvPr id="85" name="组合 84"/>
            <p:cNvGrpSpPr/>
            <p:nvPr/>
          </p:nvGrpSpPr>
          <p:grpSpPr>
            <a:xfrm rot="5400000">
              <a:off x="2121694" y="3815187"/>
              <a:ext cx="1281672" cy="1104889"/>
              <a:chOff x="2183816" y="975542"/>
              <a:chExt cx="1632395" cy="1407237"/>
            </a:xfrm>
          </p:grpSpPr>
          <p:sp>
            <p:nvSpPr>
              <p:cNvPr id="86" name="六边形 85"/>
              <p:cNvSpPr/>
              <p:nvPr/>
            </p:nvSpPr>
            <p:spPr>
              <a:xfrm>
                <a:off x="2183817" y="975542"/>
                <a:ext cx="1632394" cy="1407237"/>
              </a:xfrm>
              <a:prstGeom prst="hexagon">
                <a:avLst/>
              </a:prstGeom>
              <a:gradFill flip="none" rotWithShape="1">
                <a:gsLst>
                  <a:gs pos="61000">
                    <a:srgbClr val="F6F6F6"/>
                  </a:gs>
                  <a:gs pos="30000">
                    <a:srgbClr val="E0E0E0"/>
                  </a:gs>
                  <a:gs pos="1000">
                    <a:srgbClr val="DEDEDE"/>
                  </a:gs>
                  <a:gs pos="100000">
                    <a:schemeClr val="bg1"/>
                  </a:gs>
                </a:gsLst>
                <a:lin ang="8100000" scaled="0"/>
                <a:tileRect/>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7" name="六边形 86"/>
              <p:cNvSpPr/>
              <p:nvPr/>
            </p:nvSpPr>
            <p:spPr>
              <a:xfrm>
                <a:off x="2183816" y="975542"/>
                <a:ext cx="1632394" cy="1407237"/>
              </a:xfrm>
              <a:prstGeom prst="hexagon">
                <a:avLst/>
              </a:prstGeom>
              <a:gradFill>
                <a:gsLst>
                  <a:gs pos="64000">
                    <a:srgbClr val="F3F3F3"/>
                  </a:gs>
                  <a:gs pos="32000">
                    <a:srgbClr val="DEDEDE"/>
                  </a:gs>
                  <a:gs pos="0">
                    <a:srgbClr val="CBCBCB"/>
                  </a:gs>
                  <a:gs pos="100000">
                    <a:srgbClr val="F9F9F9"/>
                  </a:gs>
                </a:gsLst>
                <a:lin ang="18900000" scaled="0"/>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00" name="文本框 220"/>
            <p:cNvSpPr txBox="1"/>
            <p:nvPr/>
          </p:nvSpPr>
          <p:spPr>
            <a:xfrm>
              <a:off x="2367523" y="4051763"/>
              <a:ext cx="781898" cy="612993"/>
            </a:xfrm>
            <a:prstGeom prst="rect">
              <a:avLst/>
            </a:prstGeom>
            <a:noFill/>
          </p:spPr>
          <p:txBody>
            <a:bodyPr wrap="square" rtlCol="0">
              <a:spAutoFit/>
            </a:bodyPr>
            <a:lstStyle/>
            <a:p>
              <a:pPr algn="ctr"/>
              <a:r>
                <a:rPr lang="zh-CN" altLang="en-US"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添加文本</a:t>
              </a:r>
              <a:endParaRPr lang="zh-CN" altLang="en-US"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7" name="组合 106"/>
          <p:cNvGrpSpPr/>
          <p:nvPr/>
        </p:nvGrpSpPr>
        <p:grpSpPr>
          <a:xfrm>
            <a:off x="3549275" y="4418485"/>
            <a:ext cx="1165401" cy="1351376"/>
            <a:chOff x="3364650" y="3733272"/>
            <a:chExt cx="1104889" cy="1281672"/>
          </a:xfrm>
        </p:grpSpPr>
        <p:grpSp>
          <p:nvGrpSpPr>
            <p:cNvPr id="88" name="组合 87"/>
            <p:cNvGrpSpPr/>
            <p:nvPr/>
          </p:nvGrpSpPr>
          <p:grpSpPr>
            <a:xfrm rot="5400000">
              <a:off x="3276259" y="3821663"/>
              <a:ext cx="1281672" cy="1104889"/>
              <a:chOff x="2183816" y="975542"/>
              <a:chExt cx="1632395" cy="1407237"/>
            </a:xfrm>
          </p:grpSpPr>
          <p:sp>
            <p:nvSpPr>
              <p:cNvPr id="89" name="六边形 88"/>
              <p:cNvSpPr/>
              <p:nvPr/>
            </p:nvSpPr>
            <p:spPr>
              <a:xfrm>
                <a:off x="2183817" y="975542"/>
                <a:ext cx="1632394" cy="1407237"/>
              </a:xfrm>
              <a:prstGeom prst="hexagon">
                <a:avLst/>
              </a:prstGeom>
              <a:gradFill flip="none" rotWithShape="1">
                <a:gsLst>
                  <a:gs pos="61000">
                    <a:srgbClr val="F6F6F6"/>
                  </a:gs>
                  <a:gs pos="30000">
                    <a:srgbClr val="E0E0E0"/>
                  </a:gs>
                  <a:gs pos="1000">
                    <a:srgbClr val="DEDEDE"/>
                  </a:gs>
                  <a:gs pos="100000">
                    <a:schemeClr val="bg1"/>
                  </a:gs>
                </a:gsLst>
                <a:lin ang="8100000" scaled="0"/>
                <a:tileRect/>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0" name="六边形 89"/>
              <p:cNvSpPr/>
              <p:nvPr/>
            </p:nvSpPr>
            <p:spPr>
              <a:xfrm>
                <a:off x="2183816" y="975542"/>
                <a:ext cx="1632394" cy="1407237"/>
              </a:xfrm>
              <a:prstGeom prst="hexagon">
                <a:avLst/>
              </a:prstGeom>
              <a:gradFill>
                <a:gsLst>
                  <a:gs pos="64000">
                    <a:srgbClr val="F3F3F3"/>
                  </a:gs>
                  <a:gs pos="32000">
                    <a:srgbClr val="DEDEDE"/>
                  </a:gs>
                  <a:gs pos="0">
                    <a:srgbClr val="CBCBCB"/>
                  </a:gs>
                  <a:gs pos="100000">
                    <a:srgbClr val="F9F9F9"/>
                  </a:gs>
                </a:gsLst>
                <a:lin ang="18900000" scaled="0"/>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01" name="文本框 221"/>
            <p:cNvSpPr txBox="1"/>
            <p:nvPr/>
          </p:nvSpPr>
          <p:spPr>
            <a:xfrm>
              <a:off x="3513958" y="4051763"/>
              <a:ext cx="781898" cy="612993"/>
            </a:xfrm>
            <a:prstGeom prst="rect">
              <a:avLst/>
            </a:prstGeom>
            <a:noFill/>
          </p:spPr>
          <p:txBody>
            <a:bodyPr wrap="square" rtlCol="0">
              <a:spAutoFit/>
            </a:bodyPr>
            <a:lstStyle/>
            <a:p>
              <a:pPr algn="ctr"/>
              <a:r>
                <a:rPr lang="zh-CN" altLang="en-US"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添加文本</a:t>
              </a:r>
              <a:endParaRPr lang="zh-CN" altLang="en-US"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4" name="组合 113"/>
          <p:cNvGrpSpPr/>
          <p:nvPr/>
        </p:nvGrpSpPr>
        <p:grpSpPr>
          <a:xfrm>
            <a:off x="2931841" y="5513109"/>
            <a:ext cx="1165401" cy="1351376"/>
            <a:chOff x="2779275" y="4771434"/>
            <a:chExt cx="1104889" cy="1281672"/>
          </a:xfrm>
        </p:grpSpPr>
        <p:grpSp>
          <p:nvGrpSpPr>
            <p:cNvPr id="91" name="组合 90"/>
            <p:cNvGrpSpPr/>
            <p:nvPr/>
          </p:nvGrpSpPr>
          <p:grpSpPr>
            <a:xfrm rot="5400000">
              <a:off x="2690884" y="4859825"/>
              <a:ext cx="1281672" cy="1104889"/>
              <a:chOff x="2183816" y="975542"/>
              <a:chExt cx="1632395" cy="1407237"/>
            </a:xfrm>
          </p:grpSpPr>
          <p:sp>
            <p:nvSpPr>
              <p:cNvPr id="92" name="六边形 91"/>
              <p:cNvSpPr/>
              <p:nvPr/>
            </p:nvSpPr>
            <p:spPr>
              <a:xfrm>
                <a:off x="2183817" y="975542"/>
                <a:ext cx="1632394" cy="1407237"/>
              </a:xfrm>
              <a:prstGeom prst="hexagon">
                <a:avLst/>
              </a:prstGeom>
              <a:gradFill flip="none" rotWithShape="1">
                <a:gsLst>
                  <a:gs pos="61000">
                    <a:srgbClr val="F6F6F6"/>
                  </a:gs>
                  <a:gs pos="30000">
                    <a:srgbClr val="E0E0E0"/>
                  </a:gs>
                  <a:gs pos="1000">
                    <a:srgbClr val="DEDEDE"/>
                  </a:gs>
                  <a:gs pos="100000">
                    <a:schemeClr val="bg1"/>
                  </a:gs>
                </a:gsLst>
                <a:lin ang="8100000" scaled="0"/>
                <a:tileRect/>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3" name="六边形 92"/>
              <p:cNvSpPr/>
              <p:nvPr/>
            </p:nvSpPr>
            <p:spPr>
              <a:xfrm>
                <a:off x="2183816" y="975542"/>
                <a:ext cx="1632394" cy="1407237"/>
              </a:xfrm>
              <a:prstGeom prst="hexagon">
                <a:avLst/>
              </a:prstGeom>
              <a:gradFill>
                <a:gsLst>
                  <a:gs pos="64000">
                    <a:srgbClr val="F3F3F3"/>
                  </a:gs>
                  <a:gs pos="32000">
                    <a:srgbClr val="DEDEDE"/>
                  </a:gs>
                  <a:gs pos="0">
                    <a:srgbClr val="CBCBCB"/>
                  </a:gs>
                  <a:gs pos="100000">
                    <a:srgbClr val="F9F9F9"/>
                  </a:gs>
                </a:gsLst>
                <a:lin ang="18900000" scaled="0"/>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2" name="Group 11"/>
            <p:cNvGrpSpPr>
              <a:grpSpLocks noChangeAspect="1"/>
            </p:cNvGrpSpPr>
            <p:nvPr/>
          </p:nvGrpSpPr>
          <p:grpSpPr bwMode="auto">
            <a:xfrm>
              <a:off x="3081417" y="5185552"/>
              <a:ext cx="580167" cy="504290"/>
              <a:chOff x="4838" y="1902"/>
              <a:chExt cx="497" cy="432"/>
            </a:xfrm>
            <a:solidFill>
              <a:srgbClr val="663A77"/>
            </a:solidFill>
          </p:grpSpPr>
          <p:sp>
            <p:nvSpPr>
              <p:cNvPr id="103" name="Freeform 12"/>
              <p:cNvSpPr>
                <a:spLocks noEditPoints="1"/>
              </p:cNvSpPr>
              <p:nvPr/>
            </p:nvSpPr>
            <p:spPr bwMode="auto">
              <a:xfrm>
                <a:off x="5001" y="1999"/>
                <a:ext cx="334" cy="335"/>
              </a:xfrm>
              <a:custGeom>
                <a:avLst/>
                <a:gdLst>
                  <a:gd name="T0" fmla="*/ 9 w 80"/>
                  <a:gd name="T1" fmla="*/ 19 h 80"/>
                  <a:gd name="T2" fmla="*/ 10 w 80"/>
                  <a:gd name="T3" fmla="*/ 26 h 80"/>
                  <a:gd name="T4" fmla="*/ 5 w 80"/>
                  <a:gd name="T5" fmla="*/ 27 h 80"/>
                  <a:gd name="T6" fmla="*/ 0 w 80"/>
                  <a:gd name="T7" fmla="*/ 31 h 80"/>
                  <a:gd name="T8" fmla="*/ 3 w 80"/>
                  <a:gd name="T9" fmla="*/ 37 h 80"/>
                  <a:gd name="T10" fmla="*/ 7 w 80"/>
                  <a:gd name="T11" fmla="*/ 42 h 80"/>
                  <a:gd name="T12" fmla="*/ 3 w 80"/>
                  <a:gd name="T13" fmla="*/ 46 h 80"/>
                  <a:gd name="T14" fmla="*/ 1 w 80"/>
                  <a:gd name="T15" fmla="*/ 52 h 80"/>
                  <a:gd name="T16" fmla="*/ 7 w 80"/>
                  <a:gd name="T17" fmla="*/ 56 h 80"/>
                  <a:gd name="T18" fmla="*/ 11 w 80"/>
                  <a:gd name="T19" fmla="*/ 57 h 80"/>
                  <a:gd name="T20" fmla="*/ 11 w 80"/>
                  <a:gd name="T21" fmla="*/ 63 h 80"/>
                  <a:gd name="T22" fmla="*/ 13 w 80"/>
                  <a:gd name="T23" fmla="*/ 70 h 80"/>
                  <a:gd name="T24" fmla="*/ 19 w 80"/>
                  <a:gd name="T25" fmla="*/ 70 h 80"/>
                  <a:gd name="T26" fmla="*/ 25 w 80"/>
                  <a:gd name="T27" fmla="*/ 70 h 80"/>
                  <a:gd name="T28" fmla="*/ 27 w 80"/>
                  <a:gd name="T29" fmla="*/ 74 h 80"/>
                  <a:gd name="T30" fmla="*/ 31 w 80"/>
                  <a:gd name="T31" fmla="*/ 79 h 80"/>
                  <a:gd name="T32" fmla="*/ 37 w 80"/>
                  <a:gd name="T33" fmla="*/ 76 h 80"/>
                  <a:gd name="T34" fmla="*/ 42 w 80"/>
                  <a:gd name="T35" fmla="*/ 73 h 80"/>
                  <a:gd name="T36" fmla="*/ 46 w 80"/>
                  <a:gd name="T37" fmla="*/ 76 h 80"/>
                  <a:gd name="T38" fmla="*/ 52 w 80"/>
                  <a:gd name="T39" fmla="*/ 78 h 80"/>
                  <a:gd name="T40" fmla="*/ 56 w 80"/>
                  <a:gd name="T41" fmla="*/ 73 h 80"/>
                  <a:gd name="T42" fmla="*/ 58 w 80"/>
                  <a:gd name="T43" fmla="*/ 67 h 80"/>
                  <a:gd name="T44" fmla="*/ 63 w 80"/>
                  <a:gd name="T45" fmla="*/ 68 h 80"/>
                  <a:gd name="T46" fmla="*/ 69 w 80"/>
                  <a:gd name="T47" fmla="*/ 67 h 80"/>
                  <a:gd name="T48" fmla="*/ 70 w 80"/>
                  <a:gd name="T49" fmla="*/ 60 h 80"/>
                  <a:gd name="T50" fmla="*/ 69 w 80"/>
                  <a:gd name="T51" fmla="*/ 54 h 80"/>
                  <a:gd name="T52" fmla="*/ 74 w 80"/>
                  <a:gd name="T53" fmla="*/ 53 h 80"/>
                  <a:gd name="T54" fmla="*/ 79 w 80"/>
                  <a:gd name="T55" fmla="*/ 48 h 80"/>
                  <a:gd name="T56" fmla="*/ 76 w 80"/>
                  <a:gd name="T57" fmla="*/ 42 h 80"/>
                  <a:gd name="T58" fmla="*/ 72 w 80"/>
                  <a:gd name="T59" fmla="*/ 37 h 80"/>
                  <a:gd name="T60" fmla="*/ 76 w 80"/>
                  <a:gd name="T61" fmla="*/ 34 h 80"/>
                  <a:gd name="T62" fmla="*/ 78 w 80"/>
                  <a:gd name="T63" fmla="*/ 27 h 80"/>
                  <a:gd name="T64" fmla="*/ 73 w 80"/>
                  <a:gd name="T65" fmla="*/ 24 h 80"/>
                  <a:gd name="T66" fmla="*/ 67 w 80"/>
                  <a:gd name="T67" fmla="*/ 21 h 80"/>
                  <a:gd name="T68" fmla="*/ 68 w 80"/>
                  <a:gd name="T69" fmla="*/ 16 h 80"/>
                  <a:gd name="T70" fmla="*/ 67 w 80"/>
                  <a:gd name="T71" fmla="*/ 10 h 80"/>
                  <a:gd name="T72" fmla="*/ 60 w 80"/>
                  <a:gd name="T73" fmla="*/ 9 h 80"/>
                  <a:gd name="T74" fmla="*/ 54 w 80"/>
                  <a:gd name="T75" fmla="*/ 10 h 80"/>
                  <a:gd name="T76" fmla="*/ 52 w 80"/>
                  <a:gd name="T77" fmla="*/ 5 h 80"/>
                  <a:gd name="T78" fmla="*/ 48 w 80"/>
                  <a:gd name="T79" fmla="*/ 0 h 80"/>
                  <a:gd name="T80" fmla="*/ 42 w 80"/>
                  <a:gd name="T81" fmla="*/ 3 h 80"/>
                  <a:gd name="T82" fmla="*/ 37 w 80"/>
                  <a:gd name="T83" fmla="*/ 7 h 80"/>
                  <a:gd name="T84" fmla="*/ 33 w 80"/>
                  <a:gd name="T85" fmla="*/ 3 h 80"/>
                  <a:gd name="T86" fmla="*/ 27 w 80"/>
                  <a:gd name="T87" fmla="*/ 1 h 80"/>
                  <a:gd name="T88" fmla="*/ 23 w 80"/>
                  <a:gd name="T89" fmla="*/ 7 h 80"/>
                  <a:gd name="T90" fmla="*/ 21 w 80"/>
                  <a:gd name="T91" fmla="*/ 13 h 80"/>
                  <a:gd name="T92" fmla="*/ 16 w 80"/>
                  <a:gd name="T93" fmla="*/ 11 h 80"/>
                  <a:gd name="T94" fmla="*/ 10 w 80"/>
                  <a:gd name="T95" fmla="*/ 13 h 80"/>
                  <a:gd name="T96" fmla="*/ 9 w 80"/>
                  <a:gd name="T97" fmla="*/ 19 h 80"/>
                  <a:gd name="T98" fmla="*/ 32 w 80"/>
                  <a:gd name="T99" fmla="*/ 18 h 80"/>
                  <a:gd name="T100" fmla="*/ 62 w 80"/>
                  <a:gd name="T101" fmla="*/ 33 h 80"/>
                  <a:gd name="T102" fmla="*/ 47 w 80"/>
                  <a:gd name="T103" fmla="*/ 62 h 80"/>
                  <a:gd name="T104" fmla="*/ 18 w 80"/>
                  <a:gd name="T105" fmla="*/ 47 h 80"/>
                  <a:gd name="T106" fmla="*/ 32 w 80"/>
                  <a:gd name="T107" fmla="*/ 1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80">
                    <a:moveTo>
                      <a:pt x="9" y="19"/>
                    </a:moveTo>
                    <a:cubicBezTo>
                      <a:pt x="11" y="21"/>
                      <a:pt x="10" y="25"/>
                      <a:pt x="10" y="26"/>
                    </a:cubicBezTo>
                    <a:cubicBezTo>
                      <a:pt x="9" y="27"/>
                      <a:pt x="7" y="27"/>
                      <a:pt x="5" y="27"/>
                    </a:cubicBezTo>
                    <a:cubicBezTo>
                      <a:pt x="3" y="26"/>
                      <a:pt x="1" y="28"/>
                      <a:pt x="0" y="31"/>
                    </a:cubicBezTo>
                    <a:cubicBezTo>
                      <a:pt x="0" y="34"/>
                      <a:pt x="1" y="37"/>
                      <a:pt x="3" y="37"/>
                    </a:cubicBezTo>
                    <a:cubicBezTo>
                      <a:pt x="5" y="38"/>
                      <a:pt x="7" y="41"/>
                      <a:pt x="7" y="42"/>
                    </a:cubicBezTo>
                    <a:cubicBezTo>
                      <a:pt x="7" y="44"/>
                      <a:pt x="5" y="45"/>
                      <a:pt x="3" y="46"/>
                    </a:cubicBezTo>
                    <a:cubicBezTo>
                      <a:pt x="1" y="47"/>
                      <a:pt x="0" y="49"/>
                      <a:pt x="1" y="52"/>
                    </a:cubicBezTo>
                    <a:cubicBezTo>
                      <a:pt x="2" y="55"/>
                      <a:pt x="4" y="57"/>
                      <a:pt x="7" y="56"/>
                    </a:cubicBezTo>
                    <a:cubicBezTo>
                      <a:pt x="9" y="55"/>
                      <a:pt x="11" y="56"/>
                      <a:pt x="11" y="57"/>
                    </a:cubicBezTo>
                    <a:cubicBezTo>
                      <a:pt x="12" y="58"/>
                      <a:pt x="13" y="62"/>
                      <a:pt x="11" y="63"/>
                    </a:cubicBezTo>
                    <a:cubicBezTo>
                      <a:pt x="10" y="65"/>
                      <a:pt x="10" y="68"/>
                      <a:pt x="13" y="70"/>
                    </a:cubicBezTo>
                    <a:cubicBezTo>
                      <a:pt x="15" y="72"/>
                      <a:pt x="18" y="72"/>
                      <a:pt x="19" y="70"/>
                    </a:cubicBezTo>
                    <a:cubicBezTo>
                      <a:pt x="20" y="69"/>
                      <a:pt x="24" y="69"/>
                      <a:pt x="25" y="70"/>
                    </a:cubicBezTo>
                    <a:cubicBezTo>
                      <a:pt x="27" y="70"/>
                      <a:pt x="27" y="72"/>
                      <a:pt x="27" y="74"/>
                    </a:cubicBezTo>
                    <a:cubicBezTo>
                      <a:pt x="26" y="76"/>
                      <a:pt x="28" y="78"/>
                      <a:pt x="31" y="79"/>
                    </a:cubicBezTo>
                    <a:cubicBezTo>
                      <a:pt x="34" y="80"/>
                      <a:pt x="37" y="79"/>
                      <a:pt x="37" y="76"/>
                    </a:cubicBezTo>
                    <a:cubicBezTo>
                      <a:pt x="37" y="74"/>
                      <a:pt x="41" y="73"/>
                      <a:pt x="42" y="73"/>
                    </a:cubicBezTo>
                    <a:cubicBezTo>
                      <a:pt x="43" y="72"/>
                      <a:pt x="45" y="74"/>
                      <a:pt x="46" y="76"/>
                    </a:cubicBezTo>
                    <a:cubicBezTo>
                      <a:pt x="46" y="78"/>
                      <a:pt x="49" y="79"/>
                      <a:pt x="52" y="78"/>
                    </a:cubicBezTo>
                    <a:cubicBezTo>
                      <a:pt x="55" y="77"/>
                      <a:pt x="56" y="75"/>
                      <a:pt x="56" y="73"/>
                    </a:cubicBezTo>
                    <a:cubicBezTo>
                      <a:pt x="55" y="71"/>
                      <a:pt x="57" y="68"/>
                      <a:pt x="58" y="67"/>
                    </a:cubicBezTo>
                    <a:cubicBezTo>
                      <a:pt x="59" y="66"/>
                      <a:pt x="61" y="67"/>
                      <a:pt x="63" y="68"/>
                    </a:cubicBezTo>
                    <a:cubicBezTo>
                      <a:pt x="65" y="70"/>
                      <a:pt x="67" y="69"/>
                      <a:pt x="69" y="67"/>
                    </a:cubicBezTo>
                    <a:cubicBezTo>
                      <a:pt x="71" y="65"/>
                      <a:pt x="72" y="62"/>
                      <a:pt x="70" y="60"/>
                    </a:cubicBezTo>
                    <a:cubicBezTo>
                      <a:pt x="69" y="59"/>
                      <a:pt x="69" y="55"/>
                      <a:pt x="69" y="54"/>
                    </a:cubicBezTo>
                    <a:cubicBezTo>
                      <a:pt x="70" y="53"/>
                      <a:pt x="72" y="52"/>
                      <a:pt x="74" y="53"/>
                    </a:cubicBezTo>
                    <a:cubicBezTo>
                      <a:pt x="76" y="53"/>
                      <a:pt x="78" y="51"/>
                      <a:pt x="79" y="48"/>
                    </a:cubicBezTo>
                    <a:cubicBezTo>
                      <a:pt x="80" y="45"/>
                      <a:pt x="78" y="43"/>
                      <a:pt x="76" y="42"/>
                    </a:cubicBezTo>
                    <a:cubicBezTo>
                      <a:pt x="74" y="42"/>
                      <a:pt x="72" y="38"/>
                      <a:pt x="72" y="37"/>
                    </a:cubicBezTo>
                    <a:cubicBezTo>
                      <a:pt x="72" y="36"/>
                      <a:pt x="74" y="34"/>
                      <a:pt x="76" y="34"/>
                    </a:cubicBezTo>
                    <a:cubicBezTo>
                      <a:pt x="78" y="33"/>
                      <a:pt x="79" y="30"/>
                      <a:pt x="78" y="27"/>
                    </a:cubicBezTo>
                    <a:cubicBezTo>
                      <a:pt x="77" y="25"/>
                      <a:pt x="75" y="23"/>
                      <a:pt x="73" y="24"/>
                    </a:cubicBezTo>
                    <a:cubicBezTo>
                      <a:pt x="71" y="24"/>
                      <a:pt x="67" y="22"/>
                      <a:pt x="67" y="21"/>
                    </a:cubicBezTo>
                    <a:cubicBezTo>
                      <a:pt x="66" y="20"/>
                      <a:pt x="66" y="18"/>
                      <a:pt x="68" y="16"/>
                    </a:cubicBezTo>
                    <a:cubicBezTo>
                      <a:pt x="69" y="15"/>
                      <a:pt x="69" y="12"/>
                      <a:pt x="67" y="10"/>
                    </a:cubicBezTo>
                    <a:cubicBezTo>
                      <a:pt x="64" y="8"/>
                      <a:pt x="61" y="8"/>
                      <a:pt x="60" y="9"/>
                    </a:cubicBezTo>
                    <a:cubicBezTo>
                      <a:pt x="59" y="11"/>
                      <a:pt x="55" y="10"/>
                      <a:pt x="54" y="10"/>
                    </a:cubicBezTo>
                    <a:cubicBezTo>
                      <a:pt x="52" y="9"/>
                      <a:pt x="52" y="7"/>
                      <a:pt x="52" y="5"/>
                    </a:cubicBezTo>
                    <a:cubicBezTo>
                      <a:pt x="53" y="3"/>
                      <a:pt x="51" y="1"/>
                      <a:pt x="48" y="0"/>
                    </a:cubicBezTo>
                    <a:cubicBezTo>
                      <a:pt x="45" y="0"/>
                      <a:pt x="42" y="1"/>
                      <a:pt x="42" y="3"/>
                    </a:cubicBezTo>
                    <a:cubicBezTo>
                      <a:pt x="42" y="5"/>
                      <a:pt x="38" y="7"/>
                      <a:pt x="37" y="7"/>
                    </a:cubicBezTo>
                    <a:cubicBezTo>
                      <a:pt x="36" y="7"/>
                      <a:pt x="34" y="5"/>
                      <a:pt x="33" y="3"/>
                    </a:cubicBezTo>
                    <a:cubicBezTo>
                      <a:pt x="33" y="1"/>
                      <a:pt x="30" y="1"/>
                      <a:pt x="27" y="1"/>
                    </a:cubicBezTo>
                    <a:cubicBezTo>
                      <a:pt x="24" y="2"/>
                      <a:pt x="23" y="5"/>
                      <a:pt x="23" y="7"/>
                    </a:cubicBezTo>
                    <a:cubicBezTo>
                      <a:pt x="24" y="9"/>
                      <a:pt x="22" y="12"/>
                      <a:pt x="21" y="13"/>
                    </a:cubicBezTo>
                    <a:cubicBezTo>
                      <a:pt x="20" y="13"/>
                      <a:pt x="18" y="13"/>
                      <a:pt x="16" y="11"/>
                    </a:cubicBezTo>
                    <a:cubicBezTo>
                      <a:pt x="15" y="10"/>
                      <a:pt x="12" y="11"/>
                      <a:pt x="10" y="13"/>
                    </a:cubicBezTo>
                    <a:cubicBezTo>
                      <a:pt x="8" y="15"/>
                      <a:pt x="7" y="18"/>
                      <a:pt x="9" y="19"/>
                    </a:cubicBezTo>
                    <a:close/>
                    <a:moveTo>
                      <a:pt x="32" y="18"/>
                    </a:moveTo>
                    <a:cubicBezTo>
                      <a:pt x="45" y="14"/>
                      <a:pt x="58" y="21"/>
                      <a:pt x="62" y="33"/>
                    </a:cubicBezTo>
                    <a:cubicBezTo>
                      <a:pt x="65" y="45"/>
                      <a:pt x="59" y="58"/>
                      <a:pt x="47" y="62"/>
                    </a:cubicBezTo>
                    <a:cubicBezTo>
                      <a:pt x="34" y="66"/>
                      <a:pt x="21" y="59"/>
                      <a:pt x="18" y="47"/>
                    </a:cubicBezTo>
                    <a:cubicBezTo>
                      <a:pt x="14" y="35"/>
                      <a:pt x="20" y="22"/>
                      <a:pt x="32" y="18"/>
                    </a:cubicBezTo>
                    <a:close/>
                  </a:path>
                </a:pathLst>
              </a:custGeom>
              <a:solidFill>
                <a:schemeClr val="accent1"/>
              </a:soli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 name="Freeform 13"/>
              <p:cNvSpPr>
                <a:spLocks noEditPoints="1"/>
              </p:cNvSpPr>
              <p:nvPr/>
            </p:nvSpPr>
            <p:spPr bwMode="auto">
              <a:xfrm>
                <a:off x="4838" y="1902"/>
                <a:ext cx="217" cy="214"/>
              </a:xfrm>
              <a:custGeom>
                <a:avLst/>
                <a:gdLst>
                  <a:gd name="T0" fmla="*/ 6 w 52"/>
                  <a:gd name="T1" fmla="*/ 12 h 51"/>
                  <a:gd name="T2" fmla="*/ 7 w 52"/>
                  <a:gd name="T3" fmla="*/ 16 h 51"/>
                  <a:gd name="T4" fmla="*/ 4 w 52"/>
                  <a:gd name="T5" fmla="*/ 17 h 51"/>
                  <a:gd name="T6" fmla="*/ 1 w 52"/>
                  <a:gd name="T7" fmla="*/ 20 h 51"/>
                  <a:gd name="T8" fmla="*/ 3 w 52"/>
                  <a:gd name="T9" fmla="*/ 24 h 51"/>
                  <a:gd name="T10" fmla="*/ 5 w 52"/>
                  <a:gd name="T11" fmla="*/ 27 h 51"/>
                  <a:gd name="T12" fmla="*/ 3 w 52"/>
                  <a:gd name="T13" fmla="*/ 29 h 51"/>
                  <a:gd name="T14" fmla="*/ 1 w 52"/>
                  <a:gd name="T15" fmla="*/ 33 h 51"/>
                  <a:gd name="T16" fmla="*/ 5 w 52"/>
                  <a:gd name="T17" fmla="*/ 36 h 51"/>
                  <a:gd name="T18" fmla="*/ 8 w 52"/>
                  <a:gd name="T19" fmla="*/ 36 h 51"/>
                  <a:gd name="T20" fmla="*/ 8 w 52"/>
                  <a:gd name="T21" fmla="*/ 41 h 51"/>
                  <a:gd name="T22" fmla="*/ 9 w 52"/>
                  <a:gd name="T23" fmla="*/ 45 h 51"/>
                  <a:gd name="T24" fmla="*/ 13 w 52"/>
                  <a:gd name="T25" fmla="*/ 45 h 51"/>
                  <a:gd name="T26" fmla="*/ 17 w 52"/>
                  <a:gd name="T27" fmla="*/ 45 h 51"/>
                  <a:gd name="T28" fmla="*/ 18 w 52"/>
                  <a:gd name="T29" fmla="*/ 48 h 51"/>
                  <a:gd name="T30" fmla="*/ 21 w 52"/>
                  <a:gd name="T31" fmla="*/ 51 h 51"/>
                  <a:gd name="T32" fmla="*/ 25 w 52"/>
                  <a:gd name="T33" fmla="*/ 49 h 51"/>
                  <a:gd name="T34" fmla="*/ 28 w 52"/>
                  <a:gd name="T35" fmla="*/ 47 h 51"/>
                  <a:gd name="T36" fmla="*/ 30 w 52"/>
                  <a:gd name="T37" fmla="*/ 49 h 51"/>
                  <a:gd name="T38" fmla="*/ 34 w 52"/>
                  <a:gd name="T39" fmla="*/ 50 h 51"/>
                  <a:gd name="T40" fmla="*/ 37 w 52"/>
                  <a:gd name="T41" fmla="*/ 47 h 51"/>
                  <a:gd name="T42" fmla="*/ 38 w 52"/>
                  <a:gd name="T43" fmla="*/ 43 h 51"/>
                  <a:gd name="T44" fmla="*/ 41 w 52"/>
                  <a:gd name="T45" fmla="*/ 44 h 51"/>
                  <a:gd name="T46" fmla="*/ 45 w 52"/>
                  <a:gd name="T47" fmla="*/ 43 h 51"/>
                  <a:gd name="T48" fmla="*/ 46 w 52"/>
                  <a:gd name="T49" fmla="*/ 39 h 51"/>
                  <a:gd name="T50" fmla="*/ 45 w 52"/>
                  <a:gd name="T51" fmla="*/ 35 h 51"/>
                  <a:gd name="T52" fmla="*/ 48 w 52"/>
                  <a:gd name="T53" fmla="*/ 34 h 51"/>
                  <a:gd name="T54" fmla="*/ 51 w 52"/>
                  <a:gd name="T55" fmla="*/ 31 h 51"/>
                  <a:gd name="T56" fmla="*/ 50 w 52"/>
                  <a:gd name="T57" fmla="*/ 27 h 51"/>
                  <a:gd name="T58" fmla="*/ 47 w 52"/>
                  <a:gd name="T59" fmla="*/ 24 h 51"/>
                  <a:gd name="T60" fmla="*/ 49 w 52"/>
                  <a:gd name="T61" fmla="*/ 22 h 51"/>
                  <a:gd name="T62" fmla="*/ 51 w 52"/>
                  <a:gd name="T63" fmla="*/ 18 h 51"/>
                  <a:gd name="T64" fmla="*/ 47 w 52"/>
                  <a:gd name="T65" fmla="*/ 15 h 51"/>
                  <a:gd name="T66" fmla="*/ 44 w 52"/>
                  <a:gd name="T67" fmla="*/ 13 h 51"/>
                  <a:gd name="T68" fmla="*/ 44 w 52"/>
                  <a:gd name="T69" fmla="*/ 10 h 51"/>
                  <a:gd name="T70" fmla="*/ 43 w 52"/>
                  <a:gd name="T71" fmla="*/ 6 h 51"/>
                  <a:gd name="T72" fmla="*/ 39 w 52"/>
                  <a:gd name="T73" fmla="*/ 6 h 51"/>
                  <a:gd name="T74" fmla="*/ 35 w 52"/>
                  <a:gd name="T75" fmla="*/ 6 h 51"/>
                  <a:gd name="T76" fmla="*/ 34 w 52"/>
                  <a:gd name="T77" fmla="*/ 3 h 51"/>
                  <a:gd name="T78" fmla="*/ 32 w 52"/>
                  <a:gd name="T79" fmla="*/ 0 h 51"/>
                  <a:gd name="T80" fmla="*/ 28 w 52"/>
                  <a:gd name="T81" fmla="*/ 2 h 51"/>
                  <a:gd name="T82" fmla="*/ 24 w 52"/>
                  <a:gd name="T83" fmla="*/ 4 h 51"/>
                  <a:gd name="T84" fmla="*/ 22 w 52"/>
                  <a:gd name="T85" fmla="*/ 2 h 51"/>
                  <a:gd name="T86" fmla="*/ 18 w 52"/>
                  <a:gd name="T87" fmla="*/ 1 h 51"/>
                  <a:gd name="T88" fmla="*/ 16 w 52"/>
                  <a:gd name="T89" fmla="*/ 4 h 51"/>
                  <a:gd name="T90" fmla="*/ 14 w 52"/>
                  <a:gd name="T91" fmla="*/ 8 h 51"/>
                  <a:gd name="T92" fmla="*/ 11 w 52"/>
                  <a:gd name="T93" fmla="*/ 7 h 51"/>
                  <a:gd name="T94" fmla="*/ 7 w 52"/>
                  <a:gd name="T95" fmla="*/ 8 h 51"/>
                  <a:gd name="T96" fmla="*/ 6 w 52"/>
                  <a:gd name="T97" fmla="*/ 12 h 51"/>
                  <a:gd name="T98" fmla="*/ 22 w 52"/>
                  <a:gd name="T99" fmla="*/ 11 h 51"/>
                  <a:gd name="T100" fmla="*/ 40 w 52"/>
                  <a:gd name="T101" fmla="*/ 21 h 51"/>
                  <a:gd name="T102" fmla="*/ 31 w 52"/>
                  <a:gd name="T103" fmla="*/ 40 h 51"/>
                  <a:gd name="T104" fmla="*/ 12 w 52"/>
                  <a:gd name="T105" fmla="*/ 30 h 51"/>
                  <a:gd name="T106" fmla="*/ 22 w 52"/>
                  <a:gd name="T107" fmla="*/ 1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1">
                    <a:moveTo>
                      <a:pt x="6" y="12"/>
                    </a:moveTo>
                    <a:cubicBezTo>
                      <a:pt x="7" y="13"/>
                      <a:pt x="7" y="16"/>
                      <a:pt x="7" y="16"/>
                    </a:cubicBezTo>
                    <a:cubicBezTo>
                      <a:pt x="7" y="17"/>
                      <a:pt x="5" y="18"/>
                      <a:pt x="4" y="17"/>
                    </a:cubicBezTo>
                    <a:cubicBezTo>
                      <a:pt x="3" y="17"/>
                      <a:pt x="1" y="18"/>
                      <a:pt x="1" y="20"/>
                    </a:cubicBezTo>
                    <a:cubicBezTo>
                      <a:pt x="0" y="22"/>
                      <a:pt x="1" y="24"/>
                      <a:pt x="3" y="24"/>
                    </a:cubicBezTo>
                    <a:cubicBezTo>
                      <a:pt x="4" y="24"/>
                      <a:pt x="5" y="26"/>
                      <a:pt x="5" y="27"/>
                    </a:cubicBezTo>
                    <a:cubicBezTo>
                      <a:pt x="5" y="28"/>
                      <a:pt x="4" y="29"/>
                      <a:pt x="3" y="29"/>
                    </a:cubicBezTo>
                    <a:cubicBezTo>
                      <a:pt x="1" y="30"/>
                      <a:pt x="1" y="32"/>
                      <a:pt x="1" y="33"/>
                    </a:cubicBezTo>
                    <a:cubicBezTo>
                      <a:pt x="2" y="35"/>
                      <a:pt x="4" y="36"/>
                      <a:pt x="5" y="36"/>
                    </a:cubicBezTo>
                    <a:cubicBezTo>
                      <a:pt x="6" y="36"/>
                      <a:pt x="8" y="36"/>
                      <a:pt x="8" y="36"/>
                    </a:cubicBezTo>
                    <a:cubicBezTo>
                      <a:pt x="8" y="37"/>
                      <a:pt x="9" y="40"/>
                      <a:pt x="8" y="41"/>
                    </a:cubicBezTo>
                    <a:cubicBezTo>
                      <a:pt x="7" y="42"/>
                      <a:pt x="7" y="43"/>
                      <a:pt x="9" y="45"/>
                    </a:cubicBezTo>
                    <a:cubicBezTo>
                      <a:pt x="10" y="46"/>
                      <a:pt x="12" y="46"/>
                      <a:pt x="13" y="45"/>
                    </a:cubicBezTo>
                    <a:cubicBezTo>
                      <a:pt x="14" y="44"/>
                      <a:pt x="16" y="44"/>
                      <a:pt x="17" y="45"/>
                    </a:cubicBezTo>
                    <a:cubicBezTo>
                      <a:pt x="18" y="45"/>
                      <a:pt x="18" y="46"/>
                      <a:pt x="18" y="48"/>
                    </a:cubicBezTo>
                    <a:cubicBezTo>
                      <a:pt x="18" y="49"/>
                      <a:pt x="19" y="50"/>
                      <a:pt x="21" y="51"/>
                    </a:cubicBezTo>
                    <a:cubicBezTo>
                      <a:pt x="22" y="51"/>
                      <a:pt x="24" y="50"/>
                      <a:pt x="25" y="49"/>
                    </a:cubicBezTo>
                    <a:cubicBezTo>
                      <a:pt x="25" y="48"/>
                      <a:pt x="27" y="47"/>
                      <a:pt x="28" y="47"/>
                    </a:cubicBezTo>
                    <a:cubicBezTo>
                      <a:pt x="29" y="47"/>
                      <a:pt x="30" y="48"/>
                      <a:pt x="30" y="49"/>
                    </a:cubicBezTo>
                    <a:cubicBezTo>
                      <a:pt x="30" y="50"/>
                      <a:pt x="32" y="51"/>
                      <a:pt x="34" y="50"/>
                    </a:cubicBezTo>
                    <a:cubicBezTo>
                      <a:pt x="36" y="50"/>
                      <a:pt x="37" y="48"/>
                      <a:pt x="37" y="47"/>
                    </a:cubicBezTo>
                    <a:cubicBezTo>
                      <a:pt x="36" y="45"/>
                      <a:pt x="38" y="43"/>
                      <a:pt x="38" y="43"/>
                    </a:cubicBezTo>
                    <a:cubicBezTo>
                      <a:pt x="39" y="42"/>
                      <a:pt x="40" y="43"/>
                      <a:pt x="41" y="44"/>
                    </a:cubicBezTo>
                    <a:cubicBezTo>
                      <a:pt x="42" y="45"/>
                      <a:pt x="44" y="44"/>
                      <a:pt x="45" y="43"/>
                    </a:cubicBezTo>
                    <a:cubicBezTo>
                      <a:pt x="47" y="42"/>
                      <a:pt x="47" y="40"/>
                      <a:pt x="46" y="39"/>
                    </a:cubicBezTo>
                    <a:cubicBezTo>
                      <a:pt x="45" y="38"/>
                      <a:pt x="45" y="35"/>
                      <a:pt x="45" y="35"/>
                    </a:cubicBezTo>
                    <a:cubicBezTo>
                      <a:pt x="46" y="34"/>
                      <a:pt x="47" y="34"/>
                      <a:pt x="48" y="34"/>
                    </a:cubicBezTo>
                    <a:cubicBezTo>
                      <a:pt x="50" y="34"/>
                      <a:pt x="51" y="33"/>
                      <a:pt x="51" y="31"/>
                    </a:cubicBezTo>
                    <a:cubicBezTo>
                      <a:pt x="52" y="29"/>
                      <a:pt x="51" y="27"/>
                      <a:pt x="50" y="27"/>
                    </a:cubicBezTo>
                    <a:cubicBezTo>
                      <a:pt x="48" y="27"/>
                      <a:pt x="47" y="25"/>
                      <a:pt x="47" y="24"/>
                    </a:cubicBezTo>
                    <a:cubicBezTo>
                      <a:pt x="47" y="23"/>
                      <a:pt x="48" y="22"/>
                      <a:pt x="49" y="22"/>
                    </a:cubicBezTo>
                    <a:cubicBezTo>
                      <a:pt x="51" y="21"/>
                      <a:pt x="51" y="19"/>
                      <a:pt x="51" y="18"/>
                    </a:cubicBezTo>
                    <a:cubicBezTo>
                      <a:pt x="50" y="16"/>
                      <a:pt x="49" y="15"/>
                      <a:pt x="47" y="15"/>
                    </a:cubicBezTo>
                    <a:cubicBezTo>
                      <a:pt x="46" y="16"/>
                      <a:pt x="44" y="14"/>
                      <a:pt x="44" y="13"/>
                    </a:cubicBezTo>
                    <a:cubicBezTo>
                      <a:pt x="43" y="13"/>
                      <a:pt x="43" y="11"/>
                      <a:pt x="44" y="10"/>
                    </a:cubicBezTo>
                    <a:cubicBezTo>
                      <a:pt x="45" y="9"/>
                      <a:pt x="45" y="8"/>
                      <a:pt x="43" y="6"/>
                    </a:cubicBezTo>
                    <a:cubicBezTo>
                      <a:pt x="42" y="5"/>
                      <a:pt x="40" y="5"/>
                      <a:pt x="39" y="6"/>
                    </a:cubicBezTo>
                    <a:cubicBezTo>
                      <a:pt x="38" y="7"/>
                      <a:pt x="36" y="7"/>
                      <a:pt x="35" y="6"/>
                    </a:cubicBezTo>
                    <a:cubicBezTo>
                      <a:pt x="34" y="6"/>
                      <a:pt x="34" y="5"/>
                      <a:pt x="34" y="3"/>
                    </a:cubicBezTo>
                    <a:cubicBezTo>
                      <a:pt x="35" y="2"/>
                      <a:pt x="33" y="1"/>
                      <a:pt x="32" y="0"/>
                    </a:cubicBezTo>
                    <a:cubicBezTo>
                      <a:pt x="30" y="0"/>
                      <a:pt x="28" y="1"/>
                      <a:pt x="28" y="2"/>
                    </a:cubicBezTo>
                    <a:cubicBezTo>
                      <a:pt x="27" y="3"/>
                      <a:pt x="25" y="4"/>
                      <a:pt x="24" y="4"/>
                    </a:cubicBezTo>
                    <a:cubicBezTo>
                      <a:pt x="24" y="4"/>
                      <a:pt x="23" y="3"/>
                      <a:pt x="22" y="2"/>
                    </a:cubicBezTo>
                    <a:cubicBezTo>
                      <a:pt x="22" y="1"/>
                      <a:pt x="20" y="0"/>
                      <a:pt x="18" y="1"/>
                    </a:cubicBezTo>
                    <a:cubicBezTo>
                      <a:pt x="16" y="1"/>
                      <a:pt x="15" y="3"/>
                      <a:pt x="16" y="4"/>
                    </a:cubicBezTo>
                    <a:cubicBezTo>
                      <a:pt x="16" y="6"/>
                      <a:pt x="15" y="8"/>
                      <a:pt x="14" y="8"/>
                    </a:cubicBezTo>
                    <a:cubicBezTo>
                      <a:pt x="13" y="9"/>
                      <a:pt x="12" y="8"/>
                      <a:pt x="11" y="7"/>
                    </a:cubicBezTo>
                    <a:cubicBezTo>
                      <a:pt x="10" y="6"/>
                      <a:pt x="8" y="7"/>
                      <a:pt x="7" y="8"/>
                    </a:cubicBezTo>
                    <a:cubicBezTo>
                      <a:pt x="6" y="10"/>
                      <a:pt x="5" y="11"/>
                      <a:pt x="6" y="12"/>
                    </a:cubicBezTo>
                    <a:close/>
                    <a:moveTo>
                      <a:pt x="22" y="11"/>
                    </a:moveTo>
                    <a:cubicBezTo>
                      <a:pt x="29" y="9"/>
                      <a:pt x="38" y="13"/>
                      <a:pt x="40" y="21"/>
                    </a:cubicBezTo>
                    <a:cubicBezTo>
                      <a:pt x="43" y="29"/>
                      <a:pt x="38" y="37"/>
                      <a:pt x="31" y="40"/>
                    </a:cubicBezTo>
                    <a:cubicBezTo>
                      <a:pt x="23" y="42"/>
                      <a:pt x="14" y="38"/>
                      <a:pt x="12" y="30"/>
                    </a:cubicBezTo>
                    <a:cubicBezTo>
                      <a:pt x="9" y="22"/>
                      <a:pt x="14" y="14"/>
                      <a:pt x="22" y="11"/>
                    </a:cubicBezTo>
                    <a:close/>
                  </a:path>
                </a:pathLst>
              </a:custGeom>
              <a:solidFill>
                <a:schemeClr val="accent1"/>
              </a:soli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5" name="Freeform 14"/>
              <p:cNvSpPr>
                <a:spLocks noEditPoints="1"/>
              </p:cNvSpPr>
              <p:nvPr/>
            </p:nvSpPr>
            <p:spPr bwMode="auto">
              <a:xfrm>
                <a:off x="4842" y="2116"/>
                <a:ext cx="163" cy="168"/>
              </a:xfrm>
              <a:custGeom>
                <a:avLst/>
                <a:gdLst>
                  <a:gd name="T0" fmla="*/ 4 w 39"/>
                  <a:gd name="T1" fmla="*/ 10 h 40"/>
                  <a:gd name="T2" fmla="*/ 5 w 39"/>
                  <a:gd name="T3" fmla="*/ 13 h 40"/>
                  <a:gd name="T4" fmla="*/ 2 w 39"/>
                  <a:gd name="T5" fmla="*/ 13 h 40"/>
                  <a:gd name="T6" fmla="*/ 0 w 39"/>
                  <a:gd name="T7" fmla="*/ 16 h 40"/>
                  <a:gd name="T8" fmla="*/ 1 w 39"/>
                  <a:gd name="T9" fmla="*/ 19 h 40"/>
                  <a:gd name="T10" fmla="*/ 3 w 39"/>
                  <a:gd name="T11" fmla="*/ 21 h 40"/>
                  <a:gd name="T12" fmla="*/ 2 w 39"/>
                  <a:gd name="T13" fmla="*/ 23 h 40"/>
                  <a:gd name="T14" fmla="*/ 1 w 39"/>
                  <a:gd name="T15" fmla="*/ 26 h 40"/>
                  <a:gd name="T16" fmla="*/ 3 w 39"/>
                  <a:gd name="T17" fmla="*/ 28 h 40"/>
                  <a:gd name="T18" fmla="*/ 5 w 39"/>
                  <a:gd name="T19" fmla="*/ 28 h 40"/>
                  <a:gd name="T20" fmla="*/ 5 w 39"/>
                  <a:gd name="T21" fmla="*/ 31 h 40"/>
                  <a:gd name="T22" fmla="*/ 6 w 39"/>
                  <a:gd name="T23" fmla="*/ 35 h 40"/>
                  <a:gd name="T24" fmla="*/ 9 w 39"/>
                  <a:gd name="T25" fmla="*/ 35 h 40"/>
                  <a:gd name="T26" fmla="*/ 13 w 39"/>
                  <a:gd name="T27" fmla="*/ 34 h 40"/>
                  <a:gd name="T28" fmla="*/ 13 w 39"/>
                  <a:gd name="T29" fmla="*/ 37 h 40"/>
                  <a:gd name="T30" fmla="*/ 15 w 39"/>
                  <a:gd name="T31" fmla="*/ 39 h 40"/>
                  <a:gd name="T32" fmla="*/ 18 w 39"/>
                  <a:gd name="T33" fmla="*/ 38 h 40"/>
                  <a:gd name="T34" fmla="*/ 21 w 39"/>
                  <a:gd name="T35" fmla="*/ 36 h 40"/>
                  <a:gd name="T36" fmla="*/ 22 w 39"/>
                  <a:gd name="T37" fmla="*/ 38 h 40"/>
                  <a:gd name="T38" fmla="*/ 26 w 39"/>
                  <a:gd name="T39" fmla="*/ 39 h 40"/>
                  <a:gd name="T40" fmla="*/ 27 w 39"/>
                  <a:gd name="T41" fmla="*/ 36 h 40"/>
                  <a:gd name="T42" fmla="*/ 29 w 39"/>
                  <a:gd name="T43" fmla="*/ 33 h 40"/>
                  <a:gd name="T44" fmla="*/ 31 w 39"/>
                  <a:gd name="T45" fmla="*/ 34 h 40"/>
                  <a:gd name="T46" fmla="*/ 34 w 39"/>
                  <a:gd name="T47" fmla="*/ 33 h 40"/>
                  <a:gd name="T48" fmla="*/ 35 w 39"/>
                  <a:gd name="T49" fmla="*/ 30 h 40"/>
                  <a:gd name="T50" fmla="*/ 34 w 39"/>
                  <a:gd name="T51" fmla="*/ 27 h 40"/>
                  <a:gd name="T52" fmla="*/ 36 w 39"/>
                  <a:gd name="T53" fmla="*/ 26 h 40"/>
                  <a:gd name="T54" fmla="*/ 39 w 39"/>
                  <a:gd name="T55" fmla="*/ 24 h 40"/>
                  <a:gd name="T56" fmla="*/ 38 w 39"/>
                  <a:gd name="T57" fmla="*/ 21 h 40"/>
                  <a:gd name="T58" fmla="*/ 36 w 39"/>
                  <a:gd name="T59" fmla="*/ 18 h 40"/>
                  <a:gd name="T60" fmla="*/ 37 w 39"/>
                  <a:gd name="T61" fmla="*/ 17 h 40"/>
                  <a:gd name="T62" fmla="*/ 38 w 39"/>
                  <a:gd name="T63" fmla="*/ 14 h 40"/>
                  <a:gd name="T64" fmla="*/ 36 w 39"/>
                  <a:gd name="T65" fmla="*/ 12 h 40"/>
                  <a:gd name="T66" fmla="*/ 33 w 39"/>
                  <a:gd name="T67" fmla="*/ 10 h 40"/>
                  <a:gd name="T68" fmla="*/ 33 w 39"/>
                  <a:gd name="T69" fmla="*/ 8 h 40"/>
                  <a:gd name="T70" fmla="*/ 33 w 39"/>
                  <a:gd name="T71" fmla="*/ 5 h 40"/>
                  <a:gd name="T72" fmla="*/ 30 w 39"/>
                  <a:gd name="T73" fmla="*/ 5 h 40"/>
                  <a:gd name="T74" fmla="*/ 26 w 39"/>
                  <a:gd name="T75" fmla="*/ 5 h 40"/>
                  <a:gd name="T76" fmla="*/ 26 w 39"/>
                  <a:gd name="T77" fmla="*/ 3 h 40"/>
                  <a:gd name="T78" fmla="*/ 24 w 39"/>
                  <a:gd name="T79" fmla="*/ 0 h 40"/>
                  <a:gd name="T80" fmla="*/ 21 w 39"/>
                  <a:gd name="T81" fmla="*/ 2 h 40"/>
                  <a:gd name="T82" fmla="*/ 18 w 39"/>
                  <a:gd name="T83" fmla="*/ 4 h 40"/>
                  <a:gd name="T84" fmla="*/ 16 w 39"/>
                  <a:gd name="T85" fmla="*/ 2 h 40"/>
                  <a:gd name="T86" fmla="*/ 13 w 39"/>
                  <a:gd name="T87" fmla="*/ 1 h 40"/>
                  <a:gd name="T88" fmla="*/ 11 w 39"/>
                  <a:gd name="T89" fmla="*/ 3 h 40"/>
                  <a:gd name="T90" fmla="*/ 10 w 39"/>
                  <a:gd name="T91" fmla="*/ 6 h 40"/>
                  <a:gd name="T92" fmla="*/ 8 w 39"/>
                  <a:gd name="T93" fmla="*/ 6 h 40"/>
                  <a:gd name="T94" fmla="*/ 5 w 39"/>
                  <a:gd name="T95" fmla="*/ 6 h 40"/>
                  <a:gd name="T96" fmla="*/ 4 w 39"/>
                  <a:gd name="T97" fmla="*/ 10 h 40"/>
                  <a:gd name="T98" fmla="*/ 16 w 39"/>
                  <a:gd name="T99" fmla="*/ 9 h 40"/>
                  <a:gd name="T100" fmla="*/ 30 w 39"/>
                  <a:gd name="T101" fmla="*/ 16 h 40"/>
                  <a:gd name="T102" fmla="*/ 23 w 39"/>
                  <a:gd name="T103" fmla="*/ 31 h 40"/>
                  <a:gd name="T104" fmla="*/ 9 w 39"/>
                  <a:gd name="T105" fmla="*/ 23 h 40"/>
                  <a:gd name="T106" fmla="*/ 16 w 39"/>
                  <a:gd name="T107"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40">
                    <a:moveTo>
                      <a:pt x="4" y="10"/>
                    </a:moveTo>
                    <a:cubicBezTo>
                      <a:pt x="5" y="10"/>
                      <a:pt x="5" y="12"/>
                      <a:pt x="5" y="13"/>
                    </a:cubicBezTo>
                    <a:cubicBezTo>
                      <a:pt x="4" y="13"/>
                      <a:pt x="3" y="14"/>
                      <a:pt x="2" y="13"/>
                    </a:cubicBezTo>
                    <a:cubicBezTo>
                      <a:pt x="1" y="13"/>
                      <a:pt x="0" y="14"/>
                      <a:pt x="0" y="16"/>
                    </a:cubicBezTo>
                    <a:cubicBezTo>
                      <a:pt x="0" y="17"/>
                      <a:pt x="0" y="18"/>
                      <a:pt x="1" y="19"/>
                    </a:cubicBezTo>
                    <a:cubicBezTo>
                      <a:pt x="2" y="19"/>
                      <a:pt x="3" y="20"/>
                      <a:pt x="3" y="21"/>
                    </a:cubicBezTo>
                    <a:cubicBezTo>
                      <a:pt x="3" y="22"/>
                      <a:pt x="3" y="22"/>
                      <a:pt x="2" y="23"/>
                    </a:cubicBezTo>
                    <a:cubicBezTo>
                      <a:pt x="1" y="23"/>
                      <a:pt x="0" y="24"/>
                      <a:pt x="1" y="26"/>
                    </a:cubicBezTo>
                    <a:cubicBezTo>
                      <a:pt x="1" y="27"/>
                      <a:pt x="2" y="28"/>
                      <a:pt x="3" y="28"/>
                    </a:cubicBezTo>
                    <a:cubicBezTo>
                      <a:pt x="4" y="27"/>
                      <a:pt x="5" y="28"/>
                      <a:pt x="5" y="28"/>
                    </a:cubicBezTo>
                    <a:cubicBezTo>
                      <a:pt x="6" y="29"/>
                      <a:pt x="6" y="31"/>
                      <a:pt x="5" y="31"/>
                    </a:cubicBezTo>
                    <a:cubicBezTo>
                      <a:pt x="5" y="32"/>
                      <a:pt x="5" y="34"/>
                      <a:pt x="6" y="35"/>
                    </a:cubicBezTo>
                    <a:cubicBezTo>
                      <a:pt x="7" y="35"/>
                      <a:pt x="9" y="36"/>
                      <a:pt x="9" y="35"/>
                    </a:cubicBezTo>
                    <a:cubicBezTo>
                      <a:pt x="10" y="34"/>
                      <a:pt x="12" y="34"/>
                      <a:pt x="13" y="34"/>
                    </a:cubicBezTo>
                    <a:cubicBezTo>
                      <a:pt x="13" y="35"/>
                      <a:pt x="13" y="36"/>
                      <a:pt x="13" y="37"/>
                    </a:cubicBezTo>
                    <a:cubicBezTo>
                      <a:pt x="13" y="38"/>
                      <a:pt x="14" y="39"/>
                      <a:pt x="15" y="39"/>
                    </a:cubicBezTo>
                    <a:cubicBezTo>
                      <a:pt x="17" y="40"/>
                      <a:pt x="18" y="39"/>
                      <a:pt x="18" y="38"/>
                    </a:cubicBezTo>
                    <a:cubicBezTo>
                      <a:pt x="18" y="37"/>
                      <a:pt x="20" y="36"/>
                      <a:pt x="21" y="36"/>
                    </a:cubicBezTo>
                    <a:cubicBezTo>
                      <a:pt x="21" y="36"/>
                      <a:pt x="22" y="37"/>
                      <a:pt x="22" y="38"/>
                    </a:cubicBezTo>
                    <a:cubicBezTo>
                      <a:pt x="23" y="39"/>
                      <a:pt x="24" y="39"/>
                      <a:pt x="26" y="39"/>
                    </a:cubicBezTo>
                    <a:cubicBezTo>
                      <a:pt x="27" y="38"/>
                      <a:pt x="28" y="37"/>
                      <a:pt x="27" y="36"/>
                    </a:cubicBezTo>
                    <a:cubicBezTo>
                      <a:pt x="27" y="35"/>
                      <a:pt x="28" y="33"/>
                      <a:pt x="29" y="33"/>
                    </a:cubicBezTo>
                    <a:cubicBezTo>
                      <a:pt x="29" y="33"/>
                      <a:pt x="30" y="33"/>
                      <a:pt x="31" y="34"/>
                    </a:cubicBezTo>
                    <a:cubicBezTo>
                      <a:pt x="32" y="34"/>
                      <a:pt x="33" y="34"/>
                      <a:pt x="34" y="33"/>
                    </a:cubicBezTo>
                    <a:cubicBezTo>
                      <a:pt x="35" y="32"/>
                      <a:pt x="35" y="31"/>
                      <a:pt x="35" y="30"/>
                    </a:cubicBezTo>
                    <a:cubicBezTo>
                      <a:pt x="34" y="29"/>
                      <a:pt x="34" y="27"/>
                      <a:pt x="34" y="27"/>
                    </a:cubicBezTo>
                    <a:cubicBezTo>
                      <a:pt x="34" y="26"/>
                      <a:pt x="35" y="26"/>
                      <a:pt x="36" y="26"/>
                    </a:cubicBezTo>
                    <a:cubicBezTo>
                      <a:pt x="38" y="26"/>
                      <a:pt x="39" y="25"/>
                      <a:pt x="39" y="24"/>
                    </a:cubicBezTo>
                    <a:cubicBezTo>
                      <a:pt x="39" y="23"/>
                      <a:pt x="39" y="21"/>
                      <a:pt x="38" y="21"/>
                    </a:cubicBezTo>
                    <a:cubicBezTo>
                      <a:pt x="37" y="21"/>
                      <a:pt x="36" y="19"/>
                      <a:pt x="36" y="18"/>
                    </a:cubicBezTo>
                    <a:cubicBezTo>
                      <a:pt x="36" y="18"/>
                      <a:pt x="36" y="17"/>
                      <a:pt x="37" y="17"/>
                    </a:cubicBezTo>
                    <a:cubicBezTo>
                      <a:pt x="38" y="16"/>
                      <a:pt x="39" y="15"/>
                      <a:pt x="38" y="14"/>
                    </a:cubicBezTo>
                    <a:cubicBezTo>
                      <a:pt x="38" y="12"/>
                      <a:pt x="37" y="11"/>
                      <a:pt x="36" y="12"/>
                    </a:cubicBezTo>
                    <a:cubicBezTo>
                      <a:pt x="35" y="12"/>
                      <a:pt x="33" y="11"/>
                      <a:pt x="33" y="10"/>
                    </a:cubicBezTo>
                    <a:cubicBezTo>
                      <a:pt x="32" y="10"/>
                      <a:pt x="33" y="9"/>
                      <a:pt x="33" y="8"/>
                    </a:cubicBezTo>
                    <a:cubicBezTo>
                      <a:pt x="34" y="7"/>
                      <a:pt x="34" y="6"/>
                      <a:pt x="33" y="5"/>
                    </a:cubicBezTo>
                    <a:cubicBezTo>
                      <a:pt x="32" y="4"/>
                      <a:pt x="30" y="4"/>
                      <a:pt x="30" y="5"/>
                    </a:cubicBezTo>
                    <a:cubicBezTo>
                      <a:pt x="29" y="5"/>
                      <a:pt x="27" y="5"/>
                      <a:pt x="26" y="5"/>
                    </a:cubicBezTo>
                    <a:cubicBezTo>
                      <a:pt x="26" y="5"/>
                      <a:pt x="26" y="4"/>
                      <a:pt x="26" y="3"/>
                    </a:cubicBezTo>
                    <a:cubicBezTo>
                      <a:pt x="26" y="2"/>
                      <a:pt x="25" y="1"/>
                      <a:pt x="24" y="0"/>
                    </a:cubicBezTo>
                    <a:cubicBezTo>
                      <a:pt x="22" y="0"/>
                      <a:pt x="21" y="1"/>
                      <a:pt x="21" y="2"/>
                    </a:cubicBezTo>
                    <a:cubicBezTo>
                      <a:pt x="20" y="3"/>
                      <a:pt x="19" y="3"/>
                      <a:pt x="18" y="4"/>
                    </a:cubicBezTo>
                    <a:cubicBezTo>
                      <a:pt x="18" y="4"/>
                      <a:pt x="17" y="3"/>
                      <a:pt x="16" y="2"/>
                    </a:cubicBezTo>
                    <a:cubicBezTo>
                      <a:pt x="16" y="1"/>
                      <a:pt x="15" y="0"/>
                      <a:pt x="13" y="1"/>
                    </a:cubicBezTo>
                    <a:cubicBezTo>
                      <a:pt x="12" y="1"/>
                      <a:pt x="11" y="2"/>
                      <a:pt x="11" y="3"/>
                    </a:cubicBezTo>
                    <a:cubicBezTo>
                      <a:pt x="12" y="4"/>
                      <a:pt x="11" y="6"/>
                      <a:pt x="10" y="6"/>
                    </a:cubicBezTo>
                    <a:cubicBezTo>
                      <a:pt x="10" y="7"/>
                      <a:pt x="9" y="6"/>
                      <a:pt x="8" y="6"/>
                    </a:cubicBezTo>
                    <a:cubicBezTo>
                      <a:pt x="7" y="5"/>
                      <a:pt x="6" y="5"/>
                      <a:pt x="5" y="6"/>
                    </a:cubicBezTo>
                    <a:cubicBezTo>
                      <a:pt x="4" y="7"/>
                      <a:pt x="4" y="9"/>
                      <a:pt x="4" y="10"/>
                    </a:cubicBezTo>
                    <a:close/>
                    <a:moveTo>
                      <a:pt x="16" y="9"/>
                    </a:moveTo>
                    <a:cubicBezTo>
                      <a:pt x="22" y="7"/>
                      <a:pt x="28" y="10"/>
                      <a:pt x="30" y="16"/>
                    </a:cubicBezTo>
                    <a:cubicBezTo>
                      <a:pt x="32" y="22"/>
                      <a:pt x="29" y="29"/>
                      <a:pt x="23" y="31"/>
                    </a:cubicBezTo>
                    <a:cubicBezTo>
                      <a:pt x="17" y="33"/>
                      <a:pt x="11" y="29"/>
                      <a:pt x="9" y="23"/>
                    </a:cubicBezTo>
                    <a:cubicBezTo>
                      <a:pt x="7" y="17"/>
                      <a:pt x="10" y="11"/>
                      <a:pt x="16" y="9"/>
                    </a:cubicBezTo>
                    <a:close/>
                  </a:path>
                </a:pathLst>
              </a:custGeom>
              <a:solidFill>
                <a:schemeClr val="accent1"/>
              </a:soli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15" name="矩形 114"/>
          <p:cNvSpPr/>
          <p:nvPr/>
        </p:nvSpPr>
        <p:spPr>
          <a:xfrm>
            <a:off x="1061" y="397"/>
            <a:ext cx="12856633" cy="1028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6" name="矩形 115"/>
          <p:cNvSpPr/>
          <p:nvPr/>
        </p:nvSpPr>
        <p:spPr>
          <a:xfrm>
            <a:off x="1059" y="397"/>
            <a:ext cx="516916" cy="1028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7" name="TextBox 8"/>
          <p:cNvSpPr txBox="1"/>
          <p:nvPr/>
        </p:nvSpPr>
        <p:spPr>
          <a:xfrm>
            <a:off x="857862" y="280083"/>
            <a:ext cx="2092296" cy="369012"/>
          </a:xfrm>
          <a:prstGeom prst="rect">
            <a:avLst/>
          </a:prstGeom>
          <a:noFill/>
        </p:spPr>
        <p:txBody>
          <a:bodyPr wrap="square" lIns="0" tIns="0" rIns="0" bIns="0" rtlCol="0" anchor="ctr">
            <a:spAutoFit/>
          </a:bodyPr>
          <a:lstStyle/>
          <a:p>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9" name="TextBox 8"/>
          <p:cNvSpPr txBox="1"/>
          <p:nvPr/>
        </p:nvSpPr>
        <p:spPr>
          <a:xfrm>
            <a:off x="857862" y="693077"/>
            <a:ext cx="3138790" cy="215123"/>
          </a:xfrm>
          <a:prstGeom prst="rect">
            <a:avLst/>
          </a:prstGeom>
          <a:noFill/>
        </p:spPr>
        <p:txBody>
          <a:bodyPr wrap="square" lIns="0" tIns="0" rIns="0" bIns="0" rtlCol="0" anchor="ctr">
            <a:spAutoFit/>
          </a:bodyPr>
          <a:lstStyle/>
          <a:p>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0" name="矩形 119"/>
          <p:cNvSpPr/>
          <p:nvPr/>
        </p:nvSpPr>
        <p:spPr>
          <a:xfrm>
            <a:off x="1061" y="7097981"/>
            <a:ext cx="12856633" cy="45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750" advTm="0">
        <p15:prstTrans prst="crush"/>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1000"/>
                                            <p:tgtEl>
                                              <p:spTgt spid="81"/>
                                            </p:tgtEl>
                                          </p:cBhvr>
                                        </p:animEffect>
                                        <p:anim calcmode="lin" valueType="num">
                                          <p:cBhvr>
                                            <p:cTn id="8" dur="1000" fill="hold"/>
                                            <p:tgtEl>
                                              <p:spTgt spid="81"/>
                                            </p:tgtEl>
                                            <p:attrNameLst>
                                              <p:attrName>ppt_x</p:attrName>
                                            </p:attrNameLst>
                                          </p:cBhvr>
                                          <p:tavLst>
                                            <p:tav tm="0">
                                              <p:val>
                                                <p:strVal val="#ppt_x"/>
                                              </p:val>
                                            </p:tav>
                                            <p:tav tm="100000">
                                              <p:val>
                                                <p:strVal val="#ppt_x"/>
                                              </p:val>
                                            </p:tav>
                                          </p:tavLst>
                                        </p:anim>
                                        <p:anim calcmode="lin" valueType="num">
                                          <p:cBhvr>
                                            <p:cTn id="9" dur="900" decel="100000" fill="hold"/>
                                            <p:tgtEl>
                                              <p:spTgt spid="8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25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5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900" decel="100000" fill="hold"/>
                                            <p:tgtEl>
                                              <p:spTgt spid="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75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900" decel="100000" fill="hold"/>
                                            <p:tgtEl>
                                              <p:spTgt spid="11"/>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10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fade">
                                          <p:cBhvr>
                                            <p:cTn id="38" dur="500"/>
                                            <p:tgtEl>
                                              <p:spTgt spid="82"/>
                                            </p:tgtEl>
                                          </p:cBhvr>
                                        </p:animEffect>
                                      </p:childTnLst>
                                    </p:cTn>
                                  </p:par>
                                </p:childTnLst>
                              </p:cTn>
                            </p:par>
                            <p:par>
                              <p:cTn id="39" fill="hold">
                                <p:stCondLst>
                                  <p:cond delay="1500"/>
                                </p:stCondLst>
                                <p:childTnLst>
                                  <p:par>
                                    <p:cTn id="40" presetID="10"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childTnLst>
                              </p:cTn>
                            </p:par>
                            <p:par>
                              <p:cTn id="43" fill="hold">
                                <p:stCondLst>
                                  <p:cond delay="2000"/>
                                </p:stCondLst>
                                <p:childTnLst>
                                  <p:par>
                                    <p:cTn id="44" presetID="10" presetClass="entr" presetSubtype="0"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500"/>
                                            <p:tgtEl>
                                              <p:spTgt spid="46"/>
                                            </p:tgtEl>
                                          </p:cBhvr>
                                        </p:animEffect>
                                      </p:childTnLst>
                                    </p:cTn>
                                  </p:par>
                                </p:childTnLst>
                              </p:cTn>
                            </p:par>
                            <p:par>
                              <p:cTn id="47" fill="hold">
                                <p:stCondLst>
                                  <p:cond delay="2500"/>
                                </p:stCondLst>
                                <p:childTnLst>
                                  <p:par>
                                    <p:cTn id="48" presetID="10" presetClass="entr" presetSubtype="0" fill="hold"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500"/>
                                            <p:tgtEl>
                                              <p:spTgt spid="49"/>
                                            </p:tgtEl>
                                          </p:cBhvr>
                                        </p:animEffect>
                                      </p:childTnLst>
                                    </p:cTn>
                                  </p:par>
                                </p:childTnLst>
                              </p:cTn>
                            </p:par>
                            <p:par>
                              <p:cTn id="51" fill="hold">
                                <p:stCondLst>
                                  <p:cond delay="3000"/>
                                </p:stCondLst>
                                <p:childTnLst>
                                  <p:par>
                                    <p:cTn id="52" presetID="10" presetClass="entr" presetSubtype="0" fill="hold" nodeType="after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fade">
                                          <p:cBhvr>
                                            <p:cTn id="54" dur="500"/>
                                            <p:tgtEl>
                                              <p:spTgt spid="52"/>
                                            </p:tgtEl>
                                          </p:cBhvr>
                                        </p:animEffect>
                                      </p:childTnLst>
                                    </p:cTn>
                                  </p:par>
                                </p:childTnLst>
                              </p:cTn>
                            </p:par>
                            <p:par>
                              <p:cTn id="55" fill="hold">
                                <p:stCondLst>
                                  <p:cond delay="3500"/>
                                </p:stCondLst>
                                <p:childTnLst>
                                  <p:par>
                                    <p:cTn id="56" presetID="42" presetClass="entr" presetSubtype="0" fill="hold" nodeType="afterEffect">
                                      <p:stCondLst>
                                        <p:cond delay="0"/>
                                      </p:stCondLst>
                                      <p:childTnLst>
                                        <p:set>
                                          <p:cBhvr>
                                            <p:cTn id="57" dur="1" fill="hold">
                                              <p:stCondLst>
                                                <p:cond delay="0"/>
                                              </p:stCondLst>
                                            </p:cTn>
                                            <p:tgtEl>
                                              <p:spTgt spid="96"/>
                                            </p:tgtEl>
                                            <p:attrNameLst>
                                              <p:attrName>style.visibility</p:attrName>
                                            </p:attrNameLst>
                                          </p:cBhvr>
                                          <p:to>
                                            <p:strVal val="visible"/>
                                          </p:to>
                                        </p:set>
                                        <p:animEffect transition="in" filter="fade">
                                          <p:cBhvr>
                                            <p:cTn id="58" dur="750"/>
                                            <p:tgtEl>
                                              <p:spTgt spid="96"/>
                                            </p:tgtEl>
                                          </p:cBhvr>
                                        </p:animEffect>
                                        <p:anim calcmode="lin" valueType="num">
                                          <p:cBhvr>
                                            <p:cTn id="59" dur="750" fill="hold"/>
                                            <p:tgtEl>
                                              <p:spTgt spid="96"/>
                                            </p:tgtEl>
                                            <p:attrNameLst>
                                              <p:attrName>ppt_x</p:attrName>
                                            </p:attrNameLst>
                                          </p:cBhvr>
                                          <p:tavLst>
                                            <p:tav tm="0">
                                              <p:val>
                                                <p:strVal val="#ppt_x"/>
                                              </p:val>
                                            </p:tav>
                                            <p:tav tm="100000">
                                              <p:val>
                                                <p:strVal val="#ppt_x"/>
                                              </p:val>
                                            </p:tav>
                                          </p:tavLst>
                                        </p:anim>
                                        <p:anim calcmode="lin" valueType="num">
                                          <p:cBhvr>
                                            <p:cTn id="60" dur="750" fill="hold"/>
                                            <p:tgtEl>
                                              <p:spTgt spid="96"/>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95"/>
                                            </p:tgtEl>
                                            <p:attrNameLst>
                                              <p:attrName>style.visibility</p:attrName>
                                            </p:attrNameLst>
                                          </p:cBhvr>
                                          <p:to>
                                            <p:strVal val="visible"/>
                                          </p:to>
                                        </p:set>
                                        <p:animEffect transition="in" filter="fade">
                                          <p:cBhvr>
                                            <p:cTn id="63" dur="750"/>
                                            <p:tgtEl>
                                              <p:spTgt spid="95"/>
                                            </p:tgtEl>
                                          </p:cBhvr>
                                        </p:animEffect>
                                        <p:anim calcmode="lin" valueType="num">
                                          <p:cBhvr>
                                            <p:cTn id="64" dur="750" fill="hold"/>
                                            <p:tgtEl>
                                              <p:spTgt spid="95"/>
                                            </p:tgtEl>
                                            <p:attrNameLst>
                                              <p:attrName>ppt_x</p:attrName>
                                            </p:attrNameLst>
                                          </p:cBhvr>
                                          <p:tavLst>
                                            <p:tav tm="0">
                                              <p:val>
                                                <p:strVal val="#ppt_x"/>
                                              </p:val>
                                            </p:tav>
                                            <p:tav tm="100000">
                                              <p:val>
                                                <p:strVal val="#ppt_x"/>
                                              </p:val>
                                            </p:tav>
                                          </p:tavLst>
                                        </p:anim>
                                        <p:anim calcmode="lin" valueType="num">
                                          <p:cBhvr>
                                            <p:cTn id="65" dur="750" fill="hold"/>
                                            <p:tgtEl>
                                              <p:spTgt spid="95"/>
                                            </p:tgtEl>
                                            <p:attrNameLst>
                                              <p:attrName>ppt_y</p:attrName>
                                            </p:attrNameLst>
                                          </p:cBhvr>
                                          <p:tavLst>
                                            <p:tav tm="0">
                                              <p:val>
                                                <p:strVal val="#ppt_y+.1"/>
                                              </p:val>
                                            </p:tav>
                                            <p:tav tm="100000">
                                              <p:val>
                                                <p:strVal val="#ppt_y"/>
                                              </p:val>
                                            </p:tav>
                                          </p:tavLst>
                                        </p:anim>
                                      </p:childTnLst>
                                    </p:cTn>
                                  </p:par>
                                  <p:par>
                                    <p:cTn id="66" presetID="47" presetClass="entr" presetSubtype="0" fill="hold" nodeType="withEffect">
                                      <p:stCondLst>
                                        <p:cond delay="0"/>
                                      </p:stCondLst>
                                      <p:childTnLst>
                                        <p:set>
                                          <p:cBhvr>
                                            <p:cTn id="67" dur="1" fill="hold">
                                              <p:stCondLst>
                                                <p:cond delay="0"/>
                                              </p:stCondLst>
                                            </p:cTn>
                                            <p:tgtEl>
                                              <p:spTgt spid="114"/>
                                            </p:tgtEl>
                                            <p:attrNameLst>
                                              <p:attrName>style.visibility</p:attrName>
                                            </p:attrNameLst>
                                          </p:cBhvr>
                                          <p:to>
                                            <p:strVal val="visible"/>
                                          </p:to>
                                        </p:set>
                                        <p:animEffect transition="in" filter="fade">
                                          <p:cBhvr>
                                            <p:cTn id="68" dur="750"/>
                                            <p:tgtEl>
                                              <p:spTgt spid="114"/>
                                            </p:tgtEl>
                                          </p:cBhvr>
                                        </p:animEffect>
                                        <p:anim calcmode="lin" valueType="num">
                                          <p:cBhvr>
                                            <p:cTn id="69" dur="750" fill="hold"/>
                                            <p:tgtEl>
                                              <p:spTgt spid="114"/>
                                            </p:tgtEl>
                                            <p:attrNameLst>
                                              <p:attrName>ppt_x</p:attrName>
                                            </p:attrNameLst>
                                          </p:cBhvr>
                                          <p:tavLst>
                                            <p:tav tm="0">
                                              <p:val>
                                                <p:strVal val="#ppt_x"/>
                                              </p:val>
                                            </p:tav>
                                            <p:tav tm="100000">
                                              <p:val>
                                                <p:strVal val="#ppt_x"/>
                                              </p:val>
                                            </p:tav>
                                          </p:tavLst>
                                        </p:anim>
                                        <p:anim calcmode="lin" valueType="num">
                                          <p:cBhvr>
                                            <p:cTn id="70" dur="750" fill="hold"/>
                                            <p:tgtEl>
                                              <p:spTgt spid="114"/>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113"/>
                                            </p:tgtEl>
                                            <p:attrNameLst>
                                              <p:attrName>style.visibility</p:attrName>
                                            </p:attrNameLst>
                                          </p:cBhvr>
                                          <p:to>
                                            <p:strVal val="visible"/>
                                          </p:to>
                                        </p:set>
                                        <p:animEffect transition="in" filter="fade">
                                          <p:cBhvr>
                                            <p:cTn id="73" dur="750"/>
                                            <p:tgtEl>
                                              <p:spTgt spid="113"/>
                                            </p:tgtEl>
                                          </p:cBhvr>
                                        </p:animEffect>
                                        <p:anim calcmode="lin" valueType="num">
                                          <p:cBhvr>
                                            <p:cTn id="74" dur="750" fill="hold"/>
                                            <p:tgtEl>
                                              <p:spTgt spid="113"/>
                                            </p:tgtEl>
                                            <p:attrNameLst>
                                              <p:attrName>ppt_x</p:attrName>
                                            </p:attrNameLst>
                                          </p:cBhvr>
                                          <p:tavLst>
                                            <p:tav tm="0">
                                              <p:val>
                                                <p:strVal val="#ppt_x"/>
                                              </p:val>
                                            </p:tav>
                                            <p:tav tm="100000">
                                              <p:val>
                                                <p:strVal val="#ppt_x"/>
                                              </p:val>
                                            </p:tav>
                                          </p:tavLst>
                                        </p:anim>
                                        <p:anim calcmode="lin" valueType="num">
                                          <p:cBhvr>
                                            <p:cTn id="75" dur="750" fill="hold"/>
                                            <p:tgtEl>
                                              <p:spTgt spid="113"/>
                                            </p:tgtEl>
                                            <p:attrNameLst>
                                              <p:attrName>ppt_y</p:attrName>
                                            </p:attrNameLst>
                                          </p:cBhvr>
                                          <p:tavLst>
                                            <p:tav tm="0">
                                              <p:val>
                                                <p:strVal val="#ppt_y-.1"/>
                                              </p:val>
                                            </p:tav>
                                            <p:tav tm="100000">
                                              <p:val>
                                                <p:strVal val="#ppt_y"/>
                                              </p:val>
                                            </p:tav>
                                          </p:tavLst>
                                        </p:anim>
                                      </p:childTnLst>
                                    </p:cTn>
                                  </p:par>
                                  <p:par>
                                    <p:cTn id="76" presetID="47" presetClass="entr" presetSubtype="0" fill="hold" nodeType="withEffect">
                                      <p:stCondLst>
                                        <p:cond delay="0"/>
                                      </p:stCondLst>
                                      <p:childTnLst>
                                        <p:set>
                                          <p:cBhvr>
                                            <p:cTn id="77" dur="1" fill="hold">
                                              <p:stCondLst>
                                                <p:cond delay="0"/>
                                              </p:stCondLst>
                                            </p:cTn>
                                            <p:tgtEl>
                                              <p:spTgt spid="112"/>
                                            </p:tgtEl>
                                            <p:attrNameLst>
                                              <p:attrName>style.visibility</p:attrName>
                                            </p:attrNameLst>
                                          </p:cBhvr>
                                          <p:to>
                                            <p:strVal val="visible"/>
                                          </p:to>
                                        </p:set>
                                        <p:animEffect transition="in" filter="fade">
                                          <p:cBhvr>
                                            <p:cTn id="78" dur="750"/>
                                            <p:tgtEl>
                                              <p:spTgt spid="112"/>
                                            </p:tgtEl>
                                          </p:cBhvr>
                                        </p:animEffect>
                                        <p:anim calcmode="lin" valueType="num">
                                          <p:cBhvr>
                                            <p:cTn id="79" dur="750" fill="hold"/>
                                            <p:tgtEl>
                                              <p:spTgt spid="112"/>
                                            </p:tgtEl>
                                            <p:attrNameLst>
                                              <p:attrName>ppt_x</p:attrName>
                                            </p:attrNameLst>
                                          </p:cBhvr>
                                          <p:tavLst>
                                            <p:tav tm="0">
                                              <p:val>
                                                <p:strVal val="#ppt_x"/>
                                              </p:val>
                                            </p:tav>
                                            <p:tav tm="100000">
                                              <p:val>
                                                <p:strVal val="#ppt_x"/>
                                              </p:val>
                                            </p:tav>
                                          </p:tavLst>
                                        </p:anim>
                                        <p:anim calcmode="lin" valueType="num">
                                          <p:cBhvr>
                                            <p:cTn id="80" dur="750" fill="hold"/>
                                            <p:tgtEl>
                                              <p:spTgt spid="112"/>
                                            </p:tgtEl>
                                            <p:attrNameLst>
                                              <p:attrName>ppt_y</p:attrName>
                                            </p:attrNameLst>
                                          </p:cBhvr>
                                          <p:tavLst>
                                            <p:tav tm="0">
                                              <p:val>
                                                <p:strVal val="#ppt_y-.1"/>
                                              </p:val>
                                            </p:tav>
                                            <p:tav tm="100000">
                                              <p:val>
                                                <p:strVal val="#ppt_y"/>
                                              </p:val>
                                            </p:tav>
                                          </p:tavLst>
                                        </p:anim>
                                      </p:childTnLst>
                                    </p:cTn>
                                  </p:par>
                                </p:childTnLst>
                              </p:cTn>
                            </p:par>
                            <p:par>
                              <p:cTn id="81" fill="hold">
                                <p:stCondLst>
                                  <p:cond delay="4500"/>
                                </p:stCondLst>
                                <p:childTnLst>
                                  <p:par>
                                    <p:cTn id="82" presetID="2" presetClass="entr" presetSubtype="8" accel="40000" fill="hold" nodeType="afterEffect" p14:presetBounceEnd="40000">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14:bounceEnd="40000">
                                          <p:cBhvr additive="base">
                                            <p:cTn id="84" dur="1250" fill="hold"/>
                                            <p:tgtEl>
                                              <p:spTgt spid="2"/>
                                            </p:tgtEl>
                                            <p:attrNameLst>
                                              <p:attrName>ppt_x</p:attrName>
                                            </p:attrNameLst>
                                          </p:cBhvr>
                                          <p:tavLst>
                                            <p:tav tm="0">
                                              <p:val>
                                                <p:strVal val="0-#ppt_w/2"/>
                                              </p:val>
                                            </p:tav>
                                            <p:tav tm="100000">
                                              <p:val>
                                                <p:strVal val="#ppt_x"/>
                                              </p:val>
                                            </p:tav>
                                          </p:tavLst>
                                        </p:anim>
                                        <p:anim calcmode="lin" valueType="num" p14:bounceEnd="40000">
                                          <p:cBhvr additive="base">
                                            <p:cTn id="85" dur="1250" fill="hold"/>
                                            <p:tgtEl>
                                              <p:spTgt spid="2"/>
                                            </p:tgtEl>
                                            <p:attrNameLst>
                                              <p:attrName>ppt_y</p:attrName>
                                            </p:attrNameLst>
                                          </p:cBhvr>
                                          <p:tavLst>
                                            <p:tav tm="0">
                                              <p:val>
                                                <p:strVal val="#ppt_y"/>
                                              </p:val>
                                            </p:tav>
                                            <p:tav tm="100000">
                                              <p:val>
                                                <p:strVal val="#ppt_y"/>
                                              </p:val>
                                            </p:tav>
                                          </p:tavLst>
                                        </p:anim>
                                      </p:childTnLst>
                                    </p:cTn>
                                  </p:par>
                                  <p:par>
                                    <p:cTn id="86" presetID="2" presetClass="entr" presetSubtype="8" accel="40000" fill="hold" nodeType="withEffect" p14:presetBounceEnd="40000">
                                      <p:stCondLst>
                                        <p:cond delay="250"/>
                                      </p:stCondLst>
                                      <p:childTnLst>
                                        <p:set>
                                          <p:cBhvr>
                                            <p:cTn id="87" dur="1" fill="hold">
                                              <p:stCondLst>
                                                <p:cond delay="0"/>
                                              </p:stCondLst>
                                            </p:cTn>
                                            <p:tgtEl>
                                              <p:spTgt spid="94"/>
                                            </p:tgtEl>
                                            <p:attrNameLst>
                                              <p:attrName>style.visibility</p:attrName>
                                            </p:attrNameLst>
                                          </p:cBhvr>
                                          <p:to>
                                            <p:strVal val="visible"/>
                                          </p:to>
                                        </p:set>
                                        <p:anim calcmode="lin" valueType="num" p14:bounceEnd="40000">
                                          <p:cBhvr additive="base">
                                            <p:cTn id="88" dur="1250" fill="hold"/>
                                            <p:tgtEl>
                                              <p:spTgt spid="94"/>
                                            </p:tgtEl>
                                            <p:attrNameLst>
                                              <p:attrName>ppt_x</p:attrName>
                                            </p:attrNameLst>
                                          </p:cBhvr>
                                          <p:tavLst>
                                            <p:tav tm="0">
                                              <p:val>
                                                <p:strVal val="0-#ppt_w/2"/>
                                              </p:val>
                                            </p:tav>
                                            <p:tav tm="100000">
                                              <p:val>
                                                <p:strVal val="#ppt_x"/>
                                              </p:val>
                                            </p:tav>
                                          </p:tavLst>
                                        </p:anim>
                                        <p:anim calcmode="lin" valueType="num" p14:bounceEnd="40000">
                                          <p:cBhvr additive="base">
                                            <p:cTn id="89" dur="1250" fill="hold"/>
                                            <p:tgtEl>
                                              <p:spTgt spid="94"/>
                                            </p:tgtEl>
                                            <p:attrNameLst>
                                              <p:attrName>ppt_y</p:attrName>
                                            </p:attrNameLst>
                                          </p:cBhvr>
                                          <p:tavLst>
                                            <p:tav tm="0">
                                              <p:val>
                                                <p:strVal val="#ppt_y"/>
                                              </p:val>
                                            </p:tav>
                                            <p:tav tm="100000">
                                              <p:val>
                                                <p:strVal val="#ppt_y"/>
                                              </p:val>
                                            </p:tav>
                                          </p:tavLst>
                                        </p:anim>
                                      </p:childTnLst>
                                    </p:cTn>
                                  </p:par>
                                  <p:par>
                                    <p:cTn id="90" presetID="2" presetClass="entr" presetSubtype="8" accel="40000" fill="hold" nodeType="withEffect" p14:presetBounceEnd="40000">
                                      <p:stCondLst>
                                        <p:cond delay="500"/>
                                      </p:stCondLst>
                                      <p:childTnLst>
                                        <p:set>
                                          <p:cBhvr>
                                            <p:cTn id="91" dur="1" fill="hold">
                                              <p:stCondLst>
                                                <p:cond delay="0"/>
                                              </p:stCondLst>
                                            </p:cTn>
                                            <p:tgtEl>
                                              <p:spTgt spid="97"/>
                                            </p:tgtEl>
                                            <p:attrNameLst>
                                              <p:attrName>style.visibility</p:attrName>
                                            </p:attrNameLst>
                                          </p:cBhvr>
                                          <p:to>
                                            <p:strVal val="visible"/>
                                          </p:to>
                                        </p:set>
                                        <p:anim calcmode="lin" valueType="num" p14:bounceEnd="40000">
                                          <p:cBhvr additive="base">
                                            <p:cTn id="92" dur="1250" fill="hold"/>
                                            <p:tgtEl>
                                              <p:spTgt spid="97"/>
                                            </p:tgtEl>
                                            <p:attrNameLst>
                                              <p:attrName>ppt_x</p:attrName>
                                            </p:attrNameLst>
                                          </p:cBhvr>
                                          <p:tavLst>
                                            <p:tav tm="0">
                                              <p:val>
                                                <p:strVal val="0-#ppt_w/2"/>
                                              </p:val>
                                            </p:tav>
                                            <p:tav tm="100000">
                                              <p:val>
                                                <p:strVal val="#ppt_x"/>
                                              </p:val>
                                            </p:tav>
                                          </p:tavLst>
                                        </p:anim>
                                        <p:anim calcmode="lin" valueType="num" p14:bounceEnd="40000">
                                          <p:cBhvr additive="base">
                                            <p:cTn id="93" dur="1250" fill="hold"/>
                                            <p:tgtEl>
                                              <p:spTgt spid="97"/>
                                            </p:tgtEl>
                                            <p:attrNameLst>
                                              <p:attrName>ppt_y</p:attrName>
                                            </p:attrNameLst>
                                          </p:cBhvr>
                                          <p:tavLst>
                                            <p:tav tm="0">
                                              <p:val>
                                                <p:strVal val="#ppt_y"/>
                                              </p:val>
                                            </p:tav>
                                            <p:tav tm="100000">
                                              <p:val>
                                                <p:strVal val="#ppt_y"/>
                                              </p:val>
                                            </p:tav>
                                          </p:tavLst>
                                        </p:anim>
                                      </p:childTnLst>
                                    </p:cTn>
                                  </p:par>
                                  <p:par>
                                    <p:cTn id="94" presetID="2" presetClass="entr" presetSubtype="8" accel="40000" fill="hold" nodeType="withEffect" p14:presetBounceEnd="40000">
                                      <p:stCondLst>
                                        <p:cond delay="750"/>
                                      </p:stCondLst>
                                      <p:childTnLst>
                                        <p:set>
                                          <p:cBhvr>
                                            <p:cTn id="95" dur="1" fill="hold">
                                              <p:stCondLst>
                                                <p:cond delay="0"/>
                                              </p:stCondLst>
                                            </p:cTn>
                                            <p:tgtEl>
                                              <p:spTgt spid="98"/>
                                            </p:tgtEl>
                                            <p:attrNameLst>
                                              <p:attrName>style.visibility</p:attrName>
                                            </p:attrNameLst>
                                          </p:cBhvr>
                                          <p:to>
                                            <p:strVal val="visible"/>
                                          </p:to>
                                        </p:set>
                                        <p:anim calcmode="lin" valueType="num" p14:bounceEnd="40000">
                                          <p:cBhvr additive="base">
                                            <p:cTn id="96" dur="1250" fill="hold"/>
                                            <p:tgtEl>
                                              <p:spTgt spid="98"/>
                                            </p:tgtEl>
                                            <p:attrNameLst>
                                              <p:attrName>ppt_x</p:attrName>
                                            </p:attrNameLst>
                                          </p:cBhvr>
                                          <p:tavLst>
                                            <p:tav tm="0">
                                              <p:val>
                                                <p:strVal val="0-#ppt_w/2"/>
                                              </p:val>
                                            </p:tav>
                                            <p:tav tm="100000">
                                              <p:val>
                                                <p:strVal val="#ppt_x"/>
                                              </p:val>
                                            </p:tav>
                                          </p:tavLst>
                                        </p:anim>
                                        <p:anim calcmode="lin" valueType="num" p14:bounceEnd="40000">
                                          <p:cBhvr additive="base">
                                            <p:cTn id="97" dur="1250" fill="hold"/>
                                            <p:tgtEl>
                                              <p:spTgt spid="98"/>
                                            </p:tgtEl>
                                            <p:attrNameLst>
                                              <p:attrName>ppt_y</p:attrName>
                                            </p:attrNameLst>
                                          </p:cBhvr>
                                          <p:tavLst>
                                            <p:tav tm="0">
                                              <p:val>
                                                <p:strVal val="#ppt_y"/>
                                              </p:val>
                                            </p:tav>
                                            <p:tav tm="100000">
                                              <p:val>
                                                <p:strVal val="#ppt_y"/>
                                              </p:val>
                                            </p:tav>
                                          </p:tavLst>
                                        </p:anim>
                                      </p:childTnLst>
                                    </p:cTn>
                                  </p:par>
                                  <p:par>
                                    <p:cTn id="98" presetID="2" presetClass="entr" presetSubtype="8" accel="40000" fill="hold" nodeType="withEffect" p14:presetBounceEnd="40000">
                                      <p:stCondLst>
                                        <p:cond delay="1000"/>
                                      </p:stCondLst>
                                      <p:childTnLst>
                                        <p:set>
                                          <p:cBhvr>
                                            <p:cTn id="99" dur="1" fill="hold">
                                              <p:stCondLst>
                                                <p:cond delay="0"/>
                                              </p:stCondLst>
                                            </p:cTn>
                                            <p:tgtEl>
                                              <p:spTgt spid="99"/>
                                            </p:tgtEl>
                                            <p:attrNameLst>
                                              <p:attrName>style.visibility</p:attrName>
                                            </p:attrNameLst>
                                          </p:cBhvr>
                                          <p:to>
                                            <p:strVal val="visible"/>
                                          </p:to>
                                        </p:set>
                                        <p:anim calcmode="lin" valueType="num" p14:bounceEnd="40000">
                                          <p:cBhvr additive="base">
                                            <p:cTn id="100" dur="1250" fill="hold"/>
                                            <p:tgtEl>
                                              <p:spTgt spid="99"/>
                                            </p:tgtEl>
                                            <p:attrNameLst>
                                              <p:attrName>ppt_x</p:attrName>
                                            </p:attrNameLst>
                                          </p:cBhvr>
                                          <p:tavLst>
                                            <p:tav tm="0">
                                              <p:val>
                                                <p:strVal val="0-#ppt_w/2"/>
                                              </p:val>
                                            </p:tav>
                                            <p:tav tm="100000">
                                              <p:val>
                                                <p:strVal val="#ppt_x"/>
                                              </p:val>
                                            </p:tav>
                                          </p:tavLst>
                                        </p:anim>
                                        <p:anim calcmode="lin" valueType="num" p14:bounceEnd="40000">
                                          <p:cBhvr additive="base">
                                            <p:cTn id="101" dur="1250" fill="hold"/>
                                            <p:tgtEl>
                                              <p:spTgt spid="99"/>
                                            </p:tgtEl>
                                            <p:attrNameLst>
                                              <p:attrName>ppt_y</p:attrName>
                                            </p:attrNameLst>
                                          </p:cBhvr>
                                          <p:tavLst>
                                            <p:tav tm="0">
                                              <p:val>
                                                <p:strVal val="#ppt_y"/>
                                              </p:val>
                                            </p:tav>
                                            <p:tav tm="100000">
                                              <p:val>
                                                <p:strVal val="#ppt_y"/>
                                              </p:val>
                                            </p:tav>
                                          </p:tavLst>
                                        </p:anim>
                                      </p:childTnLst>
                                    </p:cTn>
                                  </p:par>
                                  <p:par>
                                    <p:cTn id="102" presetID="2" presetClass="entr" presetSubtype="8" accel="40000" fill="hold" nodeType="withEffect" p14:presetBounceEnd="40000">
                                      <p:stCondLst>
                                        <p:cond delay="1250"/>
                                      </p:stCondLst>
                                      <p:childTnLst>
                                        <p:set>
                                          <p:cBhvr>
                                            <p:cTn id="103" dur="1" fill="hold">
                                              <p:stCondLst>
                                                <p:cond delay="0"/>
                                              </p:stCondLst>
                                            </p:cTn>
                                            <p:tgtEl>
                                              <p:spTgt spid="107"/>
                                            </p:tgtEl>
                                            <p:attrNameLst>
                                              <p:attrName>style.visibility</p:attrName>
                                            </p:attrNameLst>
                                          </p:cBhvr>
                                          <p:to>
                                            <p:strVal val="visible"/>
                                          </p:to>
                                        </p:set>
                                        <p:anim calcmode="lin" valueType="num" p14:bounceEnd="40000">
                                          <p:cBhvr additive="base">
                                            <p:cTn id="104" dur="1250" fill="hold"/>
                                            <p:tgtEl>
                                              <p:spTgt spid="107"/>
                                            </p:tgtEl>
                                            <p:attrNameLst>
                                              <p:attrName>ppt_x</p:attrName>
                                            </p:attrNameLst>
                                          </p:cBhvr>
                                          <p:tavLst>
                                            <p:tav tm="0">
                                              <p:val>
                                                <p:strVal val="0-#ppt_w/2"/>
                                              </p:val>
                                            </p:tav>
                                            <p:tav tm="100000">
                                              <p:val>
                                                <p:strVal val="#ppt_x"/>
                                              </p:val>
                                            </p:tav>
                                          </p:tavLst>
                                        </p:anim>
                                        <p:anim calcmode="lin" valueType="num" p14:bounceEnd="40000">
                                          <p:cBhvr additive="base">
                                            <p:cTn id="105" dur="1250" fill="hold"/>
                                            <p:tgtEl>
                                              <p:spTgt spid="107"/>
                                            </p:tgtEl>
                                            <p:attrNameLst>
                                              <p:attrName>ppt_y</p:attrName>
                                            </p:attrNameLst>
                                          </p:cBhvr>
                                          <p:tavLst>
                                            <p:tav tm="0">
                                              <p:val>
                                                <p:strVal val="#ppt_y"/>
                                              </p:val>
                                            </p:tav>
                                            <p:tav tm="100000">
                                              <p:val>
                                                <p:strVal val="#ppt_y"/>
                                              </p:val>
                                            </p:tav>
                                          </p:tavLst>
                                        </p:anim>
                                      </p:childTnLst>
                                    </p:cTn>
                                  </p:par>
                                  <p:par>
                                    <p:cTn id="106" presetID="2" presetClass="entr" presetSubtype="8" accel="40000" fill="hold" nodeType="withEffect" p14:presetBounceEnd="40000">
                                      <p:stCondLst>
                                        <p:cond delay="1500"/>
                                      </p:stCondLst>
                                      <p:childTnLst>
                                        <p:set>
                                          <p:cBhvr>
                                            <p:cTn id="107" dur="1" fill="hold">
                                              <p:stCondLst>
                                                <p:cond delay="0"/>
                                              </p:stCondLst>
                                            </p:cTn>
                                            <p:tgtEl>
                                              <p:spTgt spid="108"/>
                                            </p:tgtEl>
                                            <p:attrNameLst>
                                              <p:attrName>style.visibility</p:attrName>
                                            </p:attrNameLst>
                                          </p:cBhvr>
                                          <p:to>
                                            <p:strVal val="visible"/>
                                          </p:to>
                                        </p:set>
                                        <p:anim calcmode="lin" valueType="num" p14:bounceEnd="40000">
                                          <p:cBhvr additive="base">
                                            <p:cTn id="108" dur="1250" fill="hold"/>
                                            <p:tgtEl>
                                              <p:spTgt spid="108"/>
                                            </p:tgtEl>
                                            <p:attrNameLst>
                                              <p:attrName>ppt_x</p:attrName>
                                            </p:attrNameLst>
                                          </p:cBhvr>
                                          <p:tavLst>
                                            <p:tav tm="0">
                                              <p:val>
                                                <p:strVal val="0-#ppt_w/2"/>
                                              </p:val>
                                            </p:tav>
                                            <p:tav tm="100000">
                                              <p:val>
                                                <p:strVal val="#ppt_x"/>
                                              </p:val>
                                            </p:tav>
                                          </p:tavLst>
                                        </p:anim>
                                        <p:anim calcmode="lin" valueType="num" p14:bounceEnd="40000">
                                          <p:cBhvr additive="base">
                                            <p:cTn id="109" dur="1250" fill="hold"/>
                                            <p:tgtEl>
                                              <p:spTgt spid="108"/>
                                            </p:tgtEl>
                                            <p:attrNameLst>
                                              <p:attrName>ppt_y</p:attrName>
                                            </p:attrNameLst>
                                          </p:cBhvr>
                                          <p:tavLst>
                                            <p:tav tm="0">
                                              <p:val>
                                                <p:strVal val="#ppt_y"/>
                                              </p:val>
                                            </p:tav>
                                            <p:tav tm="100000">
                                              <p:val>
                                                <p:strVal val="#ppt_y"/>
                                              </p:val>
                                            </p:tav>
                                          </p:tavLst>
                                        </p:anim>
                                      </p:childTnLst>
                                    </p:cTn>
                                  </p:par>
                                  <p:par>
                                    <p:cTn id="110" presetID="2" presetClass="entr" presetSubtype="8" accel="40000" fill="hold" nodeType="withEffect" p14:presetBounceEnd="40000">
                                      <p:stCondLst>
                                        <p:cond delay="1750"/>
                                      </p:stCondLst>
                                      <p:childTnLst>
                                        <p:set>
                                          <p:cBhvr>
                                            <p:cTn id="111" dur="1" fill="hold">
                                              <p:stCondLst>
                                                <p:cond delay="0"/>
                                              </p:stCondLst>
                                            </p:cTn>
                                            <p:tgtEl>
                                              <p:spTgt spid="109"/>
                                            </p:tgtEl>
                                            <p:attrNameLst>
                                              <p:attrName>style.visibility</p:attrName>
                                            </p:attrNameLst>
                                          </p:cBhvr>
                                          <p:to>
                                            <p:strVal val="visible"/>
                                          </p:to>
                                        </p:set>
                                        <p:anim calcmode="lin" valueType="num" p14:bounceEnd="40000">
                                          <p:cBhvr additive="base">
                                            <p:cTn id="112" dur="1250" fill="hold"/>
                                            <p:tgtEl>
                                              <p:spTgt spid="109"/>
                                            </p:tgtEl>
                                            <p:attrNameLst>
                                              <p:attrName>ppt_x</p:attrName>
                                            </p:attrNameLst>
                                          </p:cBhvr>
                                          <p:tavLst>
                                            <p:tav tm="0">
                                              <p:val>
                                                <p:strVal val="0-#ppt_w/2"/>
                                              </p:val>
                                            </p:tav>
                                            <p:tav tm="100000">
                                              <p:val>
                                                <p:strVal val="#ppt_x"/>
                                              </p:val>
                                            </p:tav>
                                          </p:tavLst>
                                        </p:anim>
                                        <p:anim calcmode="lin" valueType="num" p14:bounceEnd="40000">
                                          <p:cBhvr additive="base">
                                            <p:cTn id="113" dur="1250" fill="hold"/>
                                            <p:tgtEl>
                                              <p:spTgt spid="109"/>
                                            </p:tgtEl>
                                            <p:attrNameLst>
                                              <p:attrName>ppt_y</p:attrName>
                                            </p:attrNameLst>
                                          </p:cBhvr>
                                          <p:tavLst>
                                            <p:tav tm="0">
                                              <p:val>
                                                <p:strVal val="#ppt_y"/>
                                              </p:val>
                                            </p:tav>
                                            <p:tav tm="100000">
                                              <p:val>
                                                <p:strVal val="#ppt_y"/>
                                              </p:val>
                                            </p:tav>
                                          </p:tavLst>
                                        </p:anim>
                                      </p:childTnLst>
                                    </p:cTn>
                                  </p:par>
                                  <p:par>
                                    <p:cTn id="114" presetID="2" presetClass="entr" presetSubtype="8" accel="40000" fill="hold" nodeType="withEffect" p14:presetBounceEnd="40000">
                                      <p:stCondLst>
                                        <p:cond delay="2000"/>
                                      </p:stCondLst>
                                      <p:childTnLst>
                                        <p:set>
                                          <p:cBhvr>
                                            <p:cTn id="115" dur="1" fill="hold">
                                              <p:stCondLst>
                                                <p:cond delay="0"/>
                                              </p:stCondLst>
                                            </p:cTn>
                                            <p:tgtEl>
                                              <p:spTgt spid="110"/>
                                            </p:tgtEl>
                                            <p:attrNameLst>
                                              <p:attrName>style.visibility</p:attrName>
                                            </p:attrNameLst>
                                          </p:cBhvr>
                                          <p:to>
                                            <p:strVal val="visible"/>
                                          </p:to>
                                        </p:set>
                                        <p:anim calcmode="lin" valueType="num" p14:bounceEnd="40000">
                                          <p:cBhvr additive="base">
                                            <p:cTn id="116" dur="1250" fill="hold"/>
                                            <p:tgtEl>
                                              <p:spTgt spid="110"/>
                                            </p:tgtEl>
                                            <p:attrNameLst>
                                              <p:attrName>ppt_x</p:attrName>
                                            </p:attrNameLst>
                                          </p:cBhvr>
                                          <p:tavLst>
                                            <p:tav tm="0">
                                              <p:val>
                                                <p:strVal val="0-#ppt_w/2"/>
                                              </p:val>
                                            </p:tav>
                                            <p:tav tm="100000">
                                              <p:val>
                                                <p:strVal val="#ppt_x"/>
                                              </p:val>
                                            </p:tav>
                                          </p:tavLst>
                                        </p:anim>
                                        <p:anim calcmode="lin" valueType="num" p14:bounceEnd="40000">
                                          <p:cBhvr additive="base">
                                            <p:cTn id="117" dur="1250" fill="hold"/>
                                            <p:tgtEl>
                                              <p:spTgt spid="110"/>
                                            </p:tgtEl>
                                            <p:attrNameLst>
                                              <p:attrName>ppt_y</p:attrName>
                                            </p:attrNameLst>
                                          </p:cBhvr>
                                          <p:tavLst>
                                            <p:tav tm="0">
                                              <p:val>
                                                <p:strVal val="#ppt_y"/>
                                              </p:val>
                                            </p:tav>
                                            <p:tav tm="100000">
                                              <p:val>
                                                <p:strVal val="#ppt_y"/>
                                              </p:val>
                                            </p:tav>
                                          </p:tavLst>
                                        </p:anim>
                                      </p:childTnLst>
                                    </p:cTn>
                                  </p:par>
                                  <p:par>
                                    <p:cTn id="118" presetID="2" presetClass="entr" presetSubtype="8" accel="40000" fill="hold" nodeType="withEffect" p14:presetBounceEnd="40000">
                                      <p:stCondLst>
                                        <p:cond delay="2250"/>
                                      </p:stCondLst>
                                      <p:childTnLst>
                                        <p:set>
                                          <p:cBhvr>
                                            <p:cTn id="119" dur="1" fill="hold">
                                              <p:stCondLst>
                                                <p:cond delay="0"/>
                                              </p:stCondLst>
                                            </p:cTn>
                                            <p:tgtEl>
                                              <p:spTgt spid="111"/>
                                            </p:tgtEl>
                                            <p:attrNameLst>
                                              <p:attrName>style.visibility</p:attrName>
                                            </p:attrNameLst>
                                          </p:cBhvr>
                                          <p:to>
                                            <p:strVal val="visible"/>
                                          </p:to>
                                        </p:set>
                                        <p:anim calcmode="lin" valueType="num" p14:bounceEnd="40000">
                                          <p:cBhvr additive="base">
                                            <p:cTn id="120" dur="1250" fill="hold"/>
                                            <p:tgtEl>
                                              <p:spTgt spid="111"/>
                                            </p:tgtEl>
                                            <p:attrNameLst>
                                              <p:attrName>ppt_x</p:attrName>
                                            </p:attrNameLst>
                                          </p:cBhvr>
                                          <p:tavLst>
                                            <p:tav tm="0">
                                              <p:val>
                                                <p:strVal val="0-#ppt_w/2"/>
                                              </p:val>
                                            </p:tav>
                                            <p:tav tm="100000">
                                              <p:val>
                                                <p:strVal val="#ppt_x"/>
                                              </p:val>
                                            </p:tav>
                                          </p:tavLst>
                                        </p:anim>
                                        <p:anim calcmode="lin" valueType="num" p14:bounceEnd="40000">
                                          <p:cBhvr additive="base">
                                            <p:cTn id="121" dur="125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3" grpId="0" animBg="1"/>
          <p:bldP spid="4" grpId="0" animBg="1"/>
          <p:bldP spid="11" grpId="0" animBg="1"/>
          <p:bldP spid="12"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1000"/>
                                            <p:tgtEl>
                                              <p:spTgt spid="81"/>
                                            </p:tgtEl>
                                          </p:cBhvr>
                                        </p:animEffect>
                                        <p:anim calcmode="lin" valueType="num">
                                          <p:cBhvr>
                                            <p:cTn id="8" dur="1000" fill="hold"/>
                                            <p:tgtEl>
                                              <p:spTgt spid="81"/>
                                            </p:tgtEl>
                                            <p:attrNameLst>
                                              <p:attrName>ppt_x</p:attrName>
                                            </p:attrNameLst>
                                          </p:cBhvr>
                                          <p:tavLst>
                                            <p:tav tm="0">
                                              <p:val>
                                                <p:strVal val="#ppt_x"/>
                                              </p:val>
                                            </p:tav>
                                            <p:tav tm="100000">
                                              <p:val>
                                                <p:strVal val="#ppt_x"/>
                                              </p:val>
                                            </p:tav>
                                          </p:tavLst>
                                        </p:anim>
                                        <p:anim calcmode="lin" valueType="num">
                                          <p:cBhvr>
                                            <p:cTn id="9" dur="900" decel="100000" fill="hold"/>
                                            <p:tgtEl>
                                              <p:spTgt spid="8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25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5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900" decel="100000" fill="hold"/>
                                            <p:tgtEl>
                                              <p:spTgt spid="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75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900" decel="100000" fill="hold"/>
                                            <p:tgtEl>
                                              <p:spTgt spid="11"/>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10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fade">
                                          <p:cBhvr>
                                            <p:cTn id="38" dur="500"/>
                                            <p:tgtEl>
                                              <p:spTgt spid="82"/>
                                            </p:tgtEl>
                                          </p:cBhvr>
                                        </p:animEffect>
                                      </p:childTnLst>
                                    </p:cTn>
                                  </p:par>
                                </p:childTnLst>
                              </p:cTn>
                            </p:par>
                            <p:par>
                              <p:cTn id="39" fill="hold">
                                <p:stCondLst>
                                  <p:cond delay="1500"/>
                                </p:stCondLst>
                                <p:childTnLst>
                                  <p:par>
                                    <p:cTn id="40" presetID="10"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childTnLst>
                              </p:cTn>
                            </p:par>
                            <p:par>
                              <p:cTn id="43" fill="hold">
                                <p:stCondLst>
                                  <p:cond delay="2000"/>
                                </p:stCondLst>
                                <p:childTnLst>
                                  <p:par>
                                    <p:cTn id="44" presetID="10" presetClass="entr" presetSubtype="0"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500"/>
                                            <p:tgtEl>
                                              <p:spTgt spid="46"/>
                                            </p:tgtEl>
                                          </p:cBhvr>
                                        </p:animEffect>
                                      </p:childTnLst>
                                    </p:cTn>
                                  </p:par>
                                </p:childTnLst>
                              </p:cTn>
                            </p:par>
                            <p:par>
                              <p:cTn id="47" fill="hold">
                                <p:stCondLst>
                                  <p:cond delay="2500"/>
                                </p:stCondLst>
                                <p:childTnLst>
                                  <p:par>
                                    <p:cTn id="48" presetID="10" presetClass="entr" presetSubtype="0" fill="hold"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500"/>
                                            <p:tgtEl>
                                              <p:spTgt spid="49"/>
                                            </p:tgtEl>
                                          </p:cBhvr>
                                        </p:animEffect>
                                      </p:childTnLst>
                                    </p:cTn>
                                  </p:par>
                                </p:childTnLst>
                              </p:cTn>
                            </p:par>
                            <p:par>
                              <p:cTn id="51" fill="hold">
                                <p:stCondLst>
                                  <p:cond delay="3000"/>
                                </p:stCondLst>
                                <p:childTnLst>
                                  <p:par>
                                    <p:cTn id="52" presetID="10" presetClass="entr" presetSubtype="0" fill="hold" nodeType="after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fade">
                                          <p:cBhvr>
                                            <p:cTn id="54" dur="500"/>
                                            <p:tgtEl>
                                              <p:spTgt spid="52"/>
                                            </p:tgtEl>
                                          </p:cBhvr>
                                        </p:animEffect>
                                      </p:childTnLst>
                                    </p:cTn>
                                  </p:par>
                                </p:childTnLst>
                              </p:cTn>
                            </p:par>
                            <p:par>
                              <p:cTn id="55" fill="hold">
                                <p:stCondLst>
                                  <p:cond delay="3500"/>
                                </p:stCondLst>
                                <p:childTnLst>
                                  <p:par>
                                    <p:cTn id="56" presetID="42" presetClass="entr" presetSubtype="0" fill="hold" nodeType="afterEffect">
                                      <p:stCondLst>
                                        <p:cond delay="0"/>
                                      </p:stCondLst>
                                      <p:childTnLst>
                                        <p:set>
                                          <p:cBhvr>
                                            <p:cTn id="57" dur="1" fill="hold">
                                              <p:stCondLst>
                                                <p:cond delay="0"/>
                                              </p:stCondLst>
                                            </p:cTn>
                                            <p:tgtEl>
                                              <p:spTgt spid="96"/>
                                            </p:tgtEl>
                                            <p:attrNameLst>
                                              <p:attrName>style.visibility</p:attrName>
                                            </p:attrNameLst>
                                          </p:cBhvr>
                                          <p:to>
                                            <p:strVal val="visible"/>
                                          </p:to>
                                        </p:set>
                                        <p:animEffect transition="in" filter="fade">
                                          <p:cBhvr>
                                            <p:cTn id="58" dur="750"/>
                                            <p:tgtEl>
                                              <p:spTgt spid="96"/>
                                            </p:tgtEl>
                                          </p:cBhvr>
                                        </p:animEffect>
                                        <p:anim calcmode="lin" valueType="num">
                                          <p:cBhvr>
                                            <p:cTn id="59" dur="750" fill="hold"/>
                                            <p:tgtEl>
                                              <p:spTgt spid="96"/>
                                            </p:tgtEl>
                                            <p:attrNameLst>
                                              <p:attrName>ppt_x</p:attrName>
                                            </p:attrNameLst>
                                          </p:cBhvr>
                                          <p:tavLst>
                                            <p:tav tm="0">
                                              <p:val>
                                                <p:strVal val="#ppt_x"/>
                                              </p:val>
                                            </p:tav>
                                            <p:tav tm="100000">
                                              <p:val>
                                                <p:strVal val="#ppt_x"/>
                                              </p:val>
                                            </p:tav>
                                          </p:tavLst>
                                        </p:anim>
                                        <p:anim calcmode="lin" valueType="num">
                                          <p:cBhvr>
                                            <p:cTn id="60" dur="750" fill="hold"/>
                                            <p:tgtEl>
                                              <p:spTgt spid="96"/>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95"/>
                                            </p:tgtEl>
                                            <p:attrNameLst>
                                              <p:attrName>style.visibility</p:attrName>
                                            </p:attrNameLst>
                                          </p:cBhvr>
                                          <p:to>
                                            <p:strVal val="visible"/>
                                          </p:to>
                                        </p:set>
                                        <p:animEffect transition="in" filter="fade">
                                          <p:cBhvr>
                                            <p:cTn id="63" dur="750"/>
                                            <p:tgtEl>
                                              <p:spTgt spid="95"/>
                                            </p:tgtEl>
                                          </p:cBhvr>
                                        </p:animEffect>
                                        <p:anim calcmode="lin" valueType="num">
                                          <p:cBhvr>
                                            <p:cTn id="64" dur="750" fill="hold"/>
                                            <p:tgtEl>
                                              <p:spTgt spid="95"/>
                                            </p:tgtEl>
                                            <p:attrNameLst>
                                              <p:attrName>ppt_x</p:attrName>
                                            </p:attrNameLst>
                                          </p:cBhvr>
                                          <p:tavLst>
                                            <p:tav tm="0">
                                              <p:val>
                                                <p:strVal val="#ppt_x"/>
                                              </p:val>
                                            </p:tav>
                                            <p:tav tm="100000">
                                              <p:val>
                                                <p:strVal val="#ppt_x"/>
                                              </p:val>
                                            </p:tav>
                                          </p:tavLst>
                                        </p:anim>
                                        <p:anim calcmode="lin" valueType="num">
                                          <p:cBhvr>
                                            <p:cTn id="65" dur="750" fill="hold"/>
                                            <p:tgtEl>
                                              <p:spTgt spid="95"/>
                                            </p:tgtEl>
                                            <p:attrNameLst>
                                              <p:attrName>ppt_y</p:attrName>
                                            </p:attrNameLst>
                                          </p:cBhvr>
                                          <p:tavLst>
                                            <p:tav tm="0">
                                              <p:val>
                                                <p:strVal val="#ppt_y+.1"/>
                                              </p:val>
                                            </p:tav>
                                            <p:tav tm="100000">
                                              <p:val>
                                                <p:strVal val="#ppt_y"/>
                                              </p:val>
                                            </p:tav>
                                          </p:tavLst>
                                        </p:anim>
                                      </p:childTnLst>
                                    </p:cTn>
                                  </p:par>
                                  <p:par>
                                    <p:cTn id="66" presetID="47" presetClass="entr" presetSubtype="0" fill="hold" nodeType="withEffect">
                                      <p:stCondLst>
                                        <p:cond delay="0"/>
                                      </p:stCondLst>
                                      <p:childTnLst>
                                        <p:set>
                                          <p:cBhvr>
                                            <p:cTn id="67" dur="1" fill="hold">
                                              <p:stCondLst>
                                                <p:cond delay="0"/>
                                              </p:stCondLst>
                                            </p:cTn>
                                            <p:tgtEl>
                                              <p:spTgt spid="114"/>
                                            </p:tgtEl>
                                            <p:attrNameLst>
                                              <p:attrName>style.visibility</p:attrName>
                                            </p:attrNameLst>
                                          </p:cBhvr>
                                          <p:to>
                                            <p:strVal val="visible"/>
                                          </p:to>
                                        </p:set>
                                        <p:animEffect transition="in" filter="fade">
                                          <p:cBhvr>
                                            <p:cTn id="68" dur="750"/>
                                            <p:tgtEl>
                                              <p:spTgt spid="114"/>
                                            </p:tgtEl>
                                          </p:cBhvr>
                                        </p:animEffect>
                                        <p:anim calcmode="lin" valueType="num">
                                          <p:cBhvr>
                                            <p:cTn id="69" dur="750" fill="hold"/>
                                            <p:tgtEl>
                                              <p:spTgt spid="114"/>
                                            </p:tgtEl>
                                            <p:attrNameLst>
                                              <p:attrName>ppt_x</p:attrName>
                                            </p:attrNameLst>
                                          </p:cBhvr>
                                          <p:tavLst>
                                            <p:tav tm="0">
                                              <p:val>
                                                <p:strVal val="#ppt_x"/>
                                              </p:val>
                                            </p:tav>
                                            <p:tav tm="100000">
                                              <p:val>
                                                <p:strVal val="#ppt_x"/>
                                              </p:val>
                                            </p:tav>
                                          </p:tavLst>
                                        </p:anim>
                                        <p:anim calcmode="lin" valueType="num">
                                          <p:cBhvr>
                                            <p:cTn id="70" dur="750" fill="hold"/>
                                            <p:tgtEl>
                                              <p:spTgt spid="114"/>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113"/>
                                            </p:tgtEl>
                                            <p:attrNameLst>
                                              <p:attrName>style.visibility</p:attrName>
                                            </p:attrNameLst>
                                          </p:cBhvr>
                                          <p:to>
                                            <p:strVal val="visible"/>
                                          </p:to>
                                        </p:set>
                                        <p:animEffect transition="in" filter="fade">
                                          <p:cBhvr>
                                            <p:cTn id="73" dur="750"/>
                                            <p:tgtEl>
                                              <p:spTgt spid="113"/>
                                            </p:tgtEl>
                                          </p:cBhvr>
                                        </p:animEffect>
                                        <p:anim calcmode="lin" valueType="num">
                                          <p:cBhvr>
                                            <p:cTn id="74" dur="750" fill="hold"/>
                                            <p:tgtEl>
                                              <p:spTgt spid="113"/>
                                            </p:tgtEl>
                                            <p:attrNameLst>
                                              <p:attrName>ppt_x</p:attrName>
                                            </p:attrNameLst>
                                          </p:cBhvr>
                                          <p:tavLst>
                                            <p:tav tm="0">
                                              <p:val>
                                                <p:strVal val="#ppt_x"/>
                                              </p:val>
                                            </p:tav>
                                            <p:tav tm="100000">
                                              <p:val>
                                                <p:strVal val="#ppt_x"/>
                                              </p:val>
                                            </p:tav>
                                          </p:tavLst>
                                        </p:anim>
                                        <p:anim calcmode="lin" valueType="num">
                                          <p:cBhvr>
                                            <p:cTn id="75" dur="750" fill="hold"/>
                                            <p:tgtEl>
                                              <p:spTgt spid="113"/>
                                            </p:tgtEl>
                                            <p:attrNameLst>
                                              <p:attrName>ppt_y</p:attrName>
                                            </p:attrNameLst>
                                          </p:cBhvr>
                                          <p:tavLst>
                                            <p:tav tm="0">
                                              <p:val>
                                                <p:strVal val="#ppt_y-.1"/>
                                              </p:val>
                                            </p:tav>
                                            <p:tav tm="100000">
                                              <p:val>
                                                <p:strVal val="#ppt_y"/>
                                              </p:val>
                                            </p:tav>
                                          </p:tavLst>
                                        </p:anim>
                                      </p:childTnLst>
                                    </p:cTn>
                                  </p:par>
                                  <p:par>
                                    <p:cTn id="76" presetID="47" presetClass="entr" presetSubtype="0" fill="hold" nodeType="withEffect">
                                      <p:stCondLst>
                                        <p:cond delay="0"/>
                                      </p:stCondLst>
                                      <p:childTnLst>
                                        <p:set>
                                          <p:cBhvr>
                                            <p:cTn id="77" dur="1" fill="hold">
                                              <p:stCondLst>
                                                <p:cond delay="0"/>
                                              </p:stCondLst>
                                            </p:cTn>
                                            <p:tgtEl>
                                              <p:spTgt spid="112"/>
                                            </p:tgtEl>
                                            <p:attrNameLst>
                                              <p:attrName>style.visibility</p:attrName>
                                            </p:attrNameLst>
                                          </p:cBhvr>
                                          <p:to>
                                            <p:strVal val="visible"/>
                                          </p:to>
                                        </p:set>
                                        <p:animEffect transition="in" filter="fade">
                                          <p:cBhvr>
                                            <p:cTn id="78" dur="750"/>
                                            <p:tgtEl>
                                              <p:spTgt spid="112"/>
                                            </p:tgtEl>
                                          </p:cBhvr>
                                        </p:animEffect>
                                        <p:anim calcmode="lin" valueType="num">
                                          <p:cBhvr>
                                            <p:cTn id="79" dur="750" fill="hold"/>
                                            <p:tgtEl>
                                              <p:spTgt spid="112"/>
                                            </p:tgtEl>
                                            <p:attrNameLst>
                                              <p:attrName>ppt_x</p:attrName>
                                            </p:attrNameLst>
                                          </p:cBhvr>
                                          <p:tavLst>
                                            <p:tav tm="0">
                                              <p:val>
                                                <p:strVal val="#ppt_x"/>
                                              </p:val>
                                            </p:tav>
                                            <p:tav tm="100000">
                                              <p:val>
                                                <p:strVal val="#ppt_x"/>
                                              </p:val>
                                            </p:tav>
                                          </p:tavLst>
                                        </p:anim>
                                        <p:anim calcmode="lin" valueType="num">
                                          <p:cBhvr>
                                            <p:cTn id="80" dur="750" fill="hold"/>
                                            <p:tgtEl>
                                              <p:spTgt spid="112"/>
                                            </p:tgtEl>
                                            <p:attrNameLst>
                                              <p:attrName>ppt_y</p:attrName>
                                            </p:attrNameLst>
                                          </p:cBhvr>
                                          <p:tavLst>
                                            <p:tav tm="0">
                                              <p:val>
                                                <p:strVal val="#ppt_y-.1"/>
                                              </p:val>
                                            </p:tav>
                                            <p:tav tm="100000">
                                              <p:val>
                                                <p:strVal val="#ppt_y"/>
                                              </p:val>
                                            </p:tav>
                                          </p:tavLst>
                                        </p:anim>
                                      </p:childTnLst>
                                    </p:cTn>
                                  </p:par>
                                </p:childTnLst>
                              </p:cTn>
                            </p:par>
                            <p:par>
                              <p:cTn id="81" fill="hold">
                                <p:stCondLst>
                                  <p:cond delay="4500"/>
                                </p:stCondLst>
                                <p:childTnLst>
                                  <p:par>
                                    <p:cTn id="82" presetID="2" presetClass="entr" presetSubtype="8" accel="4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additive="base">
                                            <p:cTn id="84" dur="1250" fill="hold"/>
                                            <p:tgtEl>
                                              <p:spTgt spid="2"/>
                                            </p:tgtEl>
                                            <p:attrNameLst>
                                              <p:attrName>ppt_x</p:attrName>
                                            </p:attrNameLst>
                                          </p:cBhvr>
                                          <p:tavLst>
                                            <p:tav tm="0">
                                              <p:val>
                                                <p:strVal val="0-#ppt_w/2"/>
                                              </p:val>
                                            </p:tav>
                                            <p:tav tm="100000">
                                              <p:val>
                                                <p:strVal val="#ppt_x"/>
                                              </p:val>
                                            </p:tav>
                                          </p:tavLst>
                                        </p:anim>
                                        <p:anim calcmode="lin" valueType="num">
                                          <p:cBhvr additive="base">
                                            <p:cTn id="85" dur="1250" fill="hold"/>
                                            <p:tgtEl>
                                              <p:spTgt spid="2"/>
                                            </p:tgtEl>
                                            <p:attrNameLst>
                                              <p:attrName>ppt_y</p:attrName>
                                            </p:attrNameLst>
                                          </p:cBhvr>
                                          <p:tavLst>
                                            <p:tav tm="0">
                                              <p:val>
                                                <p:strVal val="#ppt_y"/>
                                              </p:val>
                                            </p:tav>
                                            <p:tav tm="100000">
                                              <p:val>
                                                <p:strVal val="#ppt_y"/>
                                              </p:val>
                                            </p:tav>
                                          </p:tavLst>
                                        </p:anim>
                                      </p:childTnLst>
                                    </p:cTn>
                                  </p:par>
                                  <p:par>
                                    <p:cTn id="86" presetID="2" presetClass="entr" presetSubtype="8" accel="40000" fill="hold" nodeType="withEffect">
                                      <p:stCondLst>
                                        <p:cond delay="250"/>
                                      </p:stCondLst>
                                      <p:childTnLst>
                                        <p:set>
                                          <p:cBhvr>
                                            <p:cTn id="87" dur="1" fill="hold">
                                              <p:stCondLst>
                                                <p:cond delay="0"/>
                                              </p:stCondLst>
                                            </p:cTn>
                                            <p:tgtEl>
                                              <p:spTgt spid="94"/>
                                            </p:tgtEl>
                                            <p:attrNameLst>
                                              <p:attrName>style.visibility</p:attrName>
                                            </p:attrNameLst>
                                          </p:cBhvr>
                                          <p:to>
                                            <p:strVal val="visible"/>
                                          </p:to>
                                        </p:set>
                                        <p:anim calcmode="lin" valueType="num">
                                          <p:cBhvr additive="base">
                                            <p:cTn id="88" dur="1250" fill="hold"/>
                                            <p:tgtEl>
                                              <p:spTgt spid="94"/>
                                            </p:tgtEl>
                                            <p:attrNameLst>
                                              <p:attrName>ppt_x</p:attrName>
                                            </p:attrNameLst>
                                          </p:cBhvr>
                                          <p:tavLst>
                                            <p:tav tm="0">
                                              <p:val>
                                                <p:strVal val="0-#ppt_w/2"/>
                                              </p:val>
                                            </p:tav>
                                            <p:tav tm="100000">
                                              <p:val>
                                                <p:strVal val="#ppt_x"/>
                                              </p:val>
                                            </p:tav>
                                          </p:tavLst>
                                        </p:anim>
                                        <p:anim calcmode="lin" valueType="num">
                                          <p:cBhvr additive="base">
                                            <p:cTn id="89" dur="1250" fill="hold"/>
                                            <p:tgtEl>
                                              <p:spTgt spid="94"/>
                                            </p:tgtEl>
                                            <p:attrNameLst>
                                              <p:attrName>ppt_y</p:attrName>
                                            </p:attrNameLst>
                                          </p:cBhvr>
                                          <p:tavLst>
                                            <p:tav tm="0">
                                              <p:val>
                                                <p:strVal val="#ppt_y"/>
                                              </p:val>
                                            </p:tav>
                                            <p:tav tm="100000">
                                              <p:val>
                                                <p:strVal val="#ppt_y"/>
                                              </p:val>
                                            </p:tav>
                                          </p:tavLst>
                                        </p:anim>
                                      </p:childTnLst>
                                    </p:cTn>
                                  </p:par>
                                  <p:par>
                                    <p:cTn id="90" presetID="2" presetClass="entr" presetSubtype="8" accel="40000" fill="hold" nodeType="withEffect">
                                      <p:stCondLst>
                                        <p:cond delay="500"/>
                                      </p:stCondLst>
                                      <p:childTnLst>
                                        <p:set>
                                          <p:cBhvr>
                                            <p:cTn id="91" dur="1" fill="hold">
                                              <p:stCondLst>
                                                <p:cond delay="0"/>
                                              </p:stCondLst>
                                            </p:cTn>
                                            <p:tgtEl>
                                              <p:spTgt spid="97"/>
                                            </p:tgtEl>
                                            <p:attrNameLst>
                                              <p:attrName>style.visibility</p:attrName>
                                            </p:attrNameLst>
                                          </p:cBhvr>
                                          <p:to>
                                            <p:strVal val="visible"/>
                                          </p:to>
                                        </p:set>
                                        <p:anim calcmode="lin" valueType="num">
                                          <p:cBhvr additive="base">
                                            <p:cTn id="92" dur="1250" fill="hold"/>
                                            <p:tgtEl>
                                              <p:spTgt spid="97"/>
                                            </p:tgtEl>
                                            <p:attrNameLst>
                                              <p:attrName>ppt_x</p:attrName>
                                            </p:attrNameLst>
                                          </p:cBhvr>
                                          <p:tavLst>
                                            <p:tav tm="0">
                                              <p:val>
                                                <p:strVal val="0-#ppt_w/2"/>
                                              </p:val>
                                            </p:tav>
                                            <p:tav tm="100000">
                                              <p:val>
                                                <p:strVal val="#ppt_x"/>
                                              </p:val>
                                            </p:tav>
                                          </p:tavLst>
                                        </p:anim>
                                        <p:anim calcmode="lin" valueType="num">
                                          <p:cBhvr additive="base">
                                            <p:cTn id="93" dur="1250" fill="hold"/>
                                            <p:tgtEl>
                                              <p:spTgt spid="97"/>
                                            </p:tgtEl>
                                            <p:attrNameLst>
                                              <p:attrName>ppt_y</p:attrName>
                                            </p:attrNameLst>
                                          </p:cBhvr>
                                          <p:tavLst>
                                            <p:tav tm="0">
                                              <p:val>
                                                <p:strVal val="#ppt_y"/>
                                              </p:val>
                                            </p:tav>
                                            <p:tav tm="100000">
                                              <p:val>
                                                <p:strVal val="#ppt_y"/>
                                              </p:val>
                                            </p:tav>
                                          </p:tavLst>
                                        </p:anim>
                                      </p:childTnLst>
                                    </p:cTn>
                                  </p:par>
                                  <p:par>
                                    <p:cTn id="94" presetID="2" presetClass="entr" presetSubtype="8" accel="40000" fill="hold" nodeType="withEffect">
                                      <p:stCondLst>
                                        <p:cond delay="750"/>
                                      </p:stCondLst>
                                      <p:childTnLst>
                                        <p:set>
                                          <p:cBhvr>
                                            <p:cTn id="95" dur="1" fill="hold">
                                              <p:stCondLst>
                                                <p:cond delay="0"/>
                                              </p:stCondLst>
                                            </p:cTn>
                                            <p:tgtEl>
                                              <p:spTgt spid="98"/>
                                            </p:tgtEl>
                                            <p:attrNameLst>
                                              <p:attrName>style.visibility</p:attrName>
                                            </p:attrNameLst>
                                          </p:cBhvr>
                                          <p:to>
                                            <p:strVal val="visible"/>
                                          </p:to>
                                        </p:set>
                                        <p:anim calcmode="lin" valueType="num">
                                          <p:cBhvr additive="base">
                                            <p:cTn id="96" dur="1250" fill="hold"/>
                                            <p:tgtEl>
                                              <p:spTgt spid="98"/>
                                            </p:tgtEl>
                                            <p:attrNameLst>
                                              <p:attrName>ppt_x</p:attrName>
                                            </p:attrNameLst>
                                          </p:cBhvr>
                                          <p:tavLst>
                                            <p:tav tm="0">
                                              <p:val>
                                                <p:strVal val="0-#ppt_w/2"/>
                                              </p:val>
                                            </p:tav>
                                            <p:tav tm="100000">
                                              <p:val>
                                                <p:strVal val="#ppt_x"/>
                                              </p:val>
                                            </p:tav>
                                          </p:tavLst>
                                        </p:anim>
                                        <p:anim calcmode="lin" valueType="num">
                                          <p:cBhvr additive="base">
                                            <p:cTn id="97" dur="1250" fill="hold"/>
                                            <p:tgtEl>
                                              <p:spTgt spid="98"/>
                                            </p:tgtEl>
                                            <p:attrNameLst>
                                              <p:attrName>ppt_y</p:attrName>
                                            </p:attrNameLst>
                                          </p:cBhvr>
                                          <p:tavLst>
                                            <p:tav tm="0">
                                              <p:val>
                                                <p:strVal val="#ppt_y"/>
                                              </p:val>
                                            </p:tav>
                                            <p:tav tm="100000">
                                              <p:val>
                                                <p:strVal val="#ppt_y"/>
                                              </p:val>
                                            </p:tav>
                                          </p:tavLst>
                                        </p:anim>
                                      </p:childTnLst>
                                    </p:cTn>
                                  </p:par>
                                  <p:par>
                                    <p:cTn id="98" presetID="2" presetClass="entr" presetSubtype="8" accel="40000" fill="hold" nodeType="withEffect">
                                      <p:stCondLst>
                                        <p:cond delay="1000"/>
                                      </p:stCondLst>
                                      <p:childTnLst>
                                        <p:set>
                                          <p:cBhvr>
                                            <p:cTn id="99" dur="1" fill="hold">
                                              <p:stCondLst>
                                                <p:cond delay="0"/>
                                              </p:stCondLst>
                                            </p:cTn>
                                            <p:tgtEl>
                                              <p:spTgt spid="99"/>
                                            </p:tgtEl>
                                            <p:attrNameLst>
                                              <p:attrName>style.visibility</p:attrName>
                                            </p:attrNameLst>
                                          </p:cBhvr>
                                          <p:to>
                                            <p:strVal val="visible"/>
                                          </p:to>
                                        </p:set>
                                        <p:anim calcmode="lin" valueType="num">
                                          <p:cBhvr additive="base">
                                            <p:cTn id="100" dur="1250" fill="hold"/>
                                            <p:tgtEl>
                                              <p:spTgt spid="99"/>
                                            </p:tgtEl>
                                            <p:attrNameLst>
                                              <p:attrName>ppt_x</p:attrName>
                                            </p:attrNameLst>
                                          </p:cBhvr>
                                          <p:tavLst>
                                            <p:tav tm="0">
                                              <p:val>
                                                <p:strVal val="0-#ppt_w/2"/>
                                              </p:val>
                                            </p:tav>
                                            <p:tav tm="100000">
                                              <p:val>
                                                <p:strVal val="#ppt_x"/>
                                              </p:val>
                                            </p:tav>
                                          </p:tavLst>
                                        </p:anim>
                                        <p:anim calcmode="lin" valueType="num">
                                          <p:cBhvr additive="base">
                                            <p:cTn id="101" dur="1250" fill="hold"/>
                                            <p:tgtEl>
                                              <p:spTgt spid="99"/>
                                            </p:tgtEl>
                                            <p:attrNameLst>
                                              <p:attrName>ppt_y</p:attrName>
                                            </p:attrNameLst>
                                          </p:cBhvr>
                                          <p:tavLst>
                                            <p:tav tm="0">
                                              <p:val>
                                                <p:strVal val="#ppt_y"/>
                                              </p:val>
                                            </p:tav>
                                            <p:tav tm="100000">
                                              <p:val>
                                                <p:strVal val="#ppt_y"/>
                                              </p:val>
                                            </p:tav>
                                          </p:tavLst>
                                        </p:anim>
                                      </p:childTnLst>
                                    </p:cTn>
                                  </p:par>
                                  <p:par>
                                    <p:cTn id="102" presetID="2" presetClass="entr" presetSubtype="8" accel="40000" fill="hold" nodeType="withEffect">
                                      <p:stCondLst>
                                        <p:cond delay="1250"/>
                                      </p:stCondLst>
                                      <p:childTnLst>
                                        <p:set>
                                          <p:cBhvr>
                                            <p:cTn id="103" dur="1" fill="hold">
                                              <p:stCondLst>
                                                <p:cond delay="0"/>
                                              </p:stCondLst>
                                            </p:cTn>
                                            <p:tgtEl>
                                              <p:spTgt spid="107"/>
                                            </p:tgtEl>
                                            <p:attrNameLst>
                                              <p:attrName>style.visibility</p:attrName>
                                            </p:attrNameLst>
                                          </p:cBhvr>
                                          <p:to>
                                            <p:strVal val="visible"/>
                                          </p:to>
                                        </p:set>
                                        <p:anim calcmode="lin" valueType="num">
                                          <p:cBhvr additive="base">
                                            <p:cTn id="104" dur="1250" fill="hold"/>
                                            <p:tgtEl>
                                              <p:spTgt spid="107"/>
                                            </p:tgtEl>
                                            <p:attrNameLst>
                                              <p:attrName>ppt_x</p:attrName>
                                            </p:attrNameLst>
                                          </p:cBhvr>
                                          <p:tavLst>
                                            <p:tav tm="0">
                                              <p:val>
                                                <p:strVal val="0-#ppt_w/2"/>
                                              </p:val>
                                            </p:tav>
                                            <p:tav tm="100000">
                                              <p:val>
                                                <p:strVal val="#ppt_x"/>
                                              </p:val>
                                            </p:tav>
                                          </p:tavLst>
                                        </p:anim>
                                        <p:anim calcmode="lin" valueType="num">
                                          <p:cBhvr additive="base">
                                            <p:cTn id="105" dur="1250" fill="hold"/>
                                            <p:tgtEl>
                                              <p:spTgt spid="107"/>
                                            </p:tgtEl>
                                            <p:attrNameLst>
                                              <p:attrName>ppt_y</p:attrName>
                                            </p:attrNameLst>
                                          </p:cBhvr>
                                          <p:tavLst>
                                            <p:tav tm="0">
                                              <p:val>
                                                <p:strVal val="#ppt_y"/>
                                              </p:val>
                                            </p:tav>
                                            <p:tav tm="100000">
                                              <p:val>
                                                <p:strVal val="#ppt_y"/>
                                              </p:val>
                                            </p:tav>
                                          </p:tavLst>
                                        </p:anim>
                                      </p:childTnLst>
                                    </p:cTn>
                                  </p:par>
                                  <p:par>
                                    <p:cTn id="106" presetID="2" presetClass="entr" presetSubtype="8" accel="40000" fill="hold" nodeType="withEffect">
                                      <p:stCondLst>
                                        <p:cond delay="1500"/>
                                      </p:stCondLst>
                                      <p:childTnLst>
                                        <p:set>
                                          <p:cBhvr>
                                            <p:cTn id="107" dur="1" fill="hold">
                                              <p:stCondLst>
                                                <p:cond delay="0"/>
                                              </p:stCondLst>
                                            </p:cTn>
                                            <p:tgtEl>
                                              <p:spTgt spid="108"/>
                                            </p:tgtEl>
                                            <p:attrNameLst>
                                              <p:attrName>style.visibility</p:attrName>
                                            </p:attrNameLst>
                                          </p:cBhvr>
                                          <p:to>
                                            <p:strVal val="visible"/>
                                          </p:to>
                                        </p:set>
                                        <p:anim calcmode="lin" valueType="num">
                                          <p:cBhvr additive="base">
                                            <p:cTn id="108" dur="1250" fill="hold"/>
                                            <p:tgtEl>
                                              <p:spTgt spid="108"/>
                                            </p:tgtEl>
                                            <p:attrNameLst>
                                              <p:attrName>ppt_x</p:attrName>
                                            </p:attrNameLst>
                                          </p:cBhvr>
                                          <p:tavLst>
                                            <p:tav tm="0">
                                              <p:val>
                                                <p:strVal val="0-#ppt_w/2"/>
                                              </p:val>
                                            </p:tav>
                                            <p:tav tm="100000">
                                              <p:val>
                                                <p:strVal val="#ppt_x"/>
                                              </p:val>
                                            </p:tav>
                                          </p:tavLst>
                                        </p:anim>
                                        <p:anim calcmode="lin" valueType="num">
                                          <p:cBhvr additive="base">
                                            <p:cTn id="109" dur="1250" fill="hold"/>
                                            <p:tgtEl>
                                              <p:spTgt spid="108"/>
                                            </p:tgtEl>
                                            <p:attrNameLst>
                                              <p:attrName>ppt_y</p:attrName>
                                            </p:attrNameLst>
                                          </p:cBhvr>
                                          <p:tavLst>
                                            <p:tav tm="0">
                                              <p:val>
                                                <p:strVal val="#ppt_y"/>
                                              </p:val>
                                            </p:tav>
                                            <p:tav tm="100000">
                                              <p:val>
                                                <p:strVal val="#ppt_y"/>
                                              </p:val>
                                            </p:tav>
                                          </p:tavLst>
                                        </p:anim>
                                      </p:childTnLst>
                                    </p:cTn>
                                  </p:par>
                                  <p:par>
                                    <p:cTn id="110" presetID="2" presetClass="entr" presetSubtype="8" accel="40000" fill="hold" nodeType="withEffect">
                                      <p:stCondLst>
                                        <p:cond delay="1750"/>
                                      </p:stCondLst>
                                      <p:childTnLst>
                                        <p:set>
                                          <p:cBhvr>
                                            <p:cTn id="111" dur="1" fill="hold">
                                              <p:stCondLst>
                                                <p:cond delay="0"/>
                                              </p:stCondLst>
                                            </p:cTn>
                                            <p:tgtEl>
                                              <p:spTgt spid="109"/>
                                            </p:tgtEl>
                                            <p:attrNameLst>
                                              <p:attrName>style.visibility</p:attrName>
                                            </p:attrNameLst>
                                          </p:cBhvr>
                                          <p:to>
                                            <p:strVal val="visible"/>
                                          </p:to>
                                        </p:set>
                                        <p:anim calcmode="lin" valueType="num">
                                          <p:cBhvr additive="base">
                                            <p:cTn id="112" dur="1250" fill="hold"/>
                                            <p:tgtEl>
                                              <p:spTgt spid="109"/>
                                            </p:tgtEl>
                                            <p:attrNameLst>
                                              <p:attrName>ppt_x</p:attrName>
                                            </p:attrNameLst>
                                          </p:cBhvr>
                                          <p:tavLst>
                                            <p:tav tm="0">
                                              <p:val>
                                                <p:strVal val="0-#ppt_w/2"/>
                                              </p:val>
                                            </p:tav>
                                            <p:tav tm="100000">
                                              <p:val>
                                                <p:strVal val="#ppt_x"/>
                                              </p:val>
                                            </p:tav>
                                          </p:tavLst>
                                        </p:anim>
                                        <p:anim calcmode="lin" valueType="num">
                                          <p:cBhvr additive="base">
                                            <p:cTn id="113" dur="1250" fill="hold"/>
                                            <p:tgtEl>
                                              <p:spTgt spid="109"/>
                                            </p:tgtEl>
                                            <p:attrNameLst>
                                              <p:attrName>ppt_y</p:attrName>
                                            </p:attrNameLst>
                                          </p:cBhvr>
                                          <p:tavLst>
                                            <p:tav tm="0">
                                              <p:val>
                                                <p:strVal val="#ppt_y"/>
                                              </p:val>
                                            </p:tav>
                                            <p:tav tm="100000">
                                              <p:val>
                                                <p:strVal val="#ppt_y"/>
                                              </p:val>
                                            </p:tav>
                                          </p:tavLst>
                                        </p:anim>
                                      </p:childTnLst>
                                    </p:cTn>
                                  </p:par>
                                  <p:par>
                                    <p:cTn id="114" presetID="2" presetClass="entr" presetSubtype="8" accel="40000" fill="hold" nodeType="withEffect">
                                      <p:stCondLst>
                                        <p:cond delay="2000"/>
                                      </p:stCondLst>
                                      <p:childTnLst>
                                        <p:set>
                                          <p:cBhvr>
                                            <p:cTn id="115" dur="1" fill="hold">
                                              <p:stCondLst>
                                                <p:cond delay="0"/>
                                              </p:stCondLst>
                                            </p:cTn>
                                            <p:tgtEl>
                                              <p:spTgt spid="110"/>
                                            </p:tgtEl>
                                            <p:attrNameLst>
                                              <p:attrName>style.visibility</p:attrName>
                                            </p:attrNameLst>
                                          </p:cBhvr>
                                          <p:to>
                                            <p:strVal val="visible"/>
                                          </p:to>
                                        </p:set>
                                        <p:anim calcmode="lin" valueType="num">
                                          <p:cBhvr additive="base">
                                            <p:cTn id="116" dur="1250" fill="hold"/>
                                            <p:tgtEl>
                                              <p:spTgt spid="110"/>
                                            </p:tgtEl>
                                            <p:attrNameLst>
                                              <p:attrName>ppt_x</p:attrName>
                                            </p:attrNameLst>
                                          </p:cBhvr>
                                          <p:tavLst>
                                            <p:tav tm="0">
                                              <p:val>
                                                <p:strVal val="0-#ppt_w/2"/>
                                              </p:val>
                                            </p:tav>
                                            <p:tav tm="100000">
                                              <p:val>
                                                <p:strVal val="#ppt_x"/>
                                              </p:val>
                                            </p:tav>
                                          </p:tavLst>
                                        </p:anim>
                                        <p:anim calcmode="lin" valueType="num">
                                          <p:cBhvr additive="base">
                                            <p:cTn id="117" dur="1250" fill="hold"/>
                                            <p:tgtEl>
                                              <p:spTgt spid="110"/>
                                            </p:tgtEl>
                                            <p:attrNameLst>
                                              <p:attrName>ppt_y</p:attrName>
                                            </p:attrNameLst>
                                          </p:cBhvr>
                                          <p:tavLst>
                                            <p:tav tm="0">
                                              <p:val>
                                                <p:strVal val="#ppt_y"/>
                                              </p:val>
                                            </p:tav>
                                            <p:tav tm="100000">
                                              <p:val>
                                                <p:strVal val="#ppt_y"/>
                                              </p:val>
                                            </p:tav>
                                          </p:tavLst>
                                        </p:anim>
                                      </p:childTnLst>
                                    </p:cTn>
                                  </p:par>
                                  <p:par>
                                    <p:cTn id="118" presetID="2" presetClass="entr" presetSubtype="8" accel="40000" fill="hold" nodeType="withEffect">
                                      <p:stCondLst>
                                        <p:cond delay="2250"/>
                                      </p:stCondLst>
                                      <p:childTnLst>
                                        <p:set>
                                          <p:cBhvr>
                                            <p:cTn id="119" dur="1" fill="hold">
                                              <p:stCondLst>
                                                <p:cond delay="0"/>
                                              </p:stCondLst>
                                            </p:cTn>
                                            <p:tgtEl>
                                              <p:spTgt spid="111"/>
                                            </p:tgtEl>
                                            <p:attrNameLst>
                                              <p:attrName>style.visibility</p:attrName>
                                            </p:attrNameLst>
                                          </p:cBhvr>
                                          <p:to>
                                            <p:strVal val="visible"/>
                                          </p:to>
                                        </p:set>
                                        <p:anim calcmode="lin" valueType="num">
                                          <p:cBhvr additive="base">
                                            <p:cTn id="120" dur="1250" fill="hold"/>
                                            <p:tgtEl>
                                              <p:spTgt spid="111"/>
                                            </p:tgtEl>
                                            <p:attrNameLst>
                                              <p:attrName>ppt_x</p:attrName>
                                            </p:attrNameLst>
                                          </p:cBhvr>
                                          <p:tavLst>
                                            <p:tav tm="0">
                                              <p:val>
                                                <p:strVal val="0-#ppt_w/2"/>
                                              </p:val>
                                            </p:tav>
                                            <p:tav tm="100000">
                                              <p:val>
                                                <p:strVal val="#ppt_x"/>
                                              </p:val>
                                            </p:tav>
                                          </p:tavLst>
                                        </p:anim>
                                        <p:anim calcmode="lin" valueType="num">
                                          <p:cBhvr additive="base">
                                            <p:cTn id="121" dur="125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3" grpId="0" animBg="1"/>
          <p:bldP spid="4" grpId="0" animBg="1"/>
          <p:bldP spid="11" grpId="0" animBg="1"/>
          <p:bldP spid="12"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4351057" y="1452227"/>
            <a:ext cx="5685401" cy="5660442"/>
            <a:chOff x="4124802" y="958123"/>
            <a:chExt cx="5390196" cy="5368475"/>
          </a:xfrm>
        </p:grpSpPr>
        <p:sp>
          <p:nvSpPr>
            <p:cNvPr id="2" name="椭圆 1"/>
            <p:cNvSpPr/>
            <p:nvPr/>
          </p:nvSpPr>
          <p:spPr>
            <a:xfrm>
              <a:off x="4124802" y="5403127"/>
              <a:ext cx="5390196" cy="923471"/>
            </a:xfrm>
            <a:prstGeom prst="ellipse">
              <a:avLst/>
            </a:prstGeom>
            <a:gradFill flip="none" rotWithShape="1">
              <a:gsLst>
                <a:gs pos="77000">
                  <a:srgbClr val="000000">
                    <a:alpha val="5000"/>
                  </a:srgbClr>
                </a:gs>
                <a:gs pos="61000">
                  <a:srgbClr val="000000">
                    <a:alpha val="19000"/>
                  </a:srgbClr>
                </a:gs>
                <a:gs pos="21000">
                  <a:srgbClr val="000000">
                    <a:alpha val="22000"/>
                  </a:srgbClr>
                </a:gs>
                <a:gs pos="100000">
                  <a:schemeClr val="tx1">
                    <a:alpha val="0"/>
                  </a:schemeClr>
                </a:gs>
                <a:gs pos="0">
                  <a:schemeClr val="tx1">
                    <a:alpha val="50000"/>
                  </a:schemeClr>
                </a:gs>
              </a:gsLst>
              <a:lin ang="0" scaled="1"/>
              <a:tileRect/>
            </a:gra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0" name="组合 29"/>
            <p:cNvGrpSpPr/>
            <p:nvPr/>
          </p:nvGrpSpPr>
          <p:grpSpPr>
            <a:xfrm>
              <a:off x="4621472" y="958123"/>
              <a:ext cx="2650210" cy="5056365"/>
              <a:chOff x="4621472" y="958123"/>
              <a:chExt cx="2650210" cy="5056365"/>
            </a:xfrm>
          </p:grpSpPr>
          <p:sp>
            <p:nvSpPr>
              <p:cNvPr id="4" name="椭圆 3"/>
              <p:cNvSpPr/>
              <p:nvPr/>
            </p:nvSpPr>
            <p:spPr>
              <a:xfrm>
                <a:off x="4621472" y="958123"/>
                <a:ext cx="2650210" cy="167164"/>
              </a:xfrm>
              <a:prstGeom prst="ellipse">
                <a:avLst/>
              </a:prstGeom>
              <a:gradFill flip="none" rotWithShape="1">
                <a:gsLst>
                  <a:gs pos="100000">
                    <a:srgbClr val="FBFBFB"/>
                  </a:gs>
                  <a:gs pos="62000">
                    <a:srgbClr val="F3F3F3"/>
                  </a:gs>
                  <a:gs pos="0">
                    <a:srgbClr val="CFD0CD"/>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5" name="组合 24"/>
              <p:cNvGrpSpPr/>
              <p:nvPr/>
            </p:nvGrpSpPr>
            <p:grpSpPr>
              <a:xfrm>
                <a:off x="4621472" y="1031862"/>
                <a:ext cx="2650210" cy="4982626"/>
                <a:chOff x="4621472" y="1031862"/>
                <a:chExt cx="2650210" cy="4982626"/>
              </a:xfrm>
            </p:grpSpPr>
            <p:sp>
              <p:nvSpPr>
                <p:cNvPr id="3" name="任意多边形 2"/>
                <p:cNvSpPr/>
                <p:nvPr/>
              </p:nvSpPr>
              <p:spPr>
                <a:xfrm>
                  <a:off x="4621472" y="1031862"/>
                  <a:ext cx="2650210" cy="4982626"/>
                </a:xfrm>
                <a:custGeom>
                  <a:avLst/>
                  <a:gdLst>
                    <a:gd name="connsiteX0" fmla="*/ 0 w 2650210"/>
                    <a:gd name="connsiteY0" fmla="*/ 0 h 4982626"/>
                    <a:gd name="connsiteX1" fmla="*/ 2650210 w 2650210"/>
                    <a:gd name="connsiteY1" fmla="*/ 0 h 4982626"/>
                    <a:gd name="connsiteX2" fmla="*/ 2650210 w 2650210"/>
                    <a:gd name="connsiteY2" fmla="*/ 1016000 h 4982626"/>
                    <a:gd name="connsiteX3" fmla="*/ 2650210 w 2650210"/>
                    <a:gd name="connsiteY3" fmla="*/ 4835471 h 4982626"/>
                    <a:gd name="connsiteX4" fmla="*/ 1325105 w 2650210"/>
                    <a:gd name="connsiteY4" fmla="*/ 4982626 h 4982626"/>
                    <a:gd name="connsiteX5" fmla="*/ 0 w 2650210"/>
                    <a:gd name="connsiteY5" fmla="*/ 4835471 h 4982626"/>
                    <a:gd name="connsiteX6" fmla="*/ 0 w 2650210"/>
                    <a:gd name="connsiteY6" fmla="*/ 1016000 h 498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0210" h="4982626">
                      <a:moveTo>
                        <a:pt x="0" y="0"/>
                      </a:moveTo>
                      <a:lnTo>
                        <a:pt x="2650210" y="0"/>
                      </a:lnTo>
                      <a:lnTo>
                        <a:pt x="2650210" y="1016000"/>
                      </a:lnTo>
                      <a:lnTo>
                        <a:pt x="2650210" y="4835471"/>
                      </a:lnTo>
                      <a:cubicBezTo>
                        <a:pt x="2650210" y="4916742"/>
                        <a:pt x="2056940" y="4982626"/>
                        <a:pt x="1325105" y="4982626"/>
                      </a:cubicBezTo>
                      <a:cubicBezTo>
                        <a:pt x="593270" y="4982626"/>
                        <a:pt x="0" y="4916742"/>
                        <a:pt x="0" y="4835471"/>
                      </a:cubicBezTo>
                      <a:lnTo>
                        <a:pt x="0" y="1016000"/>
                      </a:lnTo>
                      <a:close/>
                    </a:path>
                  </a:pathLst>
                </a:custGeom>
                <a:gradFill>
                  <a:gsLst>
                    <a:gs pos="31000">
                      <a:schemeClr val="bg1">
                        <a:lumMod val="95000"/>
                      </a:schemeClr>
                    </a:gs>
                    <a:gs pos="100000">
                      <a:srgbClr val="D2D3D0"/>
                    </a:gs>
                    <a:gs pos="83000">
                      <a:srgbClr val="C7C8C5"/>
                    </a:gs>
                    <a:gs pos="68000">
                      <a:srgbClr val="D3D3D1"/>
                    </a:gs>
                    <a:gs pos="49000">
                      <a:srgbClr val="E3E3E1"/>
                    </a:gs>
                    <a:gs pos="17000">
                      <a:srgbClr val="F2F2F0"/>
                    </a:gs>
                    <a:gs pos="0">
                      <a:srgbClr val="F3F3F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任意多边形 4"/>
                <p:cNvSpPr/>
                <p:nvPr/>
              </p:nvSpPr>
              <p:spPr>
                <a:xfrm>
                  <a:off x="4621472" y="2255915"/>
                  <a:ext cx="2647950" cy="152400"/>
                </a:xfrm>
                <a:custGeom>
                  <a:avLst/>
                  <a:gdLst>
                    <a:gd name="connsiteX0" fmla="*/ 0 w 2671763"/>
                    <a:gd name="connsiteY0" fmla="*/ 0 h 138119"/>
                    <a:gd name="connsiteX1" fmla="*/ 1352550 w 2671763"/>
                    <a:gd name="connsiteY1" fmla="*/ 138112 h 138119"/>
                    <a:gd name="connsiteX2" fmla="*/ 2671763 w 2671763"/>
                    <a:gd name="connsiteY2" fmla="*/ 4762 h 138119"/>
                    <a:gd name="connsiteX0-1" fmla="*/ 0 w 2671763"/>
                    <a:gd name="connsiteY0-2" fmla="*/ 0 h 138119"/>
                    <a:gd name="connsiteX1-3" fmla="*/ 1352550 w 2671763"/>
                    <a:gd name="connsiteY1-4" fmla="*/ 138112 h 138119"/>
                    <a:gd name="connsiteX2-5" fmla="*/ 2671763 w 2671763"/>
                    <a:gd name="connsiteY2-6" fmla="*/ 4762 h 138119"/>
                    <a:gd name="connsiteX0-7" fmla="*/ 0 w 2671763"/>
                    <a:gd name="connsiteY0-8" fmla="*/ 0 h 138120"/>
                    <a:gd name="connsiteX1-9" fmla="*/ 1352550 w 2671763"/>
                    <a:gd name="connsiteY1-10" fmla="*/ 138112 h 138120"/>
                    <a:gd name="connsiteX2-11" fmla="*/ 2671763 w 2671763"/>
                    <a:gd name="connsiteY2-12" fmla="*/ 4762 h 138120"/>
                    <a:gd name="connsiteX0-13" fmla="*/ 0 w 2652713"/>
                    <a:gd name="connsiteY0-14" fmla="*/ 14288 h 153386"/>
                    <a:gd name="connsiteX1-15" fmla="*/ 1352550 w 2652713"/>
                    <a:gd name="connsiteY1-16" fmla="*/ 152400 h 153386"/>
                    <a:gd name="connsiteX2-17" fmla="*/ 2652713 w 2652713"/>
                    <a:gd name="connsiteY2-18" fmla="*/ 0 h 153386"/>
                    <a:gd name="connsiteX0-19" fmla="*/ 0 w 2652713"/>
                    <a:gd name="connsiteY0-20" fmla="*/ 0 h 138197"/>
                    <a:gd name="connsiteX1-21" fmla="*/ 1352550 w 2652713"/>
                    <a:gd name="connsiteY1-22" fmla="*/ 138112 h 138197"/>
                    <a:gd name="connsiteX2-23" fmla="*/ 2652713 w 2652713"/>
                    <a:gd name="connsiteY2-24" fmla="*/ 14287 h 138197"/>
                    <a:gd name="connsiteX0-25" fmla="*/ 0 w 2647950"/>
                    <a:gd name="connsiteY0-26" fmla="*/ 1 h 125521"/>
                    <a:gd name="connsiteX1-27" fmla="*/ 1347787 w 2647950"/>
                    <a:gd name="connsiteY1-28" fmla="*/ 123825 h 125521"/>
                    <a:gd name="connsiteX2-29" fmla="*/ 2647950 w 2647950"/>
                    <a:gd name="connsiteY2-30" fmla="*/ 0 h 125521"/>
                    <a:gd name="connsiteX0-31" fmla="*/ 0 w 2647950"/>
                    <a:gd name="connsiteY0-32" fmla="*/ 1 h 125521"/>
                    <a:gd name="connsiteX1-33" fmla="*/ 1347787 w 2647950"/>
                    <a:gd name="connsiteY1-34" fmla="*/ 123825 h 125521"/>
                    <a:gd name="connsiteX2-35" fmla="*/ 2647950 w 2647950"/>
                    <a:gd name="connsiteY2-36" fmla="*/ 0 h 125521"/>
                    <a:gd name="connsiteX0-37" fmla="*/ 0 w 2647950"/>
                    <a:gd name="connsiteY0-38" fmla="*/ 1 h 142921"/>
                    <a:gd name="connsiteX1-39" fmla="*/ 1347787 w 2647950"/>
                    <a:gd name="connsiteY1-40" fmla="*/ 142875 h 142921"/>
                    <a:gd name="connsiteX2-41" fmla="*/ 2647950 w 2647950"/>
                    <a:gd name="connsiteY2-42" fmla="*/ 0 h 142921"/>
                    <a:gd name="connsiteX0-43" fmla="*/ 0 w 2647950"/>
                    <a:gd name="connsiteY0-44" fmla="*/ 1 h 152400"/>
                    <a:gd name="connsiteX1-45" fmla="*/ 1347787 w 2647950"/>
                    <a:gd name="connsiteY1-46" fmla="*/ 152400 h 152400"/>
                    <a:gd name="connsiteX2-47" fmla="*/ 2647950 w 2647950"/>
                    <a:gd name="connsiteY2-48" fmla="*/ 0 h 152400"/>
                  </a:gdLst>
                  <a:ahLst/>
                  <a:cxnLst>
                    <a:cxn ang="0">
                      <a:pos x="connsiteX0-1" y="connsiteY0-2"/>
                    </a:cxn>
                    <a:cxn ang="0">
                      <a:pos x="connsiteX1-3" y="connsiteY1-4"/>
                    </a:cxn>
                    <a:cxn ang="0">
                      <a:pos x="connsiteX2-5" y="connsiteY2-6"/>
                    </a:cxn>
                  </a:cxnLst>
                  <a:rect l="l" t="t" r="r" b="b"/>
                  <a:pathLst>
                    <a:path w="2647950" h="152400">
                      <a:moveTo>
                        <a:pt x="0" y="1"/>
                      </a:moveTo>
                      <a:cubicBezTo>
                        <a:pt x="458390" y="149623"/>
                        <a:pt x="906462" y="152400"/>
                        <a:pt x="1347787" y="152400"/>
                      </a:cubicBezTo>
                      <a:cubicBezTo>
                        <a:pt x="1789112" y="152400"/>
                        <a:pt x="2206625" y="140494"/>
                        <a:pt x="2647950" y="0"/>
                      </a:cubicBezTo>
                    </a:path>
                  </a:pathLst>
                </a:custGeom>
                <a:noFill/>
                <a:ln w="15875">
                  <a:gradFill flip="none" rotWithShape="1">
                    <a:gsLst>
                      <a:gs pos="0">
                        <a:srgbClr val="90928A">
                          <a:alpha val="50000"/>
                        </a:srgbClr>
                      </a:gs>
                      <a:gs pos="79000">
                        <a:schemeClr val="bg1"/>
                      </a:gs>
                      <a:gs pos="42000">
                        <a:srgbClr val="90928A">
                          <a:alpha val="50000"/>
                        </a:srgbClr>
                      </a:gs>
                      <a:gs pos="54000">
                        <a:schemeClr val="bg1"/>
                      </a:gs>
                      <a:gs pos="9000">
                        <a:schemeClr val="bg1"/>
                      </a:gs>
                      <a:gs pos="90000">
                        <a:srgbClr val="90928A">
                          <a:alpha val="50000"/>
                        </a:srgbClr>
                      </a:gs>
                      <a:gs pos="66000">
                        <a:srgbClr val="90928A">
                          <a:alpha val="50000"/>
                        </a:srgbClr>
                      </a:gs>
                      <a:gs pos="30000">
                        <a:schemeClr val="bg1"/>
                      </a:gs>
                      <a:gs pos="19000">
                        <a:srgbClr val="90928A">
                          <a:alpha val="50000"/>
                        </a:srgbClr>
                      </a:gs>
                      <a:gs pos="100000">
                        <a:schemeClr val="bg1"/>
                      </a:gs>
                    </a:gsLst>
                    <a:lin ang="0" scaled="1"/>
                    <a:tileRect/>
                  </a:gra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任意多边形 5"/>
                <p:cNvSpPr/>
                <p:nvPr/>
              </p:nvSpPr>
              <p:spPr>
                <a:xfrm>
                  <a:off x="4621472" y="3540596"/>
                  <a:ext cx="2647950" cy="152400"/>
                </a:xfrm>
                <a:custGeom>
                  <a:avLst/>
                  <a:gdLst>
                    <a:gd name="connsiteX0" fmla="*/ 0 w 2671763"/>
                    <a:gd name="connsiteY0" fmla="*/ 0 h 138119"/>
                    <a:gd name="connsiteX1" fmla="*/ 1352550 w 2671763"/>
                    <a:gd name="connsiteY1" fmla="*/ 138112 h 138119"/>
                    <a:gd name="connsiteX2" fmla="*/ 2671763 w 2671763"/>
                    <a:gd name="connsiteY2" fmla="*/ 4762 h 138119"/>
                    <a:gd name="connsiteX0-1" fmla="*/ 0 w 2671763"/>
                    <a:gd name="connsiteY0-2" fmla="*/ 0 h 138119"/>
                    <a:gd name="connsiteX1-3" fmla="*/ 1352550 w 2671763"/>
                    <a:gd name="connsiteY1-4" fmla="*/ 138112 h 138119"/>
                    <a:gd name="connsiteX2-5" fmla="*/ 2671763 w 2671763"/>
                    <a:gd name="connsiteY2-6" fmla="*/ 4762 h 138119"/>
                    <a:gd name="connsiteX0-7" fmla="*/ 0 w 2671763"/>
                    <a:gd name="connsiteY0-8" fmla="*/ 0 h 138120"/>
                    <a:gd name="connsiteX1-9" fmla="*/ 1352550 w 2671763"/>
                    <a:gd name="connsiteY1-10" fmla="*/ 138112 h 138120"/>
                    <a:gd name="connsiteX2-11" fmla="*/ 2671763 w 2671763"/>
                    <a:gd name="connsiteY2-12" fmla="*/ 4762 h 138120"/>
                    <a:gd name="connsiteX0-13" fmla="*/ 0 w 2652713"/>
                    <a:gd name="connsiteY0-14" fmla="*/ 14288 h 153386"/>
                    <a:gd name="connsiteX1-15" fmla="*/ 1352550 w 2652713"/>
                    <a:gd name="connsiteY1-16" fmla="*/ 152400 h 153386"/>
                    <a:gd name="connsiteX2-17" fmla="*/ 2652713 w 2652713"/>
                    <a:gd name="connsiteY2-18" fmla="*/ 0 h 153386"/>
                    <a:gd name="connsiteX0-19" fmla="*/ 0 w 2652713"/>
                    <a:gd name="connsiteY0-20" fmla="*/ 0 h 138197"/>
                    <a:gd name="connsiteX1-21" fmla="*/ 1352550 w 2652713"/>
                    <a:gd name="connsiteY1-22" fmla="*/ 138112 h 138197"/>
                    <a:gd name="connsiteX2-23" fmla="*/ 2652713 w 2652713"/>
                    <a:gd name="connsiteY2-24" fmla="*/ 14287 h 138197"/>
                    <a:gd name="connsiteX0-25" fmla="*/ 0 w 2647950"/>
                    <a:gd name="connsiteY0-26" fmla="*/ 1 h 125521"/>
                    <a:gd name="connsiteX1-27" fmla="*/ 1347787 w 2647950"/>
                    <a:gd name="connsiteY1-28" fmla="*/ 123825 h 125521"/>
                    <a:gd name="connsiteX2-29" fmla="*/ 2647950 w 2647950"/>
                    <a:gd name="connsiteY2-30" fmla="*/ 0 h 125521"/>
                    <a:gd name="connsiteX0-31" fmla="*/ 0 w 2647950"/>
                    <a:gd name="connsiteY0-32" fmla="*/ 1 h 125521"/>
                    <a:gd name="connsiteX1-33" fmla="*/ 1347787 w 2647950"/>
                    <a:gd name="connsiteY1-34" fmla="*/ 123825 h 125521"/>
                    <a:gd name="connsiteX2-35" fmla="*/ 2647950 w 2647950"/>
                    <a:gd name="connsiteY2-36" fmla="*/ 0 h 125521"/>
                    <a:gd name="connsiteX0-37" fmla="*/ 0 w 2647950"/>
                    <a:gd name="connsiteY0-38" fmla="*/ 1 h 142921"/>
                    <a:gd name="connsiteX1-39" fmla="*/ 1347787 w 2647950"/>
                    <a:gd name="connsiteY1-40" fmla="*/ 142875 h 142921"/>
                    <a:gd name="connsiteX2-41" fmla="*/ 2647950 w 2647950"/>
                    <a:gd name="connsiteY2-42" fmla="*/ 0 h 142921"/>
                    <a:gd name="connsiteX0-43" fmla="*/ 0 w 2647950"/>
                    <a:gd name="connsiteY0-44" fmla="*/ 1 h 152400"/>
                    <a:gd name="connsiteX1-45" fmla="*/ 1347787 w 2647950"/>
                    <a:gd name="connsiteY1-46" fmla="*/ 152400 h 152400"/>
                    <a:gd name="connsiteX2-47" fmla="*/ 2647950 w 2647950"/>
                    <a:gd name="connsiteY2-48" fmla="*/ 0 h 152400"/>
                  </a:gdLst>
                  <a:ahLst/>
                  <a:cxnLst>
                    <a:cxn ang="0">
                      <a:pos x="connsiteX0-1" y="connsiteY0-2"/>
                    </a:cxn>
                    <a:cxn ang="0">
                      <a:pos x="connsiteX1-3" y="connsiteY1-4"/>
                    </a:cxn>
                    <a:cxn ang="0">
                      <a:pos x="connsiteX2-5" y="connsiteY2-6"/>
                    </a:cxn>
                  </a:cxnLst>
                  <a:rect l="l" t="t" r="r" b="b"/>
                  <a:pathLst>
                    <a:path w="2647950" h="152400">
                      <a:moveTo>
                        <a:pt x="0" y="1"/>
                      </a:moveTo>
                      <a:cubicBezTo>
                        <a:pt x="458390" y="149623"/>
                        <a:pt x="906462" y="152400"/>
                        <a:pt x="1347787" y="152400"/>
                      </a:cubicBezTo>
                      <a:cubicBezTo>
                        <a:pt x="1789112" y="152400"/>
                        <a:pt x="2206625" y="140494"/>
                        <a:pt x="2647950" y="0"/>
                      </a:cubicBezTo>
                    </a:path>
                  </a:pathLst>
                </a:custGeom>
                <a:noFill/>
                <a:ln w="15875">
                  <a:gradFill flip="none" rotWithShape="1">
                    <a:gsLst>
                      <a:gs pos="0">
                        <a:srgbClr val="90928A">
                          <a:alpha val="50000"/>
                        </a:srgbClr>
                      </a:gs>
                      <a:gs pos="79000">
                        <a:schemeClr val="bg1"/>
                      </a:gs>
                      <a:gs pos="42000">
                        <a:srgbClr val="90928A">
                          <a:alpha val="50000"/>
                        </a:srgbClr>
                      </a:gs>
                      <a:gs pos="54000">
                        <a:schemeClr val="bg1"/>
                      </a:gs>
                      <a:gs pos="9000">
                        <a:schemeClr val="bg1"/>
                      </a:gs>
                      <a:gs pos="90000">
                        <a:srgbClr val="90928A">
                          <a:alpha val="50000"/>
                        </a:srgbClr>
                      </a:gs>
                      <a:gs pos="66000">
                        <a:srgbClr val="90928A">
                          <a:alpha val="50000"/>
                        </a:srgbClr>
                      </a:gs>
                      <a:gs pos="30000">
                        <a:schemeClr val="bg1"/>
                      </a:gs>
                      <a:gs pos="19000">
                        <a:srgbClr val="90928A">
                          <a:alpha val="50000"/>
                        </a:srgbClr>
                      </a:gs>
                      <a:gs pos="100000">
                        <a:schemeClr val="bg1"/>
                      </a:gs>
                    </a:gsLst>
                    <a:lin ang="0" scaled="1"/>
                    <a:tileRect/>
                  </a:gra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任意多边形 6"/>
                <p:cNvSpPr/>
                <p:nvPr/>
              </p:nvSpPr>
              <p:spPr>
                <a:xfrm>
                  <a:off x="4621472" y="4708996"/>
                  <a:ext cx="2647950" cy="152400"/>
                </a:xfrm>
                <a:custGeom>
                  <a:avLst/>
                  <a:gdLst>
                    <a:gd name="connsiteX0" fmla="*/ 0 w 2671763"/>
                    <a:gd name="connsiteY0" fmla="*/ 0 h 138119"/>
                    <a:gd name="connsiteX1" fmla="*/ 1352550 w 2671763"/>
                    <a:gd name="connsiteY1" fmla="*/ 138112 h 138119"/>
                    <a:gd name="connsiteX2" fmla="*/ 2671763 w 2671763"/>
                    <a:gd name="connsiteY2" fmla="*/ 4762 h 138119"/>
                    <a:gd name="connsiteX0-1" fmla="*/ 0 w 2671763"/>
                    <a:gd name="connsiteY0-2" fmla="*/ 0 h 138119"/>
                    <a:gd name="connsiteX1-3" fmla="*/ 1352550 w 2671763"/>
                    <a:gd name="connsiteY1-4" fmla="*/ 138112 h 138119"/>
                    <a:gd name="connsiteX2-5" fmla="*/ 2671763 w 2671763"/>
                    <a:gd name="connsiteY2-6" fmla="*/ 4762 h 138119"/>
                    <a:gd name="connsiteX0-7" fmla="*/ 0 w 2671763"/>
                    <a:gd name="connsiteY0-8" fmla="*/ 0 h 138120"/>
                    <a:gd name="connsiteX1-9" fmla="*/ 1352550 w 2671763"/>
                    <a:gd name="connsiteY1-10" fmla="*/ 138112 h 138120"/>
                    <a:gd name="connsiteX2-11" fmla="*/ 2671763 w 2671763"/>
                    <a:gd name="connsiteY2-12" fmla="*/ 4762 h 138120"/>
                    <a:gd name="connsiteX0-13" fmla="*/ 0 w 2652713"/>
                    <a:gd name="connsiteY0-14" fmla="*/ 14288 h 153386"/>
                    <a:gd name="connsiteX1-15" fmla="*/ 1352550 w 2652713"/>
                    <a:gd name="connsiteY1-16" fmla="*/ 152400 h 153386"/>
                    <a:gd name="connsiteX2-17" fmla="*/ 2652713 w 2652713"/>
                    <a:gd name="connsiteY2-18" fmla="*/ 0 h 153386"/>
                    <a:gd name="connsiteX0-19" fmla="*/ 0 w 2652713"/>
                    <a:gd name="connsiteY0-20" fmla="*/ 0 h 138197"/>
                    <a:gd name="connsiteX1-21" fmla="*/ 1352550 w 2652713"/>
                    <a:gd name="connsiteY1-22" fmla="*/ 138112 h 138197"/>
                    <a:gd name="connsiteX2-23" fmla="*/ 2652713 w 2652713"/>
                    <a:gd name="connsiteY2-24" fmla="*/ 14287 h 138197"/>
                    <a:gd name="connsiteX0-25" fmla="*/ 0 w 2647950"/>
                    <a:gd name="connsiteY0-26" fmla="*/ 1 h 125521"/>
                    <a:gd name="connsiteX1-27" fmla="*/ 1347787 w 2647950"/>
                    <a:gd name="connsiteY1-28" fmla="*/ 123825 h 125521"/>
                    <a:gd name="connsiteX2-29" fmla="*/ 2647950 w 2647950"/>
                    <a:gd name="connsiteY2-30" fmla="*/ 0 h 125521"/>
                    <a:gd name="connsiteX0-31" fmla="*/ 0 w 2647950"/>
                    <a:gd name="connsiteY0-32" fmla="*/ 1 h 125521"/>
                    <a:gd name="connsiteX1-33" fmla="*/ 1347787 w 2647950"/>
                    <a:gd name="connsiteY1-34" fmla="*/ 123825 h 125521"/>
                    <a:gd name="connsiteX2-35" fmla="*/ 2647950 w 2647950"/>
                    <a:gd name="connsiteY2-36" fmla="*/ 0 h 125521"/>
                    <a:gd name="connsiteX0-37" fmla="*/ 0 w 2647950"/>
                    <a:gd name="connsiteY0-38" fmla="*/ 1 h 142921"/>
                    <a:gd name="connsiteX1-39" fmla="*/ 1347787 w 2647950"/>
                    <a:gd name="connsiteY1-40" fmla="*/ 142875 h 142921"/>
                    <a:gd name="connsiteX2-41" fmla="*/ 2647950 w 2647950"/>
                    <a:gd name="connsiteY2-42" fmla="*/ 0 h 142921"/>
                    <a:gd name="connsiteX0-43" fmla="*/ 0 w 2647950"/>
                    <a:gd name="connsiteY0-44" fmla="*/ 1 h 152400"/>
                    <a:gd name="connsiteX1-45" fmla="*/ 1347787 w 2647950"/>
                    <a:gd name="connsiteY1-46" fmla="*/ 152400 h 152400"/>
                    <a:gd name="connsiteX2-47" fmla="*/ 2647950 w 2647950"/>
                    <a:gd name="connsiteY2-48" fmla="*/ 0 h 152400"/>
                  </a:gdLst>
                  <a:ahLst/>
                  <a:cxnLst>
                    <a:cxn ang="0">
                      <a:pos x="connsiteX0-1" y="connsiteY0-2"/>
                    </a:cxn>
                    <a:cxn ang="0">
                      <a:pos x="connsiteX1-3" y="connsiteY1-4"/>
                    </a:cxn>
                    <a:cxn ang="0">
                      <a:pos x="connsiteX2-5" y="connsiteY2-6"/>
                    </a:cxn>
                  </a:cxnLst>
                  <a:rect l="l" t="t" r="r" b="b"/>
                  <a:pathLst>
                    <a:path w="2647950" h="152400">
                      <a:moveTo>
                        <a:pt x="0" y="1"/>
                      </a:moveTo>
                      <a:cubicBezTo>
                        <a:pt x="458390" y="149623"/>
                        <a:pt x="906462" y="152400"/>
                        <a:pt x="1347787" y="152400"/>
                      </a:cubicBezTo>
                      <a:cubicBezTo>
                        <a:pt x="1789112" y="152400"/>
                        <a:pt x="2206625" y="140494"/>
                        <a:pt x="2647950" y="0"/>
                      </a:cubicBezTo>
                    </a:path>
                  </a:pathLst>
                </a:custGeom>
                <a:noFill/>
                <a:ln w="15875">
                  <a:gradFill flip="none" rotWithShape="1">
                    <a:gsLst>
                      <a:gs pos="0">
                        <a:srgbClr val="90928A">
                          <a:alpha val="50000"/>
                        </a:srgbClr>
                      </a:gs>
                      <a:gs pos="79000">
                        <a:schemeClr val="bg1"/>
                      </a:gs>
                      <a:gs pos="42000">
                        <a:srgbClr val="90928A">
                          <a:alpha val="50000"/>
                        </a:srgbClr>
                      </a:gs>
                      <a:gs pos="54000">
                        <a:schemeClr val="bg1"/>
                      </a:gs>
                      <a:gs pos="9000">
                        <a:schemeClr val="bg1"/>
                      </a:gs>
                      <a:gs pos="90000">
                        <a:srgbClr val="90928A">
                          <a:alpha val="50000"/>
                        </a:srgbClr>
                      </a:gs>
                      <a:gs pos="66000">
                        <a:srgbClr val="90928A">
                          <a:alpha val="50000"/>
                        </a:srgbClr>
                      </a:gs>
                      <a:gs pos="30000">
                        <a:schemeClr val="bg1"/>
                      </a:gs>
                      <a:gs pos="19000">
                        <a:srgbClr val="90928A">
                          <a:alpha val="50000"/>
                        </a:srgbClr>
                      </a:gs>
                      <a:gs pos="100000">
                        <a:schemeClr val="bg1"/>
                      </a:gs>
                    </a:gsLst>
                    <a:lin ang="0" scaled="1"/>
                    <a:tileRect/>
                  </a:gra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grpSp>
      <p:grpSp>
        <p:nvGrpSpPr>
          <p:cNvPr id="47" name="组合 46"/>
          <p:cNvGrpSpPr/>
          <p:nvPr/>
        </p:nvGrpSpPr>
        <p:grpSpPr>
          <a:xfrm>
            <a:off x="5423459" y="1849885"/>
            <a:ext cx="1695911" cy="857196"/>
            <a:chOff x="5141520" y="1335269"/>
            <a:chExt cx="1607854" cy="812981"/>
          </a:xfrm>
        </p:grpSpPr>
        <p:sp>
          <p:nvSpPr>
            <p:cNvPr id="8" name="文本框 2329"/>
            <p:cNvSpPr txBox="1"/>
            <p:nvPr/>
          </p:nvSpPr>
          <p:spPr>
            <a:xfrm>
              <a:off x="5590303" y="1335269"/>
              <a:ext cx="710288" cy="518551"/>
            </a:xfrm>
            <a:prstGeom prst="rect">
              <a:avLst/>
            </a:prstGeom>
            <a:noFill/>
          </p:spPr>
          <p:txBody>
            <a:bodyPr wrap="square" rtlCol="0">
              <a:spAutoFit/>
            </a:bodyPr>
            <a:lstStyle/>
            <a:p>
              <a:pPr algn="ctr"/>
              <a:r>
                <a:rPr lang="en-US" altLang="zh-CN" sz="2955" dirty="0">
                  <a:solidFill>
                    <a:schemeClr val="accent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2955"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文本框 269"/>
            <p:cNvSpPr txBox="1"/>
            <p:nvPr/>
          </p:nvSpPr>
          <p:spPr>
            <a:xfrm>
              <a:off x="5141520" y="1797969"/>
              <a:ext cx="1607854" cy="350281"/>
            </a:xfrm>
            <a:prstGeom prst="rect">
              <a:avLst/>
            </a:prstGeom>
            <a:noFill/>
          </p:spPr>
          <p:txBody>
            <a:bodyPr wrap="square" rtlCol="0">
              <a:spAutoFit/>
            </a:bodyPr>
            <a:lstStyle/>
            <a:p>
              <a:pPr algn="ctr"/>
              <a:r>
                <a:rPr lang="zh-CN" altLang="en-US"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添加</a:t>
              </a:r>
              <a:r>
                <a:rPr lang="zh-CN" altLang="en-US" dirty="0">
                  <a:solidFill>
                    <a:schemeClr val="accent1"/>
                  </a:solidFill>
                  <a:latin typeface="Arial" panose="020B0604020202020204" pitchFamily="34" charset="0"/>
                  <a:ea typeface="微软雅黑" panose="020B0503020204020204" pitchFamily="34" charset="-122"/>
                  <a:sym typeface="Arial" panose="020B0604020202020204" pitchFamily="34" charset="0"/>
                </a:rPr>
                <a:t>标题</a:t>
              </a:r>
              <a:endParaRPr lang="zh-CN" altLang="en-US"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3" name="组合 52"/>
          <p:cNvGrpSpPr/>
          <p:nvPr/>
        </p:nvGrpSpPr>
        <p:grpSpPr>
          <a:xfrm>
            <a:off x="5423459" y="3114531"/>
            <a:ext cx="1695911" cy="950101"/>
            <a:chOff x="5141520" y="2534685"/>
            <a:chExt cx="1607854" cy="901095"/>
          </a:xfrm>
        </p:grpSpPr>
        <p:sp>
          <p:nvSpPr>
            <p:cNvPr id="9" name="文本框 266"/>
            <p:cNvSpPr txBox="1"/>
            <p:nvPr/>
          </p:nvSpPr>
          <p:spPr>
            <a:xfrm>
              <a:off x="5590303" y="2534685"/>
              <a:ext cx="710288" cy="518551"/>
            </a:xfrm>
            <a:prstGeom prst="rect">
              <a:avLst/>
            </a:prstGeom>
            <a:noFill/>
          </p:spPr>
          <p:txBody>
            <a:bodyPr wrap="square" rtlCol="0">
              <a:spAutoFit/>
            </a:bodyPr>
            <a:lstStyle/>
            <a:p>
              <a:pPr algn="ctr"/>
              <a:r>
                <a:rPr lang="en-US" altLang="zh-CN" sz="2955" dirty="0">
                  <a:solidFill>
                    <a:schemeClr val="accent2"/>
                  </a:solidFill>
                  <a:latin typeface="Arial" panose="020B0604020202020204" pitchFamily="34" charset="0"/>
                  <a:ea typeface="微软雅黑" panose="020B0503020204020204" pitchFamily="34" charset="-122"/>
                  <a:sym typeface="Arial" panose="020B0604020202020204" pitchFamily="34" charset="0"/>
                </a:rPr>
                <a:t>02</a:t>
              </a:r>
              <a:endParaRPr lang="zh-CN" altLang="en-US" sz="2955"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文本框 270"/>
            <p:cNvSpPr txBox="1"/>
            <p:nvPr/>
          </p:nvSpPr>
          <p:spPr>
            <a:xfrm>
              <a:off x="5141520" y="3085498"/>
              <a:ext cx="1607854" cy="350282"/>
            </a:xfrm>
            <a:prstGeom prst="rect">
              <a:avLst/>
            </a:prstGeom>
            <a:noFill/>
          </p:spPr>
          <p:txBody>
            <a:bodyPr wrap="square" rtlCol="0">
              <a:spAutoFit/>
            </a:bodyPr>
            <a:lstStyle/>
            <a:p>
              <a:pPr algn="ctr"/>
              <a:r>
                <a:rPr lang="zh-CN" altLang="en-US" dirty="0" smtClean="0">
                  <a:solidFill>
                    <a:schemeClr val="accent2"/>
                  </a:solidFill>
                  <a:latin typeface="Arial" panose="020B0604020202020204" pitchFamily="34" charset="0"/>
                  <a:ea typeface="微软雅黑" panose="020B0503020204020204" pitchFamily="34" charset="-122"/>
                  <a:sym typeface="Arial" panose="020B0604020202020204" pitchFamily="34" charset="0"/>
                </a:rPr>
                <a:t>添加</a:t>
              </a:r>
              <a:r>
                <a:rPr lang="zh-CN" altLang="en-US" dirty="0">
                  <a:solidFill>
                    <a:schemeClr val="accent2"/>
                  </a:solidFill>
                  <a:latin typeface="Arial" panose="020B0604020202020204" pitchFamily="34" charset="0"/>
                  <a:ea typeface="微软雅黑" panose="020B0503020204020204" pitchFamily="34" charset="-122"/>
                  <a:sym typeface="Arial" panose="020B0604020202020204" pitchFamily="34" charset="0"/>
                </a:rPr>
                <a:t>标题</a:t>
              </a:r>
              <a:endParaRPr lang="zh-CN" altLang="en-US"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4" name="组合 53"/>
          <p:cNvGrpSpPr/>
          <p:nvPr/>
        </p:nvGrpSpPr>
        <p:grpSpPr>
          <a:xfrm>
            <a:off x="5423459" y="4473316"/>
            <a:ext cx="1695911" cy="843505"/>
            <a:chOff x="5141520" y="3823383"/>
            <a:chExt cx="1607854" cy="799996"/>
          </a:xfrm>
        </p:grpSpPr>
        <p:sp>
          <p:nvSpPr>
            <p:cNvPr id="10" name="文本框 267"/>
            <p:cNvSpPr txBox="1"/>
            <p:nvPr/>
          </p:nvSpPr>
          <p:spPr>
            <a:xfrm>
              <a:off x="5590303" y="3823383"/>
              <a:ext cx="710288" cy="518551"/>
            </a:xfrm>
            <a:prstGeom prst="rect">
              <a:avLst/>
            </a:prstGeom>
            <a:noFill/>
          </p:spPr>
          <p:txBody>
            <a:bodyPr wrap="square" rtlCol="0">
              <a:spAutoFit/>
            </a:bodyPr>
            <a:lstStyle/>
            <a:p>
              <a:pPr algn="ctr"/>
              <a:r>
                <a:rPr lang="en-US" altLang="zh-CN" sz="2955" dirty="0">
                  <a:solidFill>
                    <a:schemeClr val="accent4"/>
                  </a:solidFill>
                  <a:latin typeface="Arial" panose="020B0604020202020204" pitchFamily="34" charset="0"/>
                  <a:ea typeface="微软雅黑" panose="020B0503020204020204" pitchFamily="34" charset="-122"/>
                  <a:sym typeface="Arial" panose="020B0604020202020204" pitchFamily="34" charset="0"/>
                </a:rPr>
                <a:t>03</a:t>
              </a:r>
              <a:endParaRPr lang="zh-CN" altLang="en-US" sz="2955"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文本框 271"/>
            <p:cNvSpPr txBox="1"/>
            <p:nvPr/>
          </p:nvSpPr>
          <p:spPr>
            <a:xfrm>
              <a:off x="5141520" y="4273098"/>
              <a:ext cx="1607854" cy="350281"/>
            </a:xfrm>
            <a:prstGeom prst="rect">
              <a:avLst/>
            </a:prstGeom>
            <a:noFill/>
          </p:spPr>
          <p:txBody>
            <a:bodyPr wrap="square" rtlCol="0">
              <a:spAutoFit/>
            </a:bodyPr>
            <a:lstStyle/>
            <a:p>
              <a:pPr algn="ctr"/>
              <a:r>
                <a:rPr lang="zh-CN" altLang="en-US" dirty="0" smtClean="0">
                  <a:solidFill>
                    <a:schemeClr val="accent4"/>
                  </a:solidFill>
                  <a:latin typeface="Arial" panose="020B0604020202020204" pitchFamily="34" charset="0"/>
                  <a:ea typeface="微软雅黑" panose="020B0503020204020204" pitchFamily="34" charset="-122"/>
                  <a:sym typeface="Arial" panose="020B0604020202020204" pitchFamily="34" charset="0"/>
                </a:rPr>
                <a:t>添加</a:t>
              </a:r>
              <a:r>
                <a:rPr lang="zh-CN" altLang="en-US" dirty="0">
                  <a:solidFill>
                    <a:schemeClr val="accent4"/>
                  </a:solidFill>
                  <a:latin typeface="Arial" panose="020B0604020202020204" pitchFamily="34" charset="0"/>
                  <a:ea typeface="微软雅黑" panose="020B0503020204020204" pitchFamily="34" charset="-122"/>
                  <a:sym typeface="Arial" panose="020B0604020202020204" pitchFamily="34" charset="0"/>
                </a:rPr>
                <a:t>标题</a:t>
              </a:r>
              <a:endParaRPr lang="zh-CN" altLang="en-US"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5" name="组合 54"/>
          <p:cNvGrpSpPr/>
          <p:nvPr/>
        </p:nvGrpSpPr>
        <p:grpSpPr>
          <a:xfrm>
            <a:off x="5423459" y="5708446"/>
            <a:ext cx="1695911" cy="862534"/>
            <a:chOff x="5141520" y="4994806"/>
            <a:chExt cx="1607854" cy="818044"/>
          </a:xfrm>
        </p:grpSpPr>
        <p:sp>
          <p:nvSpPr>
            <p:cNvPr id="11" name="文本框 268"/>
            <p:cNvSpPr txBox="1"/>
            <p:nvPr/>
          </p:nvSpPr>
          <p:spPr>
            <a:xfrm>
              <a:off x="5590303" y="4994806"/>
              <a:ext cx="710288" cy="518551"/>
            </a:xfrm>
            <a:prstGeom prst="rect">
              <a:avLst/>
            </a:prstGeom>
            <a:noFill/>
          </p:spPr>
          <p:txBody>
            <a:bodyPr wrap="square" rtlCol="0">
              <a:spAutoFit/>
            </a:bodyPr>
            <a:lstStyle/>
            <a:p>
              <a:pPr algn="ctr"/>
              <a:r>
                <a:rPr lang="en-US" altLang="zh-CN" sz="2955" dirty="0">
                  <a:solidFill>
                    <a:schemeClr val="accent3"/>
                  </a:solidFill>
                  <a:latin typeface="Arial" panose="020B0604020202020204" pitchFamily="34" charset="0"/>
                  <a:ea typeface="微软雅黑" panose="020B0503020204020204" pitchFamily="34" charset="-122"/>
                  <a:sym typeface="Arial" panose="020B0604020202020204" pitchFamily="34" charset="0"/>
                </a:rPr>
                <a:t>04</a:t>
              </a:r>
              <a:endParaRPr lang="zh-CN" altLang="en-US" sz="2955"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文本框 272"/>
            <p:cNvSpPr txBox="1"/>
            <p:nvPr/>
          </p:nvSpPr>
          <p:spPr>
            <a:xfrm>
              <a:off x="5141520" y="5462568"/>
              <a:ext cx="1607854" cy="350282"/>
            </a:xfrm>
            <a:prstGeom prst="rect">
              <a:avLst/>
            </a:prstGeom>
            <a:noFill/>
          </p:spPr>
          <p:txBody>
            <a:bodyPr wrap="square" rtlCol="0">
              <a:spAutoFit/>
            </a:bodyPr>
            <a:lstStyle/>
            <a:p>
              <a:pPr algn="ctr"/>
              <a:r>
                <a:rPr lang="zh-CN" altLang="en-US" dirty="0" smtClean="0">
                  <a:solidFill>
                    <a:schemeClr val="accent3"/>
                  </a:solidFill>
                  <a:latin typeface="Arial" panose="020B0604020202020204" pitchFamily="34" charset="0"/>
                  <a:ea typeface="微软雅黑" panose="020B0503020204020204" pitchFamily="34" charset="-122"/>
                  <a:sym typeface="Arial" panose="020B0604020202020204" pitchFamily="34" charset="0"/>
                </a:rPr>
                <a:t>添加</a:t>
              </a:r>
              <a:r>
                <a:rPr lang="zh-CN" altLang="en-US" dirty="0">
                  <a:solidFill>
                    <a:schemeClr val="accent3"/>
                  </a:solidFill>
                  <a:latin typeface="Arial" panose="020B0604020202020204" pitchFamily="34" charset="0"/>
                  <a:ea typeface="微软雅黑" panose="020B0503020204020204" pitchFamily="34" charset="-122"/>
                  <a:sym typeface="Arial" panose="020B0604020202020204" pitchFamily="34" charset="0"/>
                </a:rPr>
                <a:t>标题</a:t>
              </a:r>
              <a:endParaRPr lang="zh-CN" altLang="en-US"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3" name="Freeform 268"/>
          <p:cNvSpPr/>
          <p:nvPr/>
        </p:nvSpPr>
        <p:spPr bwMode="auto">
          <a:xfrm>
            <a:off x="7683217" y="3171126"/>
            <a:ext cx="1144226" cy="419127"/>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solidFill>
            <a:schemeClr val="tx1">
              <a:lumMod val="50000"/>
              <a:lumOff val="50000"/>
            </a:schemeClr>
          </a:solidFill>
          <a:ln w="9525">
            <a:solidFill>
              <a:schemeClr val="tx1">
                <a:lumMod val="50000"/>
                <a:lumOff val="50000"/>
              </a:schemeClr>
            </a:solidFill>
            <a:round/>
          </a:ln>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Oval 269"/>
          <p:cNvSpPr>
            <a:spLocks noChangeArrowheads="1"/>
          </p:cNvSpPr>
          <p:nvPr/>
        </p:nvSpPr>
        <p:spPr bwMode="auto">
          <a:xfrm>
            <a:off x="7610181" y="3498316"/>
            <a:ext cx="162301" cy="170354"/>
          </a:xfrm>
          <a:prstGeom prst="ellipse">
            <a:avLst/>
          </a:prstGeom>
          <a:solidFill>
            <a:schemeClr val="accent2"/>
          </a:solidFill>
          <a:ln>
            <a:noFill/>
          </a:ln>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268"/>
          <p:cNvSpPr/>
          <p:nvPr/>
        </p:nvSpPr>
        <p:spPr bwMode="auto">
          <a:xfrm>
            <a:off x="7683217" y="5662682"/>
            <a:ext cx="1144226" cy="419127"/>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solidFill>
            <a:schemeClr val="tx1">
              <a:lumMod val="50000"/>
              <a:lumOff val="50000"/>
            </a:schemeClr>
          </a:solidFill>
          <a:ln w="9525">
            <a:solidFill>
              <a:schemeClr val="tx1">
                <a:lumMod val="50000"/>
                <a:lumOff val="50000"/>
              </a:schemeClr>
            </a:solidFill>
            <a:round/>
          </a:ln>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Oval 269"/>
          <p:cNvSpPr>
            <a:spLocks noChangeArrowheads="1"/>
          </p:cNvSpPr>
          <p:nvPr/>
        </p:nvSpPr>
        <p:spPr bwMode="auto">
          <a:xfrm>
            <a:off x="7610181" y="5989872"/>
            <a:ext cx="162301" cy="170354"/>
          </a:xfrm>
          <a:prstGeom prst="ellipse">
            <a:avLst/>
          </a:prstGeom>
          <a:solidFill>
            <a:schemeClr val="accent3"/>
          </a:solidFill>
          <a:ln>
            <a:noFill/>
          </a:ln>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268"/>
          <p:cNvSpPr/>
          <p:nvPr/>
        </p:nvSpPr>
        <p:spPr bwMode="auto">
          <a:xfrm flipH="1" flipV="1">
            <a:off x="3701210" y="2277980"/>
            <a:ext cx="1144226" cy="419127"/>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solidFill>
            <a:schemeClr val="tx1">
              <a:lumMod val="50000"/>
              <a:lumOff val="50000"/>
            </a:schemeClr>
          </a:solidFill>
          <a:ln w="9525">
            <a:solidFill>
              <a:schemeClr val="tx1">
                <a:lumMod val="50000"/>
                <a:lumOff val="50000"/>
              </a:schemeClr>
            </a:solidFill>
            <a:round/>
          </a:ln>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Oval 269"/>
          <p:cNvSpPr>
            <a:spLocks noChangeArrowheads="1"/>
          </p:cNvSpPr>
          <p:nvPr/>
        </p:nvSpPr>
        <p:spPr bwMode="auto">
          <a:xfrm flipH="1" flipV="1">
            <a:off x="4756170" y="2199562"/>
            <a:ext cx="162301" cy="170354"/>
          </a:xfrm>
          <a:prstGeom prst="ellipse">
            <a:avLst/>
          </a:prstGeom>
          <a:solidFill>
            <a:schemeClr val="accent1"/>
          </a:solidFill>
          <a:ln>
            <a:noFill/>
          </a:ln>
        </p:spPr>
        <p:txBody>
          <a:bodyPr vert="horz" wrap="square" lIns="96435" tIns="48218" rIns="96435" bIns="48218" numCol="1" anchor="t" anchorCtr="0" compatLnSpc="1"/>
          <a:lstStyle/>
          <a:p>
            <a:endParaRPr lang="zh-CN" altLang="en-US">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AutoShape 341"/>
          <p:cNvSpPr>
            <a:spLocks noChangeAspect="1" noChangeArrowheads="1" noTextEdit="1"/>
          </p:cNvSpPr>
          <p:nvPr/>
        </p:nvSpPr>
        <p:spPr bwMode="auto">
          <a:xfrm>
            <a:off x="2455086" y="4568674"/>
            <a:ext cx="961130" cy="508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268"/>
          <p:cNvSpPr/>
          <p:nvPr/>
        </p:nvSpPr>
        <p:spPr bwMode="auto">
          <a:xfrm flipH="1" flipV="1">
            <a:off x="3701210" y="4883213"/>
            <a:ext cx="1144226" cy="419127"/>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solidFill>
            <a:schemeClr val="tx1">
              <a:lumMod val="50000"/>
              <a:lumOff val="50000"/>
            </a:schemeClr>
          </a:solidFill>
          <a:ln w="9525">
            <a:solidFill>
              <a:schemeClr val="tx1">
                <a:lumMod val="50000"/>
                <a:lumOff val="50000"/>
              </a:schemeClr>
            </a:solidFill>
            <a:round/>
          </a:ln>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Oval 269"/>
          <p:cNvSpPr>
            <a:spLocks noChangeArrowheads="1"/>
          </p:cNvSpPr>
          <p:nvPr/>
        </p:nvSpPr>
        <p:spPr bwMode="auto">
          <a:xfrm flipH="1" flipV="1">
            <a:off x="4756170" y="4804796"/>
            <a:ext cx="162301" cy="170354"/>
          </a:xfrm>
          <a:prstGeom prst="ellipse">
            <a:avLst/>
          </a:prstGeom>
          <a:solidFill>
            <a:schemeClr val="accent4"/>
          </a:solidFill>
          <a:ln w="9525">
            <a:noFill/>
            <a:round/>
          </a:ln>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6" name="组合 55"/>
          <p:cNvGrpSpPr/>
          <p:nvPr/>
        </p:nvGrpSpPr>
        <p:grpSpPr>
          <a:xfrm>
            <a:off x="1785021" y="2775526"/>
            <a:ext cx="2971150" cy="1229924"/>
            <a:chOff x="1692002" y="2213165"/>
            <a:chExt cx="2816878" cy="1166484"/>
          </a:xfrm>
        </p:grpSpPr>
        <p:sp>
          <p:nvSpPr>
            <p:cNvPr id="38" name="文本框 363"/>
            <p:cNvSpPr txBox="1"/>
            <p:nvPr/>
          </p:nvSpPr>
          <p:spPr>
            <a:xfrm>
              <a:off x="2207041" y="2213165"/>
              <a:ext cx="1644777" cy="333802"/>
            </a:xfrm>
            <a:prstGeom prst="rect">
              <a:avLst/>
            </a:prstGeom>
            <a:noFill/>
          </p:spPr>
          <p:txBody>
            <a:bodyPr wrap="square" rtlCol="0">
              <a:spAutoFit/>
            </a:bodyPr>
            <a:lstStyle/>
            <a:p>
              <a:r>
                <a:rPr lang="zh-CN" altLang="en-US" sz="1685"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在此添加标题</a:t>
              </a:r>
              <a:endParaRPr lang="zh-CN" altLang="en-US" sz="1685"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310"/>
            <p:cNvSpPr>
              <a:spLocks noEditPoints="1"/>
            </p:cNvSpPr>
            <p:nvPr/>
          </p:nvSpPr>
          <p:spPr bwMode="auto">
            <a:xfrm>
              <a:off x="1692002" y="2272526"/>
              <a:ext cx="531100" cy="524114"/>
            </a:xfrm>
            <a:custGeom>
              <a:avLst/>
              <a:gdLst>
                <a:gd name="T0" fmla="*/ 31 w 32"/>
                <a:gd name="T1" fmla="*/ 13 h 31"/>
                <a:gd name="T2" fmla="*/ 28 w 32"/>
                <a:gd name="T3" fmla="*/ 13 h 31"/>
                <a:gd name="T4" fmla="*/ 26 w 32"/>
                <a:gd name="T5" fmla="*/ 9 h 31"/>
                <a:gd name="T6" fmla="*/ 28 w 32"/>
                <a:gd name="T7" fmla="*/ 7 h 31"/>
                <a:gd name="T8" fmla="*/ 28 w 32"/>
                <a:gd name="T9" fmla="*/ 6 h 31"/>
                <a:gd name="T10" fmla="*/ 26 w 32"/>
                <a:gd name="T11" fmla="*/ 3 h 31"/>
                <a:gd name="T12" fmla="*/ 25 w 32"/>
                <a:gd name="T13" fmla="*/ 3 h 31"/>
                <a:gd name="T14" fmla="*/ 22 w 32"/>
                <a:gd name="T15" fmla="*/ 6 h 31"/>
                <a:gd name="T16" fmla="*/ 19 w 32"/>
                <a:gd name="T17" fmla="*/ 4 h 31"/>
                <a:gd name="T18" fmla="*/ 19 w 32"/>
                <a:gd name="T19" fmla="*/ 1 h 31"/>
                <a:gd name="T20" fmla="*/ 18 w 32"/>
                <a:gd name="T21" fmla="*/ 0 h 31"/>
                <a:gd name="T22" fmla="*/ 14 w 32"/>
                <a:gd name="T23" fmla="*/ 0 h 31"/>
                <a:gd name="T24" fmla="*/ 13 w 32"/>
                <a:gd name="T25" fmla="*/ 1 h 31"/>
                <a:gd name="T26" fmla="*/ 13 w 32"/>
                <a:gd name="T27" fmla="*/ 4 h 31"/>
                <a:gd name="T28" fmla="*/ 10 w 32"/>
                <a:gd name="T29" fmla="*/ 6 h 31"/>
                <a:gd name="T30" fmla="*/ 8 w 32"/>
                <a:gd name="T31" fmla="*/ 3 h 31"/>
                <a:gd name="T32" fmla="*/ 6 w 32"/>
                <a:gd name="T33" fmla="*/ 3 h 31"/>
                <a:gd name="T34" fmla="*/ 4 w 32"/>
                <a:gd name="T35" fmla="*/ 6 h 31"/>
                <a:gd name="T36" fmla="*/ 4 w 32"/>
                <a:gd name="T37" fmla="*/ 7 h 31"/>
                <a:gd name="T38" fmla="*/ 6 w 32"/>
                <a:gd name="T39" fmla="*/ 9 h 31"/>
                <a:gd name="T40" fmla="*/ 5 w 32"/>
                <a:gd name="T41" fmla="*/ 13 h 31"/>
                <a:gd name="T42" fmla="*/ 1 w 32"/>
                <a:gd name="T43" fmla="*/ 13 h 31"/>
                <a:gd name="T44" fmla="*/ 0 w 32"/>
                <a:gd name="T45" fmla="*/ 14 h 31"/>
                <a:gd name="T46" fmla="*/ 0 w 32"/>
                <a:gd name="T47" fmla="*/ 17 h 31"/>
                <a:gd name="T48" fmla="*/ 1 w 32"/>
                <a:gd name="T49" fmla="*/ 18 h 31"/>
                <a:gd name="T50" fmla="*/ 5 w 32"/>
                <a:gd name="T51" fmla="*/ 18 h 31"/>
                <a:gd name="T52" fmla="*/ 6 w 32"/>
                <a:gd name="T53" fmla="*/ 22 h 31"/>
                <a:gd name="T54" fmla="*/ 4 w 32"/>
                <a:gd name="T55" fmla="*/ 24 h 31"/>
                <a:gd name="T56" fmla="*/ 4 w 32"/>
                <a:gd name="T57" fmla="*/ 25 h 31"/>
                <a:gd name="T58" fmla="*/ 6 w 32"/>
                <a:gd name="T59" fmla="*/ 28 h 31"/>
                <a:gd name="T60" fmla="*/ 8 w 32"/>
                <a:gd name="T61" fmla="*/ 28 h 31"/>
                <a:gd name="T62" fmla="*/ 10 w 32"/>
                <a:gd name="T63" fmla="*/ 26 h 31"/>
                <a:gd name="T64" fmla="*/ 13 w 32"/>
                <a:gd name="T65" fmla="*/ 27 h 31"/>
                <a:gd name="T66" fmla="*/ 13 w 32"/>
                <a:gd name="T67" fmla="*/ 30 h 31"/>
                <a:gd name="T68" fmla="*/ 14 w 32"/>
                <a:gd name="T69" fmla="*/ 31 h 31"/>
                <a:gd name="T70" fmla="*/ 18 w 32"/>
                <a:gd name="T71" fmla="*/ 31 h 31"/>
                <a:gd name="T72" fmla="*/ 19 w 32"/>
                <a:gd name="T73" fmla="*/ 30 h 31"/>
                <a:gd name="T74" fmla="*/ 19 w 32"/>
                <a:gd name="T75" fmla="*/ 27 h 31"/>
                <a:gd name="T76" fmla="*/ 22 w 32"/>
                <a:gd name="T77" fmla="*/ 26 h 31"/>
                <a:gd name="T78" fmla="*/ 25 w 32"/>
                <a:gd name="T79" fmla="*/ 28 h 31"/>
                <a:gd name="T80" fmla="*/ 26 w 32"/>
                <a:gd name="T81" fmla="*/ 28 h 31"/>
                <a:gd name="T82" fmla="*/ 28 w 32"/>
                <a:gd name="T83" fmla="*/ 25 h 31"/>
                <a:gd name="T84" fmla="*/ 28 w 32"/>
                <a:gd name="T85" fmla="*/ 24 h 31"/>
                <a:gd name="T86" fmla="*/ 26 w 32"/>
                <a:gd name="T87" fmla="*/ 22 h 31"/>
                <a:gd name="T88" fmla="*/ 28 w 32"/>
                <a:gd name="T89" fmla="*/ 18 h 31"/>
                <a:gd name="T90" fmla="*/ 31 w 32"/>
                <a:gd name="T91" fmla="*/ 18 h 31"/>
                <a:gd name="T92" fmla="*/ 32 w 32"/>
                <a:gd name="T93" fmla="*/ 17 h 31"/>
                <a:gd name="T94" fmla="*/ 32 w 32"/>
                <a:gd name="T95" fmla="*/ 14 h 31"/>
                <a:gd name="T96" fmla="*/ 31 w 32"/>
                <a:gd name="T97" fmla="*/ 13 h 31"/>
                <a:gd name="T98" fmla="*/ 16 w 32"/>
                <a:gd name="T99" fmla="*/ 23 h 31"/>
                <a:gd name="T100" fmla="*/ 9 w 32"/>
                <a:gd name="T101" fmla="*/ 16 h 31"/>
                <a:gd name="T102" fmla="*/ 16 w 32"/>
                <a:gd name="T103" fmla="*/ 9 h 31"/>
                <a:gd name="T104" fmla="*/ 23 w 32"/>
                <a:gd name="T105" fmla="*/ 16 h 31"/>
                <a:gd name="T106" fmla="*/ 16 w 32"/>
                <a:gd name="T107"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 h="31">
                  <a:moveTo>
                    <a:pt x="31" y="13"/>
                  </a:moveTo>
                  <a:cubicBezTo>
                    <a:pt x="28" y="13"/>
                    <a:pt x="28" y="13"/>
                    <a:pt x="28" y="13"/>
                  </a:cubicBezTo>
                  <a:cubicBezTo>
                    <a:pt x="27" y="12"/>
                    <a:pt x="27" y="10"/>
                    <a:pt x="26" y="9"/>
                  </a:cubicBezTo>
                  <a:cubicBezTo>
                    <a:pt x="28" y="7"/>
                    <a:pt x="28" y="7"/>
                    <a:pt x="28" y="7"/>
                  </a:cubicBezTo>
                  <a:cubicBezTo>
                    <a:pt x="29" y="7"/>
                    <a:pt x="29" y="6"/>
                    <a:pt x="28" y="6"/>
                  </a:cubicBezTo>
                  <a:cubicBezTo>
                    <a:pt x="26" y="3"/>
                    <a:pt x="26" y="3"/>
                    <a:pt x="26" y="3"/>
                  </a:cubicBezTo>
                  <a:cubicBezTo>
                    <a:pt x="26" y="3"/>
                    <a:pt x="25" y="3"/>
                    <a:pt x="25" y="3"/>
                  </a:cubicBezTo>
                  <a:cubicBezTo>
                    <a:pt x="22" y="6"/>
                    <a:pt x="22" y="6"/>
                    <a:pt x="22" y="6"/>
                  </a:cubicBezTo>
                  <a:cubicBezTo>
                    <a:pt x="21" y="5"/>
                    <a:pt x="20" y="4"/>
                    <a:pt x="19" y="4"/>
                  </a:cubicBezTo>
                  <a:cubicBezTo>
                    <a:pt x="19" y="1"/>
                    <a:pt x="19" y="1"/>
                    <a:pt x="19" y="1"/>
                  </a:cubicBezTo>
                  <a:cubicBezTo>
                    <a:pt x="19" y="0"/>
                    <a:pt x="18" y="0"/>
                    <a:pt x="18" y="0"/>
                  </a:cubicBezTo>
                  <a:cubicBezTo>
                    <a:pt x="14" y="0"/>
                    <a:pt x="14" y="0"/>
                    <a:pt x="14" y="0"/>
                  </a:cubicBezTo>
                  <a:cubicBezTo>
                    <a:pt x="14" y="0"/>
                    <a:pt x="13" y="0"/>
                    <a:pt x="13" y="1"/>
                  </a:cubicBezTo>
                  <a:cubicBezTo>
                    <a:pt x="13" y="4"/>
                    <a:pt x="13" y="4"/>
                    <a:pt x="13" y="4"/>
                  </a:cubicBezTo>
                  <a:cubicBezTo>
                    <a:pt x="12" y="4"/>
                    <a:pt x="11" y="5"/>
                    <a:pt x="10" y="6"/>
                  </a:cubicBezTo>
                  <a:cubicBezTo>
                    <a:pt x="8" y="3"/>
                    <a:pt x="8" y="3"/>
                    <a:pt x="8" y="3"/>
                  </a:cubicBezTo>
                  <a:cubicBezTo>
                    <a:pt x="7" y="3"/>
                    <a:pt x="7" y="3"/>
                    <a:pt x="6" y="3"/>
                  </a:cubicBezTo>
                  <a:cubicBezTo>
                    <a:pt x="4" y="6"/>
                    <a:pt x="4" y="6"/>
                    <a:pt x="4" y="6"/>
                  </a:cubicBezTo>
                  <a:cubicBezTo>
                    <a:pt x="3" y="6"/>
                    <a:pt x="3" y="7"/>
                    <a:pt x="4" y="7"/>
                  </a:cubicBezTo>
                  <a:cubicBezTo>
                    <a:pt x="6" y="9"/>
                    <a:pt x="6" y="9"/>
                    <a:pt x="6" y="9"/>
                  </a:cubicBezTo>
                  <a:cubicBezTo>
                    <a:pt x="5" y="10"/>
                    <a:pt x="5" y="12"/>
                    <a:pt x="5" y="13"/>
                  </a:cubicBezTo>
                  <a:cubicBezTo>
                    <a:pt x="1" y="13"/>
                    <a:pt x="1" y="13"/>
                    <a:pt x="1" y="13"/>
                  </a:cubicBezTo>
                  <a:cubicBezTo>
                    <a:pt x="1" y="13"/>
                    <a:pt x="0" y="13"/>
                    <a:pt x="0" y="14"/>
                  </a:cubicBezTo>
                  <a:cubicBezTo>
                    <a:pt x="0" y="17"/>
                    <a:pt x="0" y="17"/>
                    <a:pt x="0" y="17"/>
                  </a:cubicBezTo>
                  <a:cubicBezTo>
                    <a:pt x="0" y="18"/>
                    <a:pt x="1" y="18"/>
                    <a:pt x="1" y="18"/>
                  </a:cubicBezTo>
                  <a:cubicBezTo>
                    <a:pt x="5" y="18"/>
                    <a:pt x="5" y="18"/>
                    <a:pt x="5" y="18"/>
                  </a:cubicBezTo>
                  <a:cubicBezTo>
                    <a:pt x="5" y="20"/>
                    <a:pt x="5" y="21"/>
                    <a:pt x="6" y="22"/>
                  </a:cubicBezTo>
                  <a:cubicBezTo>
                    <a:pt x="4" y="24"/>
                    <a:pt x="4" y="24"/>
                    <a:pt x="4" y="24"/>
                  </a:cubicBezTo>
                  <a:cubicBezTo>
                    <a:pt x="3" y="25"/>
                    <a:pt x="3" y="25"/>
                    <a:pt x="4" y="25"/>
                  </a:cubicBezTo>
                  <a:cubicBezTo>
                    <a:pt x="6" y="28"/>
                    <a:pt x="6" y="28"/>
                    <a:pt x="6" y="28"/>
                  </a:cubicBezTo>
                  <a:cubicBezTo>
                    <a:pt x="7" y="28"/>
                    <a:pt x="7" y="28"/>
                    <a:pt x="8" y="28"/>
                  </a:cubicBezTo>
                  <a:cubicBezTo>
                    <a:pt x="10" y="26"/>
                    <a:pt x="10" y="26"/>
                    <a:pt x="10" y="26"/>
                  </a:cubicBezTo>
                  <a:cubicBezTo>
                    <a:pt x="11" y="26"/>
                    <a:pt x="12" y="27"/>
                    <a:pt x="13" y="27"/>
                  </a:cubicBezTo>
                  <a:cubicBezTo>
                    <a:pt x="13" y="30"/>
                    <a:pt x="13" y="30"/>
                    <a:pt x="13" y="30"/>
                  </a:cubicBezTo>
                  <a:cubicBezTo>
                    <a:pt x="13" y="31"/>
                    <a:pt x="14" y="31"/>
                    <a:pt x="14" y="31"/>
                  </a:cubicBezTo>
                  <a:cubicBezTo>
                    <a:pt x="18" y="31"/>
                    <a:pt x="18" y="31"/>
                    <a:pt x="18" y="31"/>
                  </a:cubicBezTo>
                  <a:cubicBezTo>
                    <a:pt x="18" y="31"/>
                    <a:pt x="19" y="31"/>
                    <a:pt x="19" y="30"/>
                  </a:cubicBezTo>
                  <a:cubicBezTo>
                    <a:pt x="19" y="27"/>
                    <a:pt x="19" y="27"/>
                    <a:pt x="19" y="27"/>
                  </a:cubicBezTo>
                  <a:cubicBezTo>
                    <a:pt x="20" y="27"/>
                    <a:pt x="21" y="26"/>
                    <a:pt x="22" y="26"/>
                  </a:cubicBezTo>
                  <a:cubicBezTo>
                    <a:pt x="25" y="28"/>
                    <a:pt x="25" y="28"/>
                    <a:pt x="25" y="28"/>
                  </a:cubicBezTo>
                  <a:cubicBezTo>
                    <a:pt x="25" y="28"/>
                    <a:pt x="26" y="28"/>
                    <a:pt x="26" y="28"/>
                  </a:cubicBezTo>
                  <a:cubicBezTo>
                    <a:pt x="28" y="25"/>
                    <a:pt x="28" y="25"/>
                    <a:pt x="28" y="25"/>
                  </a:cubicBezTo>
                  <a:cubicBezTo>
                    <a:pt x="29" y="25"/>
                    <a:pt x="29" y="25"/>
                    <a:pt x="28" y="24"/>
                  </a:cubicBezTo>
                  <a:cubicBezTo>
                    <a:pt x="26" y="22"/>
                    <a:pt x="26" y="22"/>
                    <a:pt x="26" y="22"/>
                  </a:cubicBezTo>
                  <a:cubicBezTo>
                    <a:pt x="27" y="21"/>
                    <a:pt x="27" y="20"/>
                    <a:pt x="28" y="18"/>
                  </a:cubicBezTo>
                  <a:cubicBezTo>
                    <a:pt x="31" y="18"/>
                    <a:pt x="31" y="18"/>
                    <a:pt x="31" y="18"/>
                  </a:cubicBezTo>
                  <a:cubicBezTo>
                    <a:pt x="31" y="18"/>
                    <a:pt x="32" y="18"/>
                    <a:pt x="32" y="17"/>
                  </a:cubicBezTo>
                  <a:cubicBezTo>
                    <a:pt x="32" y="14"/>
                    <a:pt x="32" y="14"/>
                    <a:pt x="32" y="14"/>
                  </a:cubicBezTo>
                  <a:cubicBezTo>
                    <a:pt x="32" y="13"/>
                    <a:pt x="31" y="13"/>
                    <a:pt x="31" y="13"/>
                  </a:cubicBezTo>
                  <a:close/>
                  <a:moveTo>
                    <a:pt x="16" y="23"/>
                  </a:moveTo>
                  <a:cubicBezTo>
                    <a:pt x="12" y="23"/>
                    <a:pt x="9" y="19"/>
                    <a:pt x="9" y="16"/>
                  </a:cubicBezTo>
                  <a:cubicBezTo>
                    <a:pt x="9" y="12"/>
                    <a:pt x="12" y="9"/>
                    <a:pt x="16" y="9"/>
                  </a:cubicBezTo>
                  <a:cubicBezTo>
                    <a:pt x="20" y="9"/>
                    <a:pt x="23" y="12"/>
                    <a:pt x="23" y="16"/>
                  </a:cubicBezTo>
                  <a:cubicBezTo>
                    <a:pt x="23" y="19"/>
                    <a:pt x="20" y="23"/>
                    <a:pt x="16" y="23"/>
                  </a:cubicBezTo>
                  <a:close/>
                </a:path>
              </a:pathLst>
            </a:custGeom>
            <a:solidFill>
              <a:schemeClr val="accent1"/>
            </a:solidFill>
            <a:ln>
              <a:noFill/>
            </a:ln>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矩形 47"/>
            <p:cNvSpPr>
              <a:spLocks noChangeArrowheads="1"/>
            </p:cNvSpPr>
            <p:nvPr/>
          </p:nvSpPr>
          <p:spPr bwMode="auto">
            <a:xfrm>
              <a:off x="2251676" y="2589940"/>
              <a:ext cx="2257204" cy="789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319" tIns="36160" rIns="72319" bIns="36160">
              <a:spAutoFit/>
            </a:bodyPr>
            <a:lstStyle/>
            <a:p>
              <a:pPr>
                <a:lnSpc>
                  <a:spcPct val="130000"/>
                </a:lnSpc>
                <a:spcBef>
                  <a:spcPct val="0"/>
                </a:spcBef>
              </a:pPr>
              <a:r>
                <a:rPr lang="zh-CN" altLang="en-US"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a:t>
              </a:r>
              <a:endParaRPr lang="en-US" altLang="zh-CN"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8" name="组合 57"/>
          <p:cNvGrpSpPr/>
          <p:nvPr/>
        </p:nvGrpSpPr>
        <p:grpSpPr>
          <a:xfrm>
            <a:off x="1986332" y="5189193"/>
            <a:ext cx="2769840" cy="1397466"/>
            <a:chOff x="1882859" y="4502333"/>
            <a:chExt cx="2626021" cy="1325384"/>
          </a:xfrm>
        </p:grpSpPr>
        <p:grpSp>
          <p:nvGrpSpPr>
            <p:cNvPr id="41" name="组合 40"/>
            <p:cNvGrpSpPr/>
            <p:nvPr/>
          </p:nvGrpSpPr>
          <p:grpSpPr>
            <a:xfrm>
              <a:off x="1882859" y="4502333"/>
              <a:ext cx="324733" cy="846271"/>
              <a:chOff x="2327275" y="4164013"/>
              <a:chExt cx="52388" cy="136526"/>
            </a:xfrm>
            <a:solidFill>
              <a:srgbClr val="E87071"/>
            </a:solidFill>
          </p:grpSpPr>
          <p:sp>
            <p:nvSpPr>
              <p:cNvPr id="42" name="Oval 343"/>
              <p:cNvSpPr>
                <a:spLocks noChangeArrowheads="1"/>
              </p:cNvSpPr>
              <p:nvPr/>
            </p:nvSpPr>
            <p:spPr bwMode="auto">
              <a:xfrm>
                <a:off x="2338388" y="4164013"/>
                <a:ext cx="26988" cy="25400"/>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344"/>
              <p:cNvSpPr/>
              <p:nvPr/>
            </p:nvSpPr>
            <p:spPr bwMode="auto">
              <a:xfrm>
                <a:off x="2327275" y="4194176"/>
                <a:ext cx="52388" cy="106363"/>
              </a:xfrm>
              <a:custGeom>
                <a:avLst/>
                <a:gdLst>
                  <a:gd name="T0" fmla="*/ 14 w 14"/>
                  <a:gd name="T1" fmla="*/ 6 h 28"/>
                  <a:gd name="T2" fmla="*/ 14 w 14"/>
                  <a:gd name="T3" fmla="*/ 6 h 28"/>
                  <a:gd name="T4" fmla="*/ 14 w 14"/>
                  <a:gd name="T5" fmla="*/ 6 h 28"/>
                  <a:gd name="T6" fmla="*/ 9 w 14"/>
                  <a:gd name="T7" fmla="*/ 0 h 28"/>
                  <a:gd name="T8" fmla="*/ 9 w 14"/>
                  <a:gd name="T9" fmla="*/ 0 h 28"/>
                  <a:gd name="T10" fmla="*/ 8 w 14"/>
                  <a:gd name="T11" fmla="*/ 3 h 28"/>
                  <a:gd name="T12" fmla="*/ 7 w 14"/>
                  <a:gd name="T13" fmla="*/ 0 h 28"/>
                  <a:gd name="T14" fmla="*/ 7 w 14"/>
                  <a:gd name="T15" fmla="*/ 0 h 28"/>
                  <a:gd name="T16" fmla="*/ 6 w 14"/>
                  <a:gd name="T17" fmla="*/ 3 h 28"/>
                  <a:gd name="T18" fmla="*/ 5 w 14"/>
                  <a:gd name="T19" fmla="*/ 0 h 28"/>
                  <a:gd name="T20" fmla="*/ 5 w 14"/>
                  <a:gd name="T21" fmla="*/ 0 h 28"/>
                  <a:gd name="T22" fmla="*/ 0 w 14"/>
                  <a:gd name="T23" fmla="*/ 6 h 28"/>
                  <a:gd name="T24" fmla="*/ 0 w 14"/>
                  <a:gd name="T25" fmla="*/ 6 h 28"/>
                  <a:gd name="T26" fmla="*/ 0 w 14"/>
                  <a:gd name="T27" fmla="*/ 6 h 28"/>
                  <a:gd name="T28" fmla="*/ 0 w 14"/>
                  <a:gd name="T29" fmla="*/ 6 h 28"/>
                  <a:gd name="T30" fmla="*/ 0 w 14"/>
                  <a:gd name="T31" fmla="*/ 13 h 28"/>
                  <a:gd name="T32" fmla="*/ 0 w 14"/>
                  <a:gd name="T33" fmla="*/ 13 h 28"/>
                  <a:gd name="T34" fmla="*/ 1 w 14"/>
                  <a:gd name="T35" fmla="*/ 14 h 28"/>
                  <a:gd name="T36" fmla="*/ 2 w 14"/>
                  <a:gd name="T37" fmla="*/ 13 h 28"/>
                  <a:gd name="T38" fmla="*/ 2 w 14"/>
                  <a:gd name="T39" fmla="*/ 4 h 28"/>
                  <a:gd name="T40" fmla="*/ 3 w 14"/>
                  <a:gd name="T41" fmla="*/ 4 h 28"/>
                  <a:gd name="T42" fmla="*/ 3 w 14"/>
                  <a:gd name="T43" fmla="*/ 13 h 28"/>
                  <a:gd name="T44" fmla="*/ 3 w 14"/>
                  <a:gd name="T45" fmla="*/ 14 h 28"/>
                  <a:gd name="T46" fmla="*/ 3 w 14"/>
                  <a:gd name="T47" fmla="*/ 27 h 28"/>
                  <a:gd name="T48" fmla="*/ 5 w 14"/>
                  <a:gd name="T49" fmla="*/ 28 h 28"/>
                  <a:gd name="T50" fmla="*/ 6 w 14"/>
                  <a:gd name="T51" fmla="*/ 27 h 28"/>
                  <a:gd name="T52" fmla="*/ 6 w 14"/>
                  <a:gd name="T53" fmla="*/ 14 h 28"/>
                  <a:gd name="T54" fmla="*/ 8 w 14"/>
                  <a:gd name="T55" fmla="*/ 14 h 28"/>
                  <a:gd name="T56" fmla="*/ 8 w 14"/>
                  <a:gd name="T57" fmla="*/ 27 h 28"/>
                  <a:gd name="T58" fmla="*/ 9 w 14"/>
                  <a:gd name="T59" fmla="*/ 28 h 28"/>
                  <a:gd name="T60" fmla="*/ 11 w 14"/>
                  <a:gd name="T61" fmla="*/ 27 h 28"/>
                  <a:gd name="T62" fmla="*/ 11 w 14"/>
                  <a:gd name="T63" fmla="*/ 14 h 28"/>
                  <a:gd name="T64" fmla="*/ 11 w 14"/>
                  <a:gd name="T65" fmla="*/ 14 h 28"/>
                  <a:gd name="T66" fmla="*/ 11 w 14"/>
                  <a:gd name="T67" fmla="*/ 4 h 28"/>
                  <a:gd name="T68" fmla="*/ 12 w 14"/>
                  <a:gd name="T69" fmla="*/ 4 h 28"/>
                  <a:gd name="T70" fmla="*/ 12 w 14"/>
                  <a:gd name="T71" fmla="*/ 13 h 28"/>
                  <a:gd name="T72" fmla="*/ 13 w 14"/>
                  <a:gd name="T73" fmla="*/ 14 h 28"/>
                  <a:gd name="T74" fmla="*/ 14 w 14"/>
                  <a:gd name="T75" fmla="*/ 13 h 28"/>
                  <a:gd name="T76" fmla="*/ 14 w 14"/>
                  <a:gd name="T77" fmla="*/ 13 h 28"/>
                  <a:gd name="T78" fmla="*/ 14 w 14"/>
                  <a:gd name="T79" fmla="*/ 6 h 28"/>
                  <a:gd name="T80" fmla="*/ 14 w 14"/>
                  <a:gd name="T81"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 h="28">
                    <a:moveTo>
                      <a:pt x="14" y="6"/>
                    </a:moveTo>
                    <a:cubicBezTo>
                      <a:pt x="14" y="6"/>
                      <a:pt x="14" y="6"/>
                      <a:pt x="14" y="6"/>
                    </a:cubicBezTo>
                    <a:cubicBezTo>
                      <a:pt x="14" y="6"/>
                      <a:pt x="14" y="6"/>
                      <a:pt x="14" y="6"/>
                    </a:cubicBezTo>
                    <a:cubicBezTo>
                      <a:pt x="14" y="3"/>
                      <a:pt x="12" y="0"/>
                      <a:pt x="9" y="0"/>
                    </a:cubicBezTo>
                    <a:cubicBezTo>
                      <a:pt x="9" y="0"/>
                      <a:pt x="9" y="0"/>
                      <a:pt x="9" y="0"/>
                    </a:cubicBezTo>
                    <a:cubicBezTo>
                      <a:pt x="8" y="3"/>
                      <a:pt x="8" y="3"/>
                      <a:pt x="8" y="3"/>
                    </a:cubicBezTo>
                    <a:cubicBezTo>
                      <a:pt x="7" y="0"/>
                      <a:pt x="7" y="0"/>
                      <a:pt x="7" y="0"/>
                    </a:cubicBezTo>
                    <a:cubicBezTo>
                      <a:pt x="7" y="0"/>
                      <a:pt x="7" y="0"/>
                      <a:pt x="7" y="0"/>
                    </a:cubicBezTo>
                    <a:cubicBezTo>
                      <a:pt x="6" y="3"/>
                      <a:pt x="6" y="3"/>
                      <a:pt x="6" y="3"/>
                    </a:cubicBezTo>
                    <a:cubicBezTo>
                      <a:pt x="5" y="0"/>
                      <a:pt x="5" y="0"/>
                      <a:pt x="5" y="0"/>
                    </a:cubicBezTo>
                    <a:cubicBezTo>
                      <a:pt x="5" y="0"/>
                      <a:pt x="5" y="0"/>
                      <a:pt x="5" y="0"/>
                    </a:cubicBezTo>
                    <a:cubicBezTo>
                      <a:pt x="2" y="0"/>
                      <a:pt x="0" y="3"/>
                      <a:pt x="0" y="6"/>
                    </a:cubicBezTo>
                    <a:cubicBezTo>
                      <a:pt x="0" y="6"/>
                      <a:pt x="0" y="6"/>
                      <a:pt x="0" y="6"/>
                    </a:cubicBezTo>
                    <a:cubicBezTo>
                      <a:pt x="0" y="6"/>
                      <a:pt x="0" y="6"/>
                      <a:pt x="0" y="6"/>
                    </a:cubicBezTo>
                    <a:cubicBezTo>
                      <a:pt x="0" y="6"/>
                      <a:pt x="0" y="6"/>
                      <a:pt x="0" y="6"/>
                    </a:cubicBezTo>
                    <a:cubicBezTo>
                      <a:pt x="0" y="13"/>
                      <a:pt x="0" y="13"/>
                      <a:pt x="0" y="13"/>
                    </a:cubicBezTo>
                    <a:cubicBezTo>
                      <a:pt x="0" y="13"/>
                      <a:pt x="0" y="13"/>
                      <a:pt x="0" y="13"/>
                    </a:cubicBezTo>
                    <a:cubicBezTo>
                      <a:pt x="0" y="14"/>
                      <a:pt x="0" y="14"/>
                      <a:pt x="1" y="14"/>
                    </a:cubicBezTo>
                    <a:cubicBezTo>
                      <a:pt x="1" y="14"/>
                      <a:pt x="2" y="14"/>
                      <a:pt x="2" y="13"/>
                    </a:cubicBezTo>
                    <a:cubicBezTo>
                      <a:pt x="2" y="4"/>
                      <a:pt x="2" y="4"/>
                      <a:pt x="2" y="4"/>
                    </a:cubicBezTo>
                    <a:cubicBezTo>
                      <a:pt x="3" y="4"/>
                      <a:pt x="3" y="4"/>
                      <a:pt x="3" y="4"/>
                    </a:cubicBezTo>
                    <a:cubicBezTo>
                      <a:pt x="3" y="13"/>
                      <a:pt x="3" y="13"/>
                      <a:pt x="3" y="13"/>
                    </a:cubicBezTo>
                    <a:cubicBezTo>
                      <a:pt x="3" y="14"/>
                      <a:pt x="3" y="14"/>
                      <a:pt x="3" y="14"/>
                    </a:cubicBezTo>
                    <a:cubicBezTo>
                      <a:pt x="3" y="27"/>
                      <a:pt x="3" y="27"/>
                      <a:pt x="3" y="27"/>
                    </a:cubicBezTo>
                    <a:cubicBezTo>
                      <a:pt x="3" y="28"/>
                      <a:pt x="4" y="28"/>
                      <a:pt x="5" y="28"/>
                    </a:cubicBezTo>
                    <a:cubicBezTo>
                      <a:pt x="5" y="28"/>
                      <a:pt x="6" y="28"/>
                      <a:pt x="6" y="27"/>
                    </a:cubicBezTo>
                    <a:cubicBezTo>
                      <a:pt x="6" y="14"/>
                      <a:pt x="6" y="14"/>
                      <a:pt x="6" y="14"/>
                    </a:cubicBezTo>
                    <a:cubicBezTo>
                      <a:pt x="8" y="14"/>
                      <a:pt x="8" y="14"/>
                      <a:pt x="8" y="14"/>
                    </a:cubicBezTo>
                    <a:cubicBezTo>
                      <a:pt x="8" y="27"/>
                      <a:pt x="8" y="27"/>
                      <a:pt x="8" y="27"/>
                    </a:cubicBezTo>
                    <a:cubicBezTo>
                      <a:pt x="8" y="28"/>
                      <a:pt x="9" y="28"/>
                      <a:pt x="9" y="28"/>
                    </a:cubicBezTo>
                    <a:cubicBezTo>
                      <a:pt x="10" y="28"/>
                      <a:pt x="11" y="28"/>
                      <a:pt x="11" y="27"/>
                    </a:cubicBezTo>
                    <a:cubicBezTo>
                      <a:pt x="11" y="14"/>
                      <a:pt x="11" y="14"/>
                      <a:pt x="11" y="14"/>
                    </a:cubicBezTo>
                    <a:cubicBezTo>
                      <a:pt x="11" y="14"/>
                      <a:pt x="11" y="14"/>
                      <a:pt x="11" y="14"/>
                    </a:cubicBezTo>
                    <a:cubicBezTo>
                      <a:pt x="11" y="4"/>
                      <a:pt x="11" y="4"/>
                      <a:pt x="11" y="4"/>
                    </a:cubicBezTo>
                    <a:cubicBezTo>
                      <a:pt x="12" y="4"/>
                      <a:pt x="12" y="4"/>
                      <a:pt x="12" y="4"/>
                    </a:cubicBezTo>
                    <a:cubicBezTo>
                      <a:pt x="12" y="13"/>
                      <a:pt x="12" y="13"/>
                      <a:pt x="12" y="13"/>
                    </a:cubicBezTo>
                    <a:cubicBezTo>
                      <a:pt x="12" y="14"/>
                      <a:pt x="13" y="14"/>
                      <a:pt x="13" y="14"/>
                    </a:cubicBezTo>
                    <a:cubicBezTo>
                      <a:pt x="14" y="14"/>
                      <a:pt x="14" y="14"/>
                      <a:pt x="14" y="13"/>
                    </a:cubicBezTo>
                    <a:cubicBezTo>
                      <a:pt x="14" y="13"/>
                      <a:pt x="14" y="13"/>
                      <a:pt x="14" y="13"/>
                    </a:cubicBezTo>
                    <a:cubicBezTo>
                      <a:pt x="14" y="6"/>
                      <a:pt x="14" y="6"/>
                      <a:pt x="14" y="6"/>
                    </a:cubicBezTo>
                    <a:cubicBezTo>
                      <a:pt x="14" y="6"/>
                      <a:pt x="14" y="6"/>
                      <a:pt x="14" y="6"/>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8" name="文本框 434"/>
            <p:cNvSpPr txBox="1"/>
            <p:nvPr/>
          </p:nvSpPr>
          <p:spPr>
            <a:xfrm>
              <a:off x="2207041" y="4684020"/>
              <a:ext cx="1644777" cy="333802"/>
            </a:xfrm>
            <a:prstGeom prst="rect">
              <a:avLst/>
            </a:prstGeom>
            <a:noFill/>
          </p:spPr>
          <p:txBody>
            <a:bodyPr wrap="square" rtlCol="0">
              <a:spAutoFit/>
            </a:bodyPr>
            <a:lstStyle/>
            <a:p>
              <a:r>
                <a:rPr lang="zh-CN" altLang="en-US" sz="1685"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在此添加标题</a:t>
              </a:r>
              <a:endParaRPr lang="zh-CN" altLang="en-US" sz="1685"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矩形 47"/>
            <p:cNvSpPr>
              <a:spLocks noChangeArrowheads="1"/>
            </p:cNvSpPr>
            <p:nvPr/>
          </p:nvSpPr>
          <p:spPr bwMode="auto">
            <a:xfrm>
              <a:off x="2251676" y="5038008"/>
              <a:ext cx="2257204" cy="789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319" tIns="36160" rIns="72319" bIns="36160">
              <a:spAutoFit/>
            </a:bodyPr>
            <a:lstStyle/>
            <a:p>
              <a:pPr>
                <a:lnSpc>
                  <a:spcPct val="130000"/>
                </a:lnSpc>
                <a:spcBef>
                  <a:spcPct val="0"/>
                </a:spcBef>
              </a:pPr>
              <a:r>
                <a:rPr lang="zh-CN" altLang="en-US"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a:t>
              </a:r>
              <a:endParaRPr lang="en-US" altLang="zh-CN"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7" name="组合 56"/>
          <p:cNvGrpSpPr/>
          <p:nvPr/>
        </p:nvGrpSpPr>
        <p:grpSpPr>
          <a:xfrm>
            <a:off x="8325987" y="2516593"/>
            <a:ext cx="2900883" cy="1244689"/>
            <a:chOff x="7893340" y="1967591"/>
            <a:chExt cx="2750260" cy="1180488"/>
          </a:xfrm>
        </p:grpSpPr>
        <p:grpSp>
          <p:nvGrpSpPr>
            <p:cNvPr id="16" name="组合 15"/>
            <p:cNvGrpSpPr/>
            <p:nvPr/>
          </p:nvGrpSpPr>
          <p:grpSpPr>
            <a:xfrm>
              <a:off x="7893340" y="2072907"/>
              <a:ext cx="450862" cy="466962"/>
              <a:chOff x="9450388" y="2662238"/>
              <a:chExt cx="133350" cy="138112"/>
            </a:xfrm>
            <a:solidFill>
              <a:srgbClr val="01ACBE"/>
            </a:solidFill>
          </p:grpSpPr>
          <p:sp>
            <p:nvSpPr>
              <p:cNvPr id="17" name="Rectangle 239"/>
              <p:cNvSpPr>
                <a:spLocks noChangeArrowheads="1"/>
              </p:cNvSpPr>
              <p:nvPr/>
            </p:nvSpPr>
            <p:spPr bwMode="auto">
              <a:xfrm>
                <a:off x="9450388" y="2778125"/>
                <a:ext cx="26988" cy="222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Rectangle 240"/>
              <p:cNvSpPr>
                <a:spLocks noChangeArrowheads="1"/>
              </p:cNvSpPr>
              <p:nvPr/>
            </p:nvSpPr>
            <p:spPr bwMode="auto">
              <a:xfrm>
                <a:off x="9488488" y="2751138"/>
                <a:ext cx="22225" cy="4921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Rectangle 241"/>
              <p:cNvSpPr>
                <a:spLocks noChangeArrowheads="1"/>
              </p:cNvSpPr>
              <p:nvPr/>
            </p:nvSpPr>
            <p:spPr bwMode="auto">
              <a:xfrm>
                <a:off x="9521825" y="2713038"/>
                <a:ext cx="23813" cy="8731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Rectangle 242"/>
              <p:cNvSpPr>
                <a:spLocks noChangeArrowheads="1"/>
              </p:cNvSpPr>
              <p:nvPr/>
            </p:nvSpPr>
            <p:spPr bwMode="auto">
              <a:xfrm>
                <a:off x="9556750" y="2662238"/>
                <a:ext cx="26988" cy="138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243"/>
              <p:cNvSpPr/>
              <p:nvPr/>
            </p:nvSpPr>
            <p:spPr bwMode="auto">
              <a:xfrm>
                <a:off x="9556750" y="2662238"/>
                <a:ext cx="26988" cy="138112"/>
              </a:xfrm>
              <a:custGeom>
                <a:avLst/>
                <a:gdLst>
                  <a:gd name="T0" fmla="*/ 17 w 17"/>
                  <a:gd name="T1" fmla="*/ 87 h 87"/>
                  <a:gd name="T2" fmla="*/ 0 w 17"/>
                  <a:gd name="T3" fmla="*/ 87 h 87"/>
                  <a:gd name="T4" fmla="*/ 0 w 17"/>
                  <a:gd name="T5" fmla="*/ 0 h 87"/>
                  <a:gd name="T6" fmla="*/ 17 w 17"/>
                  <a:gd name="T7" fmla="*/ 0 h 87"/>
                </a:gdLst>
                <a:ahLst/>
                <a:cxnLst>
                  <a:cxn ang="0">
                    <a:pos x="T0" y="T1"/>
                  </a:cxn>
                  <a:cxn ang="0">
                    <a:pos x="T2" y="T3"/>
                  </a:cxn>
                  <a:cxn ang="0">
                    <a:pos x="T4" y="T5"/>
                  </a:cxn>
                  <a:cxn ang="0">
                    <a:pos x="T6" y="T7"/>
                  </a:cxn>
                </a:cxnLst>
                <a:rect l="0" t="0" r="r" b="b"/>
                <a:pathLst>
                  <a:path w="17" h="87">
                    <a:moveTo>
                      <a:pt x="17" y="87"/>
                    </a:moveTo>
                    <a:lnTo>
                      <a:pt x="0" y="87"/>
                    </a:lnTo>
                    <a:lnTo>
                      <a:pt x="0" y="0"/>
                    </a:lnTo>
                    <a:lnTo>
                      <a:pt x="17" y="0"/>
                    </a:ln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6" name="文本框 318"/>
            <p:cNvSpPr txBox="1"/>
            <p:nvPr/>
          </p:nvSpPr>
          <p:spPr>
            <a:xfrm>
              <a:off x="8330067" y="1967591"/>
              <a:ext cx="1644777" cy="333802"/>
            </a:xfrm>
            <a:prstGeom prst="rect">
              <a:avLst/>
            </a:prstGeom>
            <a:noFill/>
          </p:spPr>
          <p:txBody>
            <a:bodyPr wrap="square" rtlCol="0">
              <a:spAutoFit/>
            </a:bodyPr>
            <a:lstStyle/>
            <a:p>
              <a:r>
                <a:rPr lang="zh-CN" altLang="en-US" sz="1685"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在此添加标题</a:t>
              </a:r>
              <a:endParaRPr lang="zh-CN" altLang="en-US" sz="1685"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矩形 47"/>
            <p:cNvSpPr>
              <a:spLocks noChangeArrowheads="1"/>
            </p:cNvSpPr>
            <p:nvPr/>
          </p:nvSpPr>
          <p:spPr bwMode="auto">
            <a:xfrm>
              <a:off x="8386396" y="2358370"/>
              <a:ext cx="2257204" cy="789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319" tIns="36160" rIns="72319" bIns="36160">
              <a:spAutoFit/>
            </a:bodyPr>
            <a:lstStyle/>
            <a:p>
              <a:pPr>
                <a:lnSpc>
                  <a:spcPct val="130000"/>
                </a:lnSpc>
                <a:spcBef>
                  <a:spcPct val="0"/>
                </a:spcBef>
              </a:pPr>
              <a:r>
                <a:rPr lang="zh-CN" altLang="en-US"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a:t>
              </a:r>
              <a:endParaRPr lang="en-US" altLang="zh-CN"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9" name="组合 58"/>
          <p:cNvGrpSpPr/>
          <p:nvPr/>
        </p:nvGrpSpPr>
        <p:grpSpPr>
          <a:xfrm>
            <a:off x="8294696" y="5008150"/>
            <a:ext cx="2932174" cy="1249463"/>
            <a:chOff x="7863674" y="4330632"/>
            <a:chExt cx="2779926" cy="1185015"/>
          </a:xfrm>
        </p:grpSpPr>
        <p:sp>
          <p:nvSpPr>
            <p:cNvPr id="31" name="文本框 324"/>
            <p:cNvSpPr txBox="1"/>
            <p:nvPr/>
          </p:nvSpPr>
          <p:spPr>
            <a:xfrm>
              <a:off x="8330067" y="4330632"/>
              <a:ext cx="1644777" cy="333802"/>
            </a:xfrm>
            <a:prstGeom prst="rect">
              <a:avLst/>
            </a:prstGeom>
            <a:noFill/>
          </p:spPr>
          <p:txBody>
            <a:bodyPr wrap="square" rtlCol="0">
              <a:spAutoFit/>
            </a:bodyPr>
            <a:lstStyle/>
            <a:p>
              <a:r>
                <a:rPr lang="zh-CN" altLang="en-US" sz="1685"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在此添加标题</a:t>
              </a:r>
              <a:endParaRPr lang="zh-CN" altLang="en-US" sz="1685"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2" name="组合 31"/>
            <p:cNvGrpSpPr/>
            <p:nvPr/>
          </p:nvGrpSpPr>
          <p:grpSpPr>
            <a:xfrm>
              <a:off x="7863674" y="4581326"/>
              <a:ext cx="514609" cy="202170"/>
              <a:chOff x="9374188" y="5727700"/>
              <a:chExt cx="133350" cy="52388"/>
            </a:xfrm>
            <a:solidFill>
              <a:srgbClr val="663A77"/>
            </a:solidFill>
          </p:grpSpPr>
          <p:sp>
            <p:nvSpPr>
              <p:cNvPr id="33" name="Freeform 276"/>
              <p:cNvSpPr/>
              <p:nvPr/>
            </p:nvSpPr>
            <p:spPr bwMode="auto">
              <a:xfrm>
                <a:off x="9374188" y="5727700"/>
                <a:ext cx="87313" cy="52388"/>
              </a:xfrm>
              <a:custGeom>
                <a:avLst/>
                <a:gdLst>
                  <a:gd name="T0" fmla="*/ 7 w 23"/>
                  <a:gd name="T1" fmla="*/ 11 h 14"/>
                  <a:gd name="T2" fmla="*/ 3 w 23"/>
                  <a:gd name="T3" fmla="*/ 7 h 14"/>
                  <a:gd name="T4" fmla="*/ 7 w 23"/>
                  <a:gd name="T5" fmla="*/ 3 h 14"/>
                  <a:gd name="T6" fmla="*/ 15 w 23"/>
                  <a:gd name="T7" fmla="*/ 3 h 14"/>
                  <a:gd name="T8" fmla="*/ 16 w 23"/>
                  <a:gd name="T9" fmla="*/ 3 h 14"/>
                  <a:gd name="T10" fmla="*/ 16 w 23"/>
                  <a:gd name="T11" fmla="*/ 3 h 14"/>
                  <a:gd name="T12" fmla="*/ 16 w 23"/>
                  <a:gd name="T13" fmla="*/ 3 h 14"/>
                  <a:gd name="T14" fmla="*/ 17 w 23"/>
                  <a:gd name="T15" fmla="*/ 3 h 14"/>
                  <a:gd name="T16" fmla="*/ 17 w 23"/>
                  <a:gd name="T17" fmla="*/ 4 h 14"/>
                  <a:gd name="T18" fmla="*/ 17 w 23"/>
                  <a:gd name="T19" fmla="*/ 4 h 14"/>
                  <a:gd name="T20" fmla="*/ 18 w 23"/>
                  <a:gd name="T21" fmla="*/ 4 h 14"/>
                  <a:gd name="T22" fmla="*/ 19 w 23"/>
                  <a:gd name="T23" fmla="*/ 6 h 14"/>
                  <a:gd name="T24" fmla="*/ 19 w 23"/>
                  <a:gd name="T25" fmla="*/ 6 h 14"/>
                  <a:gd name="T26" fmla="*/ 19 w 23"/>
                  <a:gd name="T27" fmla="*/ 7 h 14"/>
                  <a:gd name="T28" fmla="*/ 19 w 23"/>
                  <a:gd name="T29" fmla="*/ 8 h 14"/>
                  <a:gd name="T30" fmla="*/ 20 w 23"/>
                  <a:gd name="T31" fmla="*/ 8 h 14"/>
                  <a:gd name="T32" fmla="*/ 23 w 23"/>
                  <a:gd name="T33" fmla="*/ 8 h 14"/>
                  <a:gd name="T34" fmla="*/ 23 w 23"/>
                  <a:gd name="T35" fmla="*/ 7 h 14"/>
                  <a:gd name="T36" fmla="*/ 22 w 23"/>
                  <a:gd name="T37" fmla="*/ 5 h 14"/>
                  <a:gd name="T38" fmla="*/ 22 w 23"/>
                  <a:gd name="T39" fmla="*/ 5 h 14"/>
                  <a:gd name="T40" fmla="*/ 21 w 23"/>
                  <a:gd name="T41" fmla="*/ 3 h 14"/>
                  <a:gd name="T42" fmla="*/ 21 w 23"/>
                  <a:gd name="T43" fmla="*/ 2 h 14"/>
                  <a:gd name="T44" fmla="*/ 19 w 23"/>
                  <a:gd name="T45" fmla="*/ 1 h 14"/>
                  <a:gd name="T46" fmla="*/ 19 w 23"/>
                  <a:gd name="T47" fmla="*/ 1 h 14"/>
                  <a:gd name="T48" fmla="*/ 15 w 23"/>
                  <a:gd name="T49" fmla="*/ 0 h 14"/>
                  <a:gd name="T50" fmla="*/ 7 w 23"/>
                  <a:gd name="T51" fmla="*/ 0 h 14"/>
                  <a:gd name="T52" fmla="*/ 0 w 23"/>
                  <a:gd name="T53" fmla="*/ 7 h 14"/>
                  <a:gd name="T54" fmla="*/ 7 w 23"/>
                  <a:gd name="T55" fmla="*/ 14 h 14"/>
                  <a:gd name="T56" fmla="*/ 12 w 23"/>
                  <a:gd name="T57" fmla="*/ 14 h 14"/>
                  <a:gd name="T58" fmla="*/ 10 w 23"/>
                  <a:gd name="T59" fmla="*/ 11 h 14"/>
                  <a:gd name="T60" fmla="*/ 7 w 23"/>
                  <a:gd name="T61"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14">
                    <a:moveTo>
                      <a:pt x="7" y="11"/>
                    </a:moveTo>
                    <a:cubicBezTo>
                      <a:pt x="5" y="11"/>
                      <a:pt x="3" y="9"/>
                      <a:pt x="3" y="7"/>
                    </a:cubicBezTo>
                    <a:cubicBezTo>
                      <a:pt x="3" y="5"/>
                      <a:pt x="5" y="3"/>
                      <a:pt x="7" y="3"/>
                    </a:cubicBezTo>
                    <a:cubicBezTo>
                      <a:pt x="15" y="3"/>
                      <a:pt x="15" y="3"/>
                      <a:pt x="15" y="3"/>
                    </a:cubicBezTo>
                    <a:cubicBezTo>
                      <a:pt x="16" y="3"/>
                      <a:pt x="16" y="3"/>
                      <a:pt x="16" y="3"/>
                    </a:cubicBezTo>
                    <a:cubicBezTo>
                      <a:pt x="16" y="3"/>
                      <a:pt x="16" y="3"/>
                      <a:pt x="16" y="3"/>
                    </a:cubicBezTo>
                    <a:cubicBezTo>
                      <a:pt x="16" y="3"/>
                      <a:pt x="16" y="3"/>
                      <a:pt x="16" y="3"/>
                    </a:cubicBezTo>
                    <a:cubicBezTo>
                      <a:pt x="17" y="3"/>
                      <a:pt x="17" y="3"/>
                      <a:pt x="17" y="3"/>
                    </a:cubicBezTo>
                    <a:cubicBezTo>
                      <a:pt x="17" y="4"/>
                      <a:pt x="17" y="4"/>
                      <a:pt x="17" y="4"/>
                    </a:cubicBezTo>
                    <a:cubicBezTo>
                      <a:pt x="17" y="4"/>
                      <a:pt x="17" y="4"/>
                      <a:pt x="17" y="4"/>
                    </a:cubicBezTo>
                    <a:cubicBezTo>
                      <a:pt x="18" y="4"/>
                      <a:pt x="18" y="4"/>
                      <a:pt x="18" y="4"/>
                    </a:cubicBezTo>
                    <a:cubicBezTo>
                      <a:pt x="19" y="5"/>
                      <a:pt x="19" y="5"/>
                      <a:pt x="19" y="6"/>
                    </a:cubicBezTo>
                    <a:cubicBezTo>
                      <a:pt x="19" y="6"/>
                      <a:pt x="19" y="6"/>
                      <a:pt x="19" y="6"/>
                    </a:cubicBezTo>
                    <a:cubicBezTo>
                      <a:pt x="19" y="7"/>
                      <a:pt x="19" y="7"/>
                      <a:pt x="19" y="7"/>
                    </a:cubicBezTo>
                    <a:cubicBezTo>
                      <a:pt x="19" y="8"/>
                      <a:pt x="19" y="8"/>
                      <a:pt x="19" y="8"/>
                    </a:cubicBezTo>
                    <a:cubicBezTo>
                      <a:pt x="20" y="8"/>
                      <a:pt x="20" y="8"/>
                      <a:pt x="20" y="8"/>
                    </a:cubicBezTo>
                    <a:cubicBezTo>
                      <a:pt x="23" y="8"/>
                      <a:pt x="23" y="8"/>
                      <a:pt x="23" y="8"/>
                    </a:cubicBezTo>
                    <a:cubicBezTo>
                      <a:pt x="23" y="7"/>
                      <a:pt x="23" y="7"/>
                      <a:pt x="23" y="7"/>
                    </a:cubicBezTo>
                    <a:cubicBezTo>
                      <a:pt x="23" y="6"/>
                      <a:pt x="22" y="6"/>
                      <a:pt x="22" y="5"/>
                    </a:cubicBezTo>
                    <a:cubicBezTo>
                      <a:pt x="22" y="5"/>
                      <a:pt x="22" y="5"/>
                      <a:pt x="22" y="5"/>
                    </a:cubicBezTo>
                    <a:cubicBezTo>
                      <a:pt x="22" y="4"/>
                      <a:pt x="22" y="3"/>
                      <a:pt x="21" y="3"/>
                    </a:cubicBezTo>
                    <a:cubicBezTo>
                      <a:pt x="21" y="2"/>
                      <a:pt x="21" y="2"/>
                      <a:pt x="21" y="2"/>
                    </a:cubicBezTo>
                    <a:cubicBezTo>
                      <a:pt x="20" y="2"/>
                      <a:pt x="20" y="1"/>
                      <a:pt x="19" y="1"/>
                    </a:cubicBezTo>
                    <a:cubicBezTo>
                      <a:pt x="19" y="1"/>
                      <a:pt x="19" y="1"/>
                      <a:pt x="19" y="1"/>
                    </a:cubicBezTo>
                    <a:cubicBezTo>
                      <a:pt x="18" y="0"/>
                      <a:pt x="17" y="0"/>
                      <a:pt x="15" y="0"/>
                    </a:cubicBezTo>
                    <a:cubicBezTo>
                      <a:pt x="7" y="0"/>
                      <a:pt x="7" y="0"/>
                      <a:pt x="7" y="0"/>
                    </a:cubicBezTo>
                    <a:cubicBezTo>
                      <a:pt x="3" y="0"/>
                      <a:pt x="0" y="3"/>
                      <a:pt x="0" y="7"/>
                    </a:cubicBezTo>
                    <a:cubicBezTo>
                      <a:pt x="0" y="11"/>
                      <a:pt x="3" y="14"/>
                      <a:pt x="7" y="14"/>
                    </a:cubicBezTo>
                    <a:cubicBezTo>
                      <a:pt x="12" y="14"/>
                      <a:pt x="12" y="14"/>
                      <a:pt x="12" y="14"/>
                    </a:cubicBezTo>
                    <a:cubicBezTo>
                      <a:pt x="11" y="14"/>
                      <a:pt x="10" y="12"/>
                      <a:pt x="10" y="11"/>
                    </a:cubicBezTo>
                    <a:lnTo>
                      <a:pt x="7" y="11"/>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277"/>
              <p:cNvSpPr/>
              <p:nvPr/>
            </p:nvSpPr>
            <p:spPr bwMode="auto">
              <a:xfrm>
                <a:off x="9420225" y="5727700"/>
                <a:ext cx="87313" cy="52388"/>
              </a:xfrm>
              <a:custGeom>
                <a:avLst/>
                <a:gdLst>
                  <a:gd name="T0" fmla="*/ 16 w 23"/>
                  <a:gd name="T1" fmla="*/ 0 h 14"/>
                  <a:gd name="T2" fmla="*/ 11 w 23"/>
                  <a:gd name="T3" fmla="*/ 0 h 14"/>
                  <a:gd name="T4" fmla="*/ 13 w 23"/>
                  <a:gd name="T5" fmla="*/ 3 h 14"/>
                  <a:gd name="T6" fmla="*/ 16 w 23"/>
                  <a:gd name="T7" fmla="*/ 3 h 14"/>
                  <a:gd name="T8" fmla="*/ 20 w 23"/>
                  <a:gd name="T9" fmla="*/ 7 h 14"/>
                  <a:gd name="T10" fmla="*/ 16 w 23"/>
                  <a:gd name="T11" fmla="*/ 11 h 14"/>
                  <a:gd name="T12" fmla="*/ 8 w 23"/>
                  <a:gd name="T13" fmla="*/ 11 h 14"/>
                  <a:gd name="T14" fmla="*/ 4 w 23"/>
                  <a:gd name="T15" fmla="*/ 9 h 14"/>
                  <a:gd name="T16" fmla="*/ 4 w 23"/>
                  <a:gd name="T17" fmla="*/ 9 h 14"/>
                  <a:gd name="T18" fmla="*/ 4 w 23"/>
                  <a:gd name="T19" fmla="*/ 7 h 14"/>
                  <a:gd name="T20" fmla="*/ 4 w 23"/>
                  <a:gd name="T21" fmla="*/ 7 h 14"/>
                  <a:gd name="T22" fmla="*/ 3 w 23"/>
                  <a:gd name="T23" fmla="*/ 6 h 14"/>
                  <a:gd name="T24" fmla="*/ 1 w 23"/>
                  <a:gd name="T25" fmla="*/ 6 h 14"/>
                  <a:gd name="T26" fmla="*/ 0 w 23"/>
                  <a:gd name="T27" fmla="*/ 7 h 14"/>
                  <a:gd name="T28" fmla="*/ 8 w 23"/>
                  <a:gd name="T29" fmla="*/ 14 h 14"/>
                  <a:gd name="T30" fmla="*/ 16 w 23"/>
                  <a:gd name="T31" fmla="*/ 14 h 14"/>
                  <a:gd name="T32" fmla="*/ 23 w 23"/>
                  <a:gd name="T33" fmla="*/ 7 h 14"/>
                  <a:gd name="T34" fmla="*/ 16 w 23"/>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14">
                    <a:moveTo>
                      <a:pt x="16" y="0"/>
                    </a:moveTo>
                    <a:cubicBezTo>
                      <a:pt x="11" y="0"/>
                      <a:pt x="11" y="0"/>
                      <a:pt x="11" y="0"/>
                    </a:cubicBezTo>
                    <a:cubicBezTo>
                      <a:pt x="12" y="1"/>
                      <a:pt x="13" y="2"/>
                      <a:pt x="13" y="3"/>
                    </a:cubicBezTo>
                    <a:cubicBezTo>
                      <a:pt x="16" y="3"/>
                      <a:pt x="16" y="3"/>
                      <a:pt x="16" y="3"/>
                    </a:cubicBezTo>
                    <a:cubicBezTo>
                      <a:pt x="18" y="3"/>
                      <a:pt x="20" y="5"/>
                      <a:pt x="20" y="7"/>
                    </a:cubicBezTo>
                    <a:cubicBezTo>
                      <a:pt x="20" y="9"/>
                      <a:pt x="18" y="11"/>
                      <a:pt x="16" y="11"/>
                    </a:cubicBezTo>
                    <a:cubicBezTo>
                      <a:pt x="8" y="11"/>
                      <a:pt x="8" y="11"/>
                      <a:pt x="8" y="11"/>
                    </a:cubicBezTo>
                    <a:cubicBezTo>
                      <a:pt x="6" y="11"/>
                      <a:pt x="5" y="11"/>
                      <a:pt x="4" y="9"/>
                    </a:cubicBezTo>
                    <a:cubicBezTo>
                      <a:pt x="4" y="9"/>
                      <a:pt x="4" y="9"/>
                      <a:pt x="4" y="9"/>
                    </a:cubicBezTo>
                    <a:cubicBezTo>
                      <a:pt x="4" y="8"/>
                      <a:pt x="4" y="8"/>
                      <a:pt x="4" y="7"/>
                    </a:cubicBezTo>
                    <a:cubicBezTo>
                      <a:pt x="4" y="7"/>
                      <a:pt x="4" y="7"/>
                      <a:pt x="4" y="7"/>
                    </a:cubicBezTo>
                    <a:cubicBezTo>
                      <a:pt x="3" y="6"/>
                      <a:pt x="3" y="6"/>
                      <a:pt x="3" y="6"/>
                    </a:cubicBezTo>
                    <a:cubicBezTo>
                      <a:pt x="1" y="6"/>
                      <a:pt x="1" y="6"/>
                      <a:pt x="1" y="6"/>
                    </a:cubicBezTo>
                    <a:cubicBezTo>
                      <a:pt x="0" y="7"/>
                      <a:pt x="0" y="7"/>
                      <a:pt x="0" y="7"/>
                    </a:cubicBezTo>
                    <a:cubicBezTo>
                      <a:pt x="0" y="11"/>
                      <a:pt x="4" y="14"/>
                      <a:pt x="8" y="14"/>
                    </a:cubicBezTo>
                    <a:cubicBezTo>
                      <a:pt x="16" y="14"/>
                      <a:pt x="16" y="14"/>
                      <a:pt x="16" y="14"/>
                    </a:cubicBezTo>
                    <a:cubicBezTo>
                      <a:pt x="20" y="14"/>
                      <a:pt x="23" y="11"/>
                      <a:pt x="23" y="7"/>
                    </a:cubicBezTo>
                    <a:cubicBezTo>
                      <a:pt x="23" y="3"/>
                      <a:pt x="20" y="0"/>
                      <a:pt x="16" y="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2" name="矩形 47"/>
            <p:cNvSpPr>
              <a:spLocks noChangeArrowheads="1"/>
            </p:cNvSpPr>
            <p:nvPr/>
          </p:nvSpPr>
          <p:spPr bwMode="auto">
            <a:xfrm>
              <a:off x="8386396" y="4725938"/>
              <a:ext cx="2257204" cy="789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319" tIns="36160" rIns="72319" bIns="36160">
              <a:spAutoFit/>
            </a:bodyPr>
            <a:lstStyle/>
            <a:p>
              <a:pPr>
                <a:lnSpc>
                  <a:spcPct val="130000"/>
                </a:lnSpc>
                <a:spcBef>
                  <a:spcPct val="0"/>
                </a:spcBef>
              </a:pPr>
              <a:r>
                <a:rPr lang="zh-CN" altLang="en-US"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a:t>
              </a:r>
              <a:endParaRPr lang="en-US" altLang="zh-CN"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0" name="矩形 59"/>
          <p:cNvSpPr/>
          <p:nvPr/>
        </p:nvSpPr>
        <p:spPr>
          <a:xfrm>
            <a:off x="1061" y="397"/>
            <a:ext cx="12856633" cy="1028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矩形 60"/>
          <p:cNvSpPr/>
          <p:nvPr/>
        </p:nvSpPr>
        <p:spPr>
          <a:xfrm>
            <a:off x="1059" y="397"/>
            <a:ext cx="516916" cy="1028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TextBox 8"/>
          <p:cNvSpPr txBox="1"/>
          <p:nvPr/>
        </p:nvSpPr>
        <p:spPr>
          <a:xfrm>
            <a:off x="857862" y="280083"/>
            <a:ext cx="2092296" cy="369012"/>
          </a:xfrm>
          <a:prstGeom prst="rect">
            <a:avLst/>
          </a:prstGeom>
          <a:noFill/>
        </p:spPr>
        <p:txBody>
          <a:bodyPr wrap="square" lIns="0" tIns="0" rIns="0" bIns="0" rtlCol="0" anchor="ctr">
            <a:spAutoFit/>
          </a:bodyPr>
          <a:lstStyle/>
          <a:p>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TextBox 8"/>
          <p:cNvSpPr txBox="1"/>
          <p:nvPr/>
        </p:nvSpPr>
        <p:spPr>
          <a:xfrm>
            <a:off x="857862" y="693077"/>
            <a:ext cx="3138790" cy="215123"/>
          </a:xfrm>
          <a:prstGeom prst="rect">
            <a:avLst/>
          </a:prstGeom>
          <a:noFill/>
        </p:spPr>
        <p:txBody>
          <a:bodyPr wrap="square" lIns="0" tIns="0" rIns="0" bIns="0" rtlCol="0" anchor="ctr">
            <a:spAutoFit/>
          </a:bodyPr>
          <a:lstStyle/>
          <a:p>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矩形 64"/>
          <p:cNvSpPr/>
          <p:nvPr/>
        </p:nvSpPr>
        <p:spPr>
          <a:xfrm>
            <a:off x="1061" y="7097981"/>
            <a:ext cx="12856633" cy="45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750" advTm="0">
        <p15:prstTrans prst="crush"/>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40000" fill="hold" nodeType="afterEffect" p14:presetBounceEnd="40000">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14:bounceEnd="40000">
                                          <p:cBhvr additive="base">
                                            <p:cTn id="7" dur="1500" fill="hold"/>
                                            <p:tgtEl>
                                              <p:spTgt spid="37"/>
                                            </p:tgtEl>
                                            <p:attrNameLst>
                                              <p:attrName>ppt_x</p:attrName>
                                            </p:attrNameLst>
                                          </p:cBhvr>
                                          <p:tavLst>
                                            <p:tav tm="0">
                                              <p:val>
                                                <p:strVal val="#ppt_x"/>
                                              </p:val>
                                            </p:tav>
                                            <p:tav tm="100000">
                                              <p:val>
                                                <p:strVal val="#ppt_x"/>
                                              </p:val>
                                            </p:tav>
                                          </p:tavLst>
                                        </p:anim>
                                        <p:anim calcmode="lin" valueType="num" p14:bounceEnd="40000">
                                          <p:cBhvr additive="base">
                                            <p:cTn id="8" dur="1500" fill="hold"/>
                                            <p:tgtEl>
                                              <p:spTgt spid="37"/>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16" presetClass="entr" presetSubtype="21" fill="hold"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barn(inVertical)">
                                          <p:cBhvr>
                                            <p:cTn id="12" dur="500"/>
                                            <p:tgtEl>
                                              <p:spTgt spid="47"/>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childTnLst>
                              </p:cTn>
                            </p:par>
                            <p:par>
                              <p:cTn id="17" fill="hold">
                                <p:stCondLst>
                                  <p:cond delay="2500"/>
                                </p:stCondLst>
                                <p:childTnLst>
                                  <p:par>
                                    <p:cTn id="18" presetID="22" presetClass="entr" presetSubtype="2"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right)">
                                          <p:cBhvr>
                                            <p:cTn id="20" dur="500"/>
                                            <p:tgtEl>
                                              <p:spTgt spid="35"/>
                                            </p:tgtEl>
                                          </p:cBhvr>
                                        </p:animEffect>
                                      </p:childTnLst>
                                    </p:cTn>
                                  </p:par>
                                </p:childTnLst>
                              </p:cTn>
                            </p:par>
                            <p:par>
                              <p:cTn id="21" fill="hold">
                                <p:stCondLst>
                                  <p:cond delay="3000"/>
                                </p:stCondLst>
                                <p:childTnLst>
                                  <p:par>
                                    <p:cTn id="22" presetID="10" presetClass="entr" presetSubtype="0" fill="hold" nodeType="after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fade">
                                          <p:cBhvr>
                                            <p:cTn id="24" dur="500"/>
                                            <p:tgtEl>
                                              <p:spTgt spid="56"/>
                                            </p:tgtEl>
                                          </p:cBhvr>
                                        </p:animEffect>
                                      </p:childTnLst>
                                    </p:cTn>
                                  </p:par>
                                </p:childTnLst>
                              </p:cTn>
                            </p:par>
                            <p:par>
                              <p:cTn id="25" fill="hold">
                                <p:stCondLst>
                                  <p:cond delay="3500"/>
                                </p:stCondLst>
                                <p:childTnLst>
                                  <p:par>
                                    <p:cTn id="26" presetID="16" presetClass="entr" presetSubtype="21" fill="hold" nodeType="after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barn(inVertical)">
                                          <p:cBhvr>
                                            <p:cTn id="28" dur="500"/>
                                            <p:tgtEl>
                                              <p:spTgt spid="53"/>
                                            </p:tgtEl>
                                          </p:cBhvr>
                                        </p:animEffect>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500"/>
                                            <p:tgtEl>
                                              <p:spTgt spid="23"/>
                                            </p:tgtEl>
                                          </p:cBhvr>
                                        </p:animEffect>
                                      </p:childTnLst>
                                    </p:cTn>
                                  </p:par>
                                </p:childTnLst>
                              </p:cTn>
                            </p:par>
                            <p:par>
                              <p:cTn id="37" fill="hold">
                                <p:stCondLst>
                                  <p:cond delay="5000"/>
                                </p:stCondLst>
                                <p:childTnLst>
                                  <p:par>
                                    <p:cTn id="38" presetID="10" presetClass="entr" presetSubtype="0" fill="hold"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500"/>
                                            <p:tgtEl>
                                              <p:spTgt spid="57"/>
                                            </p:tgtEl>
                                          </p:cBhvr>
                                        </p:animEffect>
                                      </p:childTnLst>
                                    </p:cTn>
                                  </p:par>
                                </p:childTnLst>
                              </p:cTn>
                            </p:par>
                            <p:par>
                              <p:cTn id="41" fill="hold">
                                <p:stCondLst>
                                  <p:cond delay="5500"/>
                                </p:stCondLst>
                                <p:childTnLst>
                                  <p:par>
                                    <p:cTn id="42" presetID="16" presetClass="entr" presetSubtype="21"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barn(inVertical)">
                                          <p:cBhvr>
                                            <p:cTn id="44" dur="500"/>
                                            <p:tgtEl>
                                              <p:spTgt spid="54"/>
                                            </p:tgtEl>
                                          </p:cBhvr>
                                        </p:animEffect>
                                      </p:childTnLst>
                                    </p:cTn>
                                  </p:par>
                                </p:childTnLst>
                              </p:cTn>
                            </p:par>
                            <p:par>
                              <p:cTn id="45" fill="hold">
                                <p:stCondLst>
                                  <p:cond delay="6000"/>
                                </p:stCondLst>
                                <p:childTnLst>
                                  <p:par>
                                    <p:cTn id="46" presetID="10" presetClass="entr" presetSubtype="0" fill="hold" grpId="0" nodeType="after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500"/>
                                            <p:tgtEl>
                                              <p:spTgt spid="46"/>
                                            </p:tgtEl>
                                          </p:cBhvr>
                                        </p:animEffect>
                                      </p:childTnLst>
                                    </p:cTn>
                                  </p:par>
                                </p:childTnLst>
                              </p:cTn>
                            </p:par>
                            <p:par>
                              <p:cTn id="49" fill="hold">
                                <p:stCondLst>
                                  <p:cond delay="6500"/>
                                </p:stCondLst>
                                <p:childTnLst>
                                  <p:par>
                                    <p:cTn id="50" presetID="22" presetClass="entr" presetSubtype="2"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7000"/>
                                </p:stCondLst>
                                <p:childTnLst>
                                  <p:par>
                                    <p:cTn id="54" presetID="10" presetClass="entr" presetSubtype="0" fill="hold" nodeType="after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500"/>
                                            <p:tgtEl>
                                              <p:spTgt spid="58"/>
                                            </p:tgtEl>
                                          </p:cBhvr>
                                        </p:animEffect>
                                      </p:childTnLst>
                                    </p:cTn>
                                  </p:par>
                                </p:childTnLst>
                              </p:cTn>
                            </p:par>
                            <p:par>
                              <p:cTn id="57" fill="hold">
                                <p:stCondLst>
                                  <p:cond delay="7500"/>
                                </p:stCondLst>
                                <p:childTnLst>
                                  <p:par>
                                    <p:cTn id="58" presetID="16" presetClass="entr" presetSubtype="21" fill="hold" nodeType="afterEffect">
                                      <p:stCondLst>
                                        <p:cond delay="0"/>
                                      </p:stCondLst>
                                      <p:childTnLst>
                                        <p:set>
                                          <p:cBhvr>
                                            <p:cTn id="59" dur="1" fill="hold">
                                              <p:stCondLst>
                                                <p:cond delay="0"/>
                                              </p:stCondLst>
                                            </p:cTn>
                                            <p:tgtEl>
                                              <p:spTgt spid="55"/>
                                            </p:tgtEl>
                                            <p:attrNameLst>
                                              <p:attrName>style.visibility</p:attrName>
                                            </p:attrNameLst>
                                          </p:cBhvr>
                                          <p:to>
                                            <p:strVal val="visible"/>
                                          </p:to>
                                        </p:set>
                                        <p:animEffect transition="in" filter="barn(inVertical)">
                                          <p:cBhvr>
                                            <p:cTn id="60" dur="500"/>
                                            <p:tgtEl>
                                              <p:spTgt spid="55"/>
                                            </p:tgtEl>
                                          </p:cBhvr>
                                        </p:animEffect>
                                      </p:childTnLst>
                                    </p:cTn>
                                  </p:par>
                                </p:childTnLst>
                              </p:cTn>
                            </p:par>
                            <p:par>
                              <p:cTn id="61" fill="hold">
                                <p:stCondLst>
                                  <p:cond delay="8000"/>
                                </p:stCondLst>
                                <p:childTnLst>
                                  <p:par>
                                    <p:cTn id="62" presetID="10" presetClass="entr" presetSubtype="0"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childTnLst>
                              </p:cTn>
                            </p:par>
                            <p:par>
                              <p:cTn id="65" fill="hold">
                                <p:stCondLst>
                                  <p:cond delay="8500"/>
                                </p:stCondLst>
                                <p:childTnLst>
                                  <p:par>
                                    <p:cTn id="66" presetID="2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9000"/>
                                </p:stCondLst>
                                <p:childTnLst>
                                  <p:par>
                                    <p:cTn id="70" presetID="10" presetClass="entr" presetSubtype="0" fill="hold"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8" grpId="0" animBg="1"/>
          <p:bldP spid="29" grpId="0" animBg="1"/>
          <p:bldP spid="35" grpId="0" animBg="1"/>
          <p:bldP spid="36" grpId="0" animBg="1"/>
          <p:bldP spid="45" grpId="0" animBg="1"/>
          <p:bldP spid="46"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4000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1500" fill="hold"/>
                                            <p:tgtEl>
                                              <p:spTgt spid="37"/>
                                            </p:tgtEl>
                                            <p:attrNameLst>
                                              <p:attrName>ppt_x</p:attrName>
                                            </p:attrNameLst>
                                          </p:cBhvr>
                                          <p:tavLst>
                                            <p:tav tm="0">
                                              <p:val>
                                                <p:strVal val="#ppt_x"/>
                                              </p:val>
                                            </p:tav>
                                            <p:tav tm="100000">
                                              <p:val>
                                                <p:strVal val="#ppt_x"/>
                                              </p:val>
                                            </p:tav>
                                          </p:tavLst>
                                        </p:anim>
                                        <p:anim calcmode="lin" valueType="num">
                                          <p:cBhvr additive="base">
                                            <p:cTn id="8" dur="1500" fill="hold"/>
                                            <p:tgtEl>
                                              <p:spTgt spid="37"/>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16" presetClass="entr" presetSubtype="21" fill="hold"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barn(inVertical)">
                                          <p:cBhvr>
                                            <p:cTn id="12" dur="500"/>
                                            <p:tgtEl>
                                              <p:spTgt spid="47"/>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childTnLst>
                              </p:cTn>
                            </p:par>
                            <p:par>
                              <p:cTn id="17" fill="hold">
                                <p:stCondLst>
                                  <p:cond delay="2500"/>
                                </p:stCondLst>
                                <p:childTnLst>
                                  <p:par>
                                    <p:cTn id="18" presetID="22" presetClass="entr" presetSubtype="2"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right)">
                                          <p:cBhvr>
                                            <p:cTn id="20" dur="500"/>
                                            <p:tgtEl>
                                              <p:spTgt spid="35"/>
                                            </p:tgtEl>
                                          </p:cBhvr>
                                        </p:animEffect>
                                      </p:childTnLst>
                                    </p:cTn>
                                  </p:par>
                                </p:childTnLst>
                              </p:cTn>
                            </p:par>
                            <p:par>
                              <p:cTn id="21" fill="hold">
                                <p:stCondLst>
                                  <p:cond delay="3000"/>
                                </p:stCondLst>
                                <p:childTnLst>
                                  <p:par>
                                    <p:cTn id="22" presetID="10" presetClass="entr" presetSubtype="0" fill="hold" nodeType="after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fade">
                                          <p:cBhvr>
                                            <p:cTn id="24" dur="500"/>
                                            <p:tgtEl>
                                              <p:spTgt spid="56"/>
                                            </p:tgtEl>
                                          </p:cBhvr>
                                        </p:animEffect>
                                      </p:childTnLst>
                                    </p:cTn>
                                  </p:par>
                                </p:childTnLst>
                              </p:cTn>
                            </p:par>
                            <p:par>
                              <p:cTn id="25" fill="hold">
                                <p:stCondLst>
                                  <p:cond delay="3500"/>
                                </p:stCondLst>
                                <p:childTnLst>
                                  <p:par>
                                    <p:cTn id="26" presetID="16" presetClass="entr" presetSubtype="21" fill="hold" nodeType="after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barn(inVertical)">
                                          <p:cBhvr>
                                            <p:cTn id="28" dur="500"/>
                                            <p:tgtEl>
                                              <p:spTgt spid="53"/>
                                            </p:tgtEl>
                                          </p:cBhvr>
                                        </p:animEffect>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500"/>
                                            <p:tgtEl>
                                              <p:spTgt spid="23"/>
                                            </p:tgtEl>
                                          </p:cBhvr>
                                        </p:animEffect>
                                      </p:childTnLst>
                                    </p:cTn>
                                  </p:par>
                                </p:childTnLst>
                              </p:cTn>
                            </p:par>
                            <p:par>
                              <p:cTn id="37" fill="hold">
                                <p:stCondLst>
                                  <p:cond delay="5000"/>
                                </p:stCondLst>
                                <p:childTnLst>
                                  <p:par>
                                    <p:cTn id="38" presetID="10" presetClass="entr" presetSubtype="0" fill="hold"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500"/>
                                            <p:tgtEl>
                                              <p:spTgt spid="57"/>
                                            </p:tgtEl>
                                          </p:cBhvr>
                                        </p:animEffect>
                                      </p:childTnLst>
                                    </p:cTn>
                                  </p:par>
                                </p:childTnLst>
                              </p:cTn>
                            </p:par>
                            <p:par>
                              <p:cTn id="41" fill="hold">
                                <p:stCondLst>
                                  <p:cond delay="5500"/>
                                </p:stCondLst>
                                <p:childTnLst>
                                  <p:par>
                                    <p:cTn id="42" presetID="16" presetClass="entr" presetSubtype="21"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barn(inVertical)">
                                          <p:cBhvr>
                                            <p:cTn id="44" dur="500"/>
                                            <p:tgtEl>
                                              <p:spTgt spid="54"/>
                                            </p:tgtEl>
                                          </p:cBhvr>
                                        </p:animEffect>
                                      </p:childTnLst>
                                    </p:cTn>
                                  </p:par>
                                </p:childTnLst>
                              </p:cTn>
                            </p:par>
                            <p:par>
                              <p:cTn id="45" fill="hold">
                                <p:stCondLst>
                                  <p:cond delay="6000"/>
                                </p:stCondLst>
                                <p:childTnLst>
                                  <p:par>
                                    <p:cTn id="46" presetID="10" presetClass="entr" presetSubtype="0" fill="hold" grpId="0" nodeType="after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500"/>
                                            <p:tgtEl>
                                              <p:spTgt spid="46"/>
                                            </p:tgtEl>
                                          </p:cBhvr>
                                        </p:animEffect>
                                      </p:childTnLst>
                                    </p:cTn>
                                  </p:par>
                                </p:childTnLst>
                              </p:cTn>
                            </p:par>
                            <p:par>
                              <p:cTn id="49" fill="hold">
                                <p:stCondLst>
                                  <p:cond delay="6500"/>
                                </p:stCondLst>
                                <p:childTnLst>
                                  <p:par>
                                    <p:cTn id="50" presetID="22" presetClass="entr" presetSubtype="2"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7000"/>
                                </p:stCondLst>
                                <p:childTnLst>
                                  <p:par>
                                    <p:cTn id="54" presetID="10" presetClass="entr" presetSubtype="0" fill="hold" nodeType="after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500"/>
                                            <p:tgtEl>
                                              <p:spTgt spid="58"/>
                                            </p:tgtEl>
                                          </p:cBhvr>
                                        </p:animEffect>
                                      </p:childTnLst>
                                    </p:cTn>
                                  </p:par>
                                </p:childTnLst>
                              </p:cTn>
                            </p:par>
                            <p:par>
                              <p:cTn id="57" fill="hold">
                                <p:stCondLst>
                                  <p:cond delay="7500"/>
                                </p:stCondLst>
                                <p:childTnLst>
                                  <p:par>
                                    <p:cTn id="58" presetID="16" presetClass="entr" presetSubtype="21" fill="hold" nodeType="afterEffect">
                                      <p:stCondLst>
                                        <p:cond delay="0"/>
                                      </p:stCondLst>
                                      <p:childTnLst>
                                        <p:set>
                                          <p:cBhvr>
                                            <p:cTn id="59" dur="1" fill="hold">
                                              <p:stCondLst>
                                                <p:cond delay="0"/>
                                              </p:stCondLst>
                                            </p:cTn>
                                            <p:tgtEl>
                                              <p:spTgt spid="55"/>
                                            </p:tgtEl>
                                            <p:attrNameLst>
                                              <p:attrName>style.visibility</p:attrName>
                                            </p:attrNameLst>
                                          </p:cBhvr>
                                          <p:to>
                                            <p:strVal val="visible"/>
                                          </p:to>
                                        </p:set>
                                        <p:animEffect transition="in" filter="barn(inVertical)">
                                          <p:cBhvr>
                                            <p:cTn id="60" dur="500"/>
                                            <p:tgtEl>
                                              <p:spTgt spid="55"/>
                                            </p:tgtEl>
                                          </p:cBhvr>
                                        </p:animEffect>
                                      </p:childTnLst>
                                    </p:cTn>
                                  </p:par>
                                </p:childTnLst>
                              </p:cTn>
                            </p:par>
                            <p:par>
                              <p:cTn id="61" fill="hold">
                                <p:stCondLst>
                                  <p:cond delay="8000"/>
                                </p:stCondLst>
                                <p:childTnLst>
                                  <p:par>
                                    <p:cTn id="62" presetID="10" presetClass="entr" presetSubtype="0"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childTnLst>
                              </p:cTn>
                            </p:par>
                            <p:par>
                              <p:cTn id="65" fill="hold">
                                <p:stCondLst>
                                  <p:cond delay="8500"/>
                                </p:stCondLst>
                                <p:childTnLst>
                                  <p:par>
                                    <p:cTn id="66" presetID="2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9000"/>
                                </p:stCondLst>
                                <p:childTnLst>
                                  <p:par>
                                    <p:cTn id="70" presetID="10" presetClass="entr" presetSubtype="0" fill="hold"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8" grpId="0" animBg="1"/>
          <p:bldP spid="29" grpId="0" animBg="1"/>
          <p:bldP spid="35" grpId="0" animBg="1"/>
          <p:bldP spid="36" grpId="0" animBg="1"/>
          <p:bldP spid="45" grpId="0" animBg="1"/>
          <p:bldP spid="46"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2" y="199"/>
            <a:ext cx="5517253" cy="7232253"/>
            <a:chOff x="-1" y="0"/>
            <a:chExt cx="5517555" cy="7232650"/>
          </a:xfrm>
        </p:grpSpPr>
        <p:sp>
          <p:nvSpPr>
            <p:cNvPr id="13" name="等腰三角形 12"/>
            <p:cNvSpPr/>
            <p:nvPr/>
          </p:nvSpPr>
          <p:spPr>
            <a:xfrm rot="5400000">
              <a:off x="5124817" y="2005290"/>
              <a:ext cx="421829" cy="36364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724" tIns="36362" rIns="72724" bIns="36362" rtlCol="0" anchor="ctr"/>
            <a:lstStyle/>
            <a:p>
              <a:pPr algn="ctr"/>
              <a:endParaRPr lang="zh-CN" altLang="en-US" sz="1510">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1" y="0"/>
              <a:ext cx="5200420" cy="7232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724" tIns="36362" rIns="72724" bIns="36362" rtlCol="0" anchor="ctr"/>
            <a:lstStyle/>
            <a:p>
              <a:pPr algn="ctr"/>
              <a:endParaRPr lang="zh-CN" altLang="en-US" sz="1510">
                <a:latin typeface="Arial" panose="020B0604020202020204" pitchFamily="34" charset="0"/>
                <a:ea typeface="微软雅黑" panose="020B0503020204020204" pitchFamily="34" charset="-122"/>
                <a:sym typeface="Arial" panose="020B0604020202020204" pitchFamily="34" charset="0"/>
              </a:endParaRPr>
            </a:p>
          </p:txBody>
        </p:sp>
      </p:grpSp>
      <p:sp>
        <p:nvSpPr>
          <p:cNvPr id="25" name="椭圆 24"/>
          <p:cNvSpPr/>
          <p:nvPr/>
        </p:nvSpPr>
        <p:spPr>
          <a:xfrm>
            <a:off x="2184719" y="1337963"/>
            <a:ext cx="1588472" cy="15884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724" tIns="36362" rIns="72724" bIns="36362" rtlCol="0" anchor="ctr"/>
          <a:lstStyle/>
          <a:p>
            <a:pPr algn="ctr"/>
            <a:r>
              <a:rPr lang="zh-CN" altLang="en-US" sz="3600" b="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目录</a:t>
            </a:r>
            <a:endParaRPr lang="zh-CN" altLang="en-US" sz="3600" b="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 name="组合 2"/>
          <p:cNvGrpSpPr/>
          <p:nvPr/>
        </p:nvGrpSpPr>
        <p:grpSpPr>
          <a:xfrm>
            <a:off x="5844697" y="1806452"/>
            <a:ext cx="4854075" cy="755736"/>
            <a:chOff x="5844664" y="1806352"/>
            <a:chExt cx="4854342" cy="755777"/>
          </a:xfrm>
        </p:grpSpPr>
        <p:sp>
          <p:nvSpPr>
            <p:cNvPr id="4" name="圆角矩形 3"/>
            <p:cNvSpPr/>
            <p:nvPr/>
          </p:nvSpPr>
          <p:spPr>
            <a:xfrm>
              <a:off x="5844664" y="1806352"/>
              <a:ext cx="4854342" cy="755777"/>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724" tIns="36362" rIns="72724" bIns="36362" rtlCol="0" anchor="ctr"/>
            <a:lstStyle/>
            <a:p>
              <a:pPr algn="ctr"/>
              <a:endParaRPr lang="zh-CN" altLang="en-US" sz="1510">
                <a:latin typeface="Arial" panose="020B0604020202020204" pitchFamily="34" charset="0"/>
                <a:ea typeface="微软雅黑" panose="020B0503020204020204" pitchFamily="34" charset="-122"/>
                <a:sym typeface="Arial" panose="020B0604020202020204" pitchFamily="34" charset="0"/>
              </a:endParaRPr>
            </a:p>
          </p:txBody>
        </p:sp>
        <p:sp>
          <p:nvSpPr>
            <p:cNvPr id="5" name="椭圆 4"/>
            <p:cNvSpPr/>
            <p:nvPr/>
          </p:nvSpPr>
          <p:spPr>
            <a:xfrm>
              <a:off x="5979977" y="1902970"/>
              <a:ext cx="562540" cy="5625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724" tIns="36362" rIns="72724" bIns="36362" rtlCol="0" anchor="ctr"/>
            <a:lstStyle/>
            <a:p>
              <a:pPr algn="ctr"/>
              <a:r>
                <a:rPr lang="en-US" altLang="zh-CN" sz="1510">
                  <a:latin typeface="Arial" panose="020B0604020202020204" pitchFamily="34" charset="0"/>
                  <a:ea typeface="微软雅黑" panose="020B0503020204020204" pitchFamily="34" charset="-122"/>
                  <a:sym typeface="Arial" panose="020B0604020202020204" pitchFamily="34" charset="0"/>
                </a:rPr>
                <a:t>01</a:t>
              </a:r>
              <a:endParaRPr lang="zh-CN" altLang="en-US" sz="1510">
                <a:latin typeface="Arial" panose="020B0604020202020204" pitchFamily="34" charset="0"/>
                <a:ea typeface="微软雅黑" panose="020B0503020204020204" pitchFamily="34" charset="-122"/>
                <a:sym typeface="Arial" panose="020B0604020202020204" pitchFamily="34" charset="0"/>
              </a:endParaRPr>
            </a:p>
          </p:txBody>
        </p:sp>
        <p:sp>
          <p:nvSpPr>
            <p:cNvPr id="40" name="MH_Entry_1"/>
            <p:cNvSpPr/>
            <p:nvPr>
              <p:custDataLst>
                <p:tags r:id="rId1"/>
              </p:custDataLst>
            </p:nvPr>
          </p:nvSpPr>
          <p:spPr>
            <a:xfrm>
              <a:off x="7213455" y="1885085"/>
              <a:ext cx="2466542" cy="61558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28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28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2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2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组合 5"/>
          <p:cNvGrpSpPr/>
          <p:nvPr/>
        </p:nvGrpSpPr>
        <p:grpSpPr>
          <a:xfrm>
            <a:off x="5844697" y="2863669"/>
            <a:ext cx="4854075" cy="755736"/>
            <a:chOff x="5844664" y="2863627"/>
            <a:chExt cx="4854342" cy="755777"/>
          </a:xfrm>
        </p:grpSpPr>
        <p:sp>
          <p:nvSpPr>
            <p:cNvPr id="28" name="圆角矩形 27"/>
            <p:cNvSpPr/>
            <p:nvPr/>
          </p:nvSpPr>
          <p:spPr>
            <a:xfrm>
              <a:off x="5844664" y="2863627"/>
              <a:ext cx="4854342" cy="755777"/>
            </a:xfrm>
            <a:prstGeom prst="roundRect">
              <a:avLst>
                <a:gd name="adj" fmla="val 5000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724" tIns="36362" rIns="72724" bIns="36362" rtlCol="0" anchor="ctr"/>
            <a:lstStyle/>
            <a:p>
              <a:pPr algn="ctr"/>
              <a:endParaRPr lang="zh-CN" altLang="en-US" sz="1510">
                <a:latin typeface="Arial" panose="020B0604020202020204" pitchFamily="34" charset="0"/>
                <a:ea typeface="微软雅黑" panose="020B0503020204020204" pitchFamily="34" charset="-122"/>
                <a:sym typeface="Arial" panose="020B0604020202020204" pitchFamily="34" charset="0"/>
              </a:endParaRPr>
            </a:p>
          </p:txBody>
        </p:sp>
        <p:sp>
          <p:nvSpPr>
            <p:cNvPr id="29" name="椭圆 28"/>
            <p:cNvSpPr/>
            <p:nvPr/>
          </p:nvSpPr>
          <p:spPr>
            <a:xfrm>
              <a:off x="5979977" y="2936432"/>
              <a:ext cx="562540" cy="5625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724" tIns="36362" rIns="72724" bIns="36362" rtlCol="0" anchor="ctr"/>
            <a:lstStyle/>
            <a:p>
              <a:pPr algn="ctr"/>
              <a:r>
                <a:rPr lang="en-US" altLang="zh-CN" sz="1510">
                  <a:latin typeface="Arial" panose="020B0604020202020204" pitchFamily="34" charset="0"/>
                  <a:ea typeface="微软雅黑" panose="020B0503020204020204" pitchFamily="34" charset="-122"/>
                  <a:sym typeface="Arial" panose="020B0604020202020204" pitchFamily="34" charset="0"/>
                </a:rPr>
                <a:t>02</a:t>
              </a:r>
              <a:endParaRPr lang="zh-CN" altLang="en-US" sz="1510">
                <a:latin typeface="Arial" panose="020B0604020202020204" pitchFamily="34" charset="0"/>
                <a:ea typeface="微软雅黑" panose="020B0503020204020204" pitchFamily="34" charset="-122"/>
                <a:sym typeface="Arial" panose="020B0604020202020204" pitchFamily="34" charset="0"/>
              </a:endParaRPr>
            </a:p>
          </p:txBody>
        </p:sp>
        <p:sp>
          <p:nvSpPr>
            <p:cNvPr id="41" name="MH_Entry_2"/>
            <p:cNvSpPr/>
            <p:nvPr>
              <p:custDataLst>
                <p:tags r:id="rId2"/>
              </p:custDataLst>
            </p:nvPr>
          </p:nvSpPr>
          <p:spPr>
            <a:xfrm>
              <a:off x="7213455" y="2918886"/>
              <a:ext cx="2466542" cy="61558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lgn="ctr"/>
              <a:r>
                <a:rPr lang="zh-CN" altLang="en-US" sz="28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工作完成情况</a:t>
              </a:r>
              <a:r>
                <a:rPr lang="en-US" altLang="zh-CN" sz="12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COMPLETION OF WORK</a:t>
              </a:r>
              <a:endParaRPr lang="zh-CN" altLang="en-US" sz="12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组合 7"/>
          <p:cNvGrpSpPr/>
          <p:nvPr/>
        </p:nvGrpSpPr>
        <p:grpSpPr>
          <a:xfrm>
            <a:off x="5844697" y="3885169"/>
            <a:ext cx="4854075" cy="755736"/>
            <a:chOff x="5844664" y="3885183"/>
            <a:chExt cx="4854342" cy="755777"/>
          </a:xfrm>
        </p:grpSpPr>
        <p:sp>
          <p:nvSpPr>
            <p:cNvPr id="31" name="圆角矩形 30"/>
            <p:cNvSpPr/>
            <p:nvPr/>
          </p:nvSpPr>
          <p:spPr>
            <a:xfrm>
              <a:off x="5844664" y="3885183"/>
              <a:ext cx="4854342" cy="755777"/>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724" tIns="36362" rIns="72724" bIns="36362" rtlCol="0" anchor="ctr"/>
            <a:lstStyle/>
            <a:p>
              <a:pPr algn="ctr"/>
              <a:endParaRPr lang="zh-CN" altLang="en-US" sz="1510">
                <a:latin typeface="Arial" panose="020B0604020202020204" pitchFamily="34" charset="0"/>
                <a:ea typeface="微软雅黑" panose="020B0503020204020204" pitchFamily="34" charset="-122"/>
                <a:sym typeface="Arial" panose="020B0604020202020204" pitchFamily="34" charset="0"/>
              </a:endParaRPr>
            </a:p>
          </p:txBody>
        </p:sp>
        <p:sp>
          <p:nvSpPr>
            <p:cNvPr id="32" name="椭圆 31"/>
            <p:cNvSpPr/>
            <p:nvPr/>
          </p:nvSpPr>
          <p:spPr>
            <a:xfrm>
              <a:off x="5979977" y="3981801"/>
              <a:ext cx="562540" cy="5625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724" tIns="36362" rIns="72724" bIns="36362" rtlCol="0" anchor="ctr"/>
            <a:lstStyle/>
            <a:p>
              <a:pPr algn="ctr"/>
              <a:r>
                <a:rPr lang="en-US" altLang="zh-CN" sz="1510">
                  <a:latin typeface="Arial" panose="020B0604020202020204" pitchFamily="34" charset="0"/>
                  <a:ea typeface="微软雅黑" panose="020B0503020204020204" pitchFamily="34" charset="-122"/>
                  <a:sym typeface="Arial" panose="020B0604020202020204" pitchFamily="34" charset="0"/>
                </a:rPr>
                <a:t>03</a:t>
              </a:r>
              <a:endParaRPr lang="zh-CN" altLang="en-US" sz="1510">
                <a:latin typeface="Arial" panose="020B0604020202020204" pitchFamily="34" charset="0"/>
                <a:ea typeface="微软雅黑" panose="020B0503020204020204" pitchFamily="34" charset="-122"/>
                <a:sym typeface="Arial" panose="020B0604020202020204" pitchFamily="34" charset="0"/>
              </a:endParaRPr>
            </a:p>
          </p:txBody>
        </p:sp>
        <p:sp>
          <p:nvSpPr>
            <p:cNvPr id="42" name="MH_Entry_3"/>
            <p:cNvSpPr/>
            <p:nvPr>
              <p:custDataLst>
                <p:tags r:id="rId3"/>
              </p:custDataLst>
            </p:nvPr>
          </p:nvSpPr>
          <p:spPr>
            <a:xfrm>
              <a:off x="7213455" y="3955279"/>
              <a:ext cx="2466542" cy="61558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lgn="ctr"/>
              <a:r>
                <a:rPr lang="zh-CN" altLang="en-US" sz="28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成功项目展示</a:t>
              </a:r>
              <a:r>
                <a:rPr lang="en-US" altLang="zh-CN" sz="12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SUCCESSFUL PROJECT </a:t>
              </a:r>
              <a:endParaRPr lang="zh-CN" altLang="en-US" sz="12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组合 6"/>
          <p:cNvGrpSpPr/>
          <p:nvPr/>
        </p:nvGrpSpPr>
        <p:grpSpPr>
          <a:xfrm>
            <a:off x="5844697" y="4906669"/>
            <a:ext cx="4854075" cy="755736"/>
            <a:chOff x="5844664" y="4906739"/>
            <a:chExt cx="4854342" cy="755777"/>
          </a:xfrm>
        </p:grpSpPr>
        <p:sp>
          <p:nvSpPr>
            <p:cNvPr id="34" name="圆角矩形 33"/>
            <p:cNvSpPr/>
            <p:nvPr/>
          </p:nvSpPr>
          <p:spPr>
            <a:xfrm>
              <a:off x="5844664" y="4906739"/>
              <a:ext cx="4854342" cy="755777"/>
            </a:xfrm>
            <a:prstGeom prst="roundRect">
              <a:avLst>
                <a:gd name="adj" fmla="val 5000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724" tIns="36362" rIns="72724" bIns="36362" rtlCol="0" anchor="ctr"/>
            <a:lstStyle/>
            <a:p>
              <a:pPr algn="ctr"/>
              <a:endParaRPr lang="zh-CN" altLang="en-US" sz="1510">
                <a:latin typeface="Arial" panose="020B0604020202020204" pitchFamily="34" charset="0"/>
                <a:ea typeface="微软雅黑" panose="020B0503020204020204" pitchFamily="34" charset="-122"/>
                <a:sym typeface="Arial" panose="020B0604020202020204" pitchFamily="34" charset="0"/>
              </a:endParaRPr>
            </a:p>
          </p:txBody>
        </p:sp>
        <p:sp>
          <p:nvSpPr>
            <p:cNvPr id="35" name="椭圆 34"/>
            <p:cNvSpPr/>
            <p:nvPr/>
          </p:nvSpPr>
          <p:spPr>
            <a:xfrm>
              <a:off x="5979977" y="5003357"/>
              <a:ext cx="562540" cy="5625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724" tIns="36362" rIns="72724" bIns="36362" rtlCol="0" anchor="ctr"/>
            <a:lstStyle/>
            <a:p>
              <a:pPr algn="ctr"/>
              <a:r>
                <a:rPr lang="en-US" altLang="zh-CN" sz="1510">
                  <a:latin typeface="Arial" panose="020B0604020202020204" pitchFamily="34" charset="0"/>
                  <a:ea typeface="微软雅黑" panose="020B0503020204020204" pitchFamily="34" charset="-122"/>
                  <a:sym typeface="Arial" panose="020B0604020202020204" pitchFamily="34" charset="0"/>
                </a:rPr>
                <a:t>04</a:t>
              </a:r>
              <a:endParaRPr lang="zh-CN" altLang="en-US" sz="1510">
                <a:latin typeface="Arial" panose="020B0604020202020204" pitchFamily="34" charset="0"/>
                <a:ea typeface="微软雅黑" panose="020B0503020204020204" pitchFamily="34" charset="-122"/>
                <a:sym typeface="Arial" panose="020B0604020202020204" pitchFamily="34" charset="0"/>
              </a:endParaRPr>
            </a:p>
          </p:txBody>
        </p:sp>
        <p:sp>
          <p:nvSpPr>
            <p:cNvPr id="43" name="MH_Entry_4"/>
            <p:cNvSpPr/>
            <p:nvPr>
              <p:custDataLst>
                <p:tags r:id="rId4"/>
              </p:custDataLst>
            </p:nvPr>
          </p:nvSpPr>
          <p:spPr>
            <a:xfrm>
              <a:off x="7213455" y="4976835"/>
              <a:ext cx="2466542" cy="61558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lgn="ctr"/>
              <a:r>
                <a:rPr lang="zh-CN" altLang="en-US" sz="28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sz="28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lvl="0" algn="ctr"/>
              <a:r>
                <a:rPr lang="en-US" altLang="zh-CN" sz="12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NEXT YEAR WORK PLAN</a:t>
              </a:r>
              <a:endParaRPr lang="zh-CN" altLang="en-US" sz="12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750" advTm="0">
        <p15:prstTrans prst="crush"/>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40000" fill="hold" nodeType="clickEffect" p14:presetBounceEnd="40000">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14:bounceEnd="40000">
                                          <p:cBhvr additive="base">
                                            <p:cTn id="19" dur="1500" fill="hold"/>
                                            <p:tgtEl>
                                              <p:spTgt spid="3"/>
                                            </p:tgtEl>
                                            <p:attrNameLst>
                                              <p:attrName>ppt_x</p:attrName>
                                            </p:attrNameLst>
                                          </p:cBhvr>
                                          <p:tavLst>
                                            <p:tav tm="0">
                                              <p:val>
                                                <p:strVal val="0-#ppt_w/2"/>
                                              </p:val>
                                            </p:tav>
                                            <p:tav tm="100000">
                                              <p:val>
                                                <p:strVal val="#ppt_x"/>
                                              </p:val>
                                            </p:tav>
                                          </p:tavLst>
                                        </p:anim>
                                        <p:anim calcmode="lin" valueType="num" p14:bounceEnd="40000">
                                          <p:cBhvr additive="base">
                                            <p:cTn id="20" dur="1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40000" fill="hold" nodeType="clickEffect" p14:presetBounceEnd="40000">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14:bounceEnd="40000">
                                          <p:cBhvr additive="base">
                                            <p:cTn id="25" dur="1500" fill="hold"/>
                                            <p:tgtEl>
                                              <p:spTgt spid="6"/>
                                            </p:tgtEl>
                                            <p:attrNameLst>
                                              <p:attrName>ppt_x</p:attrName>
                                            </p:attrNameLst>
                                          </p:cBhvr>
                                          <p:tavLst>
                                            <p:tav tm="0">
                                              <p:val>
                                                <p:strVal val="0-#ppt_w/2"/>
                                              </p:val>
                                            </p:tav>
                                            <p:tav tm="100000">
                                              <p:val>
                                                <p:strVal val="#ppt_x"/>
                                              </p:val>
                                            </p:tav>
                                          </p:tavLst>
                                        </p:anim>
                                        <p:anim calcmode="lin" valueType="num" p14:bounceEnd="40000">
                                          <p:cBhvr additive="base">
                                            <p:cTn id="26" dur="1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accel="40000" fill="hold" nodeType="clickEffect" p14:presetBounceEnd="40000">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14:bounceEnd="40000">
                                          <p:cBhvr additive="base">
                                            <p:cTn id="31" dur="1500" fill="hold"/>
                                            <p:tgtEl>
                                              <p:spTgt spid="8"/>
                                            </p:tgtEl>
                                            <p:attrNameLst>
                                              <p:attrName>ppt_x</p:attrName>
                                            </p:attrNameLst>
                                          </p:cBhvr>
                                          <p:tavLst>
                                            <p:tav tm="0">
                                              <p:val>
                                                <p:strVal val="0-#ppt_w/2"/>
                                              </p:val>
                                            </p:tav>
                                            <p:tav tm="100000">
                                              <p:val>
                                                <p:strVal val="#ppt_x"/>
                                              </p:val>
                                            </p:tav>
                                          </p:tavLst>
                                        </p:anim>
                                        <p:anim calcmode="lin" valueType="num" p14:bounceEnd="40000">
                                          <p:cBhvr additive="base">
                                            <p:cTn id="32" dur="1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accel="40000" fill="hold" nodeType="clickEffect" p14:presetBounceEnd="40000">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14:bounceEnd="40000">
                                          <p:cBhvr additive="base">
                                            <p:cTn id="37" dur="1500" fill="hold"/>
                                            <p:tgtEl>
                                              <p:spTgt spid="7"/>
                                            </p:tgtEl>
                                            <p:attrNameLst>
                                              <p:attrName>ppt_x</p:attrName>
                                            </p:attrNameLst>
                                          </p:cBhvr>
                                          <p:tavLst>
                                            <p:tav tm="0">
                                              <p:val>
                                                <p:strVal val="0-#ppt_w/2"/>
                                              </p:val>
                                            </p:tav>
                                            <p:tav tm="100000">
                                              <p:val>
                                                <p:strVal val="#ppt_x"/>
                                              </p:val>
                                            </p:tav>
                                          </p:tavLst>
                                        </p:anim>
                                        <p:anim calcmode="lin" valueType="num" p14:bounceEnd="40000">
                                          <p:cBhvr additive="base">
                                            <p:cTn id="38" dur="1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4000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500" fill="hold"/>
                                            <p:tgtEl>
                                              <p:spTgt spid="3"/>
                                            </p:tgtEl>
                                            <p:attrNameLst>
                                              <p:attrName>ppt_x</p:attrName>
                                            </p:attrNameLst>
                                          </p:cBhvr>
                                          <p:tavLst>
                                            <p:tav tm="0">
                                              <p:val>
                                                <p:strVal val="0-#ppt_w/2"/>
                                              </p:val>
                                            </p:tav>
                                            <p:tav tm="100000">
                                              <p:val>
                                                <p:strVal val="#ppt_x"/>
                                              </p:val>
                                            </p:tav>
                                          </p:tavLst>
                                        </p:anim>
                                        <p:anim calcmode="lin" valueType="num">
                                          <p:cBhvr additive="base">
                                            <p:cTn id="20" dur="1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4000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500" fill="hold"/>
                                            <p:tgtEl>
                                              <p:spTgt spid="6"/>
                                            </p:tgtEl>
                                            <p:attrNameLst>
                                              <p:attrName>ppt_x</p:attrName>
                                            </p:attrNameLst>
                                          </p:cBhvr>
                                          <p:tavLst>
                                            <p:tav tm="0">
                                              <p:val>
                                                <p:strVal val="0-#ppt_w/2"/>
                                              </p:val>
                                            </p:tav>
                                            <p:tav tm="100000">
                                              <p:val>
                                                <p:strVal val="#ppt_x"/>
                                              </p:val>
                                            </p:tav>
                                          </p:tavLst>
                                        </p:anim>
                                        <p:anim calcmode="lin" valueType="num">
                                          <p:cBhvr additive="base">
                                            <p:cTn id="26" dur="1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accel="4000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500" fill="hold"/>
                                            <p:tgtEl>
                                              <p:spTgt spid="8"/>
                                            </p:tgtEl>
                                            <p:attrNameLst>
                                              <p:attrName>ppt_x</p:attrName>
                                            </p:attrNameLst>
                                          </p:cBhvr>
                                          <p:tavLst>
                                            <p:tav tm="0">
                                              <p:val>
                                                <p:strVal val="0-#ppt_w/2"/>
                                              </p:val>
                                            </p:tav>
                                            <p:tav tm="100000">
                                              <p:val>
                                                <p:strVal val="#ppt_x"/>
                                              </p:val>
                                            </p:tav>
                                          </p:tavLst>
                                        </p:anim>
                                        <p:anim calcmode="lin" valueType="num">
                                          <p:cBhvr additive="base">
                                            <p:cTn id="32" dur="1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accel="4000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1500" fill="hold"/>
                                            <p:tgtEl>
                                              <p:spTgt spid="7"/>
                                            </p:tgtEl>
                                            <p:attrNameLst>
                                              <p:attrName>ppt_x</p:attrName>
                                            </p:attrNameLst>
                                          </p:cBhvr>
                                          <p:tavLst>
                                            <p:tav tm="0">
                                              <p:val>
                                                <p:strVal val="0-#ppt_w/2"/>
                                              </p:val>
                                            </p:tav>
                                            <p:tav tm="100000">
                                              <p:val>
                                                <p:strVal val="#ppt_x"/>
                                              </p:val>
                                            </p:tav>
                                          </p:tavLst>
                                        </p:anim>
                                        <p:anim calcmode="lin" valueType="num">
                                          <p:cBhvr additive="base">
                                            <p:cTn id="38" dur="1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885724" y="2081312"/>
            <a:ext cx="1112786" cy="961744"/>
            <a:chOff x="838622" y="1973958"/>
            <a:chExt cx="1055007" cy="912137"/>
          </a:xfrm>
        </p:grpSpPr>
        <p:sp>
          <p:nvSpPr>
            <p:cNvPr id="3" name="任意多边形 2"/>
            <p:cNvSpPr/>
            <p:nvPr/>
          </p:nvSpPr>
          <p:spPr>
            <a:xfrm>
              <a:off x="838622" y="1975962"/>
              <a:ext cx="972020" cy="910133"/>
            </a:xfrm>
            <a:custGeom>
              <a:avLst/>
              <a:gdLst>
                <a:gd name="connsiteX0" fmla="*/ 937260 w 2001989"/>
                <a:gd name="connsiteY0" fmla="*/ 0 h 1874520"/>
                <a:gd name="connsiteX1" fmla="*/ 2001989 w 2001989"/>
                <a:gd name="connsiteY1" fmla="*/ 0 h 1874520"/>
                <a:gd name="connsiteX2" fmla="*/ 1963825 w 2001989"/>
                <a:gd name="connsiteY2" fmla="*/ 79225 h 1874520"/>
                <a:gd name="connsiteX3" fmla="*/ 1892144 w 2001989"/>
                <a:gd name="connsiteY3" fmla="*/ 275070 h 1874520"/>
                <a:gd name="connsiteX4" fmla="*/ 958266 w 2001989"/>
                <a:gd name="connsiteY4" fmla="*/ 275070 h 1874520"/>
                <a:gd name="connsiteX5" fmla="*/ 296076 w 2001989"/>
                <a:gd name="connsiteY5" fmla="*/ 937260 h 1874520"/>
                <a:gd name="connsiteX6" fmla="*/ 958266 w 2001989"/>
                <a:gd name="connsiteY6" fmla="*/ 1599450 h 1874520"/>
                <a:gd name="connsiteX7" fmla="*/ 1892144 w 2001989"/>
                <a:gd name="connsiteY7" fmla="*/ 1599450 h 1874520"/>
                <a:gd name="connsiteX8" fmla="*/ 1963825 w 2001989"/>
                <a:gd name="connsiteY8" fmla="*/ 1795295 h 1874520"/>
                <a:gd name="connsiteX9" fmla="*/ 2001989 w 2001989"/>
                <a:gd name="connsiteY9" fmla="*/ 1874520 h 1874520"/>
                <a:gd name="connsiteX10" fmla="*/ 937260 w 2001989"/>
                <a:gd name="connsiteY10" fmla="*/ 1874520 h 1874520"/>
                <a:gd name="connsiteX11" fmla="*/ 0 w 2001989"/>
                <a:gd name="connsiteY11" fmla="*/ 937260 h 1874520"/>
                <a:gd name="connsiteX12" fmla="*/ 937260 w 2001989"/>
                <a:gd name="connsiteY12" fmla="*/ 0 h 187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1989" h="1874520">
                  <a:moveTo>
                    <a:pt x="937260" y="0"/>
                  </a:moveTo>
                  <a:lnTo>
                    <a:pt x="2001989" y="0"/>
                  </a:lnTo>
                  <a:lnTo>
                    <a:pt x="1963825" y="79225"/>
                  </a:lnTo>
                  <a:lnTo>
                    <a:pt x="1892144" y="275070"/>
                  </a:lnTo>
                  <a:lnTo>
                    <a:pt x="958266" y="275070"/>
                  </a:lnTo>
                  <a:cubicBezTo>
                    <a:pt x="592549" y="275070"/>
                    <a:pt x="296076" y="571543"/>
                    <a:pt x="296076" y="937260"/>
                  </a:cubicBezTo>
                  <a:cubicBezTo>
                    <a:pt x="296076" y="1302977"/>
                    <a:pt x="592549" y="1599450"/>
                    <a:pt x="958266" y="1599450"/>
                  </a:cubicBezTo>
                  <a:lnTo>
                    <a:pt x="1892144" y="1599450"/>
                  </a:lnTo>
                  <a:lnTo>
                    <a:pt x="1963825" y="1795295"/>
                  </a:lnTo>
                  <a:lnTo>
                    <a:pt x="2001989" y="1874520"/>
                  </a:lnTo>
                  <a:lnTo>
                    <a:pt x="937260" y="1874520"/>
                  </a:lnTo>
                  <a:cubicBezTo>
                    <a:pt x="419626" y="1874520"/>
                    <a:pt x="0" y="1454894"/>
                    <a:pt x="0" y="937260"/>
                  </a:cubicBezTo>
                  <a:cubicBezTo>
                    <a:pt x="0" y="419626"/>
                    <a:pt x="419626" y="0"/>
                    <a:pt x="937260" y="0"/>
                  </a:cubicBezTo>
                  <a:close/>
                </a:path>
              </a:pathLst>
            </a:cu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任意多边形 3"/>
            <p:cNvSpPr/>
            <p:nvPr/>
          </p:nvSpPr>
          <p:spPr>
            <a:xfrm>
              <a:off x="984155" y="2107090"/>
              <a:ext cx="858343" cy="648869"/>
            </a:xfrm>
            <a:custGeom>
              <a:avLst/>
              <a:gdLst>
                <a:gd name="connsiteX0" fmla="*/ 0 w 1767856"/>
                <a:gd name="connsiteY0" fmla="*/ 668208 h 1336418"/>
                <a:gd name="connsiteX1" fmla="*/ 0 w 1767856"/>
                <a:gd name="connsiteY1" fmla="*/ 668209 h 1336418"/>
                <a:gd name="connsiteX2" fmla="*/ 0 w 1767856"/>
                <a:gd name="connsiteY2" fmla="*/ 668209 h 1336418"/>
                <a:gd name="connsiteX3" fmla="*/ 668209 w 1767856"/>
                <a:gd name="connsiteY3" fmla="*/ 0 h 1336418"/>
                <a:gd name="connsiteX4" fmla="*/ 1730354 w 1767856"/>
                <a:gd name="connsiteY4" fmla="*/ 0 h 1336418"/>
                <a:gd name="connsiteX5" fmla="*/ 1705283 w 1767856"/>
                <a:gd name="connsiteY5" fmla="*/ 45922 h 1336418"/>
                <a:gd name="connsiteX6" fmla="*/ 1586450 w 1767856"/>
                <a:gd name="connsiteY6" fmla="*/ 633863 h 1336418"/>
                <a:gd name="connsiteX7" fmla="*/ 1705283 w 1767856"/>
                <a:gd name="connsiteY7" fmla="*/ 1221804 h 1336418"/>
                <a:gd name="connsiteX8" fmla="*/ 1767856 w 1767856"/>
                <a:gd name="connsiteY8" fmla="*/ 1336418 h 1336418"/>
                <a:gd name="connsiteX9" fmla="*/ 668209 w 1767856"/>
                <a:gd name="connsiteY9" fmla="*/ 1336417 h 1336418"/>
                <a:gd name="connsiteX10" fmla="*/ 13576 w 1767856"/>
                <a:gd name="connsiteY10" fmla="*/ 802876 h 1336418"/>
                <a:gd name="connsiteX11" fmla="*/ 0 w 1767856"/>
                <a:gd name="connsiteY11" fmla="*/ 668209 h 1336418"/>
                <a:gd name="connsiteX12" fmla="*/ 13576 w 1767856"/>
                <a:gd name="connsiteY12" fmla="*/ 533542 h 1336418"/>
                <a:gd name="connsiteX13" fmla="*/ 668209 w 1767856"/>
                <a:gd name="connsiteY13" fmla="*/ 0 h 1336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7856" h="1336418">
                  <a:moveTo>
                    <a:pt x="0" y="668208"/>
                  </a:moveTo>
                  <a:lnTo>
                    <a:pt x="0" y="668209"/>
                  </a:lnTo>
                  <a:lnTo>
                    <a:pt x="0" y="668209"/>
                  </a:lnTo>
                  <a:close/>
                  <a:moveTo>
                    <a:pt x="668209" y="0"/>
                  </a:moveTo>
                  <a:lnTo>
                    <a:pt x="1730354" y="0"/>
                  </a:lnTo>
                  <a:lnTo>
                    <a:pt x="1705283" y="45922"/>
                  </a:lnTo>
                  <a:cubicBezTo>
                    <a:pt x="1630258" y="213754"/>
                    <a:pt x="1586450" y="416077"/>
                    <a:pt x="1586450" y="633863"/>
                  </a:cubicBezTo>
                  <a:cubicBezTo>
                    <a:pt x="1586450" y="851650"/>
                    <a:pt x="1630258" y="1053973"/>
                    <a:pt x="1705283" y="1221804"/>
                  </a:cubicBezTo>
                  <a:lnTo>
                    <a:pt x="1767856" y="1336418"/>
                  </a:lnTo>
                  <a:lnTo>
                    <a:pt x="668209" y="1336417"/>
                  </a:lnTo>
                  <a:cubicBezTo>
                    <a:pt x="345297" y="1336417"/>
                    <a:pt x="75884" y="1107367"/>
                    <a:pt x="13576" y="802876"/>
                  </a:cubicBezTo>
                  <a:lnTo>
                    <a:pt x="0" y="668209"/>
                  </a:lnTo>
                  <a:lnTo>
                    <a:pt x="13576" y="533542"/>
                  </a:lnTo>
                  <a:cubicBezTo>
                    <a:pt x="75884" y="229050"/>
                    <a:pt x="345297" y="0"/>
                    <a:pt x="668209" y="0"/>
                  </a:cubicBezTo>
                  <a:close/>
                </a:path>
              </a:pathLst>
            </a:custGeom>
            <a:noFill/>
            <a:ln w="25400">
              <a:gradFill flip="none" rotWithShape="1">
                <a:gsLst>
                  <a:gs pos="0">
                    <a:schemeClr val="bg1"/>
                  </a:gs>
                  <a:gs pos="10000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任意多边形 4"/>
            <p:cNvSpPr/>
            <p:nvPr/>
          </p:nvSpPr>
          <p:spPr>
            <a:xfrm>
              <a:off x="839399" y="1973958"/>
              <a:ext cx="1054230" cy="910133"/>
            </a:xfrm>
            <a:custGeom>
              <a:avLst/>
              <a:gdLst>
                <a:gd name="connsiteX0" fmla="*/ 0 w 2171307"/>
                <a:gd name="connsiteY0" fmla="*/ 937259 h 1874520"/>
                <a:gd name="connsiteX1" fmla="*/ 0 w 2171307"/>
                <a:gd name="connsiteY1" fmla="*/ 937260 h 1874520"/>
                <a:gd name="connsiteX2" fmla="*/ 0 w 2171307"/>
                <a:gd name="connsiteY2" fmla="*/ 937260 h 1874520"/>
                <a:gd name="connsiteX3" fmla="*/ 937260 w 2171307"/>
                <a:gd name="connsiteY3" fmla="*/ 0 h 1874520"/>
                <a:gd name="connsiteX4" fmla="*/ 1943266 w 2171307"/>
                <a:gd name="connsiteY4" fmla="*/ 0 h 1874520"/>
                <a:gd name="connsiteX5" fmla="*/ 2132157 w 2171307"/>
                <a:gd name="connsiteY5" fmla="*/ 19042 h 1874520"/>
                <a:gd name="connsiteX6" fmla="*/ 2171307 w 2171307"/>
                <a:gd name="connsiteY6" fmla="*/ 29109 h 1874520"/>
                <a:gd name="connsiteX7" fmla="*/ 2110954 w 2171307"/>
                <a:gd name="connsiteY7" fmla="*/ 149404 h 1874520"/>
                <a:gd name="connsiteX8" fmla="*/ 1945409 w 2171307"/>
                <a:gd name="connsiteY8" fmla="*/ 941063 h 1874520"/>
                <a:gd name="connsiteX9" fmla="*/ 2110954 w 2171307"/>
                <a:gd name="connsiteY9" fmla="*/ 1732723 h 1874520"/>
                <a:gd name="connsiteX10" fmla="*/ 2167927 w 2171307"/>
                <a:gd name="connsiteY10" fmla="*/ 1846281 h 1874520"/>
                <a:gd name="connsiteX11" fmla="*/ 2132156 w 2171307"/>
                <a:gd name="connsiteY11" fmla="*/ 1855478 h 1874520"/>
                <a:gd name="connsiteX12" fmla="*/ 1943265 w 2171307"/>
                <a:gd name="connsiteY12" fmla="*/ 1874520 h 1874520"/>
                <a:gd name="connsiteX13" fmla="*/ 937260 w 2171307"/>
                <a:gd name="connsiteY13" fmla="*/ 1874519 h 1874520"/>
                <a:gd name="connsiteX14" fmla="*/ 19042 w 2171307"/>
                <a:gd name="connsiteY14" fmla="*/ 1126150 h 1874520"/>
                <a:gd name="connsiteX15" fmla="*/ 0 w 2171307"/>
                <a:gd name="connsiteY15" fmla="*/ 937260 h 1874520"/>
                <a:gd name="connsiteX16" fmla="*/ 19042 w 2171307"/>
                <a:gd name="connsiteY16" fmla="*/ 748370 h 1874520"/>
                <a:gd name="connsiteX17" fmla="*/ 937260 w 2171307"/>
                <a:gd name="connsiteY17" fmla="*/ 0 h 187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1307" h="1874520">
                  <a:moveTo>
                    <a:pt x="0" y="937259"/>
                  </a:moveTo>
                  <a:lnTo>
                    <a:pt x="0" y="937260"/>
                  </a:lnTo>
                  <a:lnTo>
                    <a:pt x="0" y="937260"/>
                  </a:lnTo>
                  <a:close/>
                  <a:moveTo>
                    <a:pt x="937260" y="0"/>
                  </a:moveTo>
                  <a:lnTo>
                    <a:pt x="1943266" y="0"/>
                  </a:lnTo>
                  <a:cubicBezTo>
                    <a:pt x="2007971" y="0"/>
                    <a:pt x="2071143" y="6557"/>
                    <a:pt x="2132157" y="19042"/>
                  </a:cubicBezTo>
                  <a:lnTo>
                    <a:pt x="2171307" y="29109"/>
                  </a:lnTo>
                  <a:lnTo>
                    <a:pt x="2110954" y="149404"/>
                  </a:lnTo>
                  <a:cubicBezTo>
                    <a:pt x="2005379" y="384735"/>
                    <a:pt x="1945409" y="654419"/>
                    <a:pt x="1945409" y="941063"/>
                  </a:cubicBezTo>
                  <a:cubicBezTo>
                    <a:pt x="1945409" y="1227708"/>
                    <a:pt x="2005379" y="1497391"/>
                    <a:pt x="2110954" y="1732723"/>
                  </a:cubicBezTo>
                  <a:lnTo>
                    <a:pt x="2167927" y="1846281"/>
                  </a:lnTo>
                  <a:lnTo>
                    <a:pt x="2132156" y="1855478"/>
                  </a:lnTo>
                  <a:cubicBezTo>
                    <a:pt x="2071142" y="1867963"/>
                    <a:pt x="2007970" y="1874520"/>
                    <a:pt x="1943265" y="1874520"/>
                  </a:cubicBezTo>
                  <a:lnTo>
                    <a:pt x="937260" y="1874519"/>
                  </a:lnTo>
                  <a:cubicBezTo>
                    <a:pt x="484330" y="1874519"/>
                    <a:pt x="106438" y="1553243"/>
                    <a:pt x="19042" y="1126150"/>
                  </a:cubicBezTo>
                  <a:lnTo>
                    <a:pt x="0" y="937260"/>
                  </a:lnTo>
                  <a:lnTo>
                    <a:pt x="19042" y="748370"/>
                  </a:lnTo>
                  <a:cubicBezTo>
                    <a:pt x="106438" y="321276"/>
                    <a:pt x="484330" y="0"/>
                    <a:pt x="937260" y="0"/>
                  </a:cubicBezTo>
                  <a:close/>
                </a:path>
              </a:pathLst>
            </a:custGeom>
            <a:noFill/>
            <a:ln w="25400">
              <a:gradFill flip="none" rotWithShape="1">
                <a:gsLst>
                  <a:gs pos="0">
                    <a:schemeClr val="bg1">
                      <a:lumMod val="6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1" name="文本框 120"/>
            <p:cNvSpPr txBox="1"/>
            <p:nvPr/>
          </p:nvSpPr>
          <p:spPr>
            <a:xfrm>
              <a:off x="1126654" y="2190497"/>
              <a:ext cx="645955" cy="472455"/>
            </a:xfrm>
            <a:prstGeom prst="rect">
              <a:avLst/>
            </a:prstGeom>
            <a:noFill/>
          </p:spPr>
          <p:txBody>
            <a:bodyPr wrap="square" rtlCol="0">
              <a:spAutoFit/>
            </a:bodyPr>
            <a:lstStyle/>
            <a:p>
              <a:r>
                <a:rPr lang="en-US" altLang="zh-CN" sz="2635" dirty="0">
                  <a:solidFill>
                    <a:schemeClr val="accent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2635"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6" name="组合 45"/>
          <p:cNvGrpSpPr/>
          <p:nvPr/>
        </p:nvGrpSpPr>
        <p:grpSpPr>
          <a:xfrm>
            <a:off x="4708944" y="2081313"/>
            <a:ext cx="1112786" cy="961744"/>
            <a:chOff x="4464105" y="1973958"/>
            <a:chExt cx="1055007" cy="912137"/>
          </a:xfrm>
        </p:grpSpPr>
        <p:sp>
          <p:nvSpPr>
            <p:cNvPr id="14" name="任意多边形 13"/>
            <p:cNvSpPr/>
            <p:nvPr/>
          </p:nvSpPr>
          <p:spPr>
            <a:xfrm>
              <a:off x="4464105" y="1975962"/>
              <a:ext cx="972021" cy="910133"/>
            </a:xfrm>
            <a:custGeom>
              <a:avLst/>
              <a:gdLst>
                <a:gd name="connsiteX0" fmla="*/ 937260 w 2001989"/>
                <a:gd name="connsiteY0" fmla="*/ 0 h 1874520"/>
                <a:gd name="connsiteX1" fmla="*/ 2001989 w 2001989"/>
                <a:gd name="connsiteY1" fmla="*/ 0 h 1874520"/>
                <a:gd name="connsiteX2" fmla="*/ 1963825 w 2001989"/>
                <a:gd name="connsiteY2" fmla="*/ 79225 h 1874520"/>
                <a:gd name="connsiteX3" fmla="*/ 1892144 w 2001989"/>
                <a:gd name="connsiteY3" fmla="*/ 275070 h 1874520"/>
                <a:gd name="connsiteX4" fmla="*/ 958266 w 2001989"/>
                <a:gd name="connsiteY4" fmla="*/ 275070 h 1874520"/>
                <a:gd name="connsiteX5" fmla="*/ 296076 w 2001989"/>
                <a:gd name="connsiteY5" fmla="*/ 937260 h 1874520"/>
                <a:gd name="connsiteX6" fmla="*/ 958266 w 2001989"/>
                <a:gd name="connsiteY6" fmla="*/ 1599450 h 1874520"/>
                <a:gd name="connsiteX7" fmla="*/ 1892144 w 2001989"/>
                <a:gd name="connsiteY7" fmla="*/ 1599450 h 1874520"/>
                <a:gd name="connsiteX8" fmla="*/ 1963825 w 2001989"/>
                <a:gd name="connsiteY8" fmla="*/ 1795295 h 1874520"/>
                <a:gd name="connsiteX9" fmla="*/ 2001989 w 2001989"/>
                <a:gd name="connsiteY9" fmla="*/ 1874520 h 1874520"/>
                <a:gd name="connsiteX10" fmla="*/ 937260 w 2001989"/>
                <a:gd name="connsiteY10" fmla="*/ 1874520 h 1874520"/>
                <a:gd name="connsiteX11" fmla="*/ 0 w 2001989"/>
                <a:gd name="connsiteY11" fmla="*/ 937260 h 1874520"/>
                <a:gd name="connsiteX12" fmla="*/ 937260 w 2001989"/>
                <a:gd name="connsiteY12" fmla="*/ 0 h 187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1989" h="1874520">
                  <a:moveTo>
                    <a:pt x="937260" y="0"/>
                  </a:moveTo>
                  <a:lnTo>
                    <a:pt x="2001989" y="0"/>
                  </a:lnTo>
                  <a:lnTo>
                    <a:pt x="1963825" y="79225"/>
                  </a:lnTo>
                  <a:lnTo>
                    <a:pt x="1892144" y="275070"/>
                  </a:lnTo>
                  <a:lnTo>
                    <a:pt x="958266" y="275070"/>
                  </a:lnTo>
                  <a:cubicBezTo>
                    <a:pt x="592549" y="275070"/>
                    <a:pt x="296076" y="571543"/>
                    <a:pt x="296076" y="937260"/>
                  </a:cubicBezTo>
                  <a:cubicBezTo>
                    <a:pt x="296076" y="1302977"/>
                    <a:pt x="592549" y="1599450"/>
                    <a:pt x="958266" y="1599450"/>
                  </a:cubicBezTo>
                  <a:lnTo>
                    <a:pt x="1892144" y="1599450"/>
                  </a:lnTo>
                  <a:lnTo>
                    <a:pt x="1963825" y="1795295"/>
                  </a:lnTo>
                  <a:lnTo>
                    <a:pt x="2001989" y="1874520"/>
                  </a:lnTo>
                  <a:lnTo>
                    <a:pt x="937260" y="1874520"/>
                  </a:lnTo>
                  <a:cubicBezTo>
                    <a:pt x="419626" y="1874520"/>
                    <a:pt x="0" y="1454894"/>
                    <a:pt x="0" y="937260"/>
                  </a:cubicBezTo>
                  <a:cubicBezTo>
                    <a:pt x="0" y="419626"/>
                    <a:pt x="419626" y="0"/>
                    <a:pt x="937260" y="0"/>
                  </a:cubicBezTo>
                  <a:close/>
                </a:path>
              </a:pathLst>
            </a:custGeom>
            <a:solidFill>
              <a:schemeClr val="accent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任意多边形 14"/>
            <p:cNvSpPr/>
            <p:nvPr/>
          </p:nvSpPr>
          <p:spPr>
            <a:xfrm>
              <a:off x="4609638" y="2107090"/>
              <a:ext cx="858343" cy="648869"/>
            </a:xfrm>
            <a:custGeom>
              <a:avLst/>
              <a:gdLst>
                <a:gd name="connsiteX0" fmla="*/ 0 w 1767856"/>
                <a:gd name="connsiteY0" fmla="*/ 668208 h 1336418"/>
                <a:gd name="connsiteX1" fmla="*/ 0 w 1767856"/>
                <a:gd name="connsiteY1" fmla="*/ 668209 h 1336418"/>
                <a:gd name="connsiteX2" fmla="*/ 0 w 1767856"/>
                <a:gd name="connsiteY2" fmla="*/ 668209 h 1336418"/>
                <a:gd name="connsiteX3" fmla="*/ 668209 w 1767856"/>
                <a:gd name="connsiteY3" fmla="*/ 0 h 1336418"/>
                <a:gd name="connsiteX4" fmla="*/ 1730354 w 1767856"/>
                <a:gd name="connsiteY4" fmla="*/ 0 h 1336418"/>
                <a:gd name="connsiteX5" fmla="*/ 1705283 w 1767856"/>
                <a:gd name="connsiteY5" fmla="*/ 45922 h 1336418"/>
                <a:gd name="connsiteX6" fmla="*/ 1586450 w 1767856"/>
                <a:gd name="connsiteY6" fmla="*/ 633863 h 1336418"/>
                <a:gd name="connsiteX7" fmla="*/ 1705283 w 1767856"/>
                <a:gd name="connsiteY7" fmla="*/ 1221804 h 1336418"/>
                <a:gd name="connsiteX8" fmla="*/ 1767856 w 1767856"/>
                <a:gd name="connsiteY8" fmla="*/ 1336418 h 1336418"/>
                <a:gd name="connsiteX9" fmla="*/ 668209 w 1767856"/>
                <a:gd name="connsiteY9" fmla="*/ 1336417 h 1336418"/>
                <a:gd name="connsiteX10" fmla="*/ 13576 w 1767856"/>
                <a:gd name="connsiteY10" fmla="*/ 802876 h 1336418"/>
                <a:gd name="connsiteX11" fmla="*/ 0 w 1767856"/>
                <a:gd name="connsiteY11" fmla="*/ 668209 h 1336418"/>
                <a:gd name="connsiteX12" fmla="*/ 13576 w 1767856"/>
                <a:gd name="connsiteY12" fmla="*/ 533542 h 1336418"/>
                <a:gd name="connsiteX13" fmla="*/ 668209 w 1767856"/>
                <a:gd name="connsiteY13" fmla="*/ 0 h 1336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7856" h="1336418">
                  <a:moveTo>
                    <a:pt x="0" y="668208"/>
                  </a:moveTo>
                  <a:lnTo>
                    <a:pt x="0" y="668209"/>
                  </a:lnTo>
                  <a:lnTo>
                    <a:pt x="0" y="668209"/>
                  </a:lnTo>
                  <a:close/>
                  <a:moveTo>
                    <a:pt x="668209" y="0"/>
                  </a:moveTo>
                  <a:lnTo>
                    <a:pt x="1730354" y="0"/>
                  </a:lnTo>
                  <a:lnTo>
                    <a:pt x="1705283" y="45922"/>
                  </a:lnTo>
                  <a:cubicBezTo>
                    <a:pt x="1630258" y="213754"/>
                    <a:pt x="1586450" y="416077"/>
                    <a:pt x="1586450" y="633863"/>
                  </a:cubicBezTo>
                  <a:cubicBezTo>
                    <a:pt x="1586450" y="851650"/>
                    <a:pt x="1630258" y="1053973"/>
                    <a:pt x="1705283" y="1221804"/>
                  </a:cubicBezTo>
                  <a:lnTo>
                    <a:pt x="1767856" y="1336418"/>
                  </a:lnTo>
                  <a:lnTo>
                    <a:pt x="668209" y="1336417"/>
                  </a:lnTo>
                  <a:cubicBezTo>
                    <a:pt x="345297" y="1336417"/>
                    <a:pt x="75884" y="1107367"/>
                    <a:pt x="13576" y="802876"/>
                  </a:cubicBezTo>
                  <a:lnTo>
                    <a:pt x="0" y="668209"/>
                  </a:lnTo>
                  <a:lnTo>
                    <a:pt x="13576" y="533542"/>
                  </a:lnTo>
                  <a:cubicBezTo>
                    <a:pt x="75884" y="229050"/>
                    <a:pt x="345297" y="0"/>
                    <a:pt x="668209" y="0"/>
                  </a:cubicBezTo>
                  <a:close/>
                </a:path>
              </a:pathLst>
            </a:custGeom>
            <a:noFill/>
            <a:ln w="25400">
              <a:gradFill flip="none" rotWithShape="1">
                <a:gsLst>
                  <a:gs pos="0">
                    <a:schemeClr val="bg1"/>
                  </a:gs>
                  <a:gs pos="10000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任意多边形 15"/>
            <p:cNvSpPr/>
            <p:nvPr/>
          </p:nvSpPr>
          <p:spPr>
            <a:xfrm>
              <a:off x="4464882" y="1973958"/>
              <a:ext cx="1054230" cy="910133"/>
            </a:xfrm>
            <a:custGeom>
              <a:avLst/>
              <a:gdLst>
                <a:gd name="connsiteX0" fmla="*/ 0 w 2171307"/>
                <a:gd name="connsiteY0" fmla="*/ 937259 h 1874520"/>
                <a:gd name="connsiteX1" fmla="*/ 0 w 2171307"/>
                <a:gd name="connsiteY1" fmla="*/ 937260 h 1874520"/>
                <a:gd name="connsiteX2" fmla="*/ 0 w 2171307"/>
                <a:gd name="connsiteY2" fmla="*/ 937260 h 1874520"/>
                <a:gd name="connsiteX3" fmla="*/ 937260 w 2171307"/>
                <a:gd name="connsiteY3" fmla="*/ 0 h 1874520"/>
                <a:gd name="connsiteX4" fmla="*/ 1943266 w 2171307"/>
                <a:gd name="connsiteY4" fmla="*/ 0 h 1874520"/>
                <a:gd name="connsiteX5" fmla="*/ 2132157 w 2171307"/>
                <a:gd name="connsiteY5" fmla="*/ 19042 h 1874520"/>
                <a:gd name="connsiteX6" fmla="*/ 2171307 w 2171307"/>
                <a:gd name="connsiteY6" fmla="*/ 29109 h 1874520"/>
                <a:gd name="connsiteX7" fmla="*/ 2110954 w 2171307"/>
                <a:gd name="connsiteY7" fmla="*/ 149404 h 1874520"/>
                <a:gd name="connsiteX8" fmla="*/ 1945409 w 2171307"/>
                <a:gd name="connsiteY8" fmla="*/ 941063 h 1874520"/>
                <a:gd name="connsiteX9" fmla="*/ 2110954 w 2171307"/>
                <a:gd name="connsiteY9" fmla="*/ 1732723 h 1874520"/>
                <a:gd name="connsiteX10" fmla="*/ 2167927 w 2171307"/>
                <a:gd name="connsiteY10" fmla="*/ 1846281 h 1874520"/>
                <a:gd name="connsiteX11" fmla="*/ 2132156 w 2171307"/>
                <a:gd name="connsiteY11" fmla="*/ 1855478 h 1874520"/>
                <a:gd name="connsiteX12" fmla="*/ 1943265 w 2171307"/>
                <a:gd name="connsiteY12" fmla="*/ 1874520 h 1874520"/>
                <a:gd name="connsiteX13" fmla="*/ 937260 w 2171307"/>
                <a:gd name="connsiteY13" fmla="*/ 1874519 h 1874520"/>
                <a:gd name="connsiteX14" fmla="*/ 19042 w 2171307"/>
                <a:gd name="connsiteY14" fmla="*/ 1126150 h 1874520"/>
                <a:gd name="connsiteX15" fmla="*/ 0 w 2171307"/>
                <a:gd name="connsiteY15" fmla="*/ 937260 h 1874520"/>
                <a:gd name="connsiteX16" fmla="*/ 19042 w 2171307"/>
                <a:gd name="connsiteY16" fmla="*/ 748370 h 1874520"/>
                <a:gd name="connsiteX17" fmla="*/ 937260 w 2171307"/>
                <a:gd name="connsiteY17" fmla="*/ 0 h 187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1307" h="1874520">
                  <a:moveTo>
                    <a:pt x="0" y="937259"/>
                  </a:moveTo>
                  <a:lnTo>
                    <a:pt x="0" y="937260"/>
                  </a:lnTo>
                  <a:lnTo>
                    <a:pt x="0" y="937260"/>
                  </a:lnTo>
                  <a:close/>
                  <a:moveTo>
                    <a:pt x="937260" y="0"/>
                  </a:moveTo>
                  <a:lnTo>
                    <a:pt x="1943266" y="0"/>
                  </a:lnTo>
                  <a:cubicBezTo>
                    <a:pt x="2007971" y="0"/>
                    <a:pt x="2071143" y="6557"/>
                    <a:pt x="2132157" y="19042"/>
                  </a:cubicBezTo>
                  <a:lnTo>
                    <a:pt x="2171307" y="29109"/>
                  </a:lnTo>
                  <a:lnTo>
                    <a:pt x="2110954" y="149404"/>
                  </a:lnTo>
                  <a:cubicBezTo>
                    <a:pt x="2005379" y="384735"/>
                    <a:pt x="1945409" y="654419"/>
                    <a:pt x="1945409" y="941063"/>
                  </a:cubicBezTo>
                  <a:cubicBezTo>
                    <a:pt x="1945409" y="1227708"/>
                    <a:pt x="2005379" y="1497391"/>
                    <a:pt x="2110954" y="1732723"/>
                  </a:cubicBezTo>
                  <a:lnTo>
                    <a:pt x="2167927" y="1846281"/>
                  </a:lnTo>
                  <a:lnTo>
                    <a:pt x="2132156" y="1855478"/>
                  </a:lnTo>
                  <a:cubicBezTo>
                    <a:pt x="2071142" y="1867963"/>
                    <a:pt x="2007970" y="1874520"/>
                    <a:pt x="1943265" y="1874520"/>
                  </a:cubicBezTo>
                  <a:lnTo>
                    <a:pt x="937260" y="1874519"/>
                  </a:lnTo>
                  <a:cubicBezTo>
                    <a:pt x="484330" y="1874519"/>
                    <a:pt x="106438" y="1553243"/>
                    <a:pt x="19042" y="1126150"/>
                  </a:cubicBezTo>
                  <a:lnTo>
                    <a:pt x="0" y="937260"/>
                  </a:lnTo>
                  <a:lnTo>
                    <a:pt x="19042" y="748370"/>
                  </a:lnTo>
                  <a:cubicBezTo>
                    <a:pt x="106438" y="321276"/>
                    <a:pt x="484330" y="0"/>
                    <a:pt x="937260" y="0"/>
                  </a:cubicBezTo>
                  <a:close/>
                </a:path>
              </a:pathLst>
            </a:custGeom>
            <a:noFill/>
            <a:ln w="25400">
              <a:gradFill flip="none" rotWithShape="1">
                <a:gsLst>
                  <a:gs pos="0">
                    <a:schemeClr val="bg1">
                      <a:lumMod val="6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2" name="文本框 91"/>
            <p:cNvSpPr txBox="1"/>
            <p:nvPr/>
          </p:nvSpPr>
          <p:spPr>
            <a:xfrm>
              <a:off x="4713707" y="2190497"/>
              <a:ext cx="589411" cy="472455"/>
            </a:xfrm>
            <a:prstGeom prst="rect">
              <a:avLst/>
            </a:prstGeom>
            <a:noFill/>
          </p:spPr>
          <p:txBody>
            <a:bodyPr wrap="square" rtlCol="0">
              <a:spAutoFit/>
            </a:bodyPr>
            <a:lstStyle>
              <a:defPPr>
                <a:defRPr lang="zh-CN"/>
              </a:defPPr>
              <a:lvl1pPr>
                <a:defRPr sz="2500">
                  <a:solidFill>
                    <a:srgbClr val="FF9A05"/>
                  </a:solidFill>
                  <a:latin typeface="Impact" panose="020B0806030902050204" pitchFamily="34" charset="0"/>
                  <a:ea typeface="时尚中黑简体" panose="01010104010101010101" pitchFamily="2" charset="-122"/>
                </a:defRPr>
              </a:lvl1pPr>
            </a:lstStyle>
            <a:p>
              <a:r>
                <a:rPr lang="en-US" altLang="zh-CN" sz="2635" dirty="0">
                  <a:solidFill>
                    <a:schemeClr val="accent2"/>
                  </a:solidFill>
                  <a:latin typeface="Arial" panose="020B0604020202020204" pitchFamily="34" charset="0"/>
                  <a:ea typeface="微软雅黑" panose="020B0503020204020204" pitchFamily="34" charset="-122"/>
                  <a:sym typeface="Arial" panose="020B0604020202020204" pitchFamily="34" charset="0"/>
                </a:rPr>
                <a:t>02</a:t>
              </a:r>
              <a:endParaRPr lang="zh-CN" altLang="en-US" sz="2635"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7" name="组合 46"/>
          <p:cNvGrpSpPr/>
          <p:nvPr/>
        </p:nvGrpSpPr>
        <p:grpSpPr>
          <a:xfrm>
            <a:off x="8582478" y="2081836"/>
            <a:ext cx="1112786" cy="961744"/>
            <a:chOff x="8136513" y="1974454"/>
            <a:chExt cx="1055007" cy="912137"/>
          </a:xfrm>
        </p:grpSpPr>
        <p:sp>
          <p:nvSpPr>
            <p:cNvPr id="25" name="任意多边形 24"/>
            <p:cNvSpPr/>
            <p:nvPr/>
          </p:nvSpPr>
          <p:spPr>
            <a:xfrm>
              <a:off x="8136513" y="1976458"/>
              <a:ext cx="972021" cy="910133"/>
            </a:xfrm>
            <a:custGeom>
              <a:avLst/>
              <a:gdLst>
                <a:gd name="connsiteX0" fmla="*/ 937260 w 2001989"/>
                <a:gd name="connsiteY0" fmla="*/ 0 h 1874520"/>
                <a:gd name="connsiteX1" fmla="*/ 2001989 w 2001989"/>
                <a:gd name="connsiteY1" fmla="*/ 0 h 1874520"/>
                <a:gd name="connsiteX2" fmla="*/ 1963825 w 2001989"/>
                <a:gd name="connsiteY2" fmla="*/ 79225 h 1874520"/>
                <a:gd name="connsiteX3" fmla="*/ 1892144 w 2001989"/>
                <a:gd name="connsiteY3" fmla="*/ 275070 h 1874520"/>
                <a:gd name="connsiteX4" fmla="*/ 958266 w 2001989"/>
                <a:gd name="connsiteY4" fmla="*/ 275070 h 1874520"/>
                <a:gd name="connsiteX5" fmla="*/ 296076 w 2001989"/>
                <a:gd name="connsiteY5" fmla="*/ 937260 h 1874520"/>
                <a:gd name="connsiteX6" fmla="*/ 958266 w 2001989"/>
                <a:gd name="connsiteY6" fmla="*/ 1599450 h 1874520"/>
                <a:gd name="connsiteX7" fmla="*/ 1892144 w 2001989"/>
                <a:gd name="connsiteY7" fmla="*/ 1599450 h 1874520"/>
                <a:gd name="connsiteX8" fmla="*/ 1963825 w 2001989"/>
                <a:gd name="connsiteY8" fmla="*/ 1795295 h 1874520"/>
                <a:gd name="connsiteX9" fmla="*/ 2001989 w 2001989"/>
                <a:gd name="connsiteY9" fmla="*/ 1874520 h 1874520"/>
                <a:gd name="connsiteX10" fmla="*/ 937260 w 2001989"/>
                <a:gd name="connsiteY10" fmla="*/ 1874520 h 1874520"/>
                <a:gd name="connsiteX11" fmla="*/ 0 w 2001989"/>
                <a:gd name="connsiteY11" fmla="*/ 937260 h 1874520"/>
                <a:gd name="connsiteX12" fmla="*/ 937260 w 2001989"/>
                <a:gd name="connsiteY12" fmla="*/ 0 h 187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1989" h="1874520">
                  <a:moveTo>
                    <a:pt x="937260" y="0"/>
                  </a:moveTo>
                  <a:lnTo>
                    <a:pt x="2001989" y="0"/>
                  </a:lnTo>
                  <a:lnTo>
                    <a:pt x="1963825" y="79225"/>
                  </a:lnTo>
                  <a:lnTo>
                    <a:pt x="1892144" y="275070"/>
                  </a:lnTo>
                  <a:lnTo>
                    <a:pt x="958266" y="275070"/>
                  </a:lnTo>
                  <a:cubicBezTo>
                    <a:pt x="592549" y="275070"/>
                    <a:pt x="296076" y="571543"/>
                    <a:pt x="296076" y="937260"/>
                  </a:cubicBezTo>
                  <a:cubicBezTo>
                    <a:pt x="296076" y="1302977"/>
                    <a:pt x="592549" y="1599450"/>
                    <a:pt x="958266" y="1599450"/>
                  </a:cubicBezTo>
                  <a:lnTo>
                    <a:pt x="1892144" y="1599450"/>
                  </a:lnTo>
                  <a:lnTo>
                    <a:pt x="1963825" y="1795295"/>
                  </a:lnTo>
                  <a:lnTo>
                    <a:pt x="2001989" y="1874520"/>
                  </a:lnTo>
                  <a:lnTo>
                    <a:pt x="937260" y="1874520"/>
                  </a:lnTo>
                  <a:cubicBezTo>
                    <a:pt x="419626" y="1874520"/>
                    <a:pt x="0" y="1454894"/>
                    <a:pt x="0" y="937260"/>
                  </a:cubicBezTo>
                  <a:cubicBezTo>
                    <a:pt x="0" y="419626"/>
                    <a:pt x="419626" y="0"/>
                    <a:pt x="937260" y="0"/>
                  </a:cubicBezTo>
                  <a:close/>
                </a:path>
              </a:pathLst>
            </a:custGeom>
            <a:solidFill>
              <a:schemeClr val="accent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任意多边形 25"/>
            <p:cNvSpPr/>
            <p:nvPr/>
          </p:nvSpPr>
          <p:spPr>
            <a:xfrm>
              <a:off x="8282046" y="2107586"/>
              <a:ext cx="858343" cy="648869"/>
            </a:xfrm>
            <a:custGeom>
              <a:avLst/>
              <a:gdLst>
                <a:gd name="connsiteX0" fmla="*/ 0 w 1767856"/>
                <a:gd name="connsiteY0" fmla="*/ 668208 h 1336418"/>
                <a:gd name="connsiteX1" fmla="*/ 0 w 1767856"/>
                <a:gd name="connsiteY1" fmla="*/ 668209 h 1336418"/>
                <a:gd name="connsiteX2" fmla="*/ 0 w 1767856"/>
                <a:gd name="connsiteY2" fmla="*/ 668209 h 1336418"/>
                <a:gd name="connsiteX3" fmla="*/ 668209 w 1767856"/>
                <a:gd name="connsiteY3" fmla="*/ 0 h 1336418"/>
                <a:gd name="connsiteX4" fmla="*/ 1730354 w 1767856"/>
                <a:gd name="connsiteY4" fmla="*/ 0 h 1336418"/>
                <a:gd name="connsiteX5" fmla="*/ 1705283 w 1767856"/>
                <a:gd name="connsiteY5" fmla="*/ 45922 h 1336418"/>
                <a:gd name="connsiteX6" fmla="*/ 1586450 w 1767856"/>
                <a:gd name="connsiteY6" fmla="*/ 633863 h 1336418"/>
                <a:gd name="connsiteX7" fmla="*/ 1705283 w 1767856"/>
                <a:gd name="connsiteY7" fmla="*/ 1221804 h 1336418"/>
                <a:gd name="connsiteX8" fmla="*/ 1767856 w 1767856"/>
                <a:gd name="connsiteY8" fmla="*/ 1336418 h 1336418"/>
                <a:gd name="connsiteX9" fmla="*/ 668209 w 1767856"/>
                <a:gd name="connsiteY9" fmla="*/ 1336417 h 1336418"/>
                <a:gd name="connsiteX10" fmla="*/ 13576 w 1767856"/>
                <a:gd name="connsiteY10" fmla="*/ 802876 h 1336418"/>
                <a:gd name="connsiteX11" fmla="*/ 0 w 1767856"/>
                <a:gd name="connsiteY11" fmla="*/ 668209 h 1336418"/>
                <a:gd name="connsiteX12" fmla="*/ 13576 w 1767856"/>
                <a:gd name="connsiteY12" fmla="*/ 533542 h 1336418"/>
                <a:gd name="connsiteX13" fmla="*/ 668209 w 1767856"/>
                <a:gd name="connsiteY13" fmla="*/ 0 h 1336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7856" h="1336418">
                  <a:moveTo>
                    <a:pt x="0" y="668208"/>
                  </a:moveTo>
                  <a:lnTo>
                    <a:pt x="0" y="668209"/>
                  </a:lnTo>
                  <a:lnTo>
                    <a:pt x="0" y="668209"/>
                  </a:lnTo>
                  <a:close/>
                  <a:moveTo>
                    <a:pt x="668209" y="0"/>
                  </a:moveTo>
                  <a:lnTo>
                    <a:pt x="1730354" y="0"/>
                  </a:lnTo>
                  <a:lnTo>
                    <a:pt x="1705283" y="45922"/>
                  </a:lnTo>
                  <a:cubicBezTo>
                    <a:pt x="1630258" y="213754"/>
                    <a:pt x="1586450" y="416077"/>
                    <a:pt x="1586450" y="633863"/>
                  </a:cubicBezTo>
                  <a:cubicBezTo>
                    <a:pt x="1586450" y="851650"/>
                    <a:pt x="1630258" y="1053973"/>
                    <a:pt x="1705283" y="1221804"/>
                  </a:cubicBezTo>
                  <a:lnTo>
                    <a:pt x="1767856" y="1336418"/>
                  </a:lnTo>
                  <a:lnTo>
                    <a:pt x="668209" y="1336417"/>
                  </a:lnTo>
                  <a:cubicBezTo>
                    <a:pt x="345297" y="1336417"/>
                    <a:pt x="75884" y="1107367"/>
                    <a:pt x="13576" y="802876"/>
                  </a:cubicBezTo>
                  <a:lnTo>
                    <a:pt x="0" y="668209"/>
                  </a:lnTo>
                  <a:lnTo>
                    <a:pt x="13576" y="533542"/>
                  </a:lnTo>
                  <a:cubicBezTo>
                    <a:pt x="75884" y="229050"/>
                    <a:pt x="345297" y="0"/>
                    <a:pt x="668209" y="0"/>
                  </a:cubicBezTo>
                  <a:close/>
                </a:path>
              </a:pathLst>
            </a:custGeom>
            <a:noFill/>
            <a:ln w="25400">
              <a:gradFill flip="none" rotWithShape="1">
                <a:gsLst>
                  <a:gs pos="0">
                    <a:schemeClr val="bg1"/>
                  </a:gs>
                  <a:gs pos="10000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任意多边形 26"/>
            <p:cNvSpPr/>
            <p:nvPr/>
          </p:nvSpPr>
          <p:spPr>
            <a:xfrm>
              <a:off x="8137290" y="1974454"/>
              <a:ext cx="1054230" cy="910133"/>
            </a:xfrm>
            <a:custGeom>
              <a:avLst/>
              <a:gdLst>
                <a:gd name="connsiteX0" fmla="*/ 0 w 2171307"/>
                <a:gd name="connsiteY0" fmla="*/ 937259 h 1874520"/>
                <a:gd name="connsiteX1" fmla="*/ 0 w 2171307"/>
                <a:gd name="connsiteY1" fmla="*/ 937260 h 1874520"/>
                <a:gd name="connsiteX2" fmla="*/ 0 w 2171307"/>
                <a:gd name="connsiteY2" fmla="*/ 937260 h 1874520"/>
                <a:gd name="connsiteX3" fmla="*/ 937260 w 2171307"/>
                <a:gd name="connsiteY3" fmla="*/ 0 h 1874520"/>
                <a:gd name="connsiteX4" fmla="*/ 1943266 w 2171307"/>
                <a:gd name="connsiteY4" fmla="*/ 0 h 1874520"/>
                <a:gd name="connsiteX5" fmla="*/ 2132157 w 2171307"/>
                <a:gd name="connsiteY5" fmla="*/ 19042 h 1874520"/>
                <a:gd name="connsiteX6" fmla="*/ 2171307 w 2171307"/>
                <a:gd name="connsiteY6" fmla="*/ 29109 h 1874520"/>
                <a:gd name="connsiteX7" fmla="*/ 2110954 w 2171307"/>
                <a:gd name="connsiteY7" fmla="*/ 149404 h 1874520"/>
                <a:gd name="connsiteX8" fmla="*/ 1945409 w 2171307"/>
                <a:gd name="connsiteY8" fmla="*/ 941063 h 1874520"/>
                <a:gd name="connsiteX9" fmla="*/ 2110954 w 2171307"/>
                <a:gd name="connsiteY9" fmla="*/ 1732723 h 1874520"/>
                <a:gd name="connsiteX10" fmla="*/ 2167927 w 2171307"/>
                <a:gd name="connsiteY10" fmla="*/ 1846281 h 1874520"/>
                <a:gd name="connsiteX11" fmla="*/ 2132156 w 2171307"/>
                <a:gd name="connsiteY11" fmla="*/ 1855478 h 1874520"/>
                <a:gd name="connsiteX12" fmla="*/ 1943265 w 2171307"/>
                <a:gd name="connsiteY12" fmla="*/ 1874520 h 1874520"/>
                <a:gd name="connsiteX13" fmla="*/ 937260 w 2171307"/>
                <a:gd name="connsiteY13" fmla="*/ 1874519 h 1874520"/>
                <a:gd name="connsiteX14" fmla="*/ 19042 w 2171307"/>
                <a:gd name="connsiteY14" fmla="*/ 1126150 h 1874520"/>
                <a:gd name="connsiteX15" fmla="*/ 0 w 2171307"/>
                <a:gd name="connsiteY15" fmla="*/ 937260 h 1874520"/>
                <a:gd name="connsiteX16" fmla="*/ 19042 w 2171307"/>
                <a:gd name="connsiteY16" fmla="*/ 748370 h 1874520"/>
                <a:gd name="connsiteX17" fmla="*/ 937260 w 2171307"/>
                <a:gd name="connsiteY17" fmla="*/ 0 h 187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1307" h="1874520">
                  <a:moveTo>
                    <a:pt x="0" y="937259"/>
                  </a:moveTo>
                  <a:lnTo>
                    <a:pt x="0" y="937260"/>
                  </a:lnTo>
                  <a:lnTo>
                    <a:pt x="0" y="937260"/>
                  </a:lnTo>
                  <a:close/>
                  <a:moveTo>
                    <a:pt x="937260" y="0"/>
                  </a:moveTo>
                  <a:lnTo>
                    <a:pt x="1943266" y="0"/>
                  </a:lnTo>
                  <a:cubicBezTo>
                    <a:pt x="2007971" y="0"/>
                    <a:pt x="2071143" y="6557"/>
                    <a:pt x="2132157" y="19042"/>
                  </a:cubicBezTo>
                  <a:lnTo>
                    <a:pt x="2171307" y="29109"/>
                  </a:lnTo>
                  <a:lnTo>
                    <a:pt x="2110954" y="149404"/>
                  </a:lnTo>
                  <a:cubicBezTo>
                    <a:pt x="2005379" y="384735"/>
                    <a:pt x="1945409" y="654419"/>
                    <a:pt x="1945409" y="941063"/>
                  </a:cubicBezTo>
                  <a:cubicBezTo>
                    <a:pt x="1945409" y="1227708"/>
                    <a:pt x="2005379" y="1497391"/>
                    <a:pt x="2110954" y="1732723"/>
                  </a:cubicBezTo>
                  <a:lnTo>
                    <a:pt x="2167927" y="1846281"/>
                  </a:lnTo>
                  <a:lnTo>
                    <a:pt x="2132156" y="1855478"/>
                  </a:lnTo>
                  <a:cubicBezTo>
                    <a:pt x="2071142" y="1867963"/>
                    <a:pt x="2007970" y="1874520"/>
                    <a:pt x="1943265" y="1874520"/>
                  </a:cubicBezTo>
                  <a:lnTo>
                    <a:pt x="937260" y="1874519"/>
                  </a:lnTo>
                  <a:cubicBezTo>
                    <a:pt x="484330" y="1874519"/>
                    <a:pt x="106438" y="1553243"/>
                    <a:pt x="19042" y="1126150"/>
                  </a:cubicBezTo>
                  <a:lnTo>
                    <a:pt x="0" y="937260"/>
                  </a:lnTo>
                  <a:lnTo>
                    <a:pt x="19042" y="748370"/>
                  </a:lnTo>
                  <a:cubicBezTo>
                    <a:pt x="106438" y="321276"/>
                    <a:pt x="484330" y="0"/>
                    <a:pt x="937260" y="0"/>
                  </a:cubicBezTo>
                  <a:close/>
                </a:path>
              </a:pathLst>
            </a:custGeom>
            <a:noFill/>
            <a:ln w="25400">
              <a:gradFill flip="none" rotWithShape="1">
                <a:gsLst>
                  <a:gs pos="0">
                    <a:schemeClr val="bg1">
                      <a:lumMod val="6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 name="文本框 91"/>
            <p:cNvSpPr txBox="1"/>
            <p:nvPr/>
          </p:nvSpPr>
          <p:spPr>
            <a:xfrm>
              <a:off x="8386115" y="2190497"/>
              <a:ext cx="589411" cy="472455"/>
            </a:xfrm>
            <a:prstGeom prst="rect">
              <a:avLst/>
            </a:prstGeom>
            <a:noFill/>
          </p:spPr>
          <p:txBody>
            <a:bodyPr wrap="square" rtlCol="0">
              <a:spAutoFit/>
            </a:bodyPr>
            <a:lstStyle>
              <a:defPPr>
                <a:defRPr lang="zh-CN"/>
              </a:defPPr>
              <a:lvl1pPr>
                <a:defRPr sz="2500">
                  <a:solidFill>
                    <a:srgbClr val="FF9A05"/>
                  </a:solidFill>
                  <a:latin typeface="Impact" panose="020B0806030902050204" pitchFamily="34" charset="0"/>
                  <a:ea typeface="时尚中黑简体" panose="01010104010101010101" pitchFamily="2" charset="-122"/>
                </a:defRPr>
              </a:lvl1pPr>
            </a:lstStyle>
            <a:p>
              <a:r>
                <a:rPr lang="en-US" altLang="zh-CN" sz="2635" dirty="0">
                  <a:solidFill>
                    <a:schemeClr val="accent3"/>
                  </a:solidFill>
                  <a:latin typeface="Arial" panose="020B0604020202020204" pitchFamily="34" charset="0"/>
                  <a:ea typeface="微软雅黑" panose="020B0503020204020204" pitchFamily="34" charset="-122"/>
                  <a:sym typeface="Arial" panose="020B0604020202020204" pitchFamily="34" charset="0"/>
                </a:rPr>
                <a:t>03</a:t>
              </a:r>
              <a:endParaRPr lang="zh-CN" altLang="en-US" sz="2635"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0" name="组合 49"/>
          <p:cNvGrpSpPr/>
          <p:nvPr/>
        </p:nvGrpSpPr>
        <p:grpSpPr>
          <a:xfrm>
            <a:off x="885724" y="4738660"/>
            <a:ext cx="1112786" cy="961744"/>
            <a:chOff x="839399" y="4494238"/>
            <a:chExt cx="1055007" cy="912137"/>
          </a:xfrm>
        </p:grpSpPr>
        <p:sp>
          <p:nvSpPr>
            <p:cNvPr id="36" name="任意多边形 35"/>
            <p:cNvSpPr/>
            <p:nvPr/>
          </p:nvSpPr>
          <p:spPr>
            <a:xfrm>
              <a:off x="839399" y="4496242"/>
              <a:ext cx="972021" cy="910133"/>
            </a:xfrm>
            <a:custGeom>
              <a:avLst/>
              <a:gdLst>
                <a:gd name="connsiteX0" fmla="*/ 937260 w 2001989"/>
                <a:gd name="connsiteY0" fmla="*/ 0 h 1874520"/>
                <a:gd name="connsiteX1" fmla="*/ 2001989 w 2001989"/>
                <a:gd name="connsiteY1" fmla="*/ 0 h 1874520"/>
                <a:gd name="connsiteX2" fmla="*/ 1963825 w 2001989"/>
                <a:gd name="connsiteY2" fmla="*/ 79225 h 1874520"/>
                <a:gd name="connsiteX3" fmla="*/ 1892144 w 2001989"/>
                <a:gd name="connsiteY3" fmla="*/ 275070 h 1874520"/>
                <a:gd name="connsiteX4" fmla="*/ 958266 w 2001989"/>
                <a:gd name="connsiteY4" fmla="*/ 275070 h 1874520"/>
                <a:gd name="connsiteX5" fmla="*/ 296076 w 2001989"/>
                <a:gd name="connsiteY5" fmla="*/ 937260 h 1874520"/>
                <a:gd name="connsiteX6" fmla="*/ 958266 w 2001989"/>
                <a:gd name="connsiteY6" fmla="*/ 1599450 h 1874520"/>
                <a:gd name="connsiteX7" fmla="*/ 1892144 w 2001989"/>
                <a:gd name="connsiteY7" fmla="*/ 1599450 h 1874520"/>
                <a:gd name="connsiteX8" fmla="*/ 1963825 w 2001989"/>
                <a:gd name="connsiteY8" fmla="*/ 1795295 h 1874520"/>
                <a:gd name="connsiteX9" fmla="*/ 2001989 w 2001989"/>
                <a:gd name="connsiteY9" fmla="*/ 1874520 h 1874520"/>
                <a:gd name="connsiteX10" fmla="*/ 937260 w 2001989"/>
                <a:gd name="connsiteY10" fmla="*/ 1874520 h 1874520"/>
                <a:gd name="connsiteX11" fmla="*/ 0 w 2001989"/>
                <a:gd name="connsiteY11" fmla="*/ 937260 h 1874520"/>
                <a:gd name="connsiteX12" fmla="*/ 937260 w 2001989"/>
                <a:gd name="connsiteY12" fmla="*/ 0 h 187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1989" h="1874520">
                  <a:moveTo>
                    <a:pt x="937260" y="0"/>
                  </a:moveTo>
                  <a:lnTo>
                    <a:pt x="2001989" y="0"/>
                  </a:lnTo>
                  <a:lnTo>
                    <a:pt x="1963825" y="79225"/>
                  </a:lnTo>
                  <a:lnTo>
                    <a:pt x="1892144" y="275070"/>
                  </a:lnTo>
                  <a:lnTo>
                    <a:pt x="958266" y="275070"/>
                  </a:lnTo>
                  <a:cubicBezTo>
                    <a:pt x="592549" y="275070"/>
                    <a:pt x="296076" y="571543"/>
                    <a:pt x="296076" y="937260"/>
                  </a:cubicBezTo>
                  <a:cubicBezTo>
                    <a:pt x="296076" y="1302977"/>
                    <a:pt x="592549" y="1599450"/>
                    <a:pt x="958266" y="1599450"/>
                  </a:cubicBezTo>
                  <a:lnTo>
                    <a:pt x="1892144" y="1599450"/>
                  </a:lnTo>
                  <a:lnTo>
                    <a:pt x="1963825" y="1795295"/>
                  </a:lnTo>
                  <a:lnTo>
                    <a:pt x="2001989" y="1874520"/>
                  </a:lnTo>
                  <a:lnTo>
                    <a:pt x="937260" y="1874520"/>
                  </a:lnTo>
                  <a:cubicBezTo>
                    <a:pt x="419626" y="1874520"/>
                    <a:pt x="0" y="1454894"/>
                    <a:pt x="0" y="937260"/>
                  </a:cubicBezTo>
                  <a:cubicBezTo>
                    <a:pt x="0" y="419626"/>
                    <a:pt x="419626" y="0"/>
                    <a:pt x="937260" y="0"/>
                  </a:cubicBezTo>
                  <a:close/>
                </a:path>
              </a:pathLst>
            </a:custGeom>
            <a:solidFill>
              <a:schemeClr val="accent4"/>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任意多边形 36"/>
            <p:cNvSpPr/>
            <p:nvPr/>
          </p:nvSpPr>
          <p:spPr>
            <a:xfrm>
              <a:off x="984932" y="4627370"/>
              <a:ext cx="858343" cy="648869"/>
            </a:xfrm>
            <a:custGeom>
              <a:avLst/>
              <a:gdLst>
                <a:gd name="connsiteX0" fmla="*/ 0 w 1767856"/>
                <a:gd name="connsiteY0" fmla="*/ 668208 h 1336418"/>
                <a:gd name="connsiteX1" fmla="*/ 0 w 1767856"/>
                <a:gd name="connsiteY1" fmla="*/ 668209 h 1336418"/>
                <a:gd name="connsiteX2" fmla="*/ 0 w 1767856"/>
                <a:gd name="connsiteY2" fmla="*/ 668209 h 1336418"/>
                <a:gd name="connsiteX3" fmla="*/ 668209 w 1767856"/>
                <a:gd name="connsiteY3" fmla="*/ 0 h 1336418"/>
                <a:gd name="connsiteX4" fmla="*/ 1730354 w 1767856"/>
                <a:gd name="connsiteY4" fmla="*/ 0 h 1336418"/>
                <a:gd name="connsiteX5" fmla="*/ 1705283 w 1767856"/>
                <a:gd name="connsiteY5" fmla="*/ 45922 h 1336418"/>
                <a:gd name="connsiteX6" fmla="*/ 1586450 w 1767856"/>
                <a:gd name="connsiteY6" fmla="*/ 633863 h 1336418"/>
                <a:gd name="connsiteX7" fmla="*/ 1705283 w 1767856"/>
                <a:gd name="connsiteY7" fmla="*/ 1221804 h 1336418"/>
                <a:gd name="connsiteX8" fmla="*/ 1767856 w 1767856"/>
                <a:gd name="connsiteY8" fmla="*/ 1336418 h 1336418"/>
                <a:gd name="connsiteX9" fmla="*/ 668209 w 1767856"/>
                <a:gd name="connsiteY9" fmla="*/ 1336417 h 1336418"/>
                <a:gd name="connsiteX10" fmla="*/ 13576 w 1767856"/>
                <a:gd name="connsiteY10" fmla="*/ 802876 h 1336418"/>
                <a:gd name="connsiteX11" fmla="*/ 0 w 1767856"/>
                <a:gd name="connsiteY11" fmla="*/ 668209 h 1336418"/>
                <a:gd name="connsiteX12" fmla="*/ 13576 w 1767856"/>
                <a:gd name="connsiteY12" fmla="*/ 533542 h 1336418"/>
                <a:gd name="connsiteX13" fmla="*/ 668209 w 1767856"/>
                <a:gd name="connsiteY13" fmla="*/ 0 h 1336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7856" h="1336418">
                  <a:moveTo>
                    <a:pt x="0" y="668208"/>
                  </a:moveTo>
                  <a:lnTo>
                    <a:pt x="0" y="668209"/>
                  </a:lnTo>
                  <a:lnTo>
                    <a:pt x="0" y="668209"/>
                  </a:lnTo>
                  <a:close/>
                  <a:moveTo>
                    <a:pt x="668209" y="0"/>
                  </a:moveTo>
                  <a:lnTo>
                    <a:pt x="1730354" y="0"/>
                  </a:lnTo>
                  <a:lnTo>
                    <a:pt x="1705283" y="45922"/>
                  </a:lnTo>
                  <a:cubicBezTo>
                    <a:pt x="1630258" y="213754"/>
                    <a:pt x="1586450" y="416077"/>
                    <a:pt x="1586450" y="633863"/>
                  </a:cubicBezTo>
                  <a:cubicBezTo>
                    <a:pt x="1586450" y="851650"/>
                    <a:pt x="1630258" y="1053973"/>
                    <a:pt x="1705283" y="1221804"/>
                  </a:cubicBezTo>
                  <a:lnTo>
                    <a:pt x="1767856" y="1336418"/>
                  </a:lnTo>
                  <a:lnTo>
                    <a:pt x="668209" y="1336417"/>
                  </a:lnTo>
                  <a:cubicBezTo>
                    <a:pt x="345297" y="1336417"/>
                    <a:pt x="75884" y="1107367"/>
                    <a:pt x="13576" y="802876"/>
                  </a:cubicBezTo>
                  <a:lnTo>
                    <a:pt x="0" y="668209"/>
                  </a:lnTo>
                  <a:lnTo>
                    <a:pt x="13576" y="533542"/>
                  </a:lnTo>
                  <a:cubicBezTo>
                    <a:pt x="75884" y="229050"/>
                    <a:pt x="345297" y="0"/>
                    <a:pt x="668209" y="0"/>
                  </a:cubicBezTo>
                  <a:close/>
                </a:path>
              </a:pathLst>
            </a:custGeom>
            <a:noFill/>
            <a:ln w="25400">
              <a:gradFill flip="none" rotWithShape="1">
                <a:gsLst>
                  <a:gs pos="0">
                    <a:schemeClr val="bg1"/>
                  </a:gs>
                  <a:gs pos="10000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任意多边形 37"/>
            <p:cNvSpPr/>
            <p:nvPr/>
          </p:nvSpPr>
          <p:spPr>
            <a:xfrm>
              <a:off x="840176" y="4494238"/>
              <a:ext cx="1054230" cy="910133"/>
            </a:xfrm>
            <a:custGeom>
              <a:avLst/>
              <a:gdLst>
                <a:gd name="connsiteX0" fmla="*/ 0 w 2171307"/>
                <a:gd name="connsiteY0" fmla="*/ 937259 h 1874520"/>
                <a:gd name="connsiteX1" fmla="*/ 0 w 2171307"/>
                <a:gd name="connsiteY1" fmla="*/ 937260 h 1874520"/>
                <a:gd name="connsiteX2" fmla="*/ 0 w 2171307"/>
                <a:gd name="connsiteY2" fmla="*/ 937260 h 1874520"/>
                <a:gd name="connsiteX3" fmla="*/ 937260 w 2171307"/>
                <a:gd name="connsiteY3" fmla="*/ 0 h 1874520"/>
                <a:gd name="connsiteX4" fmla="*/ 1943266 w 2171307"/>
                <a:gd name="connsiteY4" fmla="*/ 0 h 1874520"/>
                <a:gd name="connsiteX5" fmla="*/ 2132157 w 2171307"/>
                <a:gd name="connsiteY5" fmla="*/ 19042 h 1874520"/>
                <a:gd name="connsiteX6" fmla="*/ 2171307 w 2171307"/>
                <a:gd name="connsiteY6" fmla="*/ 29109 h 1874520"/>
                <a:gd name="connsiteX7" fmla="*/ 2110954 w 2171307"/>
                <a:gd name="connsiteY7" fmla="*/ 149404 h 1874520"/>
                <a:gd name="connsiteX8" fmla="*/ 1945409 w 2171307"/>
                <a:gd name="connsiteY8" fmla="*/ 941063 h 1874520"/>
                <a:gd name="connsiteX9" fmla="*/ 2110954 w 2171307"/>
                <a:gd name="connsiteY9" fmla="*/ 1732723 h 1874520"/>
                <a:gd name="connsiteX10" fmla="*/ 2167927 w 2171307"/>
                <a:gd name="connsiteY10" fmla="*/ 1846281 h 1874520"/>
                <a:gd name="connsiteX11" fmla="*/ 2132156 w 2171307"/>
                <a:gd name="connsiteY11" fmla="*/ 1855478 h 1874520"/>
                <a:gd name="connsiteX12" fmla="*/ 1943265 w 2171307"/>
                <a:gd name="connsiteY12" fmla="*/ 1874520 h 1874520"/>
                <a:gd name="connsiteX13" fmla="*/ 937260 w 2171307"/>
                <a:gd name="connsiteY13" fmla="*/ 1874519 h 1874520"/>
                <a:gd name="connsiteX14" fmla="*/ 19042 w 2171307"/>
                <a:gd name="connsiteY14" fmla="*/ 1126150 h 1874520"/>
                <a:gd name="connsiteX15" fmla="*/ 0 w 2171307"/>
                <a:gd name="connsiteY15" fmla="*/ 937260 h 1874520"/>
                <a:gd name="connsiteX16" fmla="*/ 19042 w 2171307"/>
                <a:gd name="connsiteY16" fmla="*/ 748370 h 1874520"/>
                <a:gd name="connsiteX17" fmla="*/ 937260 w 2171307"/>
                <a:gd name="connsiteY17" fmla="*/ 0 h 187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1307" h="1874520">
                  <a:moveTo>
                    <a:pt x="0" y="937259"/>
                  </a:moveTo>
                  <a:lnTo>
                    <a:pt x="0" y="937260"/>
                  </a:lnTo>
                  <a:lnTo>
                    <a:pt x="0" y="937260"/>
                  </a:lnTo>
                  <a:close/>
                  <a:moveTo>
                    <a:pt x="937260" y="0"/>
                  </a:moveTo>
                  <a:lnTo>
                    <a:pt x="1943266" y="0"/>
                  </a:lnTo>
                  <a:cubicBezTo>
                    <a:pt x="2007971" y="0"/>
                    <a:pt x="2071143" y="6557"/>
                    <a:pt x="2132157" y="19042"/>
                  </a:cubicBezTo>
                  <a:lnTo>
                    <a:pt x="2171307" y="29109"/>
                  </a:lnTo>
                  <a:lnTo>
                    <a:pt x="2110954" y="149404"/>
                  </a:lnTo>
                  <a:cubicBezTo>
                    <a:pt x="2005379" y="384735"/>
                    <a:pt x="1945409" y="654419"/>
                    <a:pt x="1945409" y="941063"/>
                  </a:cubicBezTo>
                  <a:cubicBezTo>
                    <a:pt x="1945409" y="1227708"/>
                    <a:pt x="2005379" y="1497391"/>
                    <a:pt x="2110954" y="1732723"/>
                  </a:cubicBezTo>
                  <a:lnTo>
                    <a:pt x="2167927" y="1846281"/>
                  </a:lnTo>
                  <a:lnTo>
                    <a:pt x="2132156" y="1855478"/>
                  </a:lnTo>
                  <a:cubicBezTo>
                    <a:pt x="2071142" y="1867963"/>
                    <a:pt x="2007970" y="1874520"/>
                    <a:pt x="1943265" y="1874520"/>
                  </a:cubicBezTo>
                  <a:lnTo>
                    <a:pt x="937260" y="1874519"/>
                  </a:lnTo>
                  <a:cubicBezTo>
                    <a:pt x="484330" y="1874519"/>
                    <a:pt x="106438" y="1553243"/>
                    <a:pt x="19042" y="1126150"/>
                  </a:cubicBezTo>
                  <a:lnTo>
                    <a:pt x="0" y="937260"/>
                  </a:lnTo>
                  <a:lnTo>
                    <a:pt x="19042" y="748370"/>
                  </a:lnTo>
                  <a:cubicBezTo>
                    <a:pt x="106438" y="321276"/>
                    <a:pt x="484330" y="0"/>
                    <a:pt x="937260" y="0"/>
                  </a:cubicBezTo>
                  <a:close/>
                </a:path>
              </a:pathLst>
            </a:custGeom>
            <a:noFill/>
            <a:ln w="25400">
              <a:gradFill flip="none" rotWithShape="1">
                <a:gsLst>
                  <a:gs pos="0">
                    <a:schemeClr val="bg1">
                      <a:lumMod val="6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4" name="文本框 120"/>
            <p:cNvSpPr txBox="1"/>
            <p:nvPr/>
          </p:nvSpPr>
          <p:spPr>
            <a:xfrm>
              <a:off x="1126653" y="4713773"/>
              <a:ext cx="571445" cy="472455"/>
            </a:xfrm>
            <a:prstGeom prst="rect">
              <a:avLst/>
            </a:prstGeom>
            <a:noFill/>
          </p:spPr>
          <p:txBody>
            <a:bodyPr wrap="square" rtlCol="0">
              <a:spAutoFit/>
            </a:bodyPr>
            <a:lstStyle/>
            <a:p>
              <a:r>
                <a:rPr lang="en-US" altLang="zh-CN" sz="2635" dirty="0">
                  <a:solidFill>
                    <a:schemeClr val="accent4"/>
                  </a:solidFill>
                  <a:latin typeface="Arial" panose="020B0604020202020204" pitchFamily="34" charset="0"/>
                  <a:ea typeface="微软雅黑" panose="020B0503020204020204" pitchFamily="34" charset="-122"/>
                  <a:sym typeface="Arial" panose="020B0604020202020204" pitchFamily="34" charset="0"/>
                </a:rPr>
                <a:t>04</a:t>
              </a:r>
              <a:endParaRPr lang="zh-CN" altLang="en-US" sz="2635"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9" name="组合 48"/>
          <p:cNvGrpSpPr/>
          <p:nvPr/>
        </p:nvGrpSpPr>
        <p:grpSpPr>
          <a:xfrm>
            <a:off x="4708944" y="4738660"/>
            <a:ext cx="1112786" cy="961744"/>
            <a:chOff x="4464105" y="4494238"/>
            <a:chExt cx="1055007" cy="912137"/>
          </a:xfrm>
        </p:grpSpPr>
        <p:sp>
          <p:nvSpPr>
            <p:cNvPr id="94" name="任意多边形 93"/>
            <p:cNvSpPr/>
            <p:nvPr/>
          </p:nvSpPr>
          <p:spPr>
            <a:xfrm>
              <a:off x="4464105" y="4496242"/>
              <a:ext cx="972021" cy="910133"/>
            </a:xfrm>
            <a:custGeom>
              <a:avLst/>
              <a:gdLst>
                <a:gd name="connsiteX0" fmla="*/ 937260 w 2001989"/>
                <a:gd name="connsiteY0" fmla="*/ 0 h 1874520"/>
                <a:gd name="connsiteX1" fmla="*/ 2001989 w 2001989"/>
                <a:gd name="connsiteY1" fmla="*/ 0 h 1874520"/>
                <a:gd name="connsiteX2" fmla="*/ 1963825 w 2001989"/>
                <a:gd name="connsiteY2" fmla="*/ 79225 h 1874520"/>
                <a:gd name="connsiteX3" fmla="*/ 1892144 w 2001989"/>
                <a:gd name="connsiteY3" fmla="*/ 275070 h 1874520"/>
                <a:gd name="connsiteX4" fmla="*/ 958266 w 2001989"/>
                <a:gd name="connsiteY4" fmla="*/ 275070 h 1874520"/>
                <a:gd name="connsiteX5" fmla="*/ 296076 w 2001989"/>
                <a:gd name="connsiteY5" fmla="*/ 937260 h 1874520"/>
                <a:gd name="connsiteX6" fmla="*/ 958266 w 2001989"/>
                <a:gd name="connsiteY6" fmla="*/ 1599450 h 1874520"/>
                <a:gd name="connsiteX7" fmla="*/ 1892144 w 2001989"/>
                <a:gd name="connsiteY7" fmla="*/ 1599450 h 1874520"/>
                <a:gd name="connsiteX8" fmla="*/ 1963825 w 2001989"/>
                <a:gd name="connsiteY8" fmla="*/ 1795295 h 1874520"/>
                <a:gd name="connsiteX9" fmla="*/ 2001989 w 2001989"/>
                <a:gd name="connsiteY9" fmla="*/ 1874520 h 1874520"/>
                <a:gd name="connsiteX10" fmla="*/ 937260 w 2001989"/>
                <a:gd name="connsiteY10" fmla="*/ 1874520 h 1874520"/>
                <a:gd name="connsiteX11" fmla="*/ 0 w 2001989"/>
                <a:gd name="connsiteY11" fmla="*/ 937260 h 1874520"/>
                <a:gd name="connsiteX12" fmla="*/ 937260 w 2001989"/>
                <a:gd name="connsiteY12" fmla="*/ 0 h 187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1989" h="1874520">
                  <a:moveTo>
                    <a:pt x="937260" y="0"/>
                  </a:moveTo>
                  <a:lnTo>
                    <a:pt x="2001989" y="0"/>
                  </a:lnTo>
                  <a:lnTo>
                    <a:pt x="1963825" y="79225"/>
                  </a:lnTo>
                  <a:lnTo>
                    <a:pt x="1892144" y="275070"/>
                  </a:lnTo>
                  <a:lnTo>
                    <a:pt x="958266" y="275070"/>
                  </a:lnTo>
                  <a:cubicBezTo>
                    <a:pt x="592549" y="275070"/>
                    <a:pt x="296076" y="571543"/>
                    <a:pt x="296076" y="937260"/>
                  </a:cubicBezTo>
                  <a:cubicBezTo>
                    <a:pt x="296076" y="1302977"/>
                    <a:pt x="592549" y="1599450"/>
                    <a:pt x="958266" y="1599450"/>
                  </a:cubicBezTo>
                  <a:lnTo>
                    <a:pt x="1892144" y="1599450"/>
                  </a:lnTo>
                  <a:lnTo>
                    <a:pt x="1963825" y="1795295"/>
                  </a:lnTo>
                  <a:lnTo>
                    <a:pt x="2001989" y="1874520"/>
                  </a:lnTo>
                  <a:lnTo>
                    <a:pt x="937260" y="1874520"/>
                  </a:lnTo>
                  <a:cubicBezTo>
                    <a:pt x="419626" y="1874520"/>
                    <a:pt x="0" y="1454894"/>
                    <a:pt x="0" y="937260"/>
                  </a:cubicBezTo>
                  <a:cubicBezTo>
                    <a:pt x="0" y="419626"/>
                    <a:pt x="419626" y="0"/>
                    <a:pt x="937260" y="0"/>
                  </a:cubicBezTo>
                  <a:close/>
                </a:path>
              </a:pathLst>
            </a:cu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5" name="任意多边形 94"/>
            <p:cNvSpPr/>
            <p:nvPr/>
          </p:nvSpPr>
          <p:spPr>
            <a:xfrm>
              <a:off x="4609638" y="4627370"/>
              <a:ext cx="858343" cy="648869"/>
            </a:xfrm>
            <a:custGeom>
              <a:avLst/>
              <a:gdLst>
                <a:gd name="connsiteX0" fmla="*/ 0 w 1767856"/>
                <a:gd name="connsiteY0" fmla="*/ 668208 h 1336418"/>
                <a:gd name="connsiteX1" fmla="*/ 0 w 1767856"/>
                <a:gd name="connsiteY1" fmla="*/ 668209 h 1336418"/>
                <a:gd name="connsiteX2" fmla="*/ 0 w 1767856"/>
                <a:gd name="connsiteY2" fmla="*/ 668209 h 1336418"/>
                <a:gd name="connsiteX3" fmla="*/ 668209 w 1767856"/>
                <a:gd name="connsiteY3" fmla="*/ 0 h 1336418"/>
                <a:gd name="connsiteX4" fmla="*/ 1730354 w 1767856"/>
                <a:gd name="connsiteY4" fmla="*/ 0 h 1336418"/>
                <a:gd name="connsiteX5" fmla="*/ 1705283 w 1767856"/>
                <a:gd name="connsiteY5" fmla="*/ 45922 h 1336418"/>
                <a:gd name="connsiteX6" fmla="*/ 1586450 w 1767856"/>
                <a:gd name="connsiteY6" fmla="*/ 633863 h 1336418"/>
                <a:gd name="connsiteX7" fmla="*/ 1705283 w 1767856"/>
                <a:gd name="connsiteY7" fmla="*/ 1221804 h 1336418"/>
                <a:gd name="connsiteX8" fmla="*/ 1767856 w 1767856"/>
                <a:gd name="connsiteY8" fmla="*/ 1336418 h 1336418"/>
                <a:gd name="connsiteX9" fmla="*/ 668209 w 1767856"/>
                <a:gd name="connsiteY9" fmla="*/ 1336417 h 1336418"/>
                <a:gd name="connsiteX10" fmla="*/ 13576 w 1767856"/>
                <a:gd name="connsiteY10" fmla="*/ 802876 h 1336418"/>
                <a:gd name="connsiteX11" fmla="*/ 0 w 1767856"/>
                <a:gd name="connsiteY11" fmla="*/ 668209 h 1336418"/>
                <a:gd name="connsiteX12" fmla="*/ 13576 w 1767856"/>
                <a:gd name="connsiteY12" fmla="*/ 533542 h 1336418"/>
                <a:gd name="connsiteX13" fmla="*/ 668209 w 1767856"/>
                <a:gd name="connsiteY13" fmla="*/ 0 h 1336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7856" h="1336418">
                  <a:moveTo>
                    <a:pt x="0" y="668208"/>
                  </a:moveTo>
                  <a:lnTo>
                    <a:pt x="0" y="668209"/>
                  </a:lnTo>
                  <a:lnTo>
                    <a:pt x="0" y="668209"/>
                  </a:lnTo>
                  <a:close/>
                  <a:moveTo>
                    <a:pt x="668209" y="0"/>
                  </a:moveTo>
                  <a:lnTo>
                    <a:pt x="1730354" y="0"/>
                  </a:lnTo>
                  <a:lnTo>
                    <a:pt x="1705283" y="45922"/>
                  </a:lnTo>
                  <a:cubicBezTo>
                    <a:pt x="1630258" y="213754"/>
                    <a:pt x="1586450" y="416077"/>
                    <a:pt x="1586450" y="633863"/>
                  </a:cubicBezTo>
                  <a:cubicBezTo>
                    <a:pt x="1586450" y="851650"/>
                    <a:pt x="1630258" y="1053973"/>
                    <a:pt x="1705283" y="1221804"/>
                  </a:cubicBezTo>
                  <a:lnTo>
                    <a:pt x="1767856" y="1336418"/>
                  </a:lnTo>
                  <a:lnTo>
                    <a:pt x="668209" y="1336417"/>
                  </a:lnTo>
                  <a:cubicBezTo>
                    <a:pt x="345297" y="1336417"/>
                    <a:pt x="75884" y="1107367"/>
                    <a:pt x="13576" y="802876"/>
                  </a:cubicBezTo>
                  <a:lnTo>
                    <a:pt x="0" y="668209"/>
                  </a:lnTo>
                  <a:lnTo>
                    <a:pt x="13576" y="533542"/>
                  </a:lnTo>
                  <a:cubicBezTo>
                    <a:pt x="75884" y="229050"/>
                    <a:pt x="345297" y="0"/>
                    <a:pt x="668209" y="0"/>
                  </a:cubicBezTo>
                  <a:close/>
                </a:path>
              </a:pathLst>
            </a:custGeom>
            <a:noFill/>
            <a:ln w="25400">
              <a:gradFill flip="none" rotWithShape="1">
                <a:gsLst>
                  <a:gs pos="0">
                    <a:schemeClr val="bg1"/>
                  </a:gs>
                  <a:gs pos="10000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6" name="任意多边形 95"/>
            <p:cNvSpPr/>
            <p:nvPr/>
          </p:nvSpPr>
          <p:spPr>
            <a:xfrm>
              <a:off x="4464882" y="4494238"/>
              <a:ext cx="1054230" cy="910133"/>
            </a:xfrm>
            <a:custGeom>
              <a:avLst/>
              <a:gdLst>
                <a:gd name="connsiteX0" fmla="*/ 0 w 2171307"/>
                <a:gd name="connsiteY0" fmla="*/ 937259 h 1874520"/>
                <a:gd name="connsiteX1" fmla="*/ 0 w 2171307"/>
                <a:gd name="connsiteY1" fmla="*/ 937260 h 1874520"/>
                <a:gd name="connsiteX2" fmla="*/ 0 w 2171307"/>
                <a:gd name="connsiteY2" fmla="*/ 937260 h 1874520"/>
                <a:gd name="connsiteX3" fmla="*/ 937260 w 2171307"/>
                <a:gd name="connsiteY3" fmla="*/ 0 h 1874520"/>
                <a:gd name="connsiteX4" fmla="*/ 1943266 w 2171307"/>
                <a:gd name="connsiteY4" fmla="*/ 0 h 1874520"/>
                <a:gd name="connsiteX5" fmla="*/ 2132157 w 2171307"/>
                <a:gd name="connsiteY5" fmla="*/ 19042 h 1874520"/>
                <a:gd name="connsiteX6" fmla="*/ 2171307 w 2171307"/>
                <a:gd name="connsiteY6" fmla="*/ 29109 h 1874520"/>
                <a:gd name="connsiteX7" fmla="*/ 2110954 w 2171307"/>
                <a:gd name="connsiteY7" fmla="*/ 149404 h 1874520"/>
                <a:gd name="connsiteX8" fmla="*/ 1945409 w 2171307"/>
                <a:gd name="connsiteY8" fmla="*/ 941063 h 1874520"/>
                <a:gd name="connsiteX9" fmla="*/ 2110954 w 2171307"/>
                <a:gd name="connsiteY9" fmla="*/ 1732723 h 1874520"/>
                <a:gd name="connsiteX10" fmla="*/ 2167927 w 2171307"/>
                <a:gd name="connsiteY10" fmla="*/ 1846281 h 1874520"/>
                <a:gd name="connsiteX11" fmla="*/ 2132156 w 2171307"/>
                <a:gd name="connsiteY11" fmla="*/ 1855478 h 1874520"/>
                <a:gd name="connsiteX12" fmla="*/ 1943265 w 2171307"/>
                <a:gd name="connsiteY12" fmla="*/ 1874520 h 1874520"/>
                <a:gd name="connsiteX13" fmla="*/ 937260 w 2171307"/>
                <a:gd name="connsiteY13" fmla="*/ 1874519 h 1874520"/>
                <a:gd name="connsiteX14" fmla="*/ 19042 w 2171307"/>
                <a:gd name="connsiteY14" fmla="*/ 1126150 h 1874520"/>
                <a:gd name="connsiteX15" fmla="*/ 0 w 2171307"/>
                <a:gd name="connsiteY15" fmla="*/ 937260 h 1874520"/>
                <a:gd name="connsiteX16" fmla="*/ 19042 w 2171307"/>
                <a:gd name="connsiteY16" fmla="*/ 748370 h 1874520"/>
                <a:gd name="connsiteX17" fmla="*/ 937260 w 2171307"/>
                <a:gd name="connsiteY17" fmla="*/ 0 h 187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1307" h="1874520">
                  <a:moveTo>
                    <a:pt x="0" y="937259"/>
                  </a:moveTo>
                  <a:lnTo>
                    <a:pt x="0" y="937260"/>
                  </a:lnTo>
                  <a:lnTo>
                    <a:pt x="0" y="937260"/>
                  </a:lnTo>
                  <a:close/>
                  <a:moveTo>
                    <a:pt x="937260" y="0"/>
                  </a:moveTo>
                  <a:lnTo>
                    <a:pt x="1943266" y="0"/>
                  </a:lnTo>
                  <a:cubicBezTo>
                    <a:pt x="2007971" y="0"/>
                    <a:pt x="2071143" y="6557"/>
                    <a:pt x="2132157" y="19042"/>
                  </a:cubicBezTo>
                  <a:lnTo>
                    <a:pt x="2171307" y="29109"/>
                  </a:lnTo>
                  <a:lnTo>
                    <a:pt x="2110954" y="149404"/>
                  </a:lnTo>
                  <a:cubicBezTo>
                    <a:pt x="2005379" y="384735"/>
                    <a:pt x="1945409" y="654419"/>
                    <a:pt x="1945409" y="941063"/>
                  </a:cubicBezTo>
                  <a:cubicBezTo>
                    <a:pt x="1945409" y="1227708"/>
                    <a:pt x="2005379" y="1497391"/>
                    <a:pt x="2110954" y="1732723"/>
                  </a:cubicBezTo>
                  <a:lnTo>
                    <a:pt x="2167927" y="1846281"/>
                  </a:lnTo>
                  <a:lnTo>
                    <a:pt x="2132156" y="1855478"/>
                  </a:lnTo>
                  <a:cubicBezTo>
                    <a:pt x="2071142" y="1867963"/>
                    <a:pt x="2007970" y="1874520"/>
                    <a:pt x="1943265" y="1874520"/>
                  </a:cubicBezTo>
                  <a:lnTo>
                    <a:pt x="937260" y="1874519"/>
                  </a:lnTo>
                  <a:cubicBezTo>
                    <a:pt x="484330" y="1874519"/>
                    <a:pt x="106438" y="1553243"/>
                    <a:pt x="19042" y="1126150"/>
                  </a:cubicBezTo>
                  <a:lnTo>
                    <a:pt x="0" y="937260"/>
                  </a:lnTo>
                  <a:lnTo>
                    <a:pt x="19042" y="748370"/>
                  </a:lnTo>
                  <a:cubicBezTo>
                    <a:pt x="106438" y="321276"/>
                    <a:pt x="484330" y="0"/>
                    <a:pt x="937260" y="0"/>
                  </a:cubicBezTo>
                  <a:close/>
                </a:path>
              </a:pathLst>
            </a:custGeom>
            <a:noFill/>
            <a:ln w="25400">
              <a:gradFill flip="none" rotWithShape="1">
                <a:gsLst>
                  <a:gs pos="0">
                    <a:schemeClr val="bg1">
                      <a:lumMod val="6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5" name="文本框 91"/>
            <p:cNvSpPr txBox="1"/>
            <p:nvPr/>
          </p:nvSpPr>
          <p:spPr>
            <a:xfrm>
              <a:off x="4713707" y="4713773"/>
              <a:ext cx="589411" cy="472455"/>
            </a:xfrm>
            <a:prstGeom prst="rect">
              <a:avLst/>
            </a:prstGeom>
            <a:noFill/>
          </p:spPr>
          <p:txBody>
            <a:bodyPr wrap="square" rtlCol="0">
              <a:spAutoFit/>
            </a:bodyPr>
            <a:lstStyle>
              <a:defPPr>
                <a:defRPr lang="zh-CN"/>
              </a:defPPr>
              <a:lvl1pPr>
                <a:defRPr sz="2500">
                  <a:solidFill>
                    <a:srgbClr val="FF9A05"/>
                  </a:solidFill>
                  <a:latin typeface="Impact" panose="020B0806030902050204" pitchFamily="34" charset="0"/>
                  <a:ea typeface="时尚中黑简体" panose="01010104010101010101" pitchFamily="2" charset="-122"/>
                </a:defRPr>
              </a:lvl1pPr>
            </a:lstStyle>
            <a:p>
              <a:r>
                <a:rPr lang="en-US" altLang="zh-CN" sz="2635" dirty="0">
                  <a:solidFill>
                    <a:schemeClr val="accent5"/>
                  </a:solidFill>
                  <a:latin typeface="Arial" panose="020B0604020202020204" pitchFamily="34" charset="0"/>
                  <a:ea typeface="微软雅黑" panose="020B0503020204020204" pitchFamily="34" charset="-122"/>
                  <a:sym typeface="Arial" panose="020B0604020202020204" pitchFamily="34" charset="0"/>
                </a:rPr>
                <a:t>05</a:t>
              </a:r>
              <a:endParaRPr lang="zh-CN" altLang="en-US" sz="2635"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8" name="组合 47"/>
          <p:cNvGrpSpPr/>
          <p:nvPr/>
        </p:nvGrpSpPr>
        <p:grpSpPr>
          <a:xfrm>
            <a:off x="8582478" y="4739183"/>
            <a:ext cx="1112786" cy="961744"/>
            <a:chOff x="8136513" y="4494734"/>
            <a:chExt cx="1055007" cy="912137"/>
          </a:xfrm>
        </p:grpSpPr>
        <p:sp>
          <p:nvSpPr>
            <p:cNvPr id="115" name="任意多边形 114"/>
            <p:cNvSpPr/>
            <p:nvPr/>
          </p:nvSpPr>
          <p:spPr>
            <a:xfrm>
              <a:off x="8136513" y="4496738"/>
              <a:ext cx="972021" cy="910133"/>
            </a:xfrm>
            <a:custGeom>
              <a:avLst/>
              <a:gdLst>
                <a:gd name="connsiteX0" fmla="*/ 937260 w 2001989"/>
                <a:gd name="connsiteY0" fmla="*/ 0 h 1874520"/>
                <a:gd name="connsiteX1" fmla="*/ 2001989 w 2001989"/>
                <a:gd name="connsiteY1" fmla="*/ 0 h 1874520"/>
                <a:gd name="connsiteX2" fmla="*/ 1963825 w 2001989"/>
                <a:gd name="connsiteY2" fmla="*/ 79225 h 1874520"/>
                <a:gd name="connsiteX3" fmla="*/ 1892144 w 2001989"/>
                <a:gd name="connsiteY3" fmla="*/ 275070 h 1874520"/>
                <a:gd name="connsiteX4" fmla="*/ 958266 w 2001989"/>
                <a:gd name="connsiteY4" fmla="*/ 275070 h 1874520"/>
                <a:gd name="connsiteX5" fmla="*/ 296076 w 2001989"/>
                <a:gd name="connsiteY5" fmla="*/ 937260 h 1874520"/>
                <a:gd name="connsiteX6" fmla="*/ 958266 w 2001989"/>
                <a:gd name="connsiteY6" fmla="*/ 1599450 h 1874520"/>
                <a:gd name="connsiteX7" fmla="*/ 1892144 w 2001989"/>
                <a:gd name="connsiteY7" fmla="*/ 1599450 h 1874520"/>
                <a:gd name="connsiteX8" fmla="*/ 1963825 w 2001989"/>
                <a:gd name="connsiteY8" fmla="*/ 1795295 h 1874520"/>
                <a:gd name="connsiteX9" fmla="*/ 2001989 w 2001989"/>
                <a:gd name="connsiteY9" fmla="*/ 1874520 h 1874520"/>
                <a:gd name="connsiteX10" fmla="*/ 937260 w 2001989"/>
                <a:gd name="connsiteY10" fmla="*/ 1874520 h 1874520"/>
                <a:gd name="connsiteX11" fmla="*/ 0 w 2001989"/>
                <a:gd name="connsiteY11" fmla="*/ 937260 h 1874520"/>
                <a:gd name="connsiteX12" fmla="*/ 937260 w 2001989"/>
                <a:gd name="connsiteY12" fmla="*/ 0 h 187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1989" h="1874520">
                  <a:moveTo>
                    <a:pt x="937260" y="0"/>
                  </a:moveTo>
                  <a:lnTo>
                    <a:pt x="2001989" y="0"/>
                  </a:lnTo>
                  <a:lnTo>
                    <a:pt x="1963825" y="79225"/>
                  </a:lnTo>
                  <a:lnTo>
                    <a:pt x="1892144" y="275070"/>
                  </a:lnTo>
                  <a:lnTo>
                    <a:pt x="958266" y="275070"/>
                  </a:lnTo>
                  <a:cubicBezTo>
                    <a:pt x="592549" y="275070"/>
                    <a:pt x="296076" y="571543"/>
                    <a:pt x="296076" y="937260"/>
                  </a:cubicBezTo>
                  <a:cubicBezTo>
                    <a:pt x="296076" y="1302977"/>
                    <a:pt x="592549" y="1599450"/>
                    <a:pt x="958266" y="1599450"/>
                  </a:cubicBezTo>
                  <a:lnTo>
                    <a:pt x="1892144" y="1599450"/>
                  </a:lnTo>
                  <a:lnTo>
                    <a:pt x="1963825" y="1795295"/>
                  </a:lnTo>
                  <a:lnTo>
                    <a:pt x="2001989" y="1874520"/>
                  </a:lnTo>
                  <a:lnTo>
                    <a:pt x="937260" y="1874520"/>
                  </a:lnTo>
                  <a:cubicBezTo>
                    <a:pt x="419626" y="1874520"/>
                    <a:pt x="0" y="1454894"/>
                    <a:pt x="0" y="937260"/>
                  </a:cubicBezTo>
                  <a:cubicBezTo>
                    <a:pt x="0" y="419626"/>
                    <a:pt x="419626" y="0"/>
                    <a:pt x="937260" y="0"/>
                  </a:cubicBezTo>
                  <a:close/>
                </a:path>
              </a:pathLst>
            </a:custGeom>
            <a:solidFill>
              <a:schemeClr val="accent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6" name="任意多边形 115"/>
            <p:cNvSpPr/>
            <p:nvPr/>
          </p:nvSpPr>
          <p:spPr>
            <a:xfrm>
              <a:off x="8282046" y="4627866"/>
              <a:ext cx="858343" cy="648869"/>
            </a:xfrm>
            <a:custGeom>
              <a:avLst/>
              <a:gdLst>
                <a:gd name="connsiteX0" fmla="*/ 0 w 1767856"/>
                <a:gd name="connsiteY0" fmla="*/ 668208 h 1336418"/>
                <a:gd name="connsiteX1" fmla="*/ 0 w 1767856"/>
                <a:gd name="connsiteY1" fmla="*/ 668209 h 1336418"/>
                <a:gd name="connsiteX2" fmla="*/ 0 w 1767856"/>
                <a:gd name="connsiteY2" fmla="*/ 668209 h 1336418"/>
                <a:gd name="connsiteX3" fmla="*/ 668209 w 1767856"/>
                <a:gd name="connsiteY3" fmla="*/ 0 h 1336418"/>
                <a:gd name="connsiteX4" fmla="*/ 1730354 w 1767856"/>
                <a:gd name="connsiteY4" fmla="*/ 0 h 1336418"/>
                <a:gd name="connsiteX5" fmla="*/ 1705283 w 1767856"/>
                <a:gd name="connsiteY5" fmla="*/ 45922 h 1336418"/>
                <a:gd name="connsiteX6" fmla="*/ 1586450 w 1767856"/>
                <a:gd name="connsiteY6" fmla="*/ 633863 h 1336418"/>
                <a:gd name="connsiteX7" fmla="*/ 1705283 w 1767856"/>
                <a:gd name="connsiteY7" fmla="*/ 1221804 h 1336418"/>
                <a:gd name="connsiteX8" fmla="*/ 1767856 w 1767856"/>
                <a:gd name="connsiteY8" fmla="*/ 1336418 h 1336418"/>
                <a:gd name="connsiteX9" fmla="*/ 668209 w 1767856"/>
                <a:gd name="connsiteY9" fmla="*/ 1336417 h 1336418"/>
                <a:gd name="connsiteX10" fmla="*/ 13576 w 1767856"/>
                <a:gd name="connsiteY10" fmla="*/ 802876 h 1336418"/>
                <a:gd name="connsiteX11" fmla="*/ 0 w 1767856"/>
                <a:gd name="connsiteY11" fmla="*/ 668209 h 1336418"/>
                <a:gd name="connsiteX12" fmla="*/ 13576 w 1767856"/>
                <a:gd name="connsiteY12" fmla="*/ 533542 h 1336418"/>
                <a:gd name="connsiteX13" fmla="*/ 668209 w 1767856"/>
                <a:gd name="connsiteY13" fmla="*/ 0 h 1336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7856" h="1336418">
                  <a:moveTo>
                    <a:pt x="0" y="668208"/>
                  </a:moveTo>
                  <a:lnTo>
                    <a:pt x="0" y="668209"/>
                  </a:lnTo>
                  <a:lnTo>
                    <a:pt x="0" y="668209"/>
                  </a:lnTo>
                  <a:close/>
                  <a:moveTo>
                    <a:pt x="668209" y="0"/>
                  </a:moveTo>
                  <a:lnTo>
                    <a:pt x="1730354" y="0"/>
                  </a:lnTo>
                  <a:lnTo>
                    <a:pt x="1705283" y="45922"/>
                  </a:lnTo>
                  <a:cubicBezTo>
                    <a:pt x="1630258" y="213754"/>
                    <a:pt x="1586450" y="416077"/>
                    <a:pt x="1586450" y="633863"/>
                  </a:cubicBezTo>
                  <a:cubicBezTo>
                    <a:pt x="1586450" y="851650"/>
                    <a:pt x="1630258" y="1053973"/>
                    <a:pt x="1705283" y="1221804"/>
                  </a:cubicBezTo>
                  <a:lnTo>
                    <a:pt x="1767856" y="1336418"/>
                  </a:lnTo>
                  <a:lnTo>
                    <a:pt x="668209" y="1336417"/>
                  </a:lnTo>
                  <a:cubicBezTo>
                    <a:pt x="345297" y="1336417"/>
                    <a:pt x="75884" y="1107367"/>
                    <a:pt x="13576" y="802876"/>
                  </a:cubicBezTo>
                  <a:lnTo>
                    <a:pt x="0" y="668209"/>
                  </a:lnTo>
                  <a:lnTo>
                    <a:pt x="13576" y="533542"/>
                  </a:lnTo>
                  <a:cubicBezTo>
                    <a:pt x="75884" y="229050"/>
                    <a:pt x="345297" y="0"/>
                    <a:pt x="668209" y="0"/>
                  </a:cubicBezTo>
                  <a:close/>
                </a:path>
              </a:pathLst>
            </a:custGeom>
            <a:noFill/>
            <a:ln w="25400">
              <a:gradFill flip="none" rotWithShape="1">
                <a:gsLst>
                  <a:gs pos="0">
                    <a:schemeClr val="bg1"/>
                  </a:gs>
                  <a:gs pos="10000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7" name="任意多边形 116"/>
            <p:cNvSpPr/>
            <p:nvPr/>
          </p:nvSpPr>
          <p:spPr>
            <a:xfrm>
              <a:off x="8137290" y="4494734"/>
              <a:ext cx="1054230" cy="910133"/>
            </a:xfrm>
            <a:custGeom>
              <a:avLst/>
              <a:gdLst>
                <a:gd name="connsiteX0" fmla="*/ 0 w 2171307"/>
                <a:gd name="connsiteY0" fmla="*/ 937259 h 1874520"/>
                <a:gd name="connsiteX1" fmla="*/ 0 w 2171307"/>
                <a:gd name="connsiteY1" fmla="*/ 937260 h 1874520"/>
                <a:gd name="connsiteX2" fmla="*/ 0 w 2171307"/>
                <a:gd name="connsiteY2" fmla="*/ 937260 h 1874520"/>
                <a:gd name="connsiteX3" fmla="*/ 937260 w 2171307"/>
                <a:gd name="connsiteY3" fmla="*/ 0 h 1874520"/>
                <a:gd name="connsiteX4" fmla="*/ 1943266 w 2171307"/>
                <a:gd name="connsiteY4" fmla="*/ 0 h 1874520"/>
                <a:gd name="connsiteX5" fmla="*/ 2132157 w 2171307"/>
                <a:gd name="connsiteY5" fmla="*/ 19042 h 1874520"/>
                <a:gd name="connsiteX6" fmla="*/ 2171307 w 2171307"/>
                <a:gd name="connsiteY6" fmla="*/ 29109 h 1874520"/>
                <a:gd name="connsiteX7" fmla="*/ 2110954 w 2171307"/>
                <a:gd name="connsiteY7" fmla="*/ 149404 h 1874520"/>
                <a:gd name="connsiteX8" fmla="*/ 1945409 w 2171307"/>
                <a:gd name="connsiteY8" fmla="*/ 941063 h 1874520"/>
                <a:gd name="connsiteX9" fmla="*/ 2110954 w 2171307"/>
                <a:gd name="connsiteY9" fmla="*/ 1732723 h 1874520"/>
                <a:gd name="connsiteX10" fmla="*/ 2167927 w 2171307"/>
                <a:gd name="connsiteY10" fmla="*/ 1846281 h 1874520"/>
                <a:gd name="connsiteX11" fmla="*/ 2132156 w 2171307"/>
                <a:gd name="connsiteY11" fmla="*/ 1855478 h 1874520"/>
                <a:gd name="connsiteX12" fmla="*/ 1943265 w 2171307"/>
                <a:gd name="connsiteY12" fmla="*/ 1874520 h 1874520"/>
                <a:gd name="connsiteX13" fmla="*/ 937260 w 2171307"/>
                <a:gd name="connsiteY13" fmla="*/ 1874519 h 1874520"/>
                <a:gd name="connsiteX14" fmla="*/ 19042 w 2171307"/>
                <a:gd name="connsiteY14" fmla="*/ 1126150 h 1874520"/>
                <a:gd name="connsiteX15" fmla="*/ 0 w 2171307"/>
                <a:gd name="connsiteY15" fmla="*/ 937260 h 1874520"/>
                <a:gd name="connsiteX16" fmla="*/ 19042 w 2171307"/>
                <a:gd name="connsiteY16" fmla="*/ 748370 h 1874520"/>
                <a:gd name="connsiteX17" fmla="*/ 937260 w 2171307"/>
                <a:gd name="connsiteY17" fmla="*/ 0 h 187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1307" h="1874520">
                  <a:moveTo>
                    <a:pt x="0" y="937259"/>
                  </a:moveTo>
                  <a:lnTo>
                    <a:pt x="0" y="937260"/>
                  </a:lnTo>
                  <a:lnTo>
                    <a:pt x="0" y="937260"/>
                  </a:lnTo>
                  <a:close/>
                  <a:moveTo>
                    <a:pt x="937260" y="0"/>
                  </a:moveTo>
                  <a:lnTo>
                    <a:pt x="1943266" y="0"/>
                  </a:lnTo>
                  <a:cubicBezTo>
                    <a:pt x="2007971" y="0"/>
                    <a:pt x="2071143" y="6557"/>
                    <a:pt x="2132157" y="19042"/>
                  </a:cubicBezTo>
                  <a:lnTo>
                    <a:pt x="2171307" y="29109"/>
                  </a:lnTo>
                  <a:lnTo>
                    <a:pt x="2110954" y="149404"/>
                  </a:lnTo>
                  <a:cubicBezTo>
                    <a:pt x="2005379" y="384735"/>
                    <a:pt x="1945409" y="654419"/>
                    <a:pt x="1945409" y="941063"/>
                  </a:cubicBezTo>
                  <a:cubicBezTo>
                    <a:pt x="1945409" y="1227708"/>
                    <a:pt x="2005379" y="1497391"/>
                    <a:pt x="2110954" y="1732723"/>
                  </a:cubicBezTo>
                  <a:lnTo>
                    <a:pt x="2167927" y="1846281"/>
                  </a:lnTo>
                  <a:lnTo>
                    <a:pt x="2132156" y="1855478"/>
                  </a:lnTo>
                  <a:cubicBezTo>
                    <a:pt x="2071142" y="1867963"/>
                    <a:pt x="2007970" y="1874520"/>
                    <a:pt x="1943265" y="1874520"/>
                  </a:cubicBezTo>
                  <a:lnTo>
                    <a:pt x="937260" y="1874519"/>
                  </a:lnTo>
                  <a:cubicBezTo>
                    <a:pt x="484330" y="1874519"/>
                    <a:pt x="106438" y="1553243"/>
                    <a:pt x="19042" y="1126150"/>
                  </a:cubicBezTo>
                  <a:lnTo>
                    <a:pt x="0" y="937260"/>
                  </a:lnTo>
                  <a:lnTo>
                    <a:pt x="19042" y="748370"/>
                  </a:lnTo>
                  <a:cubicBezTo>
                    <a:pt x="106438" y="321276"/>
                    <a:pt x="484330" y="0"/>
                    <a:pt x="937260" y="0"/>
                  </a:cubicBezTo>
                  <a:close/>
                </a:path>
              </a:pathLst>
            </a:custGeom>
            <a:noFill/>
            <a:ln w="25400">
              <a:gradFill flip="none" rotWithShape="1">
                <a:gsLst>
                  <a:gs pos="0">
                    <a:schemeClr val="bg1">
                      <a:lumMod val="6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6" name="文本框 91"/>
            <p:cNvSpPr txBox="1"/>
            <p:nvPr/>
          </p:nvSpPr>
          <p:spPr>
            <a:xfrm>
              <a:off x="8386115" y="4713773"/>
              <a:ext cx="589411" cy="472455"/>
            </a:xfrm>
            <a:prstGeom prst="rect">
              <a:avLst/>
            </a:prstGeom>
            <a:noFill/>
          </p:spPr>
          <p:txBody>
            <a:bodyPr wrap="square" rtlCol="0">
              <a:spAutoFit/>
            </a:bodyPr>
            <a:lstStyle>
              <a:defPPr>
                <a:defRPr lang="zh-CN"/>
              </a:defPPr>
              <a:lvl1pPr>
                <a:defRPr sz="2500">
                  <a:solidFill>
                    <a:srgbClr val="FF9A05"/>
                  </a:solidFill>
                  <a:latin typeface="Impact" panose="020B0806030902050204" pitchFamily="34" charset="0"/>
                  <a:ea typeface="时尚中黑简体" panose="01010104010101010101" pitchFamily="2" charset="-122"/>
                </a:defRPr>
              </a:lvl1pPr>
            </a:lstStyle>
            <a:p>
              <a:r>
                <a:rPr lang="en-US" altLang="zh-CN" sz="2635" dirty="0">
                  <a:solidFill>
                    <a:schemeClr val="accent6"/>
                  </a:solidFill>
                  <a:latin typeface="Arial" panose="020B0604020202020204" pitchFamily="34" charset="0"/>
                  <a:ea typeface="微软雅黑" panose="020B0503020204020204" pitchFamily="34" charset="-122"/>
                  <a:sym typeface="Arial" panose="020B0604020202020204" pitchFamily="34" charset="0"/>
                </a:rPr>
                <a:t>06</a:t>
              </a:r>
              <a:endParaRPr lang="zh-CN" altLang="en-US" sz="2635" dirty="0">
                <a:solidFill>
                  <a:schemeClr val="accent6"/>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 name="任意多边形 1"/>
          <p:cNvSpPr/>
          <p:nvPr/>
        </p:nvSpPr>
        <p:spPr>
          <a:xfrm>
            <a:off x="1928444" y="1845715"/>
            <a:ext cx="1982163" cy="1435052"/>
          </a:xfrm>
          <a:custGeom>
            <a:avLst/>
            <a:gdLst>
              <a:gd name="connsiteX0" fmla="*/ 0 w 3944999"/>
              <a:gd name="connsiteY0" fmla="*/ 2381339 h 2803197"/>
              <a:gd name="connsiteX1" fmla="*/ 3944999 w 3944999"/>
              <a:gd name="connsiteY1" fmla="*/ 2381339 h 2803197"/>
              <a:gd name="connsiteX2" fmla="*/ 3910802 w 3944999"/>
              <a:gd name="connsiteY2" fmla="*/ 2452327 h 2803197"/>
              <a:gd name="connsiteX3" fmla="*/ 3800387 w 3944999"/>
              <a:gd name="connsiteY3" fmla="*/ 2634076 h 2803197"/>
              <a:gd name="connsiteX4" fmla="*/ 3673920 w 3944999"/>
              <a:gd name="connsiteY4" fmla="*/ 2803197 h 2803197"/>
              <a:gd name="connsiteX5" fmla="*/ 271078 w 3944999"/>
              <a:gd name="connsiteY5" fmla="*/ 2803197 h 2803197"/>
              <a:gd name="connsiteX6" fmla="*/ 144612 w 3944999"/>
              <a:gd name="connsiteY6" fmla="*/ 2634076 h 2803197"/>
              <a:gd name="connsiteX7" fmla="*/ 34196 w 3944999"/>
              <a:gd name="connsiteY7" fmla="*/ 2452327 h 2803197"/>
              <a:gd name="connsiteX8" fmla="*/ 271079 w 3944999"/>
              <a:gd name="connsiteY8" fmla="*/ 0 h 2803197"/>
              <a:gd name="connsiteX9" fmla="*/ 3673920 w 3944999"/>
              <a:gd name="connsiteY9" fmla="*/ 0 h 2803197"/>
              <a:gd name="connsiteX10" fmla="*/ 3800387 w 3944999"/>
              <a:gd name="connsiteY10" fmla="*/ 169122 h 2803197"/>
              <a:gd name="connsiteX11" fmla="*/ 3910802 w 3944999"/>
              <a:gd name="connsiteY11" fmla="*/ 350872 h 2803197"/>
              <a:gd name="connsiteX12" fmla="*/ 3944998 w 3944999"/>
              <a:gd name="connsiteY12" fmla="*/ 421857 h 2803197"/>
              <a:gd name="connsiteX13" fmla="*/ 1 w 3944999"/>
              <a:gd name="connsiteY13" fmla="*/ 421857 h 2803197"/>
              <a:gd name="connsiteX14" fmla="*/ 34196 w 3944999"/>
              <a:gd name="connsiteY14" fmla="*/ 350872 h 2803197"/>
              <a:gd name="connsiteX15" fmla="*/ 144612 w 3944999"/>
              <a:gd name="connsiteY15" fmla="*/ 169122 h 280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4999" h="2803197">
                <a:moveTo>
                  <a:pt x="0" y="2381339"/>
                </a:moveTo>
                <a:lnTo>
                  <a:pt x="3944999" y="2381339"/>
                </a:lnTo>
                <a:lnTo>
                  <a:pt x="3910802" y="2452327"/>
                </a:lnTo>
                <a:cubicBezTo>
                  <a:pt x="3876867" y="2514795"/>
                  <a:pt x="3840000" y="2575440"/>
                  <a:pt x="3800387" y="2634076"/>
                </a:cubicBezTo>
                <a:lnTo>
                  <a:pt x="3673920" y="2803197"/>
                </a:lnTo>
                <a:lnTo>
                  <a:pt x="271078" y="2803197"/>
                </a:lnTo>
                <a:lnTo>
                  <a:pt x="144612" y="2634076"/>
                </a:lnTo>
                <a:cubicBezTo>
                  <a:pt x="104998" y="2575440"/>
                  <a:pt x="68131" y="2514795"/>
                  <a:pt x="34196" y="2452327"/>
                </a:cubicBezTo>
                <a:close/>
                <a:moveTo>
                  <a:pt x="271079" y="0"/>
                </a:moveTo>
                <a:lnTo>
                  <a:pt x="3673920" y="0"/>
                </a:lnTo>
                <a:lnTo>
                  <a:pt x="3800387" y="169122"/>
                </a:lnTo>
                <a:cubicBezTo>
                  <a:pt x="3840000" y="227758"/>
                  <a:pt x="3876867" y="288403"/>
                  <a:pt x="3910802" y="350872"/>
                </a:cubicBezTo>
                <a:lnTo>
                  <a:pt x="3944998" y="421857"/>
                </a:lnTo>
                <a:lnTo>
                  <a:pt x="1" y="421857"/>
                </a:lnTo>
                <a:lnTo>
                  <a:pt x="34196" y="350872"/>
                </a:lnTo>
                <a:cubicBezTo>
                  <a:pt x="68131" y="288403"/>
                  <a:pt x="104998" y="227758"/>
                  <a:pt x="144612" y="169122"/>
                </a:cubicBezTo>
                <a:close/>
              </a:path>
            </a:pathLst>
          </a:cu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4" name="组合 33"/>
          <p:cNvGrpSpPr/>
          <p:nvPr/>
        </p:nvGrpSpPr>
        <p:grpSpPr>
          <a:xfrm>
            <a:off x="1790632" y="1434755"/>
            <a:ext cx="2257785" cy="2256971"/>
            <a:chOff x="1697322" y="1360750"/>
            <a:chExt cx="2140553" cy="2140556"/>
          </a:xfrm>
        </p:grpSpPr>
        <p:sp>
          <p:nvSpPr>
            <p:cNvPr id="8" name="任意多边形 7"/>
            <p:cNvSpPr/>
            <p:nvPr/>
          </p:nvSpPr>
          <p:spPr>
            <a:xfrm>
              <a:off x="1697322" y="1360750"/>
              <a:ext cx="2140553" cy="2140556"/>
            </a:xfrm>
            <a:custGeom>
              <a:avLst/>
              <a:gdLst>
                <a:gd name="connsiteX0" fmla="*/ 2204357 w 4408714"/>
                <a:gd name="connsiteY0" fmla="*/ 269100 h 4408714"/>
                <a:gd name="connsiteX1" fmla="*/ 269100 w 4408714"/>
                <a:gd name="connsiteY1" fmla="*/ 2204357 h 4408714"/>
                <a:gd name="connsiteX2" fmla="*/ 2204357 w 4408714"/>
                <a:gd name="connsiteY2" fmla="*/ 4139614 h 4408714"/>
                <a:gd name="connsiteX3" fmla="*/ 4139614 w 4408714"/>
                <a:gd name="connsiteY3" fmla="*/ 2204357 h 4408714"/>
                <a:gd name="connsiteX4" fmla="*/ 2204357 w 4408714"/>
                <a:gd name="connsiteY4" fmla="*/ 269100 h 4408714"/>
                <a:gd name="connsiteX5" fmla="*/ 2204357 w 4408714"/>
                <a:gd name="connsiteY5" fmla="*/ 0 h 4408714"/>
                <a:gd name="connsiteX6" fmla="*/ 4408714 w 4408714"/>
                <a:gd name="connsiteY6" fmla="*/ 2204357 h 4408714"/>
                <a:gd name="connsiteX7" fmla="*/ 2204357 w 4408714"/>
                <a:gd name="connsiteY7" fmla="*/ 4408714 h 4408714"/>
                <a:gd name="connsiteX8" fmla="*/ 0 w 4408714"/>
                <a:gd name="connsiteY8" fmla="*/ 2204357 h 4408714"/>
                <a:gd name="connsiteX9" fmla="*/ 2204357 w 4408714"/>
                <a:gd name="connsiteY9" fmla="*/ 0 h 440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8714" h="4408714">
                  <a:moveTo>
                    <a:pt x="2204357" y="269100"/>
                  </a:moveTo>
                  <a:cubicBezTo>
                    <a:pt x="1135544" y="269100"/>
                    <a:pt x="269100" y="1135544"/>
                    <a:pt x="269100" y="2204357"/>
                  </a:cubicBezTo>
                  <a:cubicBezTo>
                    <a:pt x="269100" y="3273170"/>
                    <a:pt x="1135544" y="4139614"/>
                    <a:pt x="2204357" y="4139614"/>
                  </a:cubicBezTo>
                  <a:cubicBezTo>
                    <a:pt x="3273170" y="4139614"/>
                    <a:pt x="4139614" y="3273170"/>
                    <a:pt x="4139614" y="2204357"/>
                  </a:cubicBezTo>
                  <a:cubicBezTo>
                    <a:pt x="4139614" y="1135544"/>
                    <a:pt x="3273170" y="269100"/>
                    <a:pt x="2204357" y="269100"/>
                  </a:cubicBezTo>
                  <a:close/>
                  <a:moveTo>
                    <a:pt x="2204357" y="0"/>
                  </a:moveTo>
                  <a:cubicBezTo>
                    <a:pt x="3421790" y="0"/>
                    <a:pt x="4408714" y="986924"/>
                    <a:pt x="4408714" y="2204357"/>
                  </a:cubicBezTo>
                  <a:cubicBezTo>
                    <a:pt x="4408714" y="3421790"/>
                    <a:pt x="3421790" y="4408714"/>
                    <a:pt x="2204357" y="4408714"/>
                  </a:cubicBezTo>
                  <a:cubicBezTo>
                    <a:pt x="986924" y="4408714"/>
                    <a:pt x="0" y="3421790"/>
                    <a:pt x="0" y="2204357"/>
                  </a:cubicBezTo>
                  <a:cubicBezTo>
                    <a:pt x="0" y="986924"/>
                    <a:pt x="986924" y="0"/>
                    <a:pt x="2204357" y="0"/>
                  </a:cubicBezTo>
                  <a:close/>
                </a:path>
              </a:pathLst>
            </a:custGeom>
            <a:gradFill>
              <a:gsLst>
                <a:gs pos="0">
                  <a:schemeClr val="bg1">
                    <a:lumMod val="95000"/>
                  </a:schemeClr>
                </a:gs>
                <a:gs pos="100000">
                  <a:schemeClr val="bg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任意多边形 8"/>
            <p:cNvSpPr/>
            <p:nvPr/>
          </p:nvSpPr>
          <p:spPr>
            <a:xfrm>
              <a:off x="1697322" y="1360750"/>
              <a:ext cx="2140553" cy="2140556"/>
            </a:xfrm>
            <a:custGeom>
              <a:avLst/>
              <a:gdLst>
                <a:gd name="connsiteX0" fmla="*/ 2204357 w 4408714"/>
                <a:gd name="connsiteY0" fmla="*/ 0 h 4408714"/>
                <a:gd name="connsiteX1" fmla="*/ 4408714 w 4408714"/>
                <a:gd name="connsiteY1" fmla="*/ 2204357 h 4408714"/>
                <a:gd name="connsiteX2" fmla="*/ 2204357 w 4408714"/>
                <a:gd name="connsiteY2" fmla="*/ 4408714 h 4408714"/>
                <a:gd name="connsiteX3" fmla="*/ 0 w 4408714"/>
                <a:gd name="connsiteY3" fmla="*/ 2204357 h 4408714"/>
                <a:gd name="connsiteX4" fmla="*/ 2204357 w 4408714"/>
                <a:gd name="connsiteY4" fmla="*/ 0 h 4408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8714" h="4408714">
                  <a:moveTo>
                    <a:pt x="2204357" y="0"/>
                  </a:moveTo>
                  <a:cubicBezTo>
                    <a:pt x="3421790" y="0"/>
                    <a:pt x="4408714" y="986924"/>
                    <a:pt x="4408714" y="2204357"/>
                  </a:cubicBezTo>
                  <a:cubicBezTo>
                    <a:pt x="4408714" y="3421790"/>
                    <a:pt x="3421790" y="4408714"/>
                    <a:pt x="2204357" y="4408714"/>
                  </a:cubicBezTo>
                  <a:cubicBezTo>
                    <a:pt x="986924" y="4408714"/>
                    <a:pt x="0" y="3421790"/>
                    <a:pt x="0" y="2204357"/>
                  </a:cubicBezTo>
                  <a:cubicBezTo>
                    <a:pt x="0" y="986924"/>
                    <a:pt x="986924" y="0"/>
                    <a:pt x="2204357" y="0"/>
                  </a:cubicBezTo>
                  <a:close/>
                </a:path>
              </a:pathLst>
            </a:custGeom>
            <a:noFill/>
            <a:ln w="38100">
              <a:gradFill flip="none" rotWithShape="1">
                <a:gsLst>
                  <a:gs pos="0">
                    <a:schemeClr val="bg1"/>
                  </a:gs>
                  <a:gs pos="10000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椭圆 9"/>
            <p:cNvSpPr/>
            <p:nvPr/>
          </p:nvSpPr>
          <p:spPr>
            <a:xfrm>
              <a:off x="1824517" y="1491406"/>
              <a:ext cx="1879242" cy="1879245"/>
            </a:xfrm>
            <a:prstGeom prst="ellipse">
              <a:avLst/>
            </a:prstGeom>
            <a:noFill/>
            <a:ln w="38100">
              <a:gradFill flip="none" rotWithShape="1">
                <a:gsLst>
                  <a:gs pos="100000">
                    <a:schemeClr val="bg1"/>
                  </a:gs>
                  <a:gs pos="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3" name="任意多边形 12"/>
          <p:cNvSpPr/>
          <p:nvPr/>
        </p:nvSpPr>
        <p:spPr>
          <a:xfrm>
            <a:off x="5752483" y="1845715"/>
            <a:ext cx="1982162" cy="1435052"/>
          </a:xfrm>
          <a:custGeom>
            <a:avLst/>
            <a:gdLst>
              <a:gd name="connsiteX0" fmla="*/ 0 w 3944999"/>
              <a:gd name="connsiteY0" fmla="*/ 2381339 h 2803197"/>
              <a:gd name="connsiteX1" fmla="*/ 3944999 w 3944999"/>
              <a:gd name="connsiteY1" fmla="*/ 2381339 h 2803197"/>
              <a:gd name="connsiteX2" fmla="*/ 3910802 w 3944999"/>
              <a:gd name="connsiteY2" fmla="*/ 2452327 h 2803197"/>
              <a:gd name="connsiteX3" fmla="*/ 3800387 w 3944999"/>
              <a:gd name="connsiteY3" fmla="*/ 2634076 h 2803197"/>
              <a:gd name="connsiteX4" fmla="*/ 3673920 w 3944999"/>
              <a:gd name="connsiteY4" fmla="*/ 2803197 h 2803197"/>
              <a:gd name="connsiteX5" fmla="*/ 271078 w 3944999"/>
              <a:gd name="connsiteY5" fmla="*/ 2803197 h 2803197"/>
              <a:gd name="connsiteX6" fmla="*/ 144612 w 3944999"/>
              <a:gd name="connsiteY6" fmla="*/ 2634076 h 2803197"/>
              <a:gd name="connsiteX7" fmla="*/ 34196 w 3944999"/>
              <a:gd name="connsiteY7" fmla="*/ 2452327 h 2803197"/>
              <a:gd name="connsiteX8" fmla="*/ 271079 w 3944999"/>
              <a:gd name="connsiteY8" fmla="*/ 0 h 2803197"/>
              <a:gd name="connsiteX9" fmla="*/ 3673920 w 3944999"/>
              <a:gd name="connsiteY9" fmla="*/ 0 h 2803197"/>
              <a:gd name="connsiteX10" fmla="*/ 3800387 w 3944999"/>
              <a:gd name="connsiteY10" fmla="*/ 169122 h 2803197"/>
              <a:gd name="connsiteX11" fmla="*/ 3910802 w 3944999"/>
              <a:gd name="connsiteY11" fmla="*/ 350872 h 2803197"/>
              <a:gd name="connsiteX12" fmla="*/ 3944998 w 3944999"/>
              <a:gd name="connsiteY12" fmla="*/ 421857 h 2803197"/>
              <a:gd name="connsiteX13" fmla="*/ 1 w 3944999"/>
              <a:gd name="connsiteY13" fmla="*/ 421857 h 2803197"/>
              <a:gd name="connsiteX14" fmla="*/ 34196 w 3944999"/>
              <a:gd name="connsiteY14" fmla="*/ 350872 h 2803197"/>
              <a:gd name="connsiteX15" fmla="*/ 144612 w 3944999"/>
              <a:gd name="connsiteY15" fmla="*/ 169122 h 280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4999" h="2803197">
                <a:moveTo>
                  <a:pt x="0" y="2381339"/>
                </a:moveTo>
                <a:lnTo>
                  <a:pt x="3944999" y="2381339"/>
                </a:lnTo>
                <a:lnTo>
                  <a:pt x="3910802" y="2452327"/>
                </a:lnTo>
                <a:cubicBezTo>
                  <a:pt x="3876867" y="2514795"/>
                  <a:pt x="3840000" y="2575440"/>
                  <a:pt x="3800387" y="2634076"/>
                </a:cubicBezTo>
                <a:lnTo>
                  <a:pt x="3673920" y="2803197"/>
                </a:lnTo>
                <a:lnTo>
                  <a:pt x="271078" y="2803197"/>
                </a:lnTo>
                <a:lnTo>
                  <a:pt x="144612" y="2634076"/>
                </a:lnTo>
                <a:cubicBezTo>
                  <a:pt x="104998" y="2575440"/>
                  <a:pt x="68131" y="2514795"/>
                  <a:pt x="34196" y="2452327"/>
                </a:cubicBezTo>
                <a:close/>
                <a:moveTo>
                  <a:pt x="271079" y="0"/>
                </a:moveTo>
                <a:lnTo>
                  <a:pt x="3673920" y="0"/>
                </a:lnTo>
                <a:lnTo>
                  <a:pt x="3800387" y="169122"/>
                </a:lnTo>
                <a:cubicBezTo>
                  <a:pt x="3840000" y="227758"/>
                  <a:pt x="3876867" y="288403"/>
                  <a:pt x="3910802" y="350872"/>
                </a:cubicBezTo>
                <a:lnTo>
                  <a:pt x="3944998" y="421857"/>
                </a:lnTo>
                <a:lnTo>
                  <a:pt x="1" y="421857"/>
                </a:lnTo>
                <a:lnTo>
                  <a:pt x="34196" y="350872"/>
                </a:lnTo>
                <a:cubicBezTo>
                  <a:pt x="68131" y="288403"/>
                  <a:pt x="104998" y="227758"/>
                  <a:pt x="144612" y="169122"/>
                </a:cubicBezTo>
                <a:close/>
              </a:path>
            </a:pathLst>
          </a:custGeom>
          <a:solidFill>
            <a:schemeClr val="accent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8" name="组合 17"/>
          <p:cNvGrpSpPr/>
          <p:nvPr/>
        </p:nvGrpSpPr>
        <p:grpSpPr>
          <a:xfrm>
            <a:off x="5614671" y="1434755"/>
            <a:ext cx="2257785" cy="2256971"/>
            <a:chOff x="4234767" y="424542"/>
            <a:chExt cx="4408714" cy="4408714"/>
          </a:xfrm>
          <a:effectLst>
            <a:outerShdw blurRad="203200" dist="63500" dir="2700000" algn="tl" rotWithShape="0">
              <a:prstClr val="black">
                <a:alpha val="40000"/>
              </a:prstClr>
            </a:outerShdw>
          </a:effectLst>
        </p:grpSpPr>
        <p:sp>
          <p:nvSpPr>
            <p:cNvPr id="20" name="任意多边形 19"/>
            <p:cNvSpPr/>
            <p:nvPr/>
          </p:nvSpPr>
          <p:spPr>
            <a:xfrm>
              <a:off x="4234767" y="424542"/>
              <a:ext cx="4408714" cy="4408714"/>
            </a:xfrm>
            <a:custGeom>
              <a:avLst/>
              <a:gdLst>
                <a:gd name="connsiteX0" fmla="*/ 2204357 w 4408714"/>
                <a:gd name="connsiteY0" fmla="*/ 269100 h 4408714"/>
                <a:gd name="connsiteX1" fmla="*/ 269100 w 4408714"/>
                <a:gd name="connsiteY1" fmla="*/ 2204357 h 4408714"/>
                <a:gd name="connsiteX2" fmla="*/ 2204357 w 4408714"/>
                <a:gd name="connsiteY2" fmla="*/ 4139614 h 4408714"/>
                <a:gd name="connsiteX3" fmla="*/ 4139614 w 4408714"/>
                <a:gd name="connsiteY3" fmla="*/ 2204357 h 4408714"/>
                <a:gd name="connsiteX4" fmla="*/ 2204357 w 4408714"/>
                <a:gd name="connsiteY4" fmla="*/ 269100 h 4408714"/>
                <a:gd name="connsiteX5" fmla="*/ 2204357 w 4408714"/>
                <a:gd name="connsiteY5" fmla="*/ 0 h 4408714"/>
                <a:gd name="connsiteX6" fmla="*/ 4408714 w 4408714"/>
                <a:gd name="connsiteY6" fmla="*/ 2204357 h 4408714"/>
                <a:gd name="connsiteX7" fmla="*/ 2204357 w 4408714"/>
                <a:gd name="connsiteY7" fmla="*/ 4408714 h 4408714"/>
                <a:gd name="connsiteX8" fmla="*/ 0 w 4408714"/>
                <a:gd name="connsiteY8" fmla="*/ 2204357 h 4408714"/>
                <a:gd name="connsiteX9" fmla="*/ 2204357 w 4408714"/>
                <a:gd name="connsiteY9" fmla="*/ 0 h 440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8714" h="4408714">
                  <a:moveTo>
                    <a:pt x="2204357" y="269100"/>
                  </a:moveTo>
                  <a:cubicBezTo>
                    <a:pt x="1135544" y="269100"/>
                    <a:pt x="269100" y="1135544"/>
                    <a:pt x="269100" y="2204357"/>
                  </a:cubicBezTo>
                  <a:cubicBezTo>
                    <a:pt x="269100" y="3273170"/>
                    <a:pt x="1135544" y="4139614"/>
                    <a:pt x="2204357" y="4139614"/>
                  </a:cubicBezTo>
                  <a:cubicBezTo>
                    <a:pt x="3273170" y="4139614"/>
                    <a:pt x="4139614" y="3273170"/>
                    <a:pt x="4139614" y="2204357"/>
                  </a:cubicBezTo>
                  <a:cubicBezTo>
                    <a:pt x="4139614" y="1135544"/>
                    <a:pt x="3273170" y="269100"/>
                    <a:pt x="2204357" y="269100"/>
                  </a:cubicBezTo>
                  <a:close/>
                  <a:moveTo>
                    <a:pt x="2204357" y="0"/>
                  </a:moveTo>
                  <a:cubicBezTo>
                    <a:pt x="3421790" y="0"/>
                    <a:pt x="4408714" y="986924"/>
                    <a:pt x="4408714" y="2204357"/>
                  </a:cubicBezTo>
                  <a:cubicBezTo>
                    <a:pt x="4408714" y="3421790"/>
                    <a:pt x="3421790" y="4408714"/>
                    <a:pt x="2204357" y="4408714"/>
                  </a:cubicBezTo>
                  <a:cubicBezTo>
                    <a:pt x="986924" y="4408714"/>
                    <a:pt x="0" y="3421790"/>
                    <a:pt x="0" y="2204357"/>
                  </a:cubicBezTo>
                  <a:cubicBezTo>
                    <a:pt x="0" y="986924"/>
                    <a:pt x="986924" y="0"/>
                    <a:pt x="2204357" y="0"/>
                  </a:cubicBezTo>
                  <a:close/>
                </a:path>
              </a:pathLst>
            </a:custGeom>
            <a:gradFill>
              <a:gsLst>
                <a:gs pos="0">
                  <a:schemeClr val="bg1">
                    <a:lumMod val="95000"/>
                  </a:schemeClr>
                </a:gs>
                <a:gs pos="100000">
                  <a:schemeClr val="bg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任意多边形 20"/>
            <p:cNvSpPr/>
            <p:nvPr/>
          </p:nvSpPr>
          <p:spPr>
            <a:xfrm>
              <a:off x="4234767" y="424542"/>
              <a:ext cx="4408714" cy="4408714"/>
            </a:xfrm>
            <a:custGeom>
              <a:avLst/>
              <a:gdLst>
                <a:gd name="connsiteX0" fmla="*/ 2204357 w 4408714"/>
                <a:gd name="connsiteY0" fmla="*/ 0 h 4408714"/>
                <a:gd name="connsiteX1" fmla="*/ 4408714 w 4408714"/>
                <a:gd name="connsiteY1" fmla="*/ 2204357 h 4408714"/>
                <a:gd name="connsiteX2" fmla="*/ 2204357 w 4408714"/>
                <a:gd name="connsiteY2" fmla="*/ 4408714 h 4408714"/>
                <a:gd name="connsiteX3" fmla="*/ 0 w 4408714"/>
                <a:gd name="connsiteY3" fmla="*/ 2204357 h 4408714"/>
                <a:gd name="connsiteX4" fmla="*/ 2204357 w 4408714"/>
                <a:gd name="connsiteY4" fmla="*/ 0 h 4408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8714" h="4408714">
                  <a:moveTo>
                    <a:pt x="2204357" y="0"/>
                  </a:moveTo>
                  <a:cubicBezTo>
                    <a:pt x="3421790" y="0"/>
                    <a:pt x="4408714" y="986924"/>
                    <a:pt x="4408714" y="2204357"/>
                  </a:cubicBezTo>
                  <a:cubicBezTo>
                    <a:pt x="4408714" y="3421790"/>
                    <a:pt x="3421790" y="4408714"/>
                    <a:pt x="2204357" y="4408714"/>
                  </a:cubicBezTo>
                  <a:cubicBezTo>
                    <a:pt x="986924" y="4408714"/>
                    <a:pt x="0" y="3421790"/>
                    <a:pt x="0" y="2204357"/>
                  </a:cubicBezTo>
                  <a:cubicBezTo>
                    <a:pt x="0" y="986924"/>
                    <a:pt x="986924" y="0"/>
                    <a:pt x="2204357" y="0"/>
                  </a:cubicBezTo>
                  <a:close/>
                </a:path>
              </a:pathLst>
            </a:custGeom>
            <a:noFill/>
            <a:ln w="38100">
              <a:gradFill flip="none" rotWithShape="1">
                <a:gsLst>
                  <a:gs pos="0">
                    <a:schemeClr val="bg1"/>
                  </a:gs>
                  <a:gs pos="10000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椭圆 21"/>
            <p:cNvSpPr/>
            <p:nvPr/>
          </p:nvSpPr>
          <p:spPr>
            <a:xfrm>
              <a:off x="4496739" y="693642"/>
              <a:ext cx="3870514" cy="3870514"/>
            </a:xfrm>
            <a:prstGeom prst="ellipse">
              <a:avLst/>
            </a:prstGeom>
            <a:noFill/>
            <a:ln w="38100">
              <a:gradFill flip="none" rotWithShape="1">
                <a:gsLst>
                  <a:gs pos="100000">
                    <a:schemeClr val="bg1"/>
                  </a:gs>
                  <a:gs pos="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4" name="任意多边形 23"/>
          <p:cNvSpPr/>
          <p:nvPr/>
        </p:nvSpPr>
        <p:spPr>
          <a:xfrm>
            <a:off x="9626017" y="1846239"/>
            <a:ext cx="1982162" cy="1435052"/>
          </a:xfrm>
          <a:custGeom>
            <a:avLst/>
            <a:gdLst>
              <a:gd name="connsiteX0" fmla="*/ 0 w 3944999"/>
              <a:gd name="connsiteY0" fmla="*/ 2381339 h 2803197"/>
              <a:gd name="connsiteX1" fmla="*/ 3944999 w 3944999"/>
              <a:gd name="connsiteY1" fmla="*/ 2381339 h 2803197"/>
              <a:gd name="connsiteX2" fmla="*/ 3910802 w 3944999"/>
              <a:gd name="connsiteY2" fmla="*/ 2452327 h 2803197"/>
              <a:gd name="connsiteX3" fmla="*/ 3800387 w 3944999"/>
              <a:gd name="connsiteY3" fmla="*/ 2634076 h 2803197"/>
              <a:gd name="connsiteX4" fmla="*/ 3673920 w 3944999"/>
              <a:gd name="connsiteY4" fmla="*/ 2803197 h 2803197"/>
              <a:gd name="connsiteX5" fmla="*/ 271078 w 3944999"/>
              <a:gd name="connsiteY5" fmla="*/ 2803197 h 2803197"/>
              <a:gd name="connsiteX6" fmla="*/ 144612 w 3944999"/>
              <a:gd name="connsiteY6" fmla="*/ 2634076 h 2803197"/>
              <a:gd name="connsiteX7" fmla="*/ 34196 w 3944999"/>
              <a:gd name="connsiteY7" fmla="*/ 2452327 h 2803197"/>
              <a:gd name="connsiteX8" fmla="*/ 271079 w 3944999"/>
              <a:gd name="connsiteY8" fmla="*/ 0 h 2803197"/>
              <a:gd name="connsiteX9" fmla="*/ 3673920 w 3944999"/>
              <a:gd name="connsiteY9" fmla="*/ 0 h 2803197"/>
              <a:gd name="connsiteX10" fmla="*/ 3800387 w 3944999"/>
              <a:gd name="connsiteY10" fmla="*/ 169122 h 2803197"/>
              <a:gd name="connsiteX11" fmla="*/ 3910802 w 3944999"/>
              <a:gd name="connsiteY11" fmla="*/ 350872 h 2803197"/>
              <a:gd name="connsiteX12" fmla="*/ 3944998 w 3944999"/>
              <a:gd name="connsiteY12" fmla="*/ 421857 h 2803197"/>
              <a:gd name="connsiteX13" fmla="*/ 1 w 3944999"/>
              <a:gd name="connsiteY13" fmla="*/ 421857 h 2803197"/>
              <a:gd name="connsiteX14" fmla="*/ 34196 w 3944999"/>
              <a:gd name="connsiteY14" fmla="*/ 350872 h 2803197"/>
              <a:gd name="connsiteX15" fmla="*/ 144612 w 3944999"/>
              <a:gd name="connsiteY15" fmla="*/ 169122 h 280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4999" h="2803197">
                <a:moveTo>
                  <a:pt x="0" y="2381339"/>
                </a:moveTo>
                <a:lnTo>
                  <a:pt x="3944999" y="2381339"/>
                </a:lnTo>
                <a:lnTo>
                  <a:pt x="3910802" y="2452327"/>
                </a:lnTo>
                <a:cubicBezTo>
                  <a:pt x="3876867" y="2514795"/>
                  <a:pt x="3840000" y="2575440"/>
                  <a:pt x="3800387" y="2634076"/>
                </a:cubicBezTo>
                <a:lnTo>
                  <a:pt x="3673920" y="2803197"/>
                </a:lnTo>
                <a:lnTo>
                  <a:pt x="271078" y="2803197"/>
                </a:lnTo>
                <a:lnTo>
                  <a:pt x="144612" y="2634076"/>
                </a:lnTo>
                <a:cubicBezTo>
                  <a:pt x="104998" y="2575440"/>
                  <a:pt x="68131" y="2514795"/>
                  <a:pt x="34196" y="2452327"/>
                </a:cubicBezTo>
                <a:close/>
                <a:moveTo>
                  <a:pt x="271079" y="0"/>
                </a:moveTo>
                <a:lnTo>
                  <a:pt x="3673920" y="0"/>
                </a:lnTo>
                <a:lnTo>
                  <a:pt x="3800387" y="169122"/>
                </a:lnTo>
                <a:cubicBezTo>
                  <a:pt x="3840000" y="227758"/>
                  <a:pt x="3876867" y="288403"/>
                  <a:pt x="3910802" y="350872"/>
                </a:cubicBezTo>
                <a:lnTo>
                  <a:pt x="3944998" y="421857"/>
                </a:lnTo>
                <a:lnTo>
                  <a:pt x="1" y="421857"/>
                </a:lnTo>
                <a:lnTo>
                  <a:pt x="34196" y="350872"/>
                </a:lnTo>
                <a:cubicBezTo>
                  <a:pt x="68131" y="288403"/>
                  <a:pt x="104998" y="227758"/>
                  <a:pt x="144612" y="169122"/>
                </a:cubicBezTo>
                <a:close/>
              </a:path>
            </a:pathLst>
          </a:custGeom>
          <a:solidFill>
            <a:schemeClr val="accent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9" name="组合 28"/>
          <p:cNvGrpSpPr/>
          <p:nvPr/>
        </p:nvGrpSpPr>
        <p:grpSpPr>
          <a:xfrm>
            <a:off x="9488206" y="1435278"/>
            <a:ext cx="2257785" cy="2256971"/>
            <a:chOff x="4234767" y="424542"/>
            <a:chExt cx="4408714" cy="4408714"/>
          </a:xfrm>
          <a:effectLst>
            <a:outerShdw blurRad="203200" dist="63500" dir="2700000" algn="tl" rotWithShape="0">
              <a:prstClr val="black">
                <a:alpha val="40000"/>
              </a:prstClr>
            </a:outerShdw>
          </a:effectLst>
        </p:grpSpPr>
        <p:sp>
          <p:nvSpPr>
            <p:cNvPr id="31" name="任意多边形 30"/>
            <p:cNvSpPr/>
            <p:nvPr/>
          </p:nvSpPr>
          <p:spPr>
            <a:xfrm>
              <a:off x="4234767" y="424542"/>
              <a:ext cx="4408714" cy="4408714"/>
            </a:xfrm>
            <a:custGeom>
              <a:avLst/>
              <a:gdLst>
                <a:gd name="connsiteX0" fmla="*/ 2204357 w 4408714"/>
                <a:gd name="connsiteY0" fmla="*/ 269100 h 4408714"/>
                <a:gd name="connsiteX1" fmla="*/ 269100 w 4408714"/>
                <a:gd name="connsiteY1" fmla="*/ 2204357 h 4408714"/>
                <a:gd name="connsiteX2" fmla="*/ 2204357 w 4408714"/>
                <a:gd name="connsiteY2" fmla="*/ 4139614 h 4408714"/>
                <a:gd name="connsiteX3" fmla="*/ 4139614 w 4408714"/>
                <a:gd name="connsiteY3" fmla="*/ 2204357 h 4408714"/>
                <a:gd name="connsiteX4" fmla="*/ 2204357 w 4408714"/>
                <a:gd name="connsiteY4" fmla="*/ 269100 h 4408714"/>
                <a:gd name="connsiteX5" fmla="*/ 2204357 w 4408714"/>
                <a:gd name="connsiteY5" fmla="*/ 0 h 4408714"/>
                <a:gd name="connsiteX6" fmla="*/ 4408714 w 4408714"/>
                <a:gd name="connsiteY6" fmla="*/ 2204357 h 4408714"/>
                <a:gd name="connsiteX7" fmla="*/ 2204357 w 4408714"/>
                <a:gd name="connsiteY7" fmla="*/ 4408714 h 4408714"/>
                <a:gd name="connsiteX8" fmla="*/ 0 w 4408714"/>
                <a:gd name="connsiteY8" fmla="*/ 2204357 h 4408714"/>
                <a:gd name="connsiteX9" fmla="*/ 2204357 w 4408714"/>
                <a:gd name="connsiteY9" fmla="*/ 0 h 440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8714" h="4408714">
                  <a:moveTo>
                    <a:pt x="2204357" y="269100"/>
                  </a:moveTo>
                  <a:cubicBezTo>
                    <a:pt x="1135544" y="269100"/>
                    <a:pt x="269100" y="1135544"/>
                    <a:pt x="269100" y="2204357"/>
                  </a:cubicBezTo>
                  <a:cubicBezTo>
                    <a:pt x="269100" y="3273170"/>
                    <a:pt x="1135544" y="4139614"/>
                    <a:pt x="2204357" y="4139614"/>
                  </a:cubicBezTo>
                  <a:cubicBezTo>
                    <a:pt x="3273170" y="4139614"/>
                    <a:pt x="4139614" y="3273170"/>
                    <a:pt x="4139614" y="2204357"/>
                  </a:cubicBezTo>
                  <a:cubicBezTo>
                    <a:pt x="4139614" y="1135544"/>
                    <a:pt x="3273170" y="269100"/>
                    <a:pt x="2204357" y="269100"/>
                  </a:cubicBezTo>
                  <a:close/>
                  <a:moveTo>
                    <a:pt x="2204357" y="0"/>
                  </a:moveTo>
                  <a:cubicBezTo>
                    <a:pt x="3421790" y="0"/>
                    <a:pt x="4408714" y="986924"/>
                    <a:pt x="4408714" y="2204357"/>
                  </a:cubicBezTo>
                  <a:cubicBezTo>
                    <a:pt x="4408714" y="3421790"/>
                    <a:pt x="3421790" y="4408714"/>
                    <a:pt x="2204357" y="4408714"/>
                  </a:cubicBezTo>
                  <a:cubicBezTo>
                    <a:pt x="986924" y="4408714"/>
                    <a:pt x="0" y="3421790"/>
                    <a:pt x="0" y="2204357"/>
                  </a:cubicBezTo>
                  <a:cubicBezTo>
                    <a:pt x="0" y="986924"/>
                    <a:pt x="986924" y="0"/>
                    <a:pt x="2204357" y="0"/>
                  </a:cubicBezTo>
                  <a:close/>
                </a:path>
              </a:pathLst>
            </a:custGeom>
            <a:gradFill>
              <a:gsLst>
                <a:gs pos="0">
                  <a:schemeClr val="bg1">
                    <a:lumMod val="95000"/>
                  </a:schemeClr>
                </a:gs>
                <a:gs pos="100000">
                  <a:schemeClr val="bg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任意多边形 31"/>
            <p:cNvSpPr/>
            <p:nvPr/>
          </p:nvSpPr>
          <p:spPr>
            <a:xfrm>
              <a:off x="4234767" y="424542"/>
              <a:ext cx="4408714" cy="4408714"/>
            </a:xfrm>
            <a:custGeom>
              <a:avLst/>
              <a:gdLst>
                <a:gd name="connsiteX0" fmla="*/ 2204357 w 4408714"/>
                <a:gd name="connsiteY0" fmla="*/ 0 h 4408714"/>
                <a:gd name="connsiteX1" fmla="*/ 4408714 w 4408714"/>
                <a:gd name="connsiteY1" fmla="*/ 2204357 h 4408714"/>
                <a:gd name="connsiteX2" fmla="*/ 2204357 w 4408714"/>
                <a:gd name="connsiteY2" fmla="*/ 4408714 h 4408714"/>
                <a:gd name="connsiteX3" fmla="*/ 0 w 4408714"/>
                <a:gd name="connsiteY3" fmla="*/ 2204357 h 4408714"/>
                <a:gd name="connsiteX4" fmla="*/ 2204357 w 4408714"/>
                <a:gd name="connsiteY4" fmla="*/ 0 h 4408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8714" h="4408714">
                  <a:moveTo>
                    <a:pt x="2204357" y="0"/>
                  </a:moveTo>
                  <a:cubicBezTo>
                    <a:pt x="3421790" y="0"/>
                    <a:pt x="4408714" y="986924"/>
                    <a:pt x="4408714" y="2204357"/>
                  </a:cubicBezTo>
                  <a:cubicBezTo>
                    <a:pt x="4408714" y="3421790"/>
                    <a:pt x="3421790" y="4408714"/>
                    <a:pt x="2204357" y="4408714"/>
                  </a:cubicBezTo>
                  <a:cubicBezTo>
                    <a:pt x="986924" y="4408714"/>
                    <a:pt x="0" y="3421790"/>
                    <a:pt x="0" y="2204357"/>
                  </a:cubicBezTo>
                  <a:cubicBezTo>
                    <a:pt x="0" y="986924"/>
                    <a:pt x="986924" y="0"/>
                    <a:pt x="2204357" y="0"/>
                  </a:cubicBezTo>
                  <a:close/>
                </a:path>
              </a:pathLst>
            </a:custGeom>
            <a:noFill/>
            <a:ln w="38100">
              <a:gradFill flip="none" rotWithShape="1">
                <a:gsLst>
                  <a:gs pos="0">
                    <a:schemeClr val="bg1"/>
                  </a:gs>
                  <a:gs pos="10000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椭圆 32"/>
            <p:cNvSpPr/>
            <p:nvPr/>
          </p:nvSpPr>
          <p:spPr>
            <a:xfrm>
              <a:off x="4496739" y="693642"/>
              <a:ext cx="3870514" cy="3870514"/>
            </a:xfrm>
            <a:prstGeom prst="ellipse">
              <a:avLst/>
            </a:prstGeom>
            <a:noFill/>
            <a:ln w="38100">
              <a:gradFill flip="none" rotWithShape="1">
                <a:gsLst>
                  <a:gs pos="100000">
                    <a:schemeClr val="bg1"/>
                  </a:gs>
                  <a:gs pos="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5" name="任意多边形 34"/>
          <p:cNvSpPr/>
          <p:nvPr/>
        </p:nvSpPr>
        <p:spPr>
          <a:xfrm>
            <a:off x="1929263" y="4503062"/>
            <a:ext cx="1982162" cy="1435052"/>
          </a:xfrm>
          <a:custGeom>
            <a:avLst/>
            <a:gdLst>
              <a:gd name="connsiteX0" fmla="*/ 0 w 3944999"/>
              <a:gd name="connsiteY0" fmla="*/ 2381339 h 2803197"/>
              <a:gd name="connsiteX1" fmla="*/ 3944999 w 3944999"/>
              <a:gd name="connsiteY1" fmla="*/ 2381339 h 2803197"/>
              <a:gd name="connsiteX2" fmla="*/ 3910802 w 3944999"/>
              <a:gd name="connsiteY2" fmla="*/ 2452327 h 2803197"/>
              <a:gd name="connsiteX3" fmla="*/ 3800387 w 3944999"/>
              <a:gd name="connsiteY3" fmla="*/ 2634076 h 2803197"/>
              <a:gd name="connsiteX4" fmla="*/ 3673920 w 3944999"/>
              <a:gd name="connsiteY4" fmla="*/ 2803197 h 2803197"/>
              <a:gd name="connsiteX5" fmla="*/ 271078 w 3944999"/>
              <a:gd name="connsiteY5" fmla="*/ 2803197 h 2803197"/>
              <a:gd name="connsiteX6" fmla="*/ 144612 w 3944999"/>
              <a:gd name="connsiteY6" fmla="*/ 2634076 h 2803197"/>
              <a:gd name="connsiteX7" fmla="*/ 34196 w 3944999"/>
              <a:gd name="connsiteY7" fmla="*/ 2452327 h 2803197"/>
              <a:gd name="connsiteX8" fmla="*/ 271079 w 3944999"/>
              <a:gd name="connsiteY8" fmla="*/ 0 h 2803197"/>
              <a:gd name="connsiteX9" fmla="*/ 3673920 w 3944999"/>
              <a:gd name="connsiteY9" fmla="*/ 0 h 2803197"/>
              <a:gd name="connsiteX10" fmla="*/ 3800387 w 3944999"/>
              <a:gd name="connsiteY10" fmla="*/ 169122 h 2803197"/>
              <a:gd name="connsiteX11" fmla="*/ 3910802 w 3944999"/>
              <a:gd name="connsiteY11" fmla="*/ 350872 h 2803197"/>
              <a:gd name="connsiteX12" fmla="*/ 3944998 w 3944999"/>
              <a:gd name="connsiteY12" fmla="*/ 421857 h 2803197"/>
              <a:gd name="connsiteX13" fmla="*/ 1 w 3944999"/>
              <a:gd name="connsiteY13" fmla="*/ 421857 h 2803197"/>
              <a:gd name="connsiteX14" fmla="*/ 34196 w 3944999"/>
              <a:gd name="connsiteY14" fmla="*/ 350872 h 2803197"/>
              <a:gd name="connsiteX15" fmla="*/ 144612 w 3944999"/>
              <a:gd name="connsiteY15" fmla="*/ 169122 h 280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4999" h="2803197">
                <a:moveTo>
                  <a:pt x="0" y="2381339"/>
                </a:moveTo>
                <a:lnTo>
                  <a:pt x="3944999" y="2381339"/>
                </a:lnTo>
                <a:lnTo>
                  <a:pt x="3910802" y="2452327"/>
                </a:lnTo>
                <a:cubicBezTo>
                  <a:pt x="3876867" y="2514795"/>
                  <a:pt x="3840000" y="2575440"/>
                  <a:pt x="3800387" y="2634076"/>
                </a:cubicBezTo>
                <a:lnTo>
                  <a:pt x="3673920" y="2803197"/>
                </a:lnTo>
                <a:lnTo>
                  <a:pt x="271078" y="2803197"/>
                </a:lnTo>
                <a:lnTo>
                  <a:pt x="144612" y="2634076"/>
                </a:lnTo>
                <a:cubicBezTo>
                  <a:pt x="104998" y="2575440"/>
                  <a:pt x="68131" y="2514795"/>
                  <a:pt x="34196" y="2452327"/>
                </a:cubicBezTo>
                <a:close/>
                <a:moveTo>
                  <a:pt x="271079" y="0"/>
                </a:moveTo>
                <a:lnTo>
                  <a:pt x="3673920" y="0"/>
                </a:lnTo>
                <a:lnTo>
                  <a:pt x="3800387" y="169122"/>
                </a:lnTo>
                <a:cubicBezTo>
                  <a:pt x="3840000" y="227758"/>
                  <a:pt x="3876867" y="288403"/>
                  <a:pt x="3910802" y="350872"/>
                </a:cubicBezTo>
                <a:lnTo>
                  <a:pt x="3944998" y="421857"/>
                </a:lnTo>
                <a:lnTo>
                  <a:pt x="1" y="421857"/>
                </a:lnTo>
                <a:lnTo>
                  <a:pt x="34196" y="350872"/>
                </a:lnTo>
                <a:cubicBezTo>
                  <a:pt x="68131" y="288403"/>
                  <a:pt x="104998" y="227758"/>
                  <a:pt x="144612" y="169122"/>
                </a:cubicBezTo>
                <a:close/>
              </a:path>
            </a:pathLst>
          </a:custGeom>
          <a:solidFill>
            <a:schemeClr val="accent4"/>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0" name="组合 39"/>
          <p:cNvGrpSpPr/>
          <p:nvPr/>
        </p:nvGrpSpPr>
        <p:grpSpPr>
          <a:xfrm>
            <a:off x="1791451" y="4092102"/>
            <a:ext cx="2257785" cy="2256971"/>
            <a:chOff x="4234767" y="424542"/>
            <a:chExt cx="4408714" cy="4408714"/>
          </a:xfrm>
          <a:effectLst>
            <a:outerShdw blurRad="203200" dist="63500" dir="2700000" algn="tl" rotWithShape="0">
              <a:prstClr val="black">
                <a:alpha val="40000"/>
              </a:prstClr>
            </a:outerShdw>
          </a:effectLst>
        </p:grpSpPr>
        <p:sp>
          <p:nvSpPr>
            <p:cNvPr id="42" name="任意多边形 41"/>
            <p:cNvSpPr/>
            <p:nvPr/>
          </p:nvSpPr>
          <p:spPr>
            <a:xfrm>
              <a:off x="4234767" y="424542"/>
              <a:ext cx="4408714" cy="4408714"/>
            </a:xfrm>
            <a:custGeom>
              <a:avLst/>
              <a:gdLst>
                <a:gd name="connsiteX0" fmla="*/ 2204357 w 4408714"/>
                <a:gd name="connsiteY0" fmla="*/ 269100 h 4408714"/>
                <a:gd name="connsiteX1" fmla="*/ 269100 w 4408714"/>
                <a:gd name="connsiteY1" fmla="*/ 2204357 h 4408714"/>
                <a:gd name="connsiteX2" fmla="*/ 2204357 w 4408714"/>
                <a:gd name="connsiteY2" fmla="*/ 4139614 h 4408714"/>
                <a:gd name="connsiteX3" fmla="*/ 4139614 w 4408714"/>
                <a:gd name="connsiteY3" fmla="*/ 2204357 h 4408714"/>
                <a:gd name="connsiteX4" fmla="*/ 2204357 w 4408714"/>
                <a:gd name="connsiteY4" fmla="*/ 269100 h 4408714"/>
                <a:gd name="connsiteX5" fmla="*/ 2204357 w 4408714"/>
                <a:gd name="connsiteY5" fmla="*/ 0 h 4408714"/>
                <a:gd name="connsiteX6" fmla="*/ 4408714 w 4408714"/>
                <a:gd name="connsiteY6" fmla="*/ 2204357 h 4408714"/>
                <a:gd name="connsiteX7" fmla="*/ 2204357 w 4408714"/>
                <a:gd name="connsiteY7" fmla="*/ 4408714 h 4408714"/>
                <a:gd name="connsiteX8" fmla="*/ 0 w 4408714"/>
                <a:gd name="connsiteY8" fmla="*/ 2204357 h 4408714"/>
                <a:gd name="connsiteX9" fmla="*/ 2204357 w 4408714"/>
                <a:gd name="connsiteY9" fmla="*/ 0 h 440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8714" h="4408714">
                  <a:moveTo>
                    <a:pt x="2204357" y="269100"/>
                  </a:moveTo>
                  <a:cubicBezTo>
                    <a:pt x="1135544" y="269100"/>
                    <a:pt x="269100" y="1135544"/>
                    <a:pt x="269100" y="2204357"/>
                  </a:cubicBezTo>
                  <a:cubicBezTo>
                    <a:pt x="269100" y="3273170"/>
                    <a:pt x="1135544" y="4139614"/>
                    <a:pt x="2204357" y="4139614"/>
                  </a:cubicBezTo>
                  <a:cubicBezTo>
                    <a:pt x="3273170" y="4139614"/>
                    <a:pt x="4139614" y="3273170"/>
                    <a:pt x="4139614" y="2204357"/>
                  </a:cubicBezTo>
                  <a:cubicBezTo>
                    <a:pt x="4139614" y="1135544"/>
                    <a:pt x="3273170" y="269100"/>
                    <a:pt x="2204357" y="269100"/>
                  </a:cubicBezTo>
                  <a:close/>
                  <a:moveTo>
                    <a:pt x="2204357" y="0"/>
                  </a:moveTo>
                  <a:cubicBezTo>
                    <a:pt x="3421790" y="0"/>
                    <a:pt x="4408714" y="986924"/>
                    <a:pt x="4408714" y="2204357"/>
                  </a:cubicBezTo>
                  <a:cubicBezTo>
                    <a:pt x="4408714" y="3421790"/>
                    <a:pt x="3421790" y="4408714"/>
                    <a:pt x="2204357" y="4408714"/>
                  </a:cubicBezTo>
                  <a:cubicBezTo>
                    <a:pt x="986924" y="4408714"/>
                    <a:pt x="0" y="3421790"/>
                    <a:pt x="0" y="2204357"/>
                  </a:cubicBezTo>
                  <a:cubicBezTo>
                    <a:pt x="0" y="986924"/>
                    <a:pt x="986924" y="0"/>
                    <a:pt x="2204357" y="0"/>
                  </a:cubicBezTo>
                  <a:close/>
                </a:path>
              </a:pathLst>
            </a:custGeom>
            <a:gradFill>
              <a:gsLst>
                <a:gs pos="0">
                  <a:schemeClr val="bg1">
                    <a:lumMod val="95000"/>
                  </a:schemeClr>
                </a:gs>
                <a:gs pos="100000">
                  <a:schemeClr val="bg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任意多边形 42"/>
            <p:cNvSpPr/>
            <p:nvPr/>
          </p:nvSpPr>
          <p:spPr>
            <a:xfrm>
              <a:off x="4234767" y="424542"/>
              <a:ext cx="4408714" cy="4408714"/>
            </a:xfrm>
            <a:custGeom>
              <a:avLst/>
              <a:gdLst>
                <a:gd name="connsiteX0" fmla="*/ 2204357 w 4408714"/>
                <a:gd name="connsiteY0" fmla="*/ 0 h 4408714"/>
                <a:gd name="connsiteX1" fmla="*/ 4408714 w 4408714"/>
                <a:gd name="connsiteY1" fmla="*/ 2204357 h 4408714"/>
                <a:gd name="connsiteX2" fmla="*/ 2204357 w 4408714"/>
                <a:gd name="connsiteY2" fmla="*/ 4408714 h 4408714"/>
                <a:gd name="connsiteX3" fmla="*/ 0 w 4408714"/>
                <a:gd name="connsiteY3" fmla="*/ 2204357 h 4408714"/>
                <a:gd name="connsiteX4" fmla="*/ 2204357 w 4408714"/>
                <a:gd name="connsiteY4" fmla="*/ 0 h 4408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8714" h="4408714">
                  <a:moveTo>
                    <a:pt x="2204357" y="0"/>
                  </a:moveTo>
                  <a:cubicBezTo>
                    <a:pt x="3421790" y="0"/>
                    <a:pt x="4408714" y="986924"/>
                    <a:pt x="4408714" y="2204357"/>
                  </a:cubicBezTo>
                  <a:cubicBezTo>
                    <a:pt x="4408714" y="3421790"/>
                    <a:pt x="3421790" y="4408714"/>
                    <a:pt x="2204357" y="4408714"/>
                  </a:cubicBezTo>
                  <a:cubicBezTo>
                    <a:pt x="986924" y="4408714"/>
                    <a:pt x="0" y="3421790"/>
                    <a:pt x="0" y="2204357"/>
                  </a:cubicBezTo>
                  <a:cubicBezTo>
                    <a:pt x="0" y="986924"/>
                    <a:pt x="986924" y="0"/>
                    <a:pt x="2204357" y="0"/>
                  </a:cubicBezTo>
                  <a:close/>
                </a:path>
              </a:pathLst>
            </a:custGeom>
            <a:noFill/>
            <a:ln w="38100">
              <a:gradFill flip="none" rotWithShape="1">
                <a:gsLst>
                  <a:gs pos="0">
                    <a:schemeClr val="bg1"/>
                  </a:gs>
                  <a:gs pos="10000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椭圆 43"/>
            <p:cNvSpPr/>
            <p:nvPr/>
          </p:nvSpPr>
          <p:spPr>
            <a:xfrm>
              <a:off x="4496739" y="693642"/>
              <a:ext cx="3870514" cy="3870514"/>
            </a:xfrm>
            <a:prstGeom prst="ellipse">
              <a:avLst/>
            </a:prstGeom>
            <a:noFill/>
            <a:ln w="38100">
              <a:gradFill flip="none" rotWithShape="1">
                <a:gsLst>
                  <a:gs pos="100000">
                    <a:schemeClr val="bg1"/>
                  </a:gs>
                  <a:gs pos="0">
                    <a:schemeClr val="bg1">
                      <a:lumMod val="65000"/>
                    </a:schemeClr>
                  </a:gs>
                </a:gsLst>
                <a:lin ang="2700000" scaled="1"/>
                <a:tileRect/>
              </a:gradFill>
            </a:ln>
            <a:effectLst>
              <a:innerShdw blurRad="4699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93" name="任意多边形 92"/>
          <p:cNvSpPr/>
          <p:nvPr/>
        </p:nvSpPr>
        <p:spPr>
          <a:xfrm>
            <a:off x="5752483" y="4503062"/>
            <a:ext cx="1982162" cy="1435052"/>
          </a:xfrm>
          <a:custGeom>
            <a:avLst/>
            <a:gdLst>
              <a:gd name="connsiteX0" fmla="*/ 0 w 3944999"/>
              <a:gd name="connsiteY0" fmla="*/ 2381339 h 2803197"/>
              <a:gd name="connsiteX1" fmla="*/ 3944999 w 3944999"/>
              <a:gd name="connsiteY1" fmla="*/ 2381339 h 2803197"/>
              <a:gd name="connsiteX2" fmla="*/ 3910802 w 3944999"/>
              <a:gd name="connsiteY2" fmla="*/ 2452327 h 2803197"/>
              <a:gd name="connsiteX3" fmla="*/ 3800387 w 3944999"/>
              <a:gd name="connsiteY3" fmla="*/ 2634076 h 2803197"/>
              <a:gd name="connsiteX4" fmla="*/ 3673920 w 3944999"/>
              <a:gd name="connsiteY4" fmla="*/ 2803197 h 2803197"/>
              <a:gd name="connsiteX5" fmla="*/ 271078 w 3944999"/>
              <a:gd name="connsiteY5" fmla="*/ 2803197 h 2803197"/>
              <a:gd name="connsiteX6" fmla="*/ 144612 w 3944999"/>
              <a:gd name="connsiteY6" fmla="*/ 2634076 h 2803197"/>
              <a:gd name="connsiteX7" fmla="*/ 34196 w 3944999"/>
              <a:gd name="connsiteY7" fmla="*/ 2452327 h 2803197"/>
              <a:gd name="connsiteX8" fmla="*/ 271079 w 3944999"/>
              <a:gd name="connsiteY8" fmla="*/ 0 h 2803197"/>
              <a:gd name="connsiteX9" fmla="*/ 3673920 w 3944999"/>
              <a:gd name="connsiteY9" fmla="*/ 0 h 2803197"/>
              <a:gd name="connsiteX10" fmla="*/ 3800387 w 3944999"/>
              <a:gd name="connsiteY10" fmla="*/ 169122 h 2803197"/>
              <a:gd name="connsiteX11" fmla="*/ 3910802 w 3944999"/>
              <a:gd name="connsiteY11" fmla="*/ 350872 h 2803197"/>
              <a:gd name="connsiteX12" fmla="*/ 3944998 w 3944999"/>
              <a:gd name="connsiteY12" fmla="*/ 421857 h 2803197"/>
              <a:gd name="connsiteX13" fmla="*/ 1 w 3944999"/>
              <a:gd name="connsiteY13" fmla="*/ 421857 h 2803197"/>
              <a:gd name="connsiteX14" fmla="*/ 34196 w 3944999"/>
              <a:gd name="connsiteY14" fmla="*/ 350872 h 2803197"/>
              <a:gd name="connsiteX15" fmla="*/ 144612 w 3944999"/>
              <a:gd name="connsiteY15" fmla="*/ 169122 h 280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4999" h="2803197">
                <a:moveTo>
                  <a:pt x="0" y="2381339"/>
                </a:moveTo>
                <a:lnTo>
                  <a:pt x="3944999" y="2381339"/>
                </a:lnTo>
                <a:lnTo>
                  <a:pt x="3910802" y="2452327"/>
                </a:lnTo>
                <a:cubicBezTo>
                  <a:pt x="3876867" y="2514795"/>
                  <a:pt x="3840000" y="2575440"/>
                  <a:pt x="3800387" y="2634076"/>
                </a:cubicBezTo>
                <a:lnTo>
                  <a:pt x="3673920" y="2803197"/>
                </a:lnTo>
                <a:lnTo>
                  <a:pt x="271078" y="2803197"/>
                </a:lnTo>
                <a:lnTo>
                  <a:pt x="144612" y="2634076"/>
                </a:lnTo>
                <a:cubicBezTo>
                  <a:pt x="104998" y="2575440"/>
                  <a:pt x="68131" y="2514795"/>
                  <a:pt x="34196" y="2452327"/>
                </a:cubicBezTo>
                <a:close/>
                <a:moveTo>
                  <a:pt x="271079" y="0"/>
                </a:moveTo>
                <a:lnTo>
                  <a:pt x="3673920" y="0"/>
                </a:lnTo>
                <a:lnTo>
                  <a:pt x="3800387" y="169122"/>
                </a:lnTo>
                <a:cubicBezTo>
                  <a:pt x="3840000" y="227758"/>
                  <a:pt x="3876867" y="288403"/>
                  <a:pt x="3910802" y="350872"/>
                </a:cubicBezTo>
                <a:lnTo>
                  <a:pt x="3944998" y="421857"/>
                </a:lnTo>
                <a:lnTo>
                  <a:pt x="1" y="421857"/>
                </a:lnTo>
                <a:lnTo>
                  <a:pt x="34196" y="350872"/>
                </a:lnTo>
                <a:cubicBezTo>
                  <a:pt x="68131" y="288403"/>
                  <a:pt x="104998" y="227758"/>
                  <a:pt x="144612" y="169122"/>
                </a:cubicBezTo>
                <a:close/>
              </a:path>
            </a:pathLst>
          </a:cu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8" name="组合 97"/>
          <p:cNvGrpSpPr/>
          <p:nvPr/>
        </p:nvGrpSpPr>
        <p:grpSpPr>
          <a:xfrm>
            <a:off x="5614671" y="4092102"/>
            <a:ext cx="2257785" cy="2256971"/>
            <a:chOff x="4234767" y="424542"/>
            <a:chExt cx="4408714" cy="4408714"/>
          </a:xfrm>
          <a:effectLst>
            <a:outerShdw blurRad="203200" dist="63500" dir="2700000" algn="tl" rotWithShape="0">
              <a:prstClr val="black">
                <a:alpha val="40000"/>
              </a:prstClr>
            </a:outerShdw>
          </a:effectLst>
        </p:grpSpPr>
        <p:sp>
          <p:nvSpPr>
            <p:cNvPr id="100" name="任意多边形 99"/>
            <p:cNvSpPr/>
            <p:nvPr/>
          </p:nvSpPr>
          <p:spPr>
            <a:xfrm>
              <a:off x="4234767" y="424542"/>
              <a:ext cx="4408714" cy="4408714"/>
            </a:xfrm>
            <a:custGeom>
              <a:avLst/>
              <a:gdLst>
                <a:gd name="connsiteX0" fmla="*/ 2204357 w 4408714"/>
                <a:gd name="connsiteY0" fmla="*/ 269100 h 4408714"/>
                <a:gd name="connsiteX1" fmla="*/ 269100 w 4408714"/>
                <a:gd name="connsiteY1" fmla="*/ 2204357 h 4408714"/>
                <a:gd name="connsiteX2" fmla="*/ 2204357 w 4408714"/>
                <a:gd name="connsiteY2" fmla="*/ 4139614 h 4408714"/>
                <a:gd name="connsiteX3" fmla="*/ 4139614 w 4408714"/>
                <a:gd name="connsiteY3" fmla="*/ 2204357 h 4408714"/>
                <a:gd name="connsiteX4" fmla="*/ 2204357 w 4408714"/>
                <a:gd name="connsiteY4" fmla="*/ 269100 h 4408714"/>
                <a:gd name="connsiteX5" fmla="*/ 2204357 w 4408714"/>
                <a:gd name="connsiteY5" fmla="*/ 0 h 4408714"/>
                <a:gd name="connsiteX6" fmla="*/ 4408714 w 4408714"/>
                <a:gd name="connsiteY6" fmla="*/ 2204357 h 4408714"/>
                <a:gd name="connsiteX7" fmla="*/ 2204357 w 4408714"/>
                <a:gd name="connsiteY7" fmla="*/ 4408714 h 4408714"/>
                <a:gd name="connsiteX8" fmla="*/ 0 w 4408714"/>
                <a:gd name="connsiteY8" fmla="*/ 2204357 h 4408714"/>
                <a:gd name="connsiteX9" fmla="*/ 2204357 w 4408714"/>
                <a:gd name="connsiteY9" fmla="*/ 0 h 440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8714" h="4408714">
                  <a:moveTo>
                    <a:pt x="2204357" y="269100"/>
                  </a:moveTo>
                  <a:cubicBezTo>
                    <a:pt x="1135544" y="269100"/>
                    <a:pt x="269100" y="1135544"/>
                    <a:pt x="269100" y="2204357"/>
                  </a:cubicBezTo>
                  <a:cubicBezTo>
                    <a:pt x="269100" y="3273170"/>
                    <a:pt x="1135544" y="4139614"/>
                    <a:pt x="2204357" y="4139614"/>
                  </a:cubicBezTo>
                  <a:cubicBezTo>
                    <a:pt x="3273170" y="4139614"/>
                    <a:pt x="4139614" y="3273170"/>
                    <a:pt x="4139614" y="2204357"/>
                  </a:cubicBezTo>
                  <a:cubicBezTo>
                    <a:pt x="4139614" y="1135544"/>
                    <a:pt x="3273170" y="269100"/>
                    <a:pt x="2204357" y="269100"/>
                  </a:cubicBezTo>
                  <a:close/>
                  <a:moveTo>
                    <a:pt x="2204357" y="0"/>
                  </a:moveTo>
                  <a:cubicBezTo>
                    <a:pt x="3421790" y="0"/>
                    <a:pt x="4408714" y="986924"/>
                    <a:pt x="4408714" y="2204357"/>
                  </a:cubicBezTo>
                  <a:cubicBezTo>
                    <a:pt x="4408714" y="3421790"/>
                    <a:pt x="3421790" y="4408714"/>
                    <a:pt x="2204357" y="4408714"/>
                  </a:cubicBezTo>
                  <a:cubicBezTo>
                    <a:pt x="986924" y="4408714"/>
                    <a:pt x="0" y="3421790"/>
                    <a:pt x="0" y="2204357"/>
                  </a:cubicBezTo>
                  <a:cubicBezTo>
                    <a:pt x="0" y="986924"/>
                    <a:pt x="986924" y="0"/>
                    <a:pt x="2204357" y="0"/>
                  </a:cubicBezTo>
                  <a:close/>
                </a:path>
              </a:pathLst>
            </a:custGeom>
            <a:gradFill>
              <a:gsLst>
                <a:gs pos="0">
                  <a:schemeClr val="bg1">
                    <a:lumMod val="95000"/>
                  </a:schemeClr>
                </a:gs>
                <a:gs pos="100000">
                  <a:schemeClr val="bg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1" name="任意多边形 100"/>
            <p:cNvSpPr/>
            <p:nvPr/>
          </p:nvSpPr>
          <p:spPr>
            <a:xfrm>
              <a:off x="4234767" y="424542"/>
              <a:ext cx="4408714" cy="4408714"/>
            </a:xfrm>
            <a:custGeom>
              <a:avLst/>
              <a:gdLst>
                <a:gd name="connsiteX0" fmla="*/ 2204357 w 4408714"/>
                <a:gd name="connsiteY0" fmla="*/ 0 h 4408714"/>
                <a:gd name="connsiteX1" fmla="*/ 4408714 w 4408714"/>
                <a:gd name="connsiteY1" fmla="*/ 2204357 h 4408714"/>
                <a:gd name="connsiteX2" fmla="*/ 2204357 w 4408714"/>
                <a:gd name="connsiteY2" fmla="*/ 4408714 h 4408714"/>
                <a:gd name="connsiteX3" fmla="*/ 0 w 4408714"/>
                <a:gd name="connsiteY3" fmla="*/ 2204357 h 4408714"/>
                <a:gd name="connsiteX4" fmla="*/ 2204357 w 4408714"/>
                <a:gd name="connsiteY4" fmla="*/ 0 h 4408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8714" h="4408714">
                  <a:moveTo>
                    <a:pt x="2204357" y="0"/>
                  </a:moveTo>
                  <a:cubicBezTo>
                    <a:pt x="3421790" y="0"/>
                    <a:pt x="4408714" y="986924"/>
                    <a:pt x="4408714" y="2204357"/>
                  </a:cubicBezTo>
                  <a:cubicBezTo>
                    <a:pt x="4408714" y="3421790"/>
                    <a:pt x="3421790" y="4408714"/>
                    <a:pt x="2204357" y="4408714"/>
                  </a:cubicBezTo>
                  <a:cubicBezTo>
                    <a:pt x="986924" y="4408714"/>
                    <a:pt x="0" y="3421790"/>
                    <a:pt x="0" y="2204357"/>
                  </a:cubicBezTo>
                  <a:cubicBezTo>
                    <a:pt x="0" y="986924"/>
                    <a:pt x="986924" y="0"/>
                    <a:pt x="2204357" y="0"/>
                  </a:cubicBezTo>
                  <a:close/>
                </a:path>
              </a:pathLst>
            </a:custGeom>
            <a:noFill/>
            <a:ln w="38100">
              <a:gradFill flip="none" rotWithShape="1">
                <a:gsLst>
                  <a:gs pos="0">
                    <a:schemeClr val="bg1"/>
                  </a:gs>
                  <a:gs pos="10000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 name="椭圆 101"/>
            <p:cNvSpPr/>
            <p:nvPr/>
          </p:nvSpPr>
          <p:spPr>
            <a:xfrm>
              <a:off x="4496739" y="693642"/>
              <a:ext cx="3870514" cy="3870514"/>
            </a:xfrm>
            <a:prstGeom prst="ellipse">
              <a:avLst/>
            </a:prstGeom>
            <a:noFill/>
            <a:ln w="38100">
              <a:gradFill flip="none" rotWithShape="1">
                <a:gsLst>
                  <a:gs pos="100000">
                    <a:schemeClr val="bg1"/>
                  </a:gs>
                  <a:gs pos="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14" name="任意多边形 113"/>
          <p:cNvSpPr/>
          <p:nvPr/>
        </p:nvSpPr>
        <p:spPr>
          <a:xfrm>
            <a:off x="9626017" y="4503585"/>
            <a:ext cx="1982162" cy="1435052"/>
          </a:xfrm>
          <a:custGeom>
            <a:avLst/>
            <a:gdLst>
              <a:gd name="connsiteX0" fmla="*/ 0 w 3944999"/>
              <a:gd name="connsiteY0" fmla="*/ 2381339 h 2803197"/>
              <a:gd name="connsiteX1" fmla="*/ 3944999 w 3944999"/>
              <a:gd name="connsiteY1" fmla="*/ 2381339 h 2803197"/>
              <a:gd name="connsiteX2" fmla="*/ 3910802 w 3944999"/>
              <a:gd name="connsiteY2" fmla="*/ 2452327 h 2803197"/>
              <a:gd name="connsiteX3" fmla="*/ 3800387 w 3944999"/>
              <a:gd name="connsiteY3" fmla="*/ 2634076 h 2803197"/>
              <a:gd name="connsiteX4" fmla="*/ 3673920 w 3944999"/>
              <a:gd name="connsiteY4" fmla="*/ 2803197 h 2803197"/>
              <a:gd name="connsiteX5" fmla="*/ 271078 w 3944999"/>
              <a:gd name="connsiteY5" fmla="*/ 2803197 h 2803197"/>
              <a:gd name="connsiteX6" fmla="*/ 144612 w 3944999"/>
              <a:gd name="connsiteY6" fmla="*/ 2634076 h 2803197"/>
              <a:gd name="connsiteX7" fmla="*/ 34196 w 3944999"/>
              <a:gd name="connsiteY7" fmla="*/ 2452327 h 2803197"/>
              <a:gd name="connsiteX8" fmla="*/ 271079 w 3944999"/>
              <a:gd name="connsiteY8" fmla="*/ 0 h 2803197"/>
              <a:gd name="connsiteX9" fmla="*/ 3673920 w 3944999"/>
              <a:gd name="connsiteY9" fmla="*/ 0 h 2803197"/>
              <a:gd name="connsiteX10" fmla="*/ 3800387 w 3944999"/>
              <a:gd name="connsiteY10" fmla="*/ 169122 h 2803197"/>
              <a:gd name="connsiteX11" fmla="*/ 3910802 w 3944999"/>
              <a:gd name="connsiteY11" fmla="*/ 350872 h 2803197"/>
              <a:gd name="connsiteX12" fmla="*/ 3944998 w 3944999"/>
              <a:gd name="connsiteY12" fmla="*/ 421857 h 2803197"/>
              <a:gd name="connsiteX13" fmla="*/ 1 w 3944999"/>
              <a:gd name="connsiteY13" fmla="*/ 421857 h 2803197"/>
              <a:gd name="connsiteX14" fmla="*/ 34196 w 3944999"/>
              <a:gd name="connsiteY14" fmla="*/ 350872 h 2803197"/>
              <a:gd name="connsiteX15" fmla="*/ 144612 w 3944999"/>
              <a:gd name="connsiteY15" fmla="*/ 169122 h 280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4999" h="2803197">
                <a:moveTo>
                  <a:pt x="0" y="2381339"/>
                </a:moveTo>
                <a:lnTo>
                  <a:pt x="3944999" y="2381339"/>
                </a:lnTo>
                <a:lnTo>
                  <a:pt x="3910802" y="2452327"/>
                </a:lnTo>
                <a:cubicBezTo>
                  <a:pt x="3876867" y="2514795"/>
                  <a:pt x="3840000" y="2575440"/>
                  <a:pt x="3800387" y="2634076"/>
                </a:cubicBezTo>
                <a:lnTo>
                  <a:pt x="3673920" y="2803197"/>
                </a:lnTo>
                <a:lnTo>
                  <a:pt x="271078" y="2803197"/>
                </a:lnTo>
                <a:lnTo>
                  <a:pt x="144612" y="2634076"/>
                </a:lnTo>
                <a:cubicBezTo>
                  <a:pt x="104998" y="2575440"/>
                  <a:pt x="68131" y="2514795"/>
                  <a:pt x="34196" y="2452327"/>
                </a:cubicBezTo>
                <a:close/>
                <a:moveTo>
                  <a:pt x="271079" y="0"/>
                </a:moveTo>
                <a:lnTo>
                  <a:pt x="3673920" y="0"/>
                </a:lnTo>
                <a:lnTo>
                  <a:pt x="3800387" y="169122"/>
                </a:lnTo>
                <a:cubicBezTo>
                  <a:pt x="3840000" y="227758"/>
                  <a:pt x="3876867" y="288403"/>
                  <a:pt x="3910802" y="350872"/>
                </a:cubicBezTo>
                <a:lnTo>
                  <a:pt x="3944998" y="421857"/>
                </a:lnTo>
                <a:lnTo>
                  <a:pt x="1" y="421857"/>
                </a:lnTo>
                <a:lnTo>
                  <a:pt x="34196" y="350872"/>
                </a:lnTo>
                <a:cubicBezTo>
                  <a:pt x="68131" y="288403"/>
                  <a:pt x="104998" y="227758"/>
                  <a:pt x="144612" y="169122"/>
                </a:cubicBezTo>
                <a:close/>
              </a:path>
            </a:pathLst>
          </a:custGeom>
          <a:solidFill>
            <a:schemeClr val="accent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19" name="组合 118"/>
          <p:cNvGrpSpPr/>
          <p:nvPr/>
        </p:nvGrpSpPr>
        <p:grpSpPr>
          <a:xfrm>
            <a:off x="9488206" y="4092625"/>
            <a:ext cx="2257785" cy="2256971"/>
            <a:chOff x="4234767" y="424542"/>
            <a:chExt cx="4408714" cy="4408714"/>
          </a:xfrm>
          <a:effectLst>
            <a:outerShdw blurRad="203200" dist="63500" dir="2700000" algn="tl" rotWithShape="0">
              <a:prstClr val="black">
                <a:alpha val="40000"/>
              </a:prstClr>
            </a:outerShdw>
          </a:effectLst>
        </p:grpSpPr>
        <p:sp>
          <p:nvSpPr>
            <p:cNvPr id="121" name="任意多边形 120"/>
            <p:cNvSpPr/>
            <p:nvPr/>
          </p:nvSpPr>
          <p:spPr>
            <a:xfrm>
              <a:off x="4234767" y="424542"/>
              <a:ext cx="4408714" cy="4408714"/>
            </a:xfrm>
            <a:custGeom>
              <a:avLst/>
              <a:gdLst>
                <a:gd name="connsiteX0" fmla="*/ 2204357 w 4408714"/>
                <a:gd name="connsiteY0" fmla="*/ 269100 h 4408714"/>
                <a:gd name="connsiteX1" fmla="*/ 269100 w 4408714"/>
                <a:gd name="connsiteY1" fmla="*/ 2204357 h 4408714"/>
                <a:gd name="connsiteX2" fmla="*/ 2204357 w 4408714"/>
                <a:gd name="connsiteY2" fmla="*/ 4139614 h 4408714"/>
                <a:gd name="connsiteX3" fmla="*/ 4139614 w 4408714"/>
                <a:gd name="connsiteY3" fmla="*/ 2204357 h 4408714"/>
                <a:gd name="connsiteX4" fmla="*/ 2204357 w 4408714"/>
                <a:gd name="connsiteY4" fmla="*/ 269100 h 4408714"/>
                <a:gd name="connsiteX5" fmla="*/ 2204357 w 4408714"/>
                <a:gd name="connsiteY5" fmla="*/ 0 h 4408714"/>
                <a:gd name="connsiteX6" fmla="*/ 4408714 w 4408714"/>
                <a:gd name="connsiteY6" fmla="*/ 2204357 h 4408714"/>
                <a:gd name="connsiteX7" fmla="*/ 2204357 w 4408714"/>
                <a:gd name="connsiteY7" fmla="*/ 4408714 h 4408714"/>
                <a:gd name="connsiteX8" fmla="*/ 0 w 4408714"/>
                <a:gd name="connsiteY8" fmla="*/ 2204357 h 4408714"/>
                <a:gd name="connsiteX9" fmla="*/ 2204357 w 4408714"/>
                <a:gd name="connsiteY9" fmla="*/ 0 h 440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8714" h="4408714">
                  <a:moveTo>
                    <a:pt x="2204357" y="269100"/>
                  </a:moveTo>
                  <a:cubicBezTo>
                    <a:pt x="1135544" y="269100"/>
                    <a:pt x="269100" y="1135544"/>
                    <a:pt x="269100" y="2204357"/>
                  </a:cubicBezTo>
                  <a:cubicBezTo>
                    <a:pt x="269100" y="3273170"/>
                    <a:pt x="1135544" y="4139614"/>
                    <a:pt x="2204357" y="4139614"/>
                  </a:cubicBezTo>
                  <a:cubicBezTo>
                    <a:pt x="3273170" y="4139614"/>
                    <a:pt x="4139614" y="3273170"/>
                    <a:pt x="4139614" y="2204357"/>
                  </a:cubicBezTo>
                  <a:cubicBezTo>
                    <a:pt x="4139614" y="1135544"/>
                    <a:pt x="3273170" y="269100"/>
                    <a:pt x="2204357" y="269100"/>
                  </a:cubicBezTo>
                  <a:close/>
                  <a:moveTo>
                    <a:pt x="2204357" y="0"/>
                  </a:moveTo>
                  <a:cubicBezTo>
                    <a:pt x="3421790" y="0"/>
                    <a:pt x="4408714" y="986924"/>
                    <a:pt x="4408714" y="2204357"/>
                  </a:cubicBezTo>
                  <a:cubicBezTo>
                    <a:pt x="4408714" y="3421790"/>
                    <a:pt x="3421790" y="4408714"/>
                    <a:pt x="2204357" y="4408714"/>
                  </a:cubicBezTo>
                  <a:cubicBezTo>
                    <a:pt x="986924" y="4408714"/>
                    <a:pt x="0" y="3421790"/>
                    <a:pt x="0" y="2204357"/>
                  </a:cubicBezTo>
                  <a:cubicBezTo>
                    <a:pt x="0" y="986924"/>
                    <a:pt x="986924" y="0"/>
                    <a:pt x="2204357" y="0"/>
                  </a:cubicBezTo>
                  <a:close/>
                </a:path>
              </a:pathLst>
            </a:custGeom>
            <a:gradFill>
              <a:gsLst>
                <a:gs pos="0">
                  <a:schemeClr val="bg1">
                    <a:lumMod val="95000"/>
                  </a:schemeClr>
                </a:gs>
                <a:gs pos="100000">
                  <a:schemeClr val="bg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2" name="任意多边形 121"/>
            <p:cNvSpPr/>
            <p:nvPr/>
          </p:nvSpPr>
          <p:spPr>
            <a:xfrm>
              <a:off x="4234767" y="424542"/>
              <a:ext cx="4408714" cy="4408714"/>
            </a:xfrm>
            <a:custGeom>
              <a:avLst/>
              <a:gdLst>
                <a:gd name="connsiteX0" fmla="*/ 2204357 w 4408714"/>
                <a:gd name="connsiteY0" fmla="*/ 0 h 4408714"/>
                <a:gd name="connsiteX1" fmla="*/ 4408714 w 4408714"/>
                <a:gd name="connsiteY1" fmla="*/ 2204357 h 4408714"/>
                <a:gd name="connsiteX2" fmla="*/ 2204357 w 4408714"/>
                <a:gd name="connsiteY2" fmla="*/ 4408714 h 4408714"/>
                <a:gd name="connsiteX3" fmla="*/ 0 w 4408714"/>
                <a:gd name="connsiteY3" fmla="*/ 2204357 h 4408714"/>
                <a:gd name="connsiteX4" fmla="*/ 2204357 w 4408714"/>
                <a:gd name="connsiteY4" fmla="*/ 0 h 4408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8714" h="4408714">
                  <a:moveTo>
                    <a:pt x="2204357" y="0"/>
                  </a:moveTo>
                  <a:cubicBezTo>
                    <a:pt x="3421790" y="0"/>
                    <a:pt x="4408714" y="986924"/>
                    <a:pt x="4408714" y="2204357"/>
                  </a:cubicBezTo>
                  <a:cubicBezTo>
                    <a:pt x="4408714" y="3421790"/>
                    <a:pt x="3421790" y="4408714"/>
                    <a:pt x="2204357" y="4408714"/>
                  </a:cubicBezTo>
                  <a:cubicBezTo>
                    <a:pt x="986924" y="4408714"/>
                    <a:pt x="0" y="3421790"/>
                    <a:pt x="0" y="2204357"/>
                  </a:cubicBezTo>
                  <a:cubicBezTo>
                    <a:pt x="0" y="986924"/>
                    <a:pt x="986924" y="0"/>
                    <a:pt x="2204357" y="0"/>
                  </a:cubicBezTo>
                  <a:close/>
                </a:path>
              </a:pathLst>
            </a:custGeom>
            <a:noFill/>
            <a:ln w="38100">
              <a:gradFill flip="none" rotWithShape="1">
                <a:gsLst>
                  <a:gs pos="0">
                    <a:schemeClr val="bg1"/>
                  </a:gs>
                  <a:gs pos="10000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 name="椭圆 122"/>
            <p:cNvSpPr/>
            <p:nvPr/>
          </p:nvSpPr>
          <p:spPr>
            <a:xfrm>
              <a:off x="4496739" y="693642"/>
              <a:ext cx="3870514" cy="3870514"/>
            </a:xfrm>
            <a:prstGeom prst="ellipse">
              <a:avLst/>
            </a:prstGeom>
            <a:noFill/>
            <a:ln w="38100">
              <a:gradFill flip="none" rotWithShape="1">
                <a:gsLst>
                  <a:gs pos="100000">
                    <a:schemeClr val="bg1"/>
                  </a:gs>
                  <a:gs pos="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组合 6"/>
          <p:cNvGrpSpPr/>
          <p:nvPr/>
        </p:nvGrpSpPr>
        <p:grpSpPr>
          <a:xfrm>
            <a:off x="6040007" y="2021914"/>
            <a:ext cx="1604594" cy="911403"/>
            <a:chOff x="5726056" y="1917626"/>
            <a:chExt cx="1521278" cy="864394"/>
          </a:xfrm>
        </p:grpSpPr>
        <p:sp>
          <p:nvSpPr>
            <p:cNvPr id="74" name="文本框 91"/>
            <p:cNvSpPr txBox="1"/>
            <p:nvPr/>
          </p:nvSpPr>
          <p:spPr>
            <a:xfrm>
              <a:off x="5759472" y="1917626"/>
              <a:ext cx="1280948" cy="350282"/>
            </a:xfrm>
            <a:prstGeom prst="rect">
              <a:avLst/>
            </a:prstGeom>
            <a:noFill/>
          </p:spPr>
          <p:txBody>
            <a:bodyPr wrap="square" rtlCol="0">
              <a:spAutoFit/>
            </a:bodyPr>
            <a:lstStyle/>
            <a:p>
              <a:r>
                <a:rPr lang="zh-CN" altLang="en-US" dirty="0" smtClean="0">
                  <a:solidFill>
                    <a:schemeClr val="accent2"/>
                  </a:solidFill>
                  <a:latin typeface="Arial" panose="020B0604020202020204" pitchFamily="34" charset="0"/>
                  <a:ea typeface="微软雅黑" panose="020B0503020204020204" pitchFamily="34" charset="-122"/>
                  <a:sym typeface="Arial" panose="020B0604020202020204" pitchFamily="34" charset="0"/>
                </a:rPr>
                <a:t>添加</a:t>
              </a:r>
              <a:r>
                <a:rPr lang="zh-CN" altLang="en-US" dirty="0">
                  <a:solidFill>
                    <a:schemeClr val="accent2"/>
                  </a:solidFill>
                  <a:latin typeface="Arial" panose="020B0604020202020204" pitchFamily="34" charset="0"/>
                  <a:ea typeface="微软雅黑" panose="020B0503020204020204" pitchFamily="34" charset="-122"/>
                  <a:sym typeface="Arial" panose="020B0604020202020204" pitchFamily="34" charset="0"/>
                </a:rPr>
                <a:t>标题</a:t>
              </a:r>
              <a:endParaRPr lang="zh-CN" altLang="en-US"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25" name="矩形 47"/>
            <p:cNvSpPr>
              <a:spLocks noChangeArrowheads="1"/>
            </p:cNvSpPr>
            <p:nvPr/>
          </p:nvSpPr>
          <p:spPr bwMode="auto">
            <a:xfrm>
              <a:off x="5726056" y="2312369"/>
              <a:ext cx="1521278" cy="46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319" tIns="36160" rIns="72319" bIns="36160">
              <a:spAutoFit/>
            </a:bodyPr>
            <a:lstStyle/>
            <a:p>
              <a:pPr>
                <a:lnSpc>
                  <a:spcPct val="130000"/>
                </a:lnSpc>
                <a:spcBef>
                  <a:spcPct val="0"/>
                </a:spcBef>
              </a:pPr>
              <a:r>
                <a:rPr lang="zh-CN" altLang="en-US" sz="105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a:t>
              </a:r>
              <a:endParaRPr lang="en-US" altLang="zh-CN" sz="105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组合 5"/>
          <p:cNvGrpSpPr/>
          <p:nvPr/>
        </p:nvGrpSpPr>
        <p:grpSpPr>
          <a:xfrm>
            <a:off x="2166472" y="2021915"/>
            <a:ext cx="1604594" cy="950606"/>
            <a:chOff x="2053648" y="1917626"/>
            <a:chExt cx="1521278" cy="901575"/>
          </a:xfrm>
        </p:grpSpPr>
        <p:sp>
          <p:nvSpPr>
            <p:cNvPr id="71" name="文本框 120"/>
            <p:cNvSpPr txBox="1"/>
            <p:nvPr/>
          </p:nvSpPr>
          <p:spPr>
            <a:xfrm>
              <a:off x="2172120" y="1917626"/>
              <a:ext cx="1280948" cy="350282"/>
            </a:xfrm>
            <a:prstGeom prst="rect">
              <a:avLst/>
            </a:prstGeom>
            <a:noFill/>
          </p:spPr>
          <p:txBody>
            <a:bodyPr wrap="square" rtlCol="0">
              <a:spAutoFit/>
            </a:bodyPr>
            <a:lstStyle/>
            <a:p>
              <a:r>
                <a:rPr lang="zh-CN" altLang="en-US"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添加</a:t>
              </a:r>
              <a:r>
                <a:rPr lang="zh-CN" altLang="en-US" dirty="0">
                  <a:solidFill>
                    <a:schemeClr val="accent1"/>
                  </a:solidFill>
                  <a:latin typeface="Arial" panose="020B0604020202020204" pitchFamily="34" charset="0"/>
                  <a:ea typeface="微软雅黑" panose="020B0503020204020204" pitchFamily="34" charset="-122"/>
                  <a:sym typeface="Arial" panose="020B0604020202020204" pitchFamily="34" charset="0"/>
                </a:rPr>
                <a:t>标题</a:t>
              </a:r>
              <a:endParaRPr lang="zh-CN" altLang="en-US"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6" name="矩形 47"/>
            <p:cNvSpPr>
              <a:spLocks noChangeArrowheads="1"/>
            </p:cNvSpPr>
            <p:nvPr/>
          </p:nvSpPr>
          <p:spPr bwMode="auto">
            <a:xfrm>
              <a:off x="2053648" y="2349550"/>
              <a:ext cx="1521278" cy="46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319" tIns="36160" rIns="72319" bIns="36160">
              <a:spAutoFit/>
            </a:bodyPr>
            <a:lstStyle/>
            <a:p>
              <a:pPr>
                <a:lnSpc>
                  <a:spcPct val="130000"/>
                </a:lnSpc>
                <a:spcBef>
                  <a:spcPct val="0"/>
                </a:spcBef>
              </a:pPr>
              <a:r>
                <a:rPr lang="zh-CN" altLang="en-US" sz="105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a:t>
              </a:r>
              <a:endParaRPr lang="en-US" altLang="zh-CN" sz="105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组合 11"/>
          <p:cNvGrpSpPr/>
          <p:nvPr/>
        </p:nvGrpSpPr>
        <p:grpSpPr>
          <a:xfrm>
            <a:off x="9862261" y="2041470"/>
            <a:ext cx="1604594" cy="931051"/>
            <a:chOff x="9349846" y="1936173"/>
            <a:chExt cx="1521278" cy="883028"/>
          </a:xfrm>
        </p:grpSpPr>
        <p:sp>
          <p:nvSpPr>
            <p:cNvPr id="77" name="文本框 112"/>
            <p:cNvSpPr txBox="1"/>
            <p:nvPr/>
          </p:nvSpPr>
          <p:spPr>
            <a:xfrm>
              <a:off x="9470011" y="1936173"/>
              <a:ext cx="1280948" cy="350282"/>
            </a:xfrm>
            <a:prstGeom prst="rect">
              <a:avLst/>
            </a:prstGeom>
            <a:noFill/>
          </p:spPr>
          <p:txBody>
            <a:bodyPr wrap="square" rtlCol="0">
              <a:spAutoFit/>
            </a:bodyPr>
            <a:lstStyle/>
            <a:p>
              <a:r>
                <a:rPr lang="zh-CN" altLang="en-US" dirty="0" smtClean="0">
                  <a:solidFill>
                    <a:schemeClr val="accent3"/>
                  </a:solidFill>
                  <a:latin typeface="Arial" panose="020B0604020202020204" pitchFamily="34" charset="0"/>
                  <a:ea typeface="微软雅黑" panose="020B0503020204020204" pitchFamily="34" charset="-122"/>
                  <a:sym typeface="Arial" panose="020B0604020202020204" pitchFamily="34" charset="0"/>
                </a:rPr>
                <a:t>添加</a:t>
              </a:r>
              <a:r>
                <a:rPr lang="zh-CN" altLang="en-US" dirty="0">
                  <a:solidFill>
                    <a:schemeClr val="accent3"/>
                  </a:solidFill>
                  <a:latin typeface="Arial" panose="020B0604020202020204" pitchFamily="34" charset="0"/>
                  <a:ea typeface="微软雅黑" panose="020B0503020204020204" pitchFamily="34" charset="-122"/>
                  <a:sym typeface="Arial" panose="020B0604020202020204" pitchFamily="34" charset="0"/>
                </a:rPr>
                <a:t>标题</a:t>
              </a:r>
              <a:endParaRPr lang="zh-CN" altLang="en-US"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27" name="矩形 47"/>
            <p:cNvSpPr>
              <a:spLocks noChangeArrowheads="1"/>
            </p:cNvSpPr>
            <p:nvPr/>
          </p:nvSpPr>
          <p:spPr bwMode="auto">
            <a:xfrm>
              <a:off x="9349846" y="2349550"/>
              <a:ext cx="1521278" cy="46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319" tIns="36160" rIns="72319" bIns="36160">
              <a:spAutoFit/>
            </a:bodyPr>
            <a:lstStyle/>
            <a:p>
              <a:pPr>
                <a:lnSpc>
                  <a:spcPct val="130000"/>
                </a:lnSpc>
                <a:spcBef>
                  <a:spcPct val="0"/>
                </a:spcBef>
              </a:pPr>
              <a:r>
                <a:rPr lang="zh-CN" altLang="en-US" sz="105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a:t>
              </a:r>
              <a:endParaRPr lang="en-US" altLang="zh-CN" sz="105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 name="组合 22"/>
          <p:cNvGrpSpPr/>
          <p:nvPr/>
        </p:nvGrpSpPr>
        <p:grpSpPr>
          <a:xfrm>
            <a:off x="6015336" y="4679257"/>
            <a:ext cx="1604594" cy="918061"/>
            <a:chOff x="5702666" y="4437906"/>
            <a:chExt cx="1521278" cy="870709"/>
          </a:xfrm>
        </p:grpSpPr>
        <p:sp>
          <p:nvSpPr>
            <p:cNvPr id="91" name="文本框 91"/>
            <p:cNvSpPr txBox="1"/>
            <p:nvPr/>
          </p:nvSpPr>
          <p:spPr>
            <a:xfrm>
              <a:off x="5759472" y="4437906"/>
              <a:ext cx="1280948" cy="350282"/>
            </a:xfrm>
            <a:prstGeom prst="rect">
              <a:avLst/>
            </a:prstGeom>
            <a:noFill/>
          </p:spPr>
          <p:txBody>
            <a:bodyPr wrap="square" rtlCol="0">
              <a:spAutoFit/>
            </a:bodyPr>
            <a:lstStyle/>
            <a:p>
              <a:r>
                <a:rPr lang="zh-CN" altLang="en-US" dirty="0" smtClean="0">
                  <a:solidFill>
                    <a:schemeClr val="accent5"/>
                  </a:solidFill>
                  <a:latin typeface="Arial" panose="020B0604020202020204" pitchFamily="34" charset="0"/>
                  <a:ea typeface="微软雅黑" panose="020B0503020204020204" pitchFamily="34" charset="-122"/>
                  <a:sym typeface="Arial" panose="020B0604020202020204" pitchFamily="34" charset="0"/>
                </a:rPr>
                <a:t>添加</a:t>
              </a:r>
              <a:r>
                <a:rPr lang="zh-CN" altLang="en-US" dirty="0">
                  <a:solidFill>
                    <a:schemeClr val="accent5"/>
                  </a:solidFill>
                  <a:latin typeface="Arial" panose="020B0604020202020204" pitchFamily="34" charset="0"/>
                  <a:ea typeface="微软雅黑" panose="020B0503020204020204" pitchFamily="34" charset="-122"/>
                  <a:sym typeface="Arial" panose="020B0604020202020204" pitchFamily="34" charset="0"/>
                </a:rPr>
                <a:t>标题</a:t>
              </a:r>
              <a:endParaRPr lang="zh-CN" altLang="en-US"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128" name="矩形 47"/>
            <p:cNvSpPr>
              <a:spLocks noChangeArrowheads="1"/>
            </p:cNvSpPr>
            <p:nvPr/>
          </p:nvSpPr>
          <p:spPr bwMode="auto">
            <a:xfrm>
              <a:off x="5702666" y="4838963"/>
              <a:ext cx="1521278" cy="469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319" tIns="36160" rIns="72319" bIns="36160">
              <a:spAutoFit/>
            </a:bodyPr>
            <a:lstStyle/>
            <a:p>
              <a:pPr>
                <a:lnSpc>
                  <a:spcPct val="130000"/>
                </a:lnSpc>
                <a:spcBef>
                  <a:spcPct val="0"/>
                </a:spcBef>
              </a:pPr>
              <a:r>
                <a:rPr lang="zh-CN" altLang="en-US" sz="105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a:t>
              </a:r>
              <a:endParaRPr lang="en-US" altLang="zh-CN" sz="105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 name="组合 27"/>
          <p:cNvGrpSpPr/>
          <p:nvPr/>
        </p:nvGrpSpPr>
        <p:grpSpPr>
          <a:xfrm>
            <a:off x="2141801" y="4698289"/>
            <a:ext cx="1604594" cy="938231"/>
            <a:chOff x="2030258" y="4455957"/>
            <a:chExt cx="1521278" cy="889838"/>
          </a:xfrm>
        </p:grpSpPr>
        <p:sp>
          <p:nvSpPr>
            <p:cNvPr id="80" name="文本框 133"/>
            <p:cNvSpPr txBox="1"/>
            <p:nvPr/>
          </p:nvSpPr>
          <p:spPr>
            <a:xfrm>
              <a:off x="2134766" y="4455957"/>
              <a:ext cx="1280948" cy="350282"/>
            </a:xfrm>
            <a:prstGeom prst="rect">
              <a:avLst/>
            </a:prstGeom>
            <a:noFill/>
          </p:spPr>
          <p:txBody>
            <a:bodyPr wrap="square" rtlCol="0">
              <a:spAutoFit/>
            </a:bodyPr>
            <a:lstStyle/>
            <a:p>
              <a:r>
                <a:rPr lang="zh-CN" altLang="en-US" dirty="0" smtClean="0">
                  <a:solidFill>
                    <a:schemeClr val="accent4"/>
                  </a:solidFill>
                  <a:latin typeface="Arial" panose="020B0604020202020204" pitchFamily="34" charset="0"/>
                  <a:ea typeface="微软雅黑" panose="020B0503020204020204" pitchFamily="34" charset="-122"/>
                  <a:sym typeface="Arial" panose="020B0604020202020204" pitchFamily="34" charset="0"/>
                </a:rPr>
                <a:t>添加</a:t>
              </a:r>
              <a:r>
                <a:rPr lang="zh-CN" altLang="en-US" dirty="0">
                  <a:solidFill>
                    <a:schemeClr val="accent4"/>
                  </a:solidFill>
                  <a:latin typeface="Arial" panose="020B0604020202020204" pitchFamily="34" charset="0"/>
                  <a:ea typeface="微软雅黑" panose="020B0503020204020204" pitchFamily="34" charset="-122"/>
                  <a:sym typeface="Arial" panose="020B0604020202020204" pitchFamily="34" charset="0"/>
                </a:rPr>
                <a:t>标题</a:t>
              </a:r>
              <a:endParaRPr lang="zh-CN" altLang="en-US"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129" name="矩形 47"/>
            <p:cNvSpPr>
              <a:spLocks noChangeArrowheads="1"/>
            </p:cNvSpPr>
            <p:nvPr/>
          </p:nvSpPr>
          <p:spPr bwMode="auto">
            <a:xfrm>
              <a:off x="2030258" y="4876144"/>
              <a:ext cx="1521278" cy="46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319" tIns="36160" rIns="72319" bIns="36160">
              <a:spAutoFit/>
            </a:bodyPr>
            <a:lstStyle/>
            <a:p>
              <a:pPr>
                <a:lnSpc>
                  <a:spcPct val="130000"/>
                </a:lnSpc>
                <a:spcBef>
                  <a:spcPct val="0"/>
                </a:spcBef>
              </a:pPr>
              <a:r>
                <a:rPr lang="zh-CN" altLang="en-US" sz="105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a:t>
              </a:r>
              <a:endParaRPr lang="en-US" altLang="zh-CN" sz="105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 name="组合 16"/>
          <p:cNvGrpSpPr/>
          <p:nvPr/>
        </p:nvGrpSpPr>
        <p:grpSpPr>
          <a:xfrm>
            <a:off x="9837590" y="4698812"/>
            <a:ext cx="1604594" cy="937708"/>
            <a:chOff x="9326456" y="4456453"/>
            <a:chExt cx="1521278" cy="889342"/>
          </a:xfrm>
        </p:grpSpPr>
        <p:sp>
          <p:nvSpPr>
            <p:cNvPr id="112" name="文本框 112"/>
            <p:cNvSpPr txBox="1"/>
            <p:nvPr/>
          </p:nvSpPr>
          <p:spPr>
            <a:xfrm>
              <a:off x="9470011" y="4456453"/>
              <a:ext cx="1280948" cy="350282"/>
            </a:xfrm>
            <a:prstGeom prst="rect">
              <a:avLst/>
            </a:prstGeom>
            <a:noFill/>
          </p:spPr>
          <p:txBody>
            <a:bodyPr wrap="square" rtlCol="0">
              <a:spAutoFit/>
            </a:bodyPr>
            <a:lstStyle/>
            <a:p>
              <a:r>
                <a:rPr lang="zh-CN" altLang="en-US" dirty="0" smtClean="0">
                  <a:solidFill>
                    <a:schemeClr val="accent6"/>
                  </a:solidFill>
                  <a:latin typeface="Arial" panose="020B0604020202020204" pitchFamily="34" charset="0"/>
                  <a:ea typeface="微软雅黑" panose="020B0503020204020204" pitchFamily="34" charset="-122"/>
                  <a:sym typeface="Arial" panose="020B0604020202020204" pitchFamily="34" charset="0"/>
                </a:rPr>
                <a:t>添加</a:t>
              </a:r>
              <a:r>
                <a:rPr lang="zh-CN" altLang="en-US" dirty="0">
                  <a:solidFill>
                    <a:schemeClr val="accent6"/>
                  </a:solidFill>
                  <a:latin typeface="Arial" panose="020B0604020202020204" pitchFamily="34" charset="0"/>
                  <a:ea typeface="微软雅黑" panose="020B0503020204020204" pitchFamily="34" charset="-122"/>
                  <a:sym typeface="Arial" panose="020B0604020202020204" pitchFamily="34" charset="0"/>
                </a:rPr>
                <a:t>标题</a:t>
              </a:r>
              <a:endParaRPr lang="zh-CN" altLang="en-US" dirty="0">
                <a:solidFill>
                  <a:schemeClr val="accent6"/>
                </a:solidFill>
                <a:latin typeface="Arial" panose="020B0604020202020204" pitchFamily="34" charset="0"/>
                <a:ea typeface="微软雅黑" panose="020B0503020204020204" pitchFamily="34" charset="-122"/>
                <a:sym typeface="Arial" panose="020B0604020202020204" pitchFamily="34" charset="0"/>
              </a:endParaRPr>
            </a:p>
          </p:txBody>
        </p:sp>
        <p:sp>
          <p:nvSpPr>
            <p:cNvPr id="130" name="矩形 47"/>
            <p:cNvSpPr>
              <a:spLocks noChangeArrowheads="1"/>
            </p:cNvSpPr>
            <p:nvPr/>
          </p:nvSpPr>
          <p:spPr bwMode="auto">
            <a:xfrm>
              <a:off x="9326456" y="4876144"/>
              <a:ext cx="1521278" cy="46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319" tIns="36160" rIns="72319" bIns="36160">
              <a:spAutoFit/>
            </a:bodyPr>
            <a:lstStyle/>
            <a:p>
              <a:pPr>
                <a:lnSpc>
                  <a:spcPct val="130000"/>
                </a:lnSpc>
                <a:spcBef>
                  <a:spcPct val="0"/>
                </a:spcBef>
              </a:pPr>
              <a:r>
                <a:rPr lang="zh-CN" altLang="en-US" sz="105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a:t>
              </a:r>
              <a:endParaRPr lang="en-US" altLang="zh-CN" sz="105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81" name="矩形 80"/>
          <p:cNvSpPr/>
          <p:nvPr/>
        </p:nvSpPr>
        <p:spPr>
          <a:xfrm>
            <a:off x="1061" y="397"/>
            <a:ext cx="12856633" cy="1028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矩形 81"/>
          <p:cNvSpPr/>
          <p:nvPr/>
        </p:nvSpPr>
        <p:spPr>
          <a:xfrm>
            <a:off x="1059" y="397"/>
            <a:ext cx="516916" cy="1028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TextBox 8"/>
          <p:cNvSpPr txBox="1"/>
          <p:nvPr/>
        </p:nvSpPr>
        <p:spPr>
          <a:xfrm>
            <a:off x="857862" y="280083"/>
            <a:ext cx="2092296" cy="369012"/>
          </a:xfrm>
          <a:prstGeom prst="rect">
            <a:avLst/>
          </a:prstGeom>
          <a:noFill/>
        </p:spPr>
        <p:txBody>
          <a:bodyPr wrap="square" lIns="0" tIns="0" rIns="0" bIns="0" rtlCol="0" anchor="ctr">
            <a:spAutoFit/>
          </a:bodyPr>
          <a:lstStyle/>
          <a:p>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TextBox 8"/>
          <p:cNvSpPr txBox="1"/>
          <p:nvPr/>
        </p:nvSpPr>
        <p:spPr>
          <a:xfrm>
            <a:off x="857862" y="693077"/>
            <a:ext cx="3138790" cy="215123"/>
          </a:xfrm>
          <a:prstGeom prst="rect">
            <a:avLst/>
          </a:prstGeom>
          <a:noFill/>
        </p:spPr>
        <p:txBody>
          <a:bodyPr wrap="square" lIns="0" tIns="0" rIns="0" bIns="0" rtlCol="0" anchor="ctr">
            <a:spAutoFit/>
          </a:bodyPr>
          <a:lstStyle/>
          <a:p>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矩形 85"/>
          <p:cNvSpPr/>
          <p:nvPr/>
        </p:nvSpPr>
        <p:spPr>
          <a:xfrm>
            <a:off x="1061" y="7097981"/>
            <a:ext cx="12856633" cy="45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750" advTm="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fade">
                                      <p:cBhvr>
                                        <p:cTn id="23" dur="500"/>
                                        <p:tgtEl>
                                          <p:spTgt spid="9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500"/>
                                        <p:tgtEl>
                                          <p:spTgt spid="119"/>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childTnLst>
                          </p:cTn>
                        </p:par>
                        <p:par>
                          <p:cTn id="32" fill="hold">
                            <p:stCondLst>
                              <p:cond delay="3500"/>
                            </p:stCondLst>
                            <p:childTnLst>
                              <p:par>
                                <p:cTn id="33" presetID="12" presetClass="entr" presetSubtype="2" fill="hold" nodeType="after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p:tgtEl>
                                          <p:spTgt spid="45"/>
                                        </p:tgtEl>
                                        <p:attrNameLst>
                                          <p:attrName>ppt_x</p:attrName>
                                        </p:attrNameLst>
                                      </p:cBhvr>
                                      <p:tavLst>
                                        <p:tav tm="0">
                                          <p:val>
                                            <p:strVal val="#ppt_x+#ppt_w*1.125000"/>
                                          </p:val>
                                        </p:tav>
                                        <p:tav tm="100000">
                                          <p:val>
                                            <p:strVal val="#ppt_x"/>
                                          </p:val>
                                        </p:tav>
                                      </p:tavLst>
                                    </p:anim>
                                    <p:animEffect transition="in" filter="wipe(left)">
                                      <p:cBhvr>
                                        <p:cTn id="36" dur="500"/>
                                        <p:tgtEl>
                                          <p:spTgt spid="45"/>
                                        </p:tgtEl>
                                      </p:cBhvr>
                                    </p:animEffect>
                                  </p:childTnLst>
                                </p:cTn>
                              </p:par>
                            </p:childTnLst>
                          </p:cTn>
                        </p:par>
                        <p:par>
                          <p:cTn id="37" fill="hold">
                            <p:stCondLst>
                              <p:cond delay="4000"/>
                            </p:stCondLst>
                            <p:childTnLst>
                              <p:par>
                                <p:cTn id="38" presetID="16" presetClass="entr" presetSubtype="37"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barn(outVertical)">
                                      <p:cBhvr>
                                        <p:cTn id="40" dur="500"/>
                                        <p:tgtEl>
                                          <p:spTgt spid="6"/>
                                        </p:tgtEl>
                                      </p:cBhvr>
                                    </p:animEffect>
                                  </p:childTnLst>
                                </p:cTn>
                              </p:par>
                            </p:childTnLst>
                          </p:cTn>
                        </p:par>
                        <p:par>
                          <p:cTn id="41" fill="hold">
                            <p:stCondLst>
                              <p:cond delay="4500"/>
                            </p:stCondLst>
                            <p:childTnLst>
                              <p:par>
                                <p:cTn id="42" presetID="16" presetClass="entr" presetSubtype="21"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500"/>
                                        <p:tgtEl>
                                          <p:spTgt spid="13"/>
                                        </p:tgtEl>
                                      </p:cBhvr>
                                    </p:animEffect>
                                  </p:childTnLst>
                                </p:cTn>
                              </p:par>
                            </p:childTnLst>
                          </p:cTn>
                        </p:par>
                        <p:par>
                          <p:cTn id="45" fill="hold">
                            <p:stCondLst>
                              <p:cond delay="5000"/>
                            </p:stCondLst>
                            <p:childTnLst>
                              <p:par>
                                <p:cTn id="46" presetID="12" presetClass="entr" presetSubtype="2" fill="hold" nodeType="after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additive="base">
                                        <p:cTn id="48" dur="500"/>
                                        <p:tgtEl>
                                          <p:spTgt spid="46"/>
                                        </p:tgtEl>
                                        <p:attrNameLst>
                                          <p:attrName>ppt_x</p:attrName>
                                        </p:attrNameLst>
                                      </p:cBhvr>
                                      <p:tavLst>
                                        <p:tav tm="0">
                                          <p:val>
                                            <p:strVal val="#ppt_x+#ppt_w*1.125000"/>
                                          </p:val>
                                        </p:tav>
                                        <p:tav tm="100000">
                                          <p:val>
                                            <p:strVal val="#ppt_x"/>
                                          </p:val>
                                        </p:tav>
                                      </p:tavLst>
                                    </p:anim>
                                    <p:animEffect transition="in" filter="wipe(left)">
                                      <p:cBhvr>
                                        <p:cTn id="49" dur="500"/>
                                        <p:tgtEl>
                                          <p:spTgt spid="46"/>
                                        </p:tgtEl>
                                      </p:cBhvr>
                                    </p:animEffect>
                                  </p:childTnLst>
                                </p:cTn>
                              </p:par>
                            </p:childTnLst>
                          </p:cTn>
                        </p:par>
                        <p:par>
                          <p:cTn id="50" fill="hold">
                            <p:stCondLst>
                              <p:cond delay="5500"/>
                            </p:stCondLst>
                            <p:childTnLst>
                              <p:par>
                                <p:cTn id="51" presetID="16" presetClass="entr" presetSubtype="21" fill="hold"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barn(inVertical)">
                                      <p:cBhvr>
                                        <p:cTn id="53" dur="500"/>
                                        <p:tgtEl>
                                          <p:spTgt spid="7"/>
                                        </p:tgtEl>
                                      </p:cBhvr>
                                    </p:animEffect>
                                  </p:childTnLst>
                                </p:cTn>
                              </p:par>
                            </p:childTnLst>
                          </p:cTn>
                        </p:par>
                        <p:par>
                          <p:cTn id="54" fill="hold">
                            <p:stCondLst>
                              <p:cond delay="6000"/>
                            </p:stCondLst>
                            <p:childTnLst>
                              <p:par>
                                <p:cTn id="55" presetID="16" presetClass="entr" presetSubtype="21"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barn(inVertical)">
                                      <p:cBhvr>
                                        <p:cTn id="57" dur="500"/>
                                        <p:tgtEl>
                                          <p:spTgt spid="24"/>
                                        </p:tgtEl>
                                      </p:cBhvr>
                                    </p:animEffect>
                                  </p:childTnLst>
                                </p:cTn>
                              </p:par>
                            </p:childTnLst>
                          </p:cTn>
                        </p:par>
                        <p:par>
                          <p:cTn id="58" fill="hold">
                            <p:stCondLst>
                              <p:cond delay="6500"/>
                            </p:stCondLst>
                            <p:childTnLst>
                              <p:par>
                                <p:cTn id="59" presetID="12" presetClass="entr" presetSubtype="2" fill="hold" nodeType="after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500"/>
                                        <p:tgtEl>
                                          <p:spTgt spid="47"/>
                                        </p:tgtEl>
                                        <p:attrNameLst>
                                          <p:attrName>ppt_x</p:attrName>
                                        </p:attrNameLst>
                                      </p:cBhvr>
                                      <p:tavLst>
                                        <p:tav tm="0">
                                          <p:val>
                                            <p:strVal val="#ppt_x+#ppt_w*1.125000"/>
                                          </p:val>
                                        </p:tav>
                                        <p:tav tm="100000">
                                          <p:val>
                                            <p:strVal val="#ppt_x"/>
                                          </p:val>
                                        </p:tav>
                                      </p:tavLst>
                                    </p:anim>
                                    <p:animEffect transition="in" filter="wipe(left)">
                                      <p:cBhvr>
                                        <p:cTn id="62" dur="500"/>
                                        <p:tgtEl>
                                          <p:spTgt spid="47"/>
                                        </p:tgtEl>
                                      </p:cBhvr>
                                    </p:animEffect>
                                  </p:childTnLst>
                                </p:cTn>
                              </p:par>
                            </p:childTnLst>
                          </p:cTn>
                        </p:par>
                        <p:par>
                          <p:cTn id="63" fill="hold">
                            <p:stCondLst>
                              <p:cond delay="7000"/>
                            </p:stCondLst>
                            <p:childTnLst>
                              <p:par>
                                <p:cTn id="64" presetID="16" presetClass="entr" presetSubtype="21"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barn(inVertical)">
                                      <p:cBhvr>
                                        <p:cTn id="66" dur="500"/>
                                        <p:tgtEl>
                                          <p:spTgt spid="12"/>
                                        </p:tgtEl>
                                      </p:cBhvr>
                                    </p:animEffect>
                                  </p:childTnLst>
                                </p:cTn>
                              </p:par>
                            </p:childTnLst>
                          </p:cTn>
                        </p:par>
                        <p:par>
                          <p:cTn id="67" fill="hold">
                            <p:stCondLst>
                              <p:cond delay="7500"/>
                            </p:stCondLst>
                            <p:childTnLst>
                              <p:par>
                                <p:cTn id="68" presetID="16" presetClass="entr" presetSubtype="21"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barn(inVertical)">
                                      <p:cBhvr>
                                        <p:cTn id="70" dur="500"/>
                                        <p:tgtEl>
                                          <p:spTgt spid="35"/>
                                        </p:tgtEl>
                                      </p:cBhvr>
                                    </p:animEffect>
                                  </p:childTnLst>
                                </p:cTn>
                              </p:par>
                            </p:childTnLst>
                          </p:cTn>
                        </p:par>
                        <p:par>
                          <p:cTn id="71" fill="hold">
                            <p:stCondLst>
                              <p:cond delay="8000"/>
                            </p:stCondLst>
                            <p:childTnLst>
                              <p:par>
                                <p:cTn id="72" presetID="12" presetClass="entr" presetSubtype="2" fill="hold"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additive="base">
                                        <p:cTn id="74" dur="500"/>
                                        <p:tgtEl>
                                          <p:spTgt spid="50"/>
                                        </p:tgtEl>
                                        <p:attrNameLst>
                                          <p:attrName>ppt_x</p:attrName>
                                        </p:attrNameLst>
                                      </p:cBhvr>
                                      <p:tavLst>
                                        <p:tav tm="0">
                                          <p:val>
                                            <p:strVal val="#ppt_x+#ppt_w*1.125000"/>
                                          </p:val>
                                        </p:tav>
                                        <p:tav tm="100000">
                                          <p:val>
                                            <p:strVal val="#ppt_x"/>
                                          </p:val>
                                        </p:tav>
                                      </p:tavLst>
                                    </p:anim>
                                    <p:animEffect transition="in" filter="wipe(left)">
                                      <p:cBhvr>
                                        <p:cTn id="75" dur="500"/>
                                        <p:tgtEl>
                                          <p:spTgt spid="50"/>
                                        </p:tgtEl>
                                      </p:cBhvr>
                                    </p:animEffect>
                                  </p:childTnLst>
                                </p:cTn>
                              </p:par>
                            </p:childTnLst>
                          </p:cTn>
                        </p:par>
                        <p:par>
                          <p:cTn id="76" fill="hold">
                            <p:stCondLst>
                              <p:cond delay="8500"/>
                            </p:stCondLst>
                            <p:childTnLst>
                              <p:par>
                                <p:cTn id="77" presetID="16" presetClass="entr" presetSubtype="2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barn(inVertical)">
                                      <p:cBhvr>
                                        <p:cTn id="79" dur="500"/>
                                        <p:tgtEl>
                                          <p:spTgt spid="28"/>
                                        </p:tgtEl>
                                      </p:cBhvr>
                                    </p:animEffect>
                                  </p:childTnLst>
                                </p:cTn>
                              </p:par>
                            </p:childTnLst>
                          </p:cTn>
                        </p:par>
                        <p:par>
                          <p:cTn id="80" fill="hold">
                            <p:stCondLst>
                              <p:cond delay="9000"/>
                            </p:stCondLst>
                            <p:childTnLst>
                              <p:par>
                                <p:cTn id="81" presetID="16" presetClass="entr" presetSubtype="21" fill="hold" grpId="0"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barn(inVertical)">
                                      <p:cBhvr>
                                        <p:cTn id="83" dur="500"/>
                                        <p:tgtEl>
                                          <p:spTgt spid="93"/>
                                        </p:tgtEl>
                                      </p:cBhvr>
                                    </p:animEffect>
                                  </p:childTnLst>
                                </p:cTn>
                              </p:par>
                            </p:childTnLst>
                          </p:cTn>
                        </p:par>
                        <p:par>
                          <p:cTn id="84" fill="hold">
                            <p:stCondLst>
                              <p:cond delay="9500"/>
                            </p:stCondLst>
                            <p:childTnLst>
                              <p:par>
                                <p:cTn id="85" presetID="12" presetClass="entr" presetSubtype="2" fill="hold" nodeType="afterEffect">
                                  <p:stCondLst>
                                    <p:cond delay="0"/>
                                  </p:stCondLst>
                                  <p:childTnLst>
                                    <p:set>
                                      <p:cBhvr>
                                        <p:cTn id="86" dur="1" fill="hold">
                                          <p:stCondLst>
                                            <p:cond delay="0"/>
                                          </p:stCondLst>
                                        </p:cTn>
                                        <p:tgtEl>
                                          <p:spTgt spid="49"/>
                                        </p:tgtEl>
                                        <p:attrNameLst>
                                          <p:attrName>style.visibility</p:attrName>
                                        </p:attrNameLst>
                                      </p:cBhvr>
                                      <p:to>
                                        <p:strVal val="visible"/>
                                      </p:to>
                                    </p:set>
                                    <p:anim calcmode="lin" valueType="num">
                                      <p:cBhvr additive="base">
                                        <p:cTn id="87" dur="500"/>
                                        <p:tgtEl>
                                          <p:spTgt spid="49"/>
                                        </p:tgtEl>
                                        <p:attrNameLst>
                                          <p:attrName>ppt_x</p:attrName>
                                        </p:attrNameLst>
                                      </p:cBhvr>
                                      <p:tavLst>
                                        <p:tav tm="0">
                                          <p:val>
                                            <p:strVal val="#ppt_x+#ppt_w*1.125000"/>
                                          </p:val>
                                        </p:tav>
                                        <p:tav tm="100000">
                                          <p:val>
                                            <p:strVal val="#ppt_x"/>
                                          </p:val>
                                        </p:tav>
                                      </p:tavLst>
                                    </p:anim>
                                    <p:animEffect transition="in" filter="wipe(left)">
                                      <p:cBhvr>
                                        <p:cTn id="88" dur="500"/>
                                        <p:tgtEl>
                                          <p:spTgt spid="49"/>
                                        </p:tgtEl>
                                      </p:cBhvr>
                                    </p:animEffect>
                                  </p:childTnLst>
                                </p:cTn>
                              </p:par>
                            </p:childTnLst>
                          </p:cTn>
                        </p:par>
                        <p:par>
                          <p:cTn id="89" fill="hold">
                            <p:stCondLst>
                              <p:cond delay="10000"/>
                            </p:stCondLst>
                            <p:childTnLst>
                              <p:par>
                                <p:cTn id="90" presetID="16" presetClass="entr" presetSubtype="21" fill="hold" nodeType="after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barn(inVertical)">
                                      <p:cBhvr>
                                        <p:cTn id="92" dur="500"/>
                                        <p:tgtEl>
                                          <p:spTgt spid="23"/>
                                        </p:tgtEl>
                                      </p:cBhvr>
                                    </p:animEffect>
                                  </p:childTnLst>
                                </p:cTn>
                              </p:par>
                            </p:childTnLst>
                          </p:cTn>
                        </p:par>
                        <p:par>
                          <p:cTn id="93" fill="hold">
                            <p:stCondLst>
                              <p:cond delay="10500"/>
                            </p:stCondLst>
                            <p:childTnLst>
                              <p:par>
                                <p:cTn id="94" presetID="16" presetClass="entr" presetSubtype="21" fill="hold" grpId="0" nodeType="afterEffect">
                                  <p:stCondLst>
                                    <p:cond delay="0"/>
                                  </p:stCondLst>
                                  <p:childTnLst>
                                    <p:set>
                                      <p:cBhvr>
                                        <p:cTn id="95" dur="1" fill="hold">
                                          <p:stCondLst>
                                            <p:cond delay="0"/>
                                          </p:stCondLst>
                                        </p:cTn>
                                        <p:tgtEl>
                                          <p:spTgt spid="114"/>
                                        </p:tgtEl>
                                        <p:attrNameLst>
                                          <p:attrName>style.visibility</p:attrName>
                                        </p:attrNameLst>
                                      </p:cBhvr>
                                      <p:to>
                                        <p:strVal val="visible"/>
                                      </p:to>
                                    </p:set>
                                    <p:animEffect transition="in" filter="barn(inVertical)">
                                      <p:cBhvr>
                                        <p:cTn id="96" dur="500"/>
                                        <p:tgtEl>
                                          <p:spTgt spid="114"/>
                                        </p:tgtEl>
                                      </p:cBhvr>
                                    </p:animEffect>
                                  </p:childTnLst>
                                </p:cTn>
                              </p:par>
                            </p:childTnLst>
                          </p:cTn>
                        </p:par>
                        <p:par>
                          <p:cTn id="97" fill="hold">
                            <p:stCondLst>
                              <p:cond delay="11000"/>
                            </p:stCondLst>
                            <p:childTnLst>
                              <p:par>
                                <p:cTn id="98" presetID="12" presetClass="entr" presetSubtype="2" fill="hold" nodeType="afterEffect">
                                  <p:stCondLst>
                                    <p:cond delay="0"/>
                                  </p:stCondLst>
                                  <p:childTnLst>
                                    <p:set>
                                      <p:cBhvr>
                                        <p:cTn id="99" dur="1" fill="hold">
                                          <p:stCondLst>
                                            <p:cond delay="0"/>
                                          </p:stCondLst>
                                        </p:cTn>
                                        <p:tgtEl>
                                          <p:spTgt spid="48"/>
                                        </p:tgtEl>
                                        <p:attrNameLst>
                                          <p:attrName>style.visibility</p:attrName>
                                        </p:attrNameLst>
                                      </p:cBhvr>
                                      <p:to>
                                        <p:strVal val="visible"/>
                                      </p:to>
                                    </p:set>
                                    <p:anim calcmode="lin" valueType="num">
                                      <p:cBhvr additive="base">
                                        <p:cTn id="100" dur="500"/>
                                        <p:tgtEl>
                                          <p:spTgt spid="48"/>
                                        </p:tgtEl>
                                        <p:attrNameLst>
                                          <p:attrName>ppt_x</p:attrName>
                                        </p:attrNameLst>
                                      </p:cBhvr>
                                      <p:tavLst>
                                        <p:tav tm="0">
                                          <p:val>
                                            <p:strVal val="#ppt_x+#ppt_w*1.125000"/>
                                          </p:val>
                                        </p:tav>
                                        <p:tav tm="100000">
                                          <p:val>
                                            <p:strVal val="#ppt_x"/>
                                          </p:val>
                                        </p:tav>
                                      </p:tavLst>
                                    </p:anim>
                                    <p:animEffect transition="in" filter="wipe(left)">
                                      <p:cBhvr>
                                        <p:cTn id="101" dur="500"/>
                                        <p:tgtEl>
                                          <p:spTgt spid="48"/>
                                        </p:tgtEl>
                                      </p:cBhvr>
                                    </p:animEffect>
                                  </p:childTnLst>
                                </p:cTn>
                              </p:par>
                            </p:childTnLst>
                          </p:cTn>
                        </p:par>
                        <p:par>
                          <p:cTn id="102" fill="hold">
                            <p:stCondLst>
                              <p:cond delay="11500"/>
                            </p:stCondLst>
                            <p:childTnLst>
                              <p:par>
                                <p:cTn id="103" presetID="16" presetClass="entr" presetSubtype="21" fill="hold" nodeType="after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barn(inVertical)">
                                      <p:cBhvr>
                                        <p:cTn id="10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24" grpId="0" animBg="1"/>
      <p:bldP spid="35" grpId="0" animBg="1"/>
      <p:bldP spid="93" grpId="0" animBg="1"/>
      <p:bldP spid="1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4110" y="2984274"/>
            <a:ext cx="4273365" cy="1264102"/>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724" tIns="36362" rIns="72724" bIns="36362" rtlCol="0" anchor="ctr"/>
          <a:lstStyle/>
          <a:p>
            <a:pPr algn="ctr"/>
            <a:endParaRPr lang="zh-CN" altLang="en-US" sz="1510">
              <a:latin typeface="Arial" panose="020B0604020202020204" pitchFamily="34" charset="0"/>
              <a:ea typeface="微软雅黑" panose="020B0503020204020204" pitchFamily="34" charset="-122"/>
              <a:sym typeface="Arial" panose="020B0604020202020204" pitchFamily="34" charset="0"/>
            </a:endParaRPr>
          </a:p>
        </p:txBody>
      </p:sp>
      <p:sp>
        <p:nvSpPr>
          <p:cNvPr id="2" name="圆角矩形 1"/>
          <p:cNvSpPr/>
          <p:nvPr/>
        </p:nvSpPr>
        <p:spPr>
          <a:xfrm>
            <a:off x="4269254" y="2984274"/>
            <a:ext cx="8589144" cy="126410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724" tIns="36362" rIns="72724" bIns="36362" rtlCol="0" anchor="ctr"/>
          <a:lstStyle/>
          <a:p>
            <a:pPr algn="ctr"/>
            <a:endParaRPr lang="zh-CN" altLang="en-US" sz="1510">
              <a:latin typeface="Arial" panose="020B0604020202020204" pitchFamily="34" charset="0"/>
              <a:ea typeface="微软雅黑" panose="020B0503020204020204" pitchFamily="34" charset="-122"/>
              <a:sym typeface="Arial" panose="020B0604020202020204" pitchFamily="34" charset="0"/>
            </a:endParaRPr>
          </a:p>
        </p:txBody>
      </p:sp>
      <p:sp>
        <p:nvSpPr>
          <p:cNvPr id="3" name="椭圆 2"/>
          <p:cNvSpPr/>
          <p:nvPr/>
        </p:nvSpPr>
        <p:spPr>
          <a:xfrm>
            <a:off x="3121661" y="3145878"/>
            <a:ext cx="940898" cy="9408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440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zh-CN" altLang="en-US" sz="4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MH_Entry_1"/>
          <p:cNvSpPr/>
          <p:nvPr>
            <p:custDataLst>
              <p:tags r:id="rId1"/>
            </p:custDataLst>
          </p:nvPr>
        </p:nvSpPr>
        <p:spPr>
          <a:xfrm>
            <a:off x="6501071" y="3062455"/>
            <a:ext cx="4125511" cy="110773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4800">
                <a:solidFill>
                  <a:schemeClr val="bg1"/>
                </a:solidFill>
                <a:latin typeface="Arial" panose="020B0604020202020204" pitchFamily="34" charset="0"/>
                <a:ea typeface="微软雅黑" panose="020B0503020204020204" pitchFamily="34" charset="-122"/>
                <a:sym typeface="Arial" panose="020B0604020202020204" pitchFamily="34" charset="0"/>
              </a:rPr>
              <a:t>明年工作计划</a:t>
            </a:r>
            <a:r>
              <a:rPr lang="en-US" altLang="zh-CN" sz="2400">
                <a:solidFill>
                  <a:schemeClr val="bg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2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750" advTm="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3"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12800" y="5982662"/>
            <a:ext cx="4643755" cy="5213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anchor="ctr"/>
          <a:lstStyle/>
          <a:p>
            <a:pPr algn="just">
              <a:spcBef>
                <a:spcPts val="0"/>
              </a:spcBef>
              <a:spcAft>
                <a:spcPts val="0"/>
              </a:spcAft>
            </a:pPr>
            <a:r>
              <a:rPr lang="zh-CN" altLang="en-US" sz="1200" dirty="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请替换文字内容</a:t>
            </a:r>
            <a:r>
              <a:rPr lang="zh-CN" altLang="en-US" sz="1200" dirty="0" smtClean="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，添加相关标题，</a:t>
            </a:r>
            <a:r>
              <a:rPr lang="zh-CN" altLang="en-US" sz="1200" dirty="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修改文字内容，也可以直接复制你的内容到此。</a:t>
            </a:r>
            <a:endParaRPr lang="en-US" altLang="zh-CN" sz="1200" b="1" dirty="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endParaRPr>
          </a:p>
        </p:txBody>
      </p:sp>
      <p:sp>
        <p:nvSpPr>
          <p:cNvPr id="9" name="矩形 8"/>
          <p:cNvSpPr/>
          <p:nvPr/>
        </p:nvSpPr>
        <p:spPr>
          <a:xfrm>
            <a:off x="812800" y="4815631"/>
            <a:ext cx="4643755" cy="5213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anchor="ctr"/>
          <a:lstStyle/>
          <a:p>
            <a:pPr algn="just">
              <a:spcBef>
                <a:spcPts val="0"/>
              </a:spcBef>
              <a:spcAft>
                <a:spcPts val="0"/>
              </a:spcAft>
            </a:pPr>
            <a:r>
              <a:rPr lang="zh-CN" altLang="en-US" sz="1200" dirty="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请替换文字内容</a:t>
            </a:r>
            <a:r>
              <a:rPr lang="zh-CN" altLang="en-US" sz="1200" dirty="0" smtClean="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，添加相关标题，</a:t>
            </a:r>
            <a:r>
              <a:rPr lang="zh-CN" altLang="en-US" sz="1200" dirty="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修改文字内容，也可以直接复制你的内容到此。</a:t>
            </a:r>
            <a:endParaRPr lang="en-US" altLang="zh-CN" sz="1200" b="1" dirty="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endParaRPr>
          </a:p>
        </p:txBody>
      </p:sp>
      <p:sp>
        <p:nvSpPr>
          <p:cNvPr id="10" name="矩形 9"/>
          <p:cNvSpPr/>
          <p:nvPr/>
        </p:nvSpPr>
        <p:spPr>
          <a:xfrm>
            <a:off x="812800" y="2483188"/>
            <a:ext cx="4643755" cy="5213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anchor="ctr"/>
          <a:lstStyle/>
          <a:p>
            <a:pPr algn="just">
              <a:spcBef>
                <a:spcPts val="0"/>
              </a:spcBef>
              <a:spcAft>
                <a:spcPts val="0"/>
              </a:spcAft>
            </a:pPr>
            <a:r>
              <a:rPr lang="zh-CN" altLang="en-US" sz="1200" dirty="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请替换文字内容</a:t>
            </a:r>
            <a:r>
              <a:rPr lang="zh-CN" altLang="en-US" sz="1200" dirty="0" smtClean="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，添加相关标题，</a:t>
            </a:r>
            <a:r>
              <a:rPr lang="zh-CN" altLang="en-US" sz="1200" dirty="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修改文字内容，也可以直接复制你的内容到此。</a:t>
            </a:r>
            <a:endParaRPr lang="en-US" altLang="zh-CN" sz="1200" b="1" dirty="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endParaRPr>
          </a:p>
        </p:txBody>
      </p:sp>
      <p:sp>
        <p:nvSpPr>
          <p:cNvPr id="11" name="矩形 10"/>
          <p:cNvSpPr/>
          <p:nvPr/>
        </p:nvSpPr>
        <p:spPr>
          <a:xfrm>
            <a:off x="812800" y="3650219"/>
            <a:ext cx="4643755" cy="5197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anchor="ctr"/>
          <a:lstStyle/>
          <a:p>
            <a:pPr algn="just">
              <a:spcBef>
                <a:spcPts val="0"/>
              </a:spcBef>
              <a:spcAft>
                <a:spcPts val="0"/>
              </a:spcAft>
            </a:pPr>
            <a:r>
              <a:rPr lang="zh-CN" altLang="en-US" sz="1200" dirty="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请替换文字内容</a:t>
            </a:r>
            <a:r>
              <a:rPr lang="zh-CN" altLang="en-US" sz="1200" dirty="0" smtClean="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，添加相关标题，</a:t>
            </a:r>
            <a:r>
              <a:rPr lang="zh-CN" altLang="en-US" sz="1200" dirty="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修改文字内容，也可以直接复制你的内容到此。</a:t>
            </a:r>
            <a:endParaRPr lang="en-US" altLang="zh-CN" sz="1200" b="1" dirty="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endParaRPr>
          </a:p>
        </p:txBody>
      </p:sp>
      <p:sp>
        <p:nvSpPr>
          <p:cNvPr id="12" name="矩形 11"/>
          <p:cNvSpPr/>
          <p:nvPr/>
        </p:nvSpPr>
        <p:spPr>
          <a:xfrm>
            <a:off x="812800" y="1316157"/>
            <a:ext cx="4643755" cy="5213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anchor="ctr"/>
          <a:lstStyle/>
          <a:p>
            <a:pPr algn="just">
              <a:spcBef>
                <a:spcPts val="0"/>
              </a:spcBef>
              <a:spcAft>
                <a:spcPts val="0"/>
              </a:spcAft>
            </a:pPr>
            <a:r>
              <a:rPr lang="zh-CN" altLang="en-US" sz="1200" dirty="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请替换文字内容</a:t>
            </a:r>
            <a:r>
              <a:rPr lang="zh-CN" altLang="en-US" sz="1200" dirty="0" smtClean="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，添加相关标题，</a:t>
            </a:r>
            <a:r>
              <a:rPr lang="zh-CN" altLang="en-US" sz="1200" dirty="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修改文字内容，也可以直接复制你的内容到此。</a:t>
            </a:r>
            <a:endParaRPr lang="en-US" altLang="zh-CN" sz="1200" b="1" dirty="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endParaRPr>
          </a:p>
        </p:txBody>
      </p:sp>
      <p:sp>
        <p:nvSpPr>
          <p:cNvPr id="14" name="矩形 13"/>
          <p:cNvSpPr/>
          <p:nvPr/>
        </p:nvSpPr>
        <p:spPr>
          <a:xfrm>
            <a:off x="5477207" y="1312863"/>
            <a:ext cx="6585250" cy="51831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defRPr/>
            </a:pPr>
            <a:endParaRPr lang="zh-CN" altLang="en-US" sz="1900">
              <a:solidFill>
                <a:srgbClr val="FFFFFF"/>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2" name="矩形 1"/>
          <p:cNvSpPr/>
          <p:nvPr/>
        </p:nvSpPr>
        <p:spPr>
          <a:xfrm>
            <a:off x="5689037" y="1548592"/>
            <a:ext cx="6140938" cy="2957647"/>
          </a:xfrm>
          <a:prstGeom prst="rect">
            <a:avLst/>
          </a:prstGeom>
          <a:blipFill dpi="0" rotWithShape="1">
            <a:blip r:embed="rId1"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方正正粗黑简体" panose="02000000000000000000" pitchFamily="2" charset="-122"/>
              <a:sym typeface="Arial" panose="020B0604020202020204" pitchFamily="34" charset="0"/>
            </a:endParaRPr>
          </a:p>
        </p:txBody>
      </p:sp>
      <p:cxnSp>
        <p:nvCxnSpPr>
          <p:cNvPr id="15" name="直接连接符 14"/>
          <p:cNvCxnSpPr/>
          <p:nvPr/>
        </p:nvCxnSpPr>
        <p:spPr>
          <a:xfrm>
            <a:off x="5717020" y="4943201"/>
            <a:ext cx="6112956"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Content Placeholder 2"/>
          <p:cNvSpPr txBox="1"/>
          <p:nvPr/>
        </p:nvSpPr>
        <p:spPr>
          <a:xfrm>
            <a:off x="5717020" y="4656114"/>
            <a:ext cx="1836310" cy="21544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1400" dirty="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请替换文字内容</a:t>
            </a:r>
            <a:endParaRPr lang="en-US" sz="1400" b="1" dirty="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endParaRPr>
          </a:p>
        </p:txBody>
      </p:sp>
      <p:sp>
        <p:nvSpPr>
          <p:cNvPr id="18" name="Content Placeholder 2"/>
          <p:cNvSpPr txBox="1"/>
          <p:nvPr/>
        </p:nvSpPr>
        <p:spPr>
          <a:xfrm>
            <a:off x="5717019" y="4987602"/>
            <a:ext cx="6112955" cy="5539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800" dirty="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请替换文字内容</a:t>
            </a:r>
            <a:r>
              <a:rPr lang="zh-CN" altLang="en-US" sz="800" dirty="0" smtClean="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，添加相关标题，</a:t>
            </a:r>
            <a:r>
              <a:rPr lang="zh-CN" altLang="en-US" sz="800" dirty="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修改文字内容，也可以直接复制你的内容到此。请替换文字内容</a:t>
            </a:r>
            <a:r>
              <a:rPr lang="zh-CN" altLang="en-US" sz="800" dirty="0" smtClean="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，添加相关标题，</a:t>
            </a:r>
            <a:r>
              <a:rPr lang="zh-CN" altLang="en-US" sz="800" dirty="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修改文字内容，也可以直接复制你的内容到此</a:t>
            </a:r>
            <a:r>
              <a:rPr lang="zh-CN" altLang="en-US" sz="800" dirty="0" smtClean="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a:t>
            </a:r>
            <a:r>
              <a:rPr lang="zh-CN" altLang="en-US" sz="800" dirty="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请替换文字内容</a:t>
            </a:r>
            <a:r>
              <a:rPr lang="zh-CN" altLang="en-US" sz="800" dirty="0" smtClean="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，添加相关标题，</a:t>
            </a:r>
            <a:r>
              <a:rPr lang="zh-CN" altLang="en-US" sz="800" dirty="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修改文字内容，也可以直接复制你的内容到此。请替换文字内容</a:t>
            </a:r>
            <a:r>
              <a:rPr lang="zh-CN" altLang="en-US" sz="800" dirty="0" smtClean="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，添加相关标题，</a:t>
            </a:r>
            <a:r>
              <a:rPr lang="zh-CN" altLang="en-US" sz="800" dirty="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修改文字内容，也可以直接复制你的内容到此</a:t>
            </a:r>
            <a:r>
              <a:rPr lang="zh-CN" altLang="en-US" sz="800" dirty="0" smtClean="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a:t>
            </a:r>
            <a:endParaRPr lang="en-US" altLang="zh-CN" sz="800" b="1" dirty="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endParaRPr>
          </a:p>
        </p:txBody>
      </p:sp>
      <p:sp>
        <p:nvSpPr>
          <p:cNvPr id="21" name="Content Placeholder 2"/>
          <p:cNvSpPr txBox="1"/>
          <p:nvPr/>
        </p:nvSpPr>
        <p:spPr>
          <a:xfrm>
            <a:off x="5717019" y="5738401"/>
            <a:ext cx="6112955" cy="5539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800" dirty="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请替换文字内容</a:t>
            </a:r>
            <a:r>
              <a:rPr lang="zh-CN" altLang="en-US" sz="800" dirty="0" smtClean="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，添加相关标题，</a:t>
            </a:r>
            <a:r>
              <a:rPr lang="zh-CN" altLang="en-US" sz="800" dirty="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修改文字内容，也可以直接复制你的内容到此。请替换文字内容</a:t>
            </a:r>
            <a:r>
              <a:rPr lang="zh-CN" altLang="en-US" sz="800" dirty="0" smtClean="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，添加相关标题，</a:t>
            </a:r>
            <a:r>
              <a:rPr lang="zh-CN" altLang="en-US" sz="800" dirty="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修改文字内容，也可以直接复制你的内容到此</a:t>
            </a:r>
            <a:r>
              <a:rPr lang="zh-CN" altLang="en-US" sz="800" dirty="0" smtClean="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a:t>
            </a:r>
            <a:r>
              <a:rPr lang="zh-CN" altLang="en-US" sz="800" dirty="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请替换文字内容</a:t>
            </a:r>
            <a:r>
              <a:rPr lang="zh-CN" altLang="en-US" sz="800" dirty="0" smtClean="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，添加相关标题，</a:t>
            </a:r>
            <a:r>
              <a:rPr lang="zh-CN" altLang="en-US" sz="800" dirty="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修改文字内容，也可以直接复制你的内容到此。请替换文字内容</a:t>
            </a:r>
            <a:r>
              <a:rPr lang="zh-CN" altLang="en-US" sz="800" dirty="0" smtClean="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，添加相关标题，</a:t>
            </a:r>
            <a:r>
              <a:rPr lang="zh-CN" altLang="en-US" sz="800" dirty="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修改文字内容，也可以直接复制你的内容到此</a:t>
            </a:r>
            <a:r>
              <a:rPr lang="zh-CN" altLang="en-US" sz="800" dirty="0" smtClean="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a:t>
            </a:r>
            <a:endParaRPr lang="en-US" altLang="zh-CN" sz="800" b="1" dirty="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endParaRPr>
          </a:p>
        </p:txBody>
      </p:sp>
      <p:sp>
        <p:nvSpPr>
          <p:cNvPr id="13" name="矩形 12"/>
          <p:cNvSpPr/>
          <p:nvPr/>
        </p:nvSpPr>
        <p:spPr>
          <a:xfrm>
            <a:off x="1061" y="397"/>
            <a:ext cx="12856633" cy="1028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矩形 15"/>
          <p:cNvSpPr/>
          <p:nvPr/>
        </p:nvSpPr>
        <p:spPr>
          <a:xfrm>
            <a:off x="1059" y="397"/>
            <a:ext cx="516916" cy="1028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8"/>
          <p:cNvSpPr txBox="1"/>
          <p:nvPr/>
        </p:nvSpPr>
        <p:spPr>
          <a:xfrm>
            <a:off x="857862" y="280083"/>
            <a:ext cx="2092296" cy="369012"/>
          </a:xfrm>
          <a:prstGeom prst="rect">
            <a:avLst/>
          </a:prstGeom>
          <a:noFill/>
        </p:spPr>
        <p:txBody>
          <a:bodyPr wrap="square" lIns="0" tIns="0" rIns="0" bIns="0" rtlCol="0" anchor="ctr">
            <a:spAutoFit/>
          </a:bodyPr>
          <a:lstStyle/>
          <a:p>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8"/>
          <p:cNvSpPr txBox="1"/>
          <p:nvPr/>
        </p:nvSpPr>
        <p:spPr>
          <a:xfrm>
            <a:off x="857862" y="693077"/>
            <a:ext cx="3138790" cy="215123"/>
          </a:xfrm>
          <a:prstGeom prst="rect">
            <a:avLst/>
          </a:prstGeom>
          <a:noFill/>
        </p:spPr>
        <p:txBody>
          <a:bodyPr wrap="square" lIns="0" tIns="0" rIns="0" bIns="0" rtlCol="0" anchor="ctr">
            <a:spAutoFit/>
          </a:bodyPr>
          <a:lstStyle/>
          <a:p>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矩形 22"/>
          <p:cNvSpPr/>
          <p:nvPr/>
        </p:nvSpPr>
        <p:spPr>
          <a:xfrm>
            <a:off x="1061" y="7097981"/>
            <a:ext cx="12856633" cy="45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750" advTm="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750"/>
                                        <p:tgtEl>
                                          <p:spTgt spid="17"/>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750"/>
                                        <p:tgtEl>
                                          <p:spTgt spid="18"/>
                                        </p:tgtEl>
                                      </p:cBhvr>
                                    </p:animEffect>
                                  </p:childTnLst>
                                </p:cTn>
                              </p:par>
                            </p:childTnLst>
                          </p:cTn>
                        </p:par>
                        <p:par>
                          <p:cTn id="28" fill="hold">
                            <p:stCondLst>
                              <p:cond delay="4000"/>
                            </p:stCondLst>
                            <p:childTnLst>
                              <p:par>
                                <p:cTn id="29" presetID="22" presetClass="entr" presetSubtype="8"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750"/>
                                        <p:tgtEl>
                                          <p:spTgt spid="21"/>
                                        </p:tgtEl>
                                      </p:cBhvr>
                                    </p:animEffect>
                                  </p:childTnLst>
                                </p:cTn>
                              </p:par>
                            </p:childTnLst>
                          </p:cTn>
                        </p:par>
                        <p:par>
                          <p:cTn id="32" fill="hold">
                            <p:stCondLst>
                              <p:cond delay="5000"/>
                            </p:stCondLst>
                            <p:childTnLst>
                              <p:par>
                                <p:cTn id="33" presetID="22" presetClass="entr" presetSubtype="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right)">
                                      <p:cBhvr>
                                        <p:cTn id="35" dur="1250"/>
                                        <p:tgtEl>
                                          <p:spTgt spid="12"/>
                                        </p:tgtEl>
                                      </p:cBhvr>
                                    </p:animEffect>
                                  </p:childTnLst>
                                </p:cTn>
                              </p:par>
                              <p:par>
                                <p:cTn id="36" presetID="22" presetClass="entr" presetSubtype="2" fill="hold" grpId="0" nodeType="withEffect">
                                  <p:stCondLst>
                                    <p:cond delay="250"/>
                                  </p:stCondLst>
                                  <p:childTnLst>
                                    <p:set>
                                      <p:cBhvr>
                                        <p:cTn id="37" dur="1" fill="hold">
                                          <p:stCondLst>
                                            <p:cond delay="0"/>
                                          </p:stCondLst>
                                        </p:cTn>
                                        <p:tgtEl>
                                          <p:spTgt spid="10"/>
                                        </p:tgtEl>
                                        <p:attrNameLst>
                                          <p:attrName>style.visibility</p:attrName>
                                        </p:attrNameLst>
                                      </p:cBhvr>
                                      <p:to>
                                        <p:strVal val="visible"/>
                                      </p:to>
                                    </p:set>
                                    <p:animEffect transition="in" filter="wipe(right)">
                                      <p:cBhvr>
                                        <p:cTn id="38" dur="1250"/>
                                        <p:tgtEl>
                                          <p:spTgt spid="1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11"/>
                                        </p:tgtEl>
                                        <p:attrNameLst>
                                          <p:attrName>style.visibility</p:attrName>
                                        </p:attrNameLst>
                                      </p:cBhvr>
                                      <p:to>
                                        <p:strVal val="visible"/>
                                      </p:to>
                                    </p:set>
                                    <p:animEffect transition="in" filter="wipe(right)">
                                      <p:cBhvr>
                                        <p:cTn id="41" dur="1250"/>
                                        <p:tgtEl>
                                          <p:spTgt spid="11"/>
                                        </p:tgtEl>
                                      </p:cBhvr>
                                    </p:animEffect>
                                  </p:childTnLst>
                                </p:cTn>
                              </p:par>
                              <p:par>
                                <p:cTn id="42" presetID="22" presetClass="entr" presetSubtype="2" fill="hold" grpId="0" nodeType="withEffect">
                                  <p:stCondLst>
                                    <p:cond delay="750"/>
                                  </p:stCondLst>
                                  <p:childTnLst>
                                    <p:set>
                                      <p:cBhvr>
                                        <p:cTn id="43" dur="1" fill="hold">
                                          <p:stCondLst>
                                            <p:cond delay="0"/>
                                          </p:stCondLst>
                                        </p:cTn>
                                        <p:tgtEl>
                                          <p:spTgt spid="9"/>
                                        </p:tgtEl>
                                        <p:attrNameLst>
                                          <p:attrName>style.visibility</p:attrName>
                                        </p:attrNameLst>
                                      </p:cBhvr>
                                      <p:to>
                                        <p:strVal val="visible"/>
                                      </p:to>
                                    </p:set>
                                    <p:animEffect transition="in" filter="wipe(right)">
                                      <p:cBhvr>
                                        <p:cTn id="44" dur="1250"/>
                                        <p:tgtEl>
                                          <p:spTgt spid="9"/>
                                        </p:tgtEl>
                                      </p:cBhvr>
                                    </p:animEffect>
                                  </p:childTnLst>
                                </p:cTn>
                              </p:par>
                              <p:par>
                                <p:cTn id="45" presetID="22" presetClass="entr" presetSubtype="2" fill="hold" grpId="0" nodeType="withEffect">
                                  <p:stCondLst>
                                    <p:cond delay="1000"/>
                                  </p:stCondLst>
                                  <p:childTnLst>
                                    <p:set>
                                      <p:cBhvr>
                                        <p:cTn id="46" dur="1" fill="hold">
                                          <p:stCondLst>
                                            <p:cond delay="0"/>
                                          </p:stCondLst>
                                        </p:cTn>
                                        <p:tgtEl>
                                          <p:spTgt spid="7"/>
                                        </p:tgtEl>
                                        <p:attrNameLst>
                                          <p:attrName>style.visibility</p:attrName>
                                        </p:attrNameLst>
                                      </p:cBhvr>
                                      <p:to>
                                        <p:strVal val="visible"/>
                                      </p:to>
                                    </p:set>
                                    <p:animEffect transition="in" filter="wipe(right)">
                                      <p:cBhvr>
                                        <p:cTn id="47"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4" grpId="0" animBg="1"/>
      <p:bldP spid="2" grpId="0" animBg="1"/>
      <p:bldP spid="17" grpId="0"/>
      <p:bldP spid="18"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223542" y="2579391"/>
            <a:ext cx="1363584" cy="673648"/>
            <a:chOff x="4532883" y="2382845"/>
            <a:chExt cx="1292783" cy="638901"/>
          </a:xfrm>
          <a:solidFill>
            <a:schemeClr val="accent1"/>
          </a:solidFill>
        </p:grpSpPr>
        <p:sp>
          <p:nvSpPr>
            <p:cNvPr id="3" name="圆角矩形 2"/>
            <p:cNvSpPr/>
            <p:nvPr/>
          </p:nvSpPr>
          <p:spPr>
            <a:xfrm>
              <a:off x="4532883" y="2382845"/>
              <a:ext cx="1292783" cy="638901"/>
            </a:xfrm>
            <a:prstGeom prst="round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 name="Group 4"/>
            <p:cNvGrpSpPr>
              <a:grpSpLocks noChangeAspect="1"/>
            </p:cNvGrpSpPr>
            <p:nvPr/>
          </p:nvGrpSpPr>
          <p:grpSpPr bwMode="auto">
            <a:xfrm>
              <a:off x="5332598" y="2554810"/>
              <a:ext cx="267383" cy="313342"/>
              <a:chOff x="1776" y="1776"/>
              <a:chExt cx="64" cy="75"/>
            </a:xfrm>
            <a:grpFill/>
          </p:grpSpPr>
          <p:sp>
            <p:nvSpPr>
              <p:cNvPr id="12"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组合 4"/>
            <p:cNvGrpSpPr/>
            <p:nvPr/>
          </p:nvGrpSpPr>
          <p:grpSpPr>
            <a:xfrm>
              <a:off x="4972045" y="2641367"/>
              <a:ext cx="179759" cy="146315"/>
              <a:chOff x="5775720" y="2036334"/>
              <a:chExt cx="193126" cy="157195"/>
            </a:xfrm>
            <a:grpFill/>
          </p:grpSpPr>
          <p:grpSp>
            <p:nvGrpSpPr>
              <p:cNvPr id="6" name="组合 5"/>
              <p:cNvGrpSpPr/>
              <p:nvPr/>
            </p:nvGrpSpPr>
            <p:grpSpPr>
              <a:xfrm>
                <a:off x="5775720" y="2036334"/>
                <a:ext cx="100665" cy="157195"/>
                <a:chOff x="2276475" y="2034105"/>
                <a:chExt cx="914400" cy="1822095"/>
              </a:xfrm>
              <a:grpFill/>
            </p:grpSpPr>
            <p:cxnSp>
              <p:nvCxnSpPr>
                <p:cNvPr id="10" name="直接连接符 9"/>
                <p:cNvCxnSpPr/>
                <p:nvPr/>
              </p:nvCxnSpPr>
              <p:spPr>
                <a:xfrm>
                  <a:off x="2276475" y="2034105"/>
                  <a:ext cx="914400" cy="914400"/>
                </a:xfrm>
                <a:prstGeom prst="line">
                  <a:avLst/>
                </a:prstGeom>
                <a:grpFill/>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2276475" y="2941800"/>
                  <a:ext cx="914400" cy="914400"/>
                </a:xfrm>
                <a:prstGeom prst="line">
                  <a:avLst/>
                </a:prstGeom>
                <a:grpFill/>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5868181" y="2036334"/>
                <a:ext cx="100665" cy="157195"/>
                <a:chOff x="2276475" y="2034105"/>
                <a:chExt cx="914400" cy="1822095"/>
              </a:xfrm>
              <a:grpFill/>
            </p:grpSpPr>
            <p:cxnSp>
              <p:nvCxnSpPr>
                <p:cNvPr id="8" name="直接连接符 7"/>
                <p:cNvCxnSpPr/>
                <p:nvPr/>
              </p:nvCxnSpPr>
              <p:spPr>
                <a:xfrm>
                  <a:off x="2276475" y="2034105"/>
                  <a:ext cx="914400" cy="914400"/>
                </a:xfrm>
                <a:prstGeom prst="line">
                  <a:avLst/>
                </a:prstGeom>
                <a:grpFill/>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2276475" y="2941800"/>
                  <a:ext cx="914400" cy="914400"/>
                </a:xfrm>
                <a:prstGeom prst="line">
                  <a:avLst/>
                </a:prstGeom>
                <a:grpFill/>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grpSp>
      <p:grpSp>
        <p:nvGrpSpPr>
          <p:cNvPr id="16" name="组合 15"/>
          <p:cNvGrpSpPr/>
          <p:nvPr/>
        </p:nvGrpSpPr>
        <p:grpSpPr>
          <a:xfrm>
            <a:off x="5223542" y="3851495"/>
            <a:ext cx="1363584" cy="673648"/>
            <a:chOff x="4532883" y="3589333"/>
            <a:chExt cx="1292783" cy="638901"/>
          </a:xfrm>
        </p:grpSpPr>
        <p:sp>
          <p:nvSpPr>
            <p:cNvPr id="17" name="圆角矩形 16"/>
            <p:cNvSpPr/>
            <p:nvPr/>
          </p:nvSpPr>
          <p:spPr>
            <a:xfrm>
              <a:off x="4532883" y="3589333"/>
              <a:ext cx="1292783" cy="638901"/>
            </a:xfrm>
            <a:prstGeom prst="round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8" name="Group 13"/>
            <p:cNvGrpSpPr>
              <a:grpSpLocks noChangeAspect="1"/>
            </p:cNvGrpSpPr>
            <p:nvPr/>
          </p:nvGrpSpPr>
          <p:grpSpPr bwMode="auto">
            <a:xfrm>
              <a:off x="5298975" y="3743763"/>
              <a:ext cx="326065" cy="329915"/>
              <a:chOff x="2426" y="2781"/>
              <a:chExt cx="593" cy="600"/>
            </a:xfrm>
            <a:solidFill>
              <a:schemeClr val="bg1"/>
            </a:solidFill>
          </p:grpSpPr>
          <p:sp>
            <p:nvSpPr>
              <p:cNvPr id="26"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组合 18"/>
            <p:cNvGrpSpPr/>
            <p:nvPr/>
          </p:nvGrpSpPr>
          <p:grpSpPr>
            <a:xfrm>
              <a:off x="4972045" y="3831288"/>
              <a:ext cx="179759" cy="146315"/>
              <a:chOff x="5775720" y="2036334"/>
              <a:chExt cx="193126" cy="157195"/>
            </a:xfrm>
          </p:grpSpPr>
          <p:grpSp>
            <p:nvGrpSpPr>
              <p:cNvPr id="20" name="组合 19"/>
              <p:cNvGrpSpPr/>
              <p:nvPr/>
            </p:nvGrpSpPr>
            <p:grpSpPr>
              <a:xfrm>
                <a:off x="5775720" y="2036334"/>
                <a:ext cx="100665" cy="157195"/>
                <a:chOff x="2276475" y="2034105"/>
                <a:chExt cx="914400" cy="1822095"/>
              </a:xfrm>
            </p:grpSpPr>
            <p:cxnSp>
              <p:nvCxnSpPr>
                <p:cNvPr id="24" name="直接连接符 23"/>
                <p:cNvCxnSpPr/>
                <p:nvPr/>
              </p:nvCxnSpPr>
              <p:spPr>
                <a:xfrm>
                  <a:off x="2276475" y="2034105"/>
                  <a:ext cx="914400" cy="91440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2276475" y="2941800"/>
                  <a:ext cx="914400" cy="91440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5868181" y="2036334"/>
                <a:ext cx="100665" cy="157195"/>
                <a:chOff x="2276475" y="2034105"/>
                <a:chExt cx="914400" cy="1822095"/>
              </a:xfrm>
            </p:grpSpPr>
            <p:cxnSp>
              <p:nvCxnSpPr>
                <p:cNvPr id="22" name="直接连接符 21"/>
                <p:cNvCxnSpPr/>
                <p:nvPr/>
              </p:nvCxnSpPr>
              <p:spPr>
                <a:xfrm>
                  <a:off x="2276475" y="2034105"/>
                  <a:ext cx="914400" cy="91440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2276475" y="2941800"/>
                  <a:ext cx="914400" cy="91440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grpSp>
      <p:grpSp>
        <p:nvGrpSpPr>
          <p:cNvPr id="28" name="组合 27"/>
          <p:cNvGrpSpPr/>
          <p:nvPr/>
        </p:nvGrpSpPr>
        <p:grpSpPr>
          <a:xfrm>
            <a:off x="5223542" y="5134684"/>
            <a:ext cx="1363584" cy="673648"/>
            <a:chOff x="4532883" y="4806335"/>
            <a:chExt cx="1292783" cy="638901"/>
          </a:xfrm>
        </p:grpSpPr>
        <p:sp>
          <p:nvSpPr>
            <p:cNvPr id="29" name="圆角矩形 28"/>
            <p:cNvSpPr/>
            <p:nvPr/>
          </p:nvSpPr>
          <p:spPr>
            <a:xfrm>
              <a:off x="4532883" y="4806335"/>
              <a:ext cx="1292783" cy="638901"/>
            </a:xfrm>
            <a:prstGeom prst="round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0" name="组合 29"/>
            <p:cNvGrpSpPr/>
            <p:nvPr/>
          </p:nvGrpSpPr>
          <p:grpSpPr>
            <a:xfrm>
              <a:off x="5281247" y="4924970"/>
              <a:ext cx="339046" cy="368959"/>
              <a:chOff x="4873626" y="1965325"/>
              <a:chExt cx="269876" cy="293688"/>
            </a:xfrm>
            <a:solidFill>
              <a:schemeClr val="bg1"/>
            </a:solidFill>
          </p:grpSpPr>
          <p:sp>
            <p:nvSpPr>
              <p:cNvPr id="38" name="Freeform 502"/>
              <p:cNvSpPr/>
              <p:nvPr/>
            </p:nvSpPr>
            <p:spPr bwMode="auto">
              <a:xfrm>
                <a:off x="4873626"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503"/>
              <p:cNvSpPr/>
              <p:nvPr/>
            </p:nvSpPr>
            <p:spPr bwMode="auto">
              <a:xfrm>
                <a:off x="4884739"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504"/>
              <p:cNvSpPr/>
              <p:nvPr/>
            </p:nvSpPr>
            <p:spPr bwMode="auto">
              <a:xfrm>
                <a:off x="4940301"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1" name="组合 30"/>
            <p:cNvGrpSpPr/>
            <p:nvPr/>
          </p:nvGrpSpPr>
          <p:grpSpPr>
            <a:xfrm>
              <a:off x="4972045" y="5045266"/>
              <a:ext cx="179759" cy="146315"/>
              <a:chOff x="5775720" y="2036334"/>
              <a:chExt cx="193126" cy="157195"/>
            </a:xfrm>
          </p:grpSpPr>
          <p:grpSp>
            <p:nvGrpSpPr>
              <p:cNvPr id="32" name="组合 31"/>
              <p:cNvGrpSpPr/>
              <p:nvPr/>
            </p:nvGrpSpPr>
            <p:grpSpPr>
              <a:xfrm>
                <a:off x="5775720" y="2036334"/>
                <a:ext cx="100665" cy="157195"/>
                <a:chOff x="2276475" y="2034105"/>
                <a:chExt cx="914400" cy="1822095"/>
              </a:xfrm>
            </p:grpSpPr>
            <p:cxnSp>
              <p:nvCxnSpPr>
                <p:cNvPr id="36" name="直接连接符 35"/>
                <p:cNvCxnSpPr/>
                <p:nvPr/>
              </p:nvCxnSpPr>
              <p:spPr>
                <a:xfrm>
                  <a:off x="2276475" y="2034105"/>
                  <a:ext cx="914400" cy="91440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2276475" y="2941800"/>
                  <a:ext cx="914400" cy="91440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5868181" y="2036334"/>
                <a:ext cx="100665" cy="157195"/>
                <a:chOff x="2276475" y="2034105"/>
                <a:chExt cx="914400" cy="1822095"/>
              </a:xfrm>
            </p:grpSpPr>
            <p:cxnSp>
              <p:nvCxnSpPr>
                <p:cNvPr id="34" name="直接连接符 33"/>
                <p:cNvCxnSpPr/>
                <p:nvPr/>
              </p:nvCxnSpPr>
              <p:spPr>
                <a:xfrm>
                  <a:off x="2276475" y="2034105"/>
                  <a:ext cx="914400" cy="91440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2276475" y="2941800"/>
                  <a:ext cx="914400" cy="91440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grpSp>
      <p:grpSp>
        <p:nvGrpSpPr>
          <p:cNvPr id="42" name="组合 41"/>
          <p:cNvGrpSpPr/>
          <p:nvPr/>
        </p:nvGrpSpPr>
        <p:grpSpPr>
          <a:xfrm>
            <a:off x="1194469" y="3639689"/>
            <a:ext cx="1949065" cy="1022036"/>
            <a:chOff x="713013" y="3388452"/>
            <a:chExt cx="1847863" cy="969319"/>
          </a:xfrm>
        </p:grpSpPr>
        <p:sp>
          <p:nvSpPr>
            <p:cNvPr id="43" name="圆角矩形 42"/>
            <p:cNvSpPr/>
            <p:nvPr/>
          </p:nvSpPr>
          <p:spPr>
            <a:xfrm>
              <a:off x="713013" y="3388452"/>
              <a:ext cx="1847863" cy="969319"/>
            </a:xfrm>
            <a:prstGeom prst="roundRect">
              <a:avLst>
                <a:gd name="adj" fmla="val 1989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圆角矩形 43"/>
            <p:cNvSpPr/>
            <p:nvPr/>
          </p:nvSpPr>
          <p:spPr>
            <a:xfrm>
              <a:off x="807603" y="3486027"/>
              <a:ext cx="1617330" cy="771263"/>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5" name="组合 44"/>
          <p:cNvGrpSpPr/>
          <p:nvPr/>
        </p:nvGrpSpPr>
        <p:grpSpPr>
          <a:xfrm>
            <a:off x="1194469" y="4892242"/>
            <a:ext cx="1949065" cy="1022036"/>
            <a:chOff x="713013" y="4576398"/>
            <a:chExt cx="1847863" cy="969319"/>
          </a:xfrm>
        </p:grpSpPr>
        <p:sp>
          <p:nvSpPr>
            <p:cNvPr id="46" name="圆角矩形 45"/>
            <p:cNvSpPr/>
            <p:nvPr/>
          </p:nvSpPr>
          <p:spPr>
            <a:xfrm>
              <a:off x="713013" y="4576398"/>
              <a:ext cx="1847863" cy="969319"/>
            </a:xfrm>
            <a:prstGeom prst="roundRect">
              <a:avLst>
                <a:gd name="adj" fmla="val 1989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圆角矩形 46"/>
            <p:cNvSpPr/>
            <p:nvPr/>
          </p:nvSpPr>
          <p:spPr>
            <a:xfrm>
              <a:off x="807603" y="4673972"/>
              <a:ext cx="1617330" cy="771263"/>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8" name="组合 47"/>
          <p:cNvGrpSpPr/>
          <p:nvPr/>
        </p:nvGrpSpPr>
        <p:grpSpPr>
          <a:xfrm>
            <a:off x="1194469" y="2401336"/>
            <a:ext cx="1949065" cy="1022036"/>
            <a:chOff x="713013" y="2213974"/>
            <a:chExt cx="1847863" cy="969319"/>
          </a:xfrm>
        </p:grpSpPr>
        <p:sp>
          <p:nvSpPr>
            <p:cNvPr id="49" name="圆角矩形 48"/>
            <p:cNvSpPr/>
            <p:nvPr/>
          </p:nvSpPr>
          <p:spPr>
            <a:xfrm>
              <a:off x="713013" y="2213974"/>
              <a:ext cx="1847863" cy="969319"/>
            </a:xfrm>
            <a:prstGeom prst="roundRect">
              <a:avLst>
                <a:gd name="adj" fmla="val 198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圆角矩形 49"/>
            <p:cNvSpPr/>
            <p:nvPr/>
          </p:nvSpPr>
          <p:spPr>
            <a:xfrm>
              <a:off x="807603" y="2311548"/>
              <a:ext cx="1617330" cy="771263"/>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1" name="组合 50"/>
          <p:cNvGrpSpPr/>
          <p:nvPr/>
        </p:nvGrpSpPr>
        <p:grpSpPr>
          <a:xfrm>
            <a:off x="1433240" y="1504543"/>
            <a:ext cx="4070920" cy="5106374"/>
            <a:chOff x="939385" y="1363437"/>
            <a:chExt cx="3859545" cy="4842986"/>
          </a:xfrm>
        </p:grpSpPr>
        <p:sp>
          <p:nvSpPr>
            <p:cNvPr id="52" name="圆角矩形 51"/>
            <p:cNvSpPr/>
            <p:nvPr/>
          </p:nvSpPr>
          <p:spPr>
            <a:xfrm>
              <a:off x="939385" y="1440209"/>
              <a:ext cx="3859545" cy="4766214"/>
            </a:xfrm>
            <a:prstGeom prst="roundRect">
              <a:avLst>
                <a:gd name="adj" fmla="val 4670"/>
              </a:avLst>
            </a:prstGeom>
            <a:gradFill flip="none" rotWithShape="1">
              <a:gsLst>
                <a:gs pos="0">
                  <a:schemeClr val="bg1">
                    <a:lumMod val="50000"/>
                  </a:schemeClr>
                </a:gs>
                <a:gs pos="100000">
                  <a:schemeClr val="tx1">
                    <a:lumMod val="75000"/>
                    <a:lumOff val="25000"/>
                  </a:schemeClr>
                </a:gs>
              </a:gsLst>
              <a:lin ang="2700000" scaled="1"/>
              <a:tileRect/>
            </a:gradFill>
            <a:ln w="22225">
              <a:gradFill flip="none" rotWithShape="1">
                <a:gsLst>
                  <a:gs pos="0">
                    <a:schemeClr val="bg1">
                      <a:lumMod val="65000"/>
                    </a:schemeClr>
                  </a:gs>
                  <a:gs pos="100000">
                    <a:schemeClr val="tx1">
                      <a:lumMod val="85000"/>
                      <a:lumOff val="15000"/>
                    </a:schemeClr>
                  </a:gs>
                </a:gsLst>
                <a:lin ang="2700000" scaled="1"/>
                <a:tileRect/>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圆角矩形 52"/>
            <p:cNvSpPr/>
            <p:nvPr/>
          </p:nvSpPr>
          <p:spPr>
            <a:xfrm>
              <a:off x="1163835" y="1614485"/>
              <a:ext cx="3410645" cy="4255548"/>
            </a:xfrm>
            <a:prstGeom prst="roundRect">
              <a:avLst>
                <a:gd name="adj" fmla="val 3438"/>
              </a:avLst>
            </a:prstGeom>
            <a:blipFill dpi="0" rotWithShape="1">
              <a:blip r:embed="rId1"/>
              <a:srcRect/>
              <a:tile tx="-19050" ty="0" sx="100000" sy="100000" flip="none" algn="ctr"/>
            </a:blip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4" name="组合 53"/>
            <p:cNvGrpSpPr/>
            <p:nvPr/>
          </p:nvGrpSpPr>
          <p:grpSpPr>
            <a:xfrm>
              <a:off x="1246878" y="1698645"/>
              <a:ext cx="3244559" cy="218392"/>
              <a:chOff x="2149634" y="1165384"/>
              <a:chExt cx="3485832" cy="234632"/>
            </a:xfrm>
          </p:grpSpPr>
          <p:grpSp>
            <p:nvGrpSpPr>
              <p:cNvPr id="85" name="组合 84"/>
              <p:cNvGrpSpPr/>
              <p:nvPr/>
            </p:nvGrpSpPr>
            <p:grpSpPr>
              <a:xfrm>
                <a:off x="2149634" y="1165384"/>
                <a:ext cx="234632" cy="234632"/>
                <a:chOff x="2483009" y="1114425"/>
                <a:chExt cx="209550" cy="209550"/>
              </a:xfrm>
            </p:grpSpPr>
            <p:sp>
              <p:nvSpPr>
                <p:cNvPr id="113" name="椭圆 112"/>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4" name="椭圆 113"/>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6" name="组合 85"/>
              <p:cNvGrpSpPr/>
              <p:nvPr/>
            </p:nvGrpSpPr>
            <p:grpSpPr>
              <a:xfrm>
                <a:off x="2510879" y="1165384"/>
                <a:ext cx="234632" cy="234632"/>
                <a:chOff x="2483009" y="1114425"/>
                <a:chExt cx="209550" cy="209550"/>
              </a:xfrm>
            </p:grpSpPr>
            <p:sp>
              <p:nvSpPr>
                <p:cNvPr id="111" name="椭圆 110"/>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 name="椭圆 111"/>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7" name="组合 86"/>
              <p:cNvGrpSpPr/>
              <p:nvPr/>
            </p:nvGrpSpPr>
            <p:grpSpPr>
              <a:xfrm>
                <a:off x="2872123" y="1165384"/>
                <a:ext cx="234632" cy="234632"/>
                <a:chOff x="2483009" y="1114425"/>
                <a:chExt cx="209550" cy="209550"/>
              </a:xfrm>
            </p:grpSpPr>
            <p:sp>
              <p:nvSpPr>
                <p:cNvPr id="109" name="椭圆 108"/>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0" name="椭圆 109"/>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8" name="组合 87"/>
              <p:cNvGrpSpPr/>
              <p:nvPr/>
            </p:nvGrpSpPr>
            <p:grpSpPr>
              <a:xfrm>
                <a:off x="3233367" y="1165384"/>
                <a:ext cx="234632" cy="234632"/>
                <a:chOff x="2483009" y="1114425"/>
                <a:chExt cx="209550" cy="209550"/>
              </a:xfrm>
            </p:grpSpPr>
            <p:sp>
              <p:nvSpPr>
                <p:cNvPr id="107" name="椭圆 106"/>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8" name="椭圆 107"/>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9" name="组合 88"/>
              <p:cNvGrpSpPr/>
              <p:nvPr/>
            </p:nvGrpSpPr>
            <p:grpSpPr>
              <a:xfrm>
                <a:off x="3594612" y="1165384"/>
                <a:ext cx="234632" cy="234632"/>
                <a:chOff x="2483009" y="1114425"/>
                <a:chExt cx="209550" cy="209550"/>
              </a:xfrm>
            </p:grpSpPr>
            <p:sp>
              <p:nvSpPr>
                <p:cNvPr id="105" name="椭圆 104"/>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6" name="椭圆 105"/>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0" name="组合 89"/>
              <p:cNvGrpSpPr/>
              <p:nvPr/>
            </p:nvGrpSpPr>
            <p:grpSpPr>
              <a:xfrm>
                <a:off x="3955856" y="1165384"/>
                <a:ext cx="234632" cy="234632"/>
                <a:chOff x="2483009" y="1114425"/>
                <a:chExt cx="209550" cy="209550"/>
              </a:xfrm>
            </p:grpSpPr>
            <p:sp>
              <p:nvSpPr>
                <p:cNvPr id="103" name="椭圆 102"/>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 name="椭圆 103"/>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1" name="组合 90"/>
              <p:cNvGrpSpPr/>
              <p:nvPr/>
            </p:nvGrpSpPr>
            <p:grpSpPr>
              <a:xfrm>
                <a:off x="4317101" y="1165384"/>
                <a:ext cx="234632" cy="234632"/>
                <a:chOff x="2483009" y="1114425"/>
                <a:chExt cx="209550" cy="209550"/>
              </a:xfrm>
            </p:grpSpPr>
            <p:sp>
              <p:nvSpPr>
                <p:cNvPr id="101" name="椭圆 100"/>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 name="椭圆 101"/>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2" name="组合 91"/>
              <p:cNvGrpSpPr/>
              <p:nvPr/>
            </p:nvGrpSpPr>
            <p:grpSpPr>
              <a:xfrm>
                <a:off x="4678345" y="1165384"/>
                <a:ext cx="234632" cy="234632"/>
                <a:chOff x="2483009" y="1114425"/>
                <a:chExt cx="209550" cy="209550"/>
              </a:xfrm>
            </p:grpSpPr>
            <p:sp>
              <p:nvSpPr>
                <p:cNvPr id="99" name="椭圆 98"/>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0" name="椭圆 99"/>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3" name="组合 92"/>
              <p:cNvGrpSpPr/>
              <p:nvPr/>
            </p:nvGrpSpPr>
            <p:grpSpPr>
              <a:xfrm>
                <a:off x="5039590" y="1165384"/>
                <a:ext cx="234632" cy="234632"/>
                <a:chOff x="2483009" y="1114425"/>
                <a:chExt cx="209550" cy="209550"/>
              </a:xfrm>
            </p:grpSpPr>
            <p:sp>
              <p:nvSpPr>
                <p:cNvPr id="97" name="椭圆 96"/>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8" name="椭圆 97"/>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4" name="组合 93"/>
              <p:cNvGrpSpPr/>
              <p:nvPr/>
            </p:nvGrpSpPr>
            <p:grpSpPr>
              <a:xfrm>
                <a:off x="5400834" y="1165384"/>
                <a:ext cx="234632" cy="234632"/>
                <a:chOff x="2483009" y="1114425"/>
                <a:chExt cx="209550" cy="209550"/>
              </a:xfrm>
            </p:grpSpPr>
            <p:sp>
              <p:nvSpPr>
                <p:cNvPr id="95" name="椭圆 94"/>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6" name="椭圆 95"/>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5" name="组合 54"/>
            <p:cNvGrpSpPr/>
            <p:nvPr/>
          </p:nvGrpSpPr>
          <p:grpSpPr>
            <a:xfrm>
              <a:off x="1303149" y="1363437"/>
              <a:ext cx="88118" cy="451432"/>
              <a:chOff x="2244442" y="772895"/>
              <a:chExt cx="94671" cy="485002"/>
            </a:xfrm>
          </p:grpSpPr>
          <p:sp>
            <p:nvSpPr>
              <p:cNvPr id="83" name="圆角矩形 82"/>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圆角矩形 83"/>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6" name="组合 55"/>
            <p:cNvGrpSpPr/>
            <p:nvPr/>
          </p:nvGrpSpPr>
          <p:grpSpPr>
            <a:xfrm>
              <a:off x="1640703" y="1363437"/>
              <a:ext cx="88118" cy="451432"/>
              <a:chOff x="2244442" y="772895"/>
              <a:chExt cx="94671" cy="485002"/>
            </a:xfrm>
          </p:grpSpPr>
          <p:sp>
            <p:nvSpPr>
              <p:cNvPr id="81" name="圆角矩形 80"/>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圆角矩形 81"/>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7" name="组合 56"/>
            <p:cNvGrpSpPr/>
            <p:nvPr/>
          </p:nvGrpSpPr>
          <p:grpSpPr>
            <a:xfrm>
              <a:off x="1978258" y="1363437"/>
              <a:ext cx="88118" cy="451432"/>
              <a:chOff x="2244442" y="772895"/>
              <a:chExt cx="94671" cy="485002"/>
            </a:xfrm>
          </p:grpSpPr>
          <p:sp>
            <p:nvSpPr>
              <p:cNvPr id="79" name="圆角矩形 78"/>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圆角矩形 79"/>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8" name="组合 57"/>
            <p:cNvGrpSpPr/>
            <p:nvPr/>
          </p:nvGrpSpPr>
          <p:grpSpPr>
            <a:xfrm>
              <a:off x="2315811" y="1363437"/>
              <a:ext cx="88118" cy="451432"/>
              <a:chOff x="2244442" y="772895"/>
              <a:chExt cx="94671" cy="485002"/>
            </a:xfrm>
          </p:grpSpPr>
          <p:sp>
            <p:nvSpPr>
              <p:cNvPr id="77" name="圆角矩形 76"/>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圆角矩形 77"/>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9" name="组合 58"/>
            <p:cNvGrpSpPr/>
            <p:nvPr/>
          </p:nvGrpSpPr>
          <p:grpSpPr>
            <a:xfrm>
              <a:off x="2653366" y="1363437"/>
              <a:ext cx="88118" cy="451432"/>
              <a:chOff x="2244442" y="772895"/>
              <a:chExt cx="94671" cy="485002"/>
            </a:xfrm>
          </p:grpSpPr>
          <p:sp>
            <p:nvSpPr>
              <p:cNvPr id="75" name="圆角矩形 74"/>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圆角矩形 75"/>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0" name="组合 59"/>
            <p:cNvGrpSpPr/>
            <p:nvPr/>
          </p:nvGrpSpPr>
          <p:grpSpPr>
            <a:xfrm>
              <a:off x="2990920" y="1363437"/>
              <a:ext cx="88118" cy="451432"/>
              <a:chOff x="2244442" y="772895"/>
              <a:chExt cx="94671" cy="485002"/>
            </a:xfrm>
          </p:grpSpPr>
          <p:sp>
            <p:nvSpPr>
              <p:cNvPr id="73" name="圆角矩形 72"/>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圆角矩形 73"/>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1" name="组合 60"/>
            <p:cNvGrpSpPr/>
            <p:nvPr/>
          </p:nvGrpSpPr>
          <p:grpSpPr>
            <a:xfrm>
              <a:off x="3328475" y="1363437"/>
              <a:ext cx="88118" cy="451432"/>
              <a:chOff x="2244442" y="772895"/>
              <a:chExt cx="94671" cy="485002"/>
            </a:xfrm>
          </p:grpSpPr>
          <p:sp>
            <p:nvSpPr>
              <p:cNvPr id="71" name="圆角矩形 70"/>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圆角矩形 71"/>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2" name="组合 61"/>
            <p:cNvGrpSpPr/>
            <p:nvPr/>
          </p:nvGrpSpPr>
          <p:grpSpPr>
            <a:xfrm>
              <a:off x="3666028" y="1363437"/>
              <a:ext cx="88118" cy="451432"/>
              <a:chOff x="2244442" y="772895"/>
              <a:chExt cx="94671" cy="485002"/>
            </a:xfrm>
          </p:grpSpPr>
          <p:sp>
            <p:nvSpPr>
              <p:cNvPr id="69" name="圆角矩形 68"/>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圆角矩形 69"/>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3" name="组合 62"/>
            <p:cNvGrpSpPr/>
            <p:nvPr/>
          </p:nvGrpSpPr>
          <p:grpSpPr>
            <a:xfrm>
              <a:off x="4003583" y="1363437"/>
              <a:ext cx="88118" cy="451432"/>
              <a:chOff x="2244442" y="772895"/>
              <a:chExt cx="94671" cy="485002"/>
            </a:xfrm>
          </p:grpSpPr>
          <p:sp>
            <p:nvSpPr>
              <p:cNvPr id="67" name="圆角矩形 66"/>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圆角矩形 67"/>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4" name="组合 63"/>
            <p:cNvGrpSpPr/>
            <p:nvPr/>
          </p:nvGrpSpPr>
          <p:grpSpPr>
            <a:xfrm>
              <a:off x="4341138" y="1363437"/>
              <a:ext cx="88118" cy="451432"/>
              <a:chOff x="2244442" y="772895"/>
              <a:chExt cx="94671" cy="485002"/>
            </a:xfrm>
          </p:grpSpPr>
          <p:sp>
            <p:nvSpPr>
              <p:cNvPr id="65" name="圆角矩形 64"/>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圆角矩形 65"/>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15" name="组合 114"/>
          <p:cNvGrpSpPr/>
          <p:nvPr/>
        </p:nvGrpSpPr>
        <p:grpSpPr>
          <a:xfrm>
            <a:off x="2055382" y="2377155"/>
            <a:ext cx="2982489" cy="1098891"/>
            <a:chOff x="1948324" y="2254540"/>
            <a:chExt cx="2827629" cy="1042210"/>
          </a:xfrm>
        </p:grpSpPr>
        <p:grpSp>
          <p:nvGrpSpPr>
            <p:cNvPr id="116" name="组合 115"/>
            <p:cNvGrpSpPr/>
            <p:nvPr/>
          </p:nvGrpSpPr>
          <p:grpSpPr>
            <a:xfrm>
              <a:off x="1948324" y="2254540"/>
              <a:ext cx="2827629" cy="1042210"/>
              <a:chOff x="2434003" y="1648441"/>
              <a:chExt cx="3037898" cy="1119711"/>
            </a:xfrm>
          </p:grpSpPr>
          <p:sp>
            <p:nvSpPr>
              <p:cNvPr id="126" name="任意多边形 125"/>
              <p:cNvSpPr/>
              <p:nvPr/>
            </p:nvSpPr>
            <p:spPr>
              <a:xfrm>
                <a:off x="2434003" y="1648736"/>
                <a:ext cx="3037898" cy="1119416"/>
              </a:xfrm>
              <a:custGeom>
                <a:avLst/>
                <a:gdLst>
                  <a:gd name="connsiteX0" fmla="*/ 258876 w 3037898"/>
                  <a:gd name="connsiteY0" fmla="*/ 95988 h 1119416"/>
                  <a:gd name="connsiteX1" fmla="*/ 99801 w 3037898"/>
                  <a:gd name="connsiteY1" fmla="*/ 255063 h 1119416"/>
                  <a:gd name="connsiteX2" fmla="*/ 99801 w 3037898"/>
                  <a:gd name="connsiteY2" fmla="*/ 864354 h 1119416"/>
                  <a:gd name="connsiteX3" fmla="*/ 258876 w 3037898"/>
                  <a:gd name="connsiteY3" fmla="*/ 1023429 h 1119416"/>
                  <a:gd name="connsiteX4" fmla="*/ 2779022 w 3037898"/>
                  <a:gd name="connsiteY4" fmla="*/ 1023429 h 1119416"/>
                  <a:gd name="connsiteX5" fmla="*/ 2938097 w 3037898"/>
                  <a:gd name="connsiteY5" fmla="*/ 864354 h 1119416"/>
                  <a:gd name="connsiteX6" fmla="*/ 2938097 w 3037898"/>
                  <a:gd name="connsiteY6" fmla="*/ 255063 h 1119416"/>
                  <a:gd name="connsiteX7" fmla="*/ 2779022 w 3037898"/>
                  <a:gd name="connsiteY7" fmla="*/ 95988 h 1119416"/>
                  <a:gd name="connsiteX8" fmla="*/ 224678 w 3037898"/>
                  <a:gd name="connsiteY8" fmla="*/ 0 h 1119416"/>
                  <a:gd name="connsiteX9" fmla="*/ 2813220 w 3037898"/>
                  <a:gd name="connsiteY9" fmla="*/ 0 h 1119416"/>
                  <a:gd name="connsiteX10" fmla="*/ 3037898 w 3037898"/>
                  <a:gd name="connsiteY10" fmla="*/ 224678 h 1119416"/>
                  <a:gd name="connsiteX11" fmla="*/ 3037898 w 3037898"/>
                  <a:gd name="connsiteY11" fmla="*/ 894738 h 1119416"/>
                  <a:gd name="connsiteX12" fmla="*/ 2813220 w 3037898"/>
                  <a:gd name="connsiteY12" fmla="*/ 1119416 h 1119416"/>
                  <a:gd name="connsiteX13" fmla="*/ 224678 w 3037898"/>
                  <a:gd name="connsiteY13" fmla="*/ 1119416 h 1119416"/>
                  <a:gd name="connsiteX14" fmla="*/ 0 w 3037898"/>
                  <a:gd name="connsiteY14" fmla="*/ 894738 h 1119416"/>
                  <a:gd name="connsiteX15" fmla="*/ 0 w 3037898"/>
                  <a:gd name="connsiteY15" fmla="*/ 224678 h 1119416"/>
                  <a:gd name="connsiteX16" fmla="*/ 224678 w 3037898"/>
                  <a:gd name="connsiteY16" fmla="*/ 0 h 1119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37898" h="1119416">
                    <a:moveTo>
                      <a:pt x="258876" y="95988"/>
                    </a:moveTo>
                    <a:cubicBezTo>
                      <a:pt x="171021" y="95988"/>
                      <a:pt x="99801" y="167208"/>
                      <a:pt x="99801" y="255063"/>
                    </a:cubicBezTo>
                    <a:lnTo>
                      <a:pt x="99801" y="864354"/>
                    </a:lnTo>
                    <a:cubicBezTo>
                      <a:pt x="99801" y="952209"/>
                      <a:pt x="171021" y="1023429"/>
                      <a:pt x="258876" y="1023429"/>
                    </a:cubicBezTo>
                    <a:lnTo>
                      <a:pt x="2779022" y="1023429"/>
                    </a:lnTo>
                    <a:cubicBezTo>
                      <a:pt x="2866877" y="1023429"/>
                      <a:pt x="2938097" y="952209"/>
                      <a:pt x="2938097" y="864354"/>
                    </a:cubicBezTo>
                    <a:lnTo>
                      <a:pt x="2938097" y="255063"/>
                    </a:lnTo>
                    <a:cubicBezTo>
                      <a:pt x="2938097" y="167208"/>
                      <a:pt x="2866877" y="95988"/>
                      <a:pt x="2779022" y="95988"/>
                    </a:cubicBezTo>
                    <a:close/>
                    <a:moveTo>
                      <a:pt x="224678" y="0"/>
                    </a:moveTo>
                    <a:lnTo>
                      <a:pt x="2813220" y="0"/>
                    </a:lnTo>
                    <a:cubicBezTo>
                      <a:pt x="2937306" y="0"/>
                      <a:pt x="3037898" y="100592"/>
                      <a:pt x="3037898" y="224678"/>
                    </a:cubicBezTo>
                    <a:lnTo>
                      <a:pt x="3037898" y="894738"/>
                    </a:lnTo>
                    <a:cubicBezTo>
                      <a:pt x="3037898" y="1018824"/>
                      <a:pt x="2937306" y="1119416"/>
                      <a:pt x="2813220" y="1119416"/>
                    </a:cubicBezTo>
                    <a:lnTo>
                      <a:pt x="224678" y="1119416"/>
                    </a:lnTo>
                    <a:cubicBezTo>
                      <a:pt x="100592" y="1119416"/>
                      <a:pt x="0" y="1018824"/>
                      <a:pt x="0" y="894738"/>
                    </a:cubicBezTo>
                    <a:lnTo>
                      <a:pt x="0" y="224678"/>
                    </a:lnTo>
                    <a:cubicBezTo>
                      <a:pt x="0" y="100592"/>
                      <a:pt x="100592" y="0"/>
                      <a:pt x="224678" y="0"/>
                    </a:cubicBezTo>
                    <a:close/>
                  </a:path>
                </a:pathLst>
              </a:custGeom>
              <a:solidFill>
                <a:schemeClr val="bg1">
                  <a:lumMod val="95000"/>
                </a:schemeClr>
              </a:solidFill>
              <a:ln>
                <a:noFill/>
              </a:ln>
              <a:effectLst>
                <a:outerShdw blurRad="635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7" name="圆角矩形 126"/>
              <p:cNvSpPr/>
              <p:nvPr/>
            </p:nvSpPr>
            <p:spPr>
              <a:xfrm>
                <a:off x="2434003" y="1648441"/>
                <a:ext cx="3037898" cy="1119416"/>
              </a:xfrm>
              <a:prstGeom prst="roundRect">
                <a:avLst>
                  <a:gd name="adj" fmla="val 20071"/>
                </a:avLst>
              </a:prstGeom>
              <a:noFill/>
              <a:ln w="25400">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8" name="圆角矩形 127"/>
              <p:cNvSpPr/>
              <p:nvPr/>
            </p:nvSpPr>
            <p:spPr>
              <a:xfrm>
                <a:off x="2533804" y="1753850"/>
                <a:ext cx="2838296" cy="927441"/>
              </a:xfrm>
              <a:prstGeom prst="roundRect">
                <a:avLst>
                  <a:gd name="adj" fmla="val 17152"/>
                </a:avLst>
              </a:prstGeom>
              <a:noFill/>
              <a:ln w="25400">
                <a:gradFill flip="none" rotWithShape="1">
                  <a:gsLst>
                    <a:gs pos="0">
                      <a:schemeClr val="bg1">
                        <a:lumMod val="7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7" name="组合 116"/>
            <p:cNvGrpSpPr/>
            <p:nvPr/>
          </p:nvGrpSpPr>
          <p:grpSpPr>
            <a:xfrm>
              <a:off x="2447648" y="2477569"/>
              <a:ext cx="179759" cy="146315"/>
              <a:chOff x="5775720" y="2036334"/>
              <a:chExt cx="193126" cy="157195"/>
            </a:xfrm>
          </p:grpSpPr>
          <p:grpSp>
            <p:nvGrpSpPr>
              <p:cNvPr id="120" name="组合 119"/>
              <p:cNvGrpSpPr/>
              <p:nvPr/>
            </p:nvGrpSpPr>
            <p:grpSpPr>
              <a:xfrm>
                <a:off x="5775720" y="2036334"/>
                <a:ext cx="100665" cy="157195"/>
                <a:chOff x="2276475" y="2034105"/>
                <a:chExt cx="914400" cy="1822095"/>
              </a:xfrm>
            </p:grpSpPr>
            <p:cxnSp>
              <p:nvCxnSpPr>
                <p:cNvPr id="124" name="直接连接符 123"/>
                <p:cNvCxnSpPr/>
                <p:nvPr/>
              </p:nvCxnSpPr>
              <p:spPr>
                <a:xfrm>
                  <a:off x="2276475" y="2034105"/>
                  <a:ext cx="914400" cy="914400"/>
                </a:xfrm>
                <a:prstGeom prst="line">
                  <a:avLst/>
                </a:prstGeom>
                <a:ln w="19050">
                  <a:solidFill>
                    <a:srgbClr val="01B8CB"/>
                  </a:solidFill>
                  <a:prstDash val="sysDot"/>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flipV="1">
                  <a:off x="2276475" y="2941800"/>
                  <a:ext cx="914400" cy="914400"/>
                </a:xfrm>
                <a:prstGeom prst="line">
                  <a:avLst/>
                </a:prstGeom>
                <a:ln w="19050">
                  <a:solidFill>
                    <a:srgbClr val="01B8CB"/>
                  </a:solidFill>
                  <a:prstDash val="sysDot"/>
                </a:ln>
              </p:spPr>
              <p:style>
                <a:lnRef idx="1">
                  <a:schemeClr val="accent1"/>
                </a:lnRef>
                <a:fillRef idx="0">
                  <a:schemeClr val="accent1"/>
                </a:fillRef>
                <a:effectRef idx="0">
                  <a:schemeClr val="accent1"/>
                </a:effectRef>
                <a:fontRef idx="minor">
                  <a:schemeClr val="tx1"/>
                </a:fontRef>
              </p:style>
            </p:cxnSp>
          </p:grpSp>
          <p:grpSp>
            <p:nvGrpSpPr>
              <p:cNvPr id="121" name="组合 120"/>
              <p:cNvGrpSpPr/>
              <p:nvPr/>
            </p:nvGrpSpPr>
            <p:grpSpPr>
              <a:xfrm>
                <a:off x="5868181" y="2036334"/>
                <a:ext cx="100665" cy="157195"/>
                <a:chOff x="2276475" y="2034105"/>
                <a:chExt cx="914400" cy="1822095"/>
              </a:xfrm>
            </p:grpSpPr>
            <p:cxnSp>
              <p:nvCxnSpPr>
                <p:cNvPr id="122" name="直接连接符 121"/>
                <p:cNvCxnSpPr/>
                <p:nvPr/>
              </p:nvCxnSpPr>
              <p:spPr>
                <a:xfrm>
                  <a:off x="2276475" y="2034105"/>
                  <a:ext cx="914400" cy="914400"/>
                </a:xfrm>
                <a:prstGeom prst="line">
                  <a:avLst/>
                </a:prstGeom>
                <a:ln w="19050">
                  <a:solidFill>
                    <a:srgbClr val="01B8CB"/>
                  </a:solidFill>
                  <a:prstDash val="sysDot"/>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flipV="1">
                  <a:off x="2276475" y="2941800"/>
                  <a:ext cx="914400" cy="914400"/>
                </a:xfrm>
                <a:prstGeom prst="line">
                  <a:avLst/>
                </a:prstGeom>
                <a:ln w="19050">
                  <a:solidFill>
                    <a:srgbClr val="01B8CB"/>
                  </a:solidFill>
                  <a:prstDash val="sysDot"/>
                </a:ln>
              </p:spPr>
              <p:style>
                <a:lnRef idx="1">
                  <a:schemeClr val="accent1"/>
                </a:lnRef>
                <a:fillRef idx="0">
                  <a:schemeClr val="accent1"/>
                </a:fillRef>
                <a:effectRef idx="0">
                  <a:schemeClr val="accent1"/>
                </a:effectRef>
                <a:fontRef idx="minor">
                  <a:schemeClr val="tx1"/>
                </a:fontRef>
              </p:style>
            </p:cxnSp>
          </p:grpSp>
        </p:grpSp>
        <p:sp>
          <p:nvSpPr>
            <p:cNvPr id="118" name="文本框 139"/>
            <p:cNvSpPr txBox="1"/>
            <p:nvPr/>
          </p:nvSpPr>
          <p:spPr>
            <a:xfrm>
              <a:off x="2596692" y="2382350"/>
              <a:ext cx="1790014" cy="333802"/>
            </a:xfrm>
            <a:prstGeom prst="rect">
              <a:avLst/>
            </a:prstGeom>
            <a:noFill/>
          </p:spPr>
          <p:txBody>
            <a:bodyPr wrap="square" rtlCol="0">
              <a:spAutoFit/>
            </a:bodyPr>
            <a:lstStyle/>
            <a:p>
              <a:r>
                <a:rPr lang="zh-CN" altLang="en-US" sz="168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在此添加标题</a:t>
              </a:r>
              <a:endParaRPr lang="zh-CN" altLang="en-US" sz="168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9" name="文本框 140"/>
            <p:cNvSpPr txBox="1"/>
            <p:nvPr/>
          </p:nvSpPr>
          <p:spPr>
            <a:xfrm>
              <a:off x="2602203" y="2620493"/>
              <a:ext cx="1862898" cy="487962"/>
            </a:xfrm>
            <a:prstGeom prst="rect">
              <a:avLst/>
            </a:prstGeom>
            <a:noFill/>
          </p:spPr>
          <p:txBody>
            <a:bodyPr wrap="square" rtlCol="0">
              <a:spAutoFit/>
            </a:bodyPr>
            <a:lstStyle/>
            <a:p>
              <a:pPr algn="just">
                <a:lnSpc>
                  <a:spcPct val="130000"/>
                </a:lnSpc>
              </a:pPr>
              <a:r>
                <a:rPr lang="zh-CN" altLang="en-US" sz="105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a:t>
              </a:r>
              <a:endParaRPr lang="zh-CN" altLang="en-US" sz="105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9" name="组合 128"/>
          <p:cNvGrpSpPr/>
          <p:nvPr/>
        </p:nvGrpSpPr>
        <p:grpSpPr>
          <a:xfrm>
            <a:off x="1233113" y="2536623"/>
            <a:ext cx="1184314" cy="716415"/>
            <a:chOff x="749650" y="2342283"/>
            <a:chExt cx="1122821" cy="679462"/>
          </a:xfrm>
        </p:grpSpPr>
        <p:sp>
          <p:nvSpPr>
            <p:cNvPr id="130" name="任意多边形 129"/>
            <p:cNvSpPr/>
            <p:nvPr/>
          </p:nvSpPr>
          <p:spPr bwMode="auto">
            <a:xfrm>
              <a:off x="880280" y="2443911"/>
              <a:ext cx="945972" cy="540118"/>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01A9BB"/>
            </a:solidFill>
            <a:ln w="25400">
              <a:noFill/>
            </a:ln>
            <a:effectLst>
              <a:outerShdw blurRad="381000" dist="114300" dir="2700000" algn="tl" rotWithShape="0">
                <a:prstClr val="black">
                  <a:alpha val="42000"/>
                </a:prstClr>
              </a:outerShdw>
            </a:effectLst>
          </p:spPr>
          <p:txBody>
            <a:bodyPr vert="horz" wrap="square" lIns="96435" tIns="48218" rIns="96435" bIns="48218" numCol="1" anchor="t" anchorCtr="0" compatLnSpc="1">
              <a:noAutofit/>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1" name="任意多边形 130"/>
            <p:cNvSpPr/>
            <p:nvPr/>
          </p:nvSpPr>
          <p:spPr bwMode="auto">
            <a:xfrm>
              <a:off x="749650" y="2381302"/>
              <a:ext cx="1122821" cy="640443"/>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chemeClr val="accent1"/>
            </a:solidFill>
            <a:ln w="25400">
              <a:solidFill>
                <a:schemeClr val="accent1"/>
              </a:solidFill>
            </a:ln>
            <a:effectLst/>
          </p:spPr>
          <p:txBody>
            <a:bodyPr vert="horz" wrap="square" lIns="96435" tIns="48218" rIns="96435" bIns="48218" numCol="1" anchor="t" anchorCtr="0" compatLnSpc="1">
              <a:noAutofit/>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32" name="图片 131"/>
            <p:cNvPicPr>
              <a:picLocks noChangeAspect="1"/>
            </p:cNvPicPr>
            <p:nvPr/>
          </p:nvPicPr>
          <p:blipFill rotWithShape="1">
            <a:blip r:embed="rId2" cstate="email">
              <a:duotone>
                <a:prstClr val="black"/>
                <a:srgbClr val="01A2B3">
                  <a:tint val="45000"/>
                  <a:satMod val="400000"/>
                </a:srgbClr>
              </a:duotone>
              <a:extLst>
                <a:ext uri="{BEBA8EAE-BF5A-486C-A8C5-ECC9F3942E4B}">
                  <a14:imgProps xmlns:a14="http://schemas.microsoft.com/office/drawing/2010/main">
                    <a14:imgLayer r:embed="rId3">
                      <a14:imgEffect>
                        <a14:colorTemperature colorTemp="2000"/>
                      </a14:imgEffect>
                    </a14:imgLayer>
                  </a14:imgProps>
                </a:ext>
              </a:extLst>
            </a:blip>
            <a:srcRect/>
            <a:stretch>
              <a:fillRect/>
            </a:stretch>
          </p:blipFill>
          <p:spPr>
            <a:xfrm rot="10800000" flipH="1" flipV="1">
              <a:off x="816882" y="2914502"/>
              <a:ext cx="808442" cy="42555"/>
            </a:xfrm>
            <a:prstGeom prst="rect">
              <a:avLst/>
            </a:prstGeom>
          </p:spPr>
        </p:pic>
        <p:grpSp>
          <p:nvGrpSpPr>
            <p:cNvPr id="133" name="组合 132"/>
            <p:cNvGrpSpPr/>
            <p:nvPr/>
          </p:nvGrpSpPr>
          <p:grpSpPr>
            <a:xfrm>
              <a:off x="773576" y="2342283"/>
              <a:ext cx="932039" cy="647201"/>
              <a:chOff x="897622" y="2414802"/>
              <a:chExt cx="1001347" cy="695328"/>
            </a:xfrm>
          </p:grpSpPr>
          <p:sp>
            <p:nvSpPr>
              <p:cNvPr id="134" name="文本框 112"/>
              <p:cNvSpPr txBox="1"/>
              <p:nvPr/>
            </p:nvSpPr>
            <p:spPr>
              <a:xfrm>
                <a:off x="986173" y="2414802"/>
                <a:ext cx="802264" cy="623295"/>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altLang="zh-CN" sz="3375" dirty="0">
                    <a:ln w="15875">
                      <a:noFill/>
                    </a:ln>
                    <a:solidFill>
                      <a:prstClr val="white"/>
                    </a:solidFill>
                    <a:latin typeface="Arial" panose="020B0604020202020204" pitchFamily="34" charset="0"/>
                    <a:ea typeface="微软雅黑" panose="020B0503020204020204" pitchFamily="34" charset="-122"/>
                    <a:sym typeface="Arial" panose="020B0604020202020204" pitchFamily="34" charset="0"/>
                  </a:rPr>
                  <a:t>01</a:t>
                </a:r>
                <a:endParaRPr lang="zh-CN" altLang="en-US" sz="3375" dirty="0">
                  <a:ln w="15875">
                    <a:noFill/>
                  </a:ln>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5" name="文本框 114"/>
              <p:cNvSpPr txBox="1"/>
              <p:nvPr/>
            </p:nvSpPr>
            <p:spPr>
              <a:xfrm>
                <a:off x="897622" y="2834156"/>
                <a:ext cx="1001347" cy="275974"/>
              </a:xfrm>
              <a:prstGeom prst="rect">
                <a:avLst/>
              </a:prstGeom>
              <a:noFill/>
            </p:spPr>
            <p:txBody>
              <a:bodyPr wrap="square" rtlCol="0">
                <a:spAutoFit/>
              </a:bodyPr>
              <a:lstStyle/>
              <a:p>
                <a:pPr algn="ctr"/>
                <a:r>
                  <a:rPr lang="en-US" altLang="zh-CN" sz="1160" dirty="0">
                    <a:solidFill>
                      <a:prstClr val="white"/>
                    </a:solidFill>
                    <a:latin typeface="Arial" panose="020B0604020202020204" pitchFamily="34" charset="0"/>
                    <a:ea typeface="微软雅黑" panose="020B0503020204020204" pitchFamily="34" charset="-122"/>
                    <a:sym typeface="Arial" panose="020B0604020202020204" pitchFamily="34" charset="0"/>
                  </a:rPr>
                  <a:t>OPTION</a:t>
                </a:r>
                <a:endParaRPr lang="zh-CN" altLang="en-US" sz="116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36" name="组合 135"/>
          <p:cNvGrpSpPr/>
          <p:nvPr/>
        </p:nvGrpSpPr>
        <p:grpSpPr>
          <a:xfrm>
            <a:off x="2055382" y="3629772"/>
            <a:ext cx="2982489" cy="1098891"/>
            <a:chOff x="1948324" y="3442547"/>
            <a:chExt cx="2827629" cy="1042210"/>
          </a:xfrm>
        </p:grpSpPr>
        <p:grpSp>
          <p:nvGrpSpPr>
            <p:cNvPr id="137" name="组合 136"/>
            <p:cNvGrpSpPr/>
            <p:nvPr/>
          </p:nvGrpSpPr>
          <p:grpSpPr>
            <a:xfrm>
              <a:off x="1948324" y="3442547"/>
              <a:ext cx="2827629" cy="1042210"/>
              <a:chOff x="2434003" y="1648441"/>
              <a:chExt cx="3037898" cy="1119711"/>
            </a:xfrm>
          </p:grpSpPr>
          <p:sp>
            <p:nvSpPr>
              <p:cNvPr id="147" name="任意多边形 146"/>
              <p:cNvSpPr/>
              <p:nvPr/>
            </p:nvSpPr>
            <p:spPr>
              <a:xfrm>
                <a:off x="2434003" y="1648736"/>
                <a:ext cx="3037898" cy="1119416"/>
              </a:xfrm>
              <a:custGeom>
                <a:avLst/>
                <a:gdLst>
                  <a:gd name="connsiteX0" fmla="*/ 258876 w 3037898"/>
                  <a:gd name="connsiteY0" fmla="*/ 95988 h 1119416"/>
                  <a:gd name="connsiteX1" fmla="*/ 99801 w 3037898"/>
                  <a:gd name="connsiteY1" fmla="*/ 255063 h 1119416"/>
                  <a:gd name="connsiteX2" fmla="*/ 99801 w 3037898"/>
                  <a:gd name="connsiteY2" fmla="*/ 864354 h 1119416"/>
                  <a:gd name="connsiteX3" fmla="*/ 258876 w 3037898"/>
                  <a:gd name="connsiteY3" fmla="*/ 1023429 h 1119416"/>
                  <a:gd name="connsiteX4" fmla="*/ 2779022 w 3037898"/>
                  <a:gd name="connsiteY4" fmla="*/ 1023429 h 1119416"/>
                  <a:gd name="connsiteX5" fmla="*/ 2938097 w 3037898"/>
                  <a:gd name="connsiteY5" fmla="*/ 864354 h 1119416"/>
                  <a:gd name="connsiteX6" fmla="*/ 2938097 w 3037898"/>
                  <a:gd name="connsiteY6" fmla="*/ 255063 h 1119416"/>
                  <a:gd name="connsiteX7" fmla="*/ 2779022 w 3037898"/>
                  <a:gd name="connsiteY7" fmla="*/ 95988 h 1119416"/>
                  <a:gd name="connsiteX8" fmla="*/ 224678 w 3037898"/>
                  <a:gd name="connsiteY8" fmla="*/ 0 h 1119416"/>
                  <a:gd name="connsiteX9" fmla="*/ 2813220 w 3037898"/>
                  <a:gd name="connsiteY9" fmla="*/ 0 h 1119416"/>
                  <a:gd name="connsiteX10" fmla="*/ 3037898 w 3037898"/>
                  <a:gd name="connsiteY10" fmla="*/ 224678 h 1119416"/>
                  <a:gd name="connsiteX11" fmla="*/ 3037898 w 3037898"/>
                  <a:gd name="connsiteY11" fmla="*/ 894738 h 1119416"/>
                  <a:gd name="connsiteX12" fmla="*/ 2813220 w 3037898"/>
                  <a:gd name="connsiteY12" fmla="*/ 1119416 h 1119416"/>
                  <a:gd name="connsiteX13" fmla="*/ 224678 w 3037898"/>
                  <a:gd name="connsiteY13" fmla="*/ 1119416 h 1119416"/>
                  <a:gd name="connsiteX14" fmla="*/ 0 w 3037898"/>
                  <a:gd name="connsiteY14" fmla="*/ 894738 h 1119416"/>
                  <a:gd name="connsiteX15" fmla="*/ 0 w 3037898"/>
                  <a:gd name="connsiteY15" fmla="*/ 224678 h 1119416"/>
                  <a:gd name="connsiteX16" fmla="*/ 224678 w 3037898"/>
                  <a:gd name="connsiteY16" fmla="*/ 0 h 1119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37898" h="1119416">
                    <a:moveTo>
                      <a:pt x="258876" y="95988"/>
                    </a:moveTo>
                    <a:cubicBezTo>
                      <a:pt x="171021" y="95988"/>
                      <a:pt x="99801" y="167208"/>
                      <a:pt x="99801" y="255063"/>
                    </a:cubicBezTo>
                    <a:lnTo>
                      <a:pt x="99801" y="864354"/>
                    </a:lnTo>
                    <a:cubicBezTo>
                      <a:pt x="99801" y="952209"/>
                      <a:pt x="171021" y="1023429"/>
                      <a:pt x="258876" y="1023429"/>
                    </a:cubicBezTo>
                    <a:lnTo>
                      <a:pt x="2779022" y="1023429"/>
                    </a:lnTo>
                    <a:cubicBezTo>
                      <a:pt x="2866877" y="1023429"/>
                      <a:pt x="2938097" y="952209"/>
                      <a:pt x="2938097" y="864354"/>
                    </a:cubicBezTo>
                    <a:lnTo>
                      <a:pt x="2938097" y="255063"/>
                    </a:lnTo>
                    <a:cubicBezTo>
                      <a:pt x="2938097" y="167208"/>
                      <a:pt x="2866877" y="95988"/>
                      <a:pt x="2779022" y="95988"/>
                    </a:cubicBezTo>
                    <a:close/>
                    <a:moveTo>
                      <a:pt x="224678" y="0"/>
                    </a:moveTo>
                    <a:lnTo>
                      <a:pt x="2813220" y="0"/>
                    </a:lnTo>
                    <a:cubicBezTo>
                      <a:pt x="2937306" y="0"/>
                      <a:pt x="3037898" y="100592"/>
                      <a:pt x="3037898" y="224678"/>
                    </a:cubicBezTo>
                    <a:lnTo>
                      <a:pt x="3037898" y="894738"/>
                    </a:lnTo>
                    <a:cubicBezTo>
                      <a:pt x="3037898" y="1018824"/>
                      <a:pt x="2937306" y="1119416"/>
                      <a:pt x="2813220" y="1119416"/>
                    </a:cubicBezTo>
                    <a:lnTo>
                      <a:pt x="224678" y="1119416"/>
                    </a:lnTo>
                    <a:cubicBezTo>
                      <a:pt x="100592" y="1119416"/>
                      <a:pt x="0" y="1018824"/>
                      <a:pt x="0" y="894738"/>
                    </a:cubicBezTo>
                    <a:lnTo>
                      <a:pt x="0" y="224678"/>
                    </a:lnTo>
                    <a:cubicBezTo>
                      <a:pt x="0" y="100592"/>
                      <a:pt x="100592" y="0"/>
                      <a:pt x="224678" y="0"/>
                    </a:cubicBezTo>
                    <a:close/>
                  </a:path>
                </a:pathLst>
              </a:custGeom>
              <a:solidFill>
                <a:schemeClr val="bg1">
                  <a:lumMod val="95000"/>
                </a:schemeClr>
              </a:solidFill>
              <a:ln>
                <a:noFill/>
              </a:ln>
              <a:effectLst>
                <a:outerShdw blurRad="635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8" name="圆角矩形 147"/>
              <p:cNvSpPr/>
              <p:nvPr/>
            </p:nvSpPr>
            <p:spPr>
              <a:xfrm>
                <a:off x="2434003" y="1648441"/>
                <a:ext cx="3037898" cy="1119416"/>
              </a:xfrm>
              <a:prstGeom prst="roundRect">
                <a:avLst>
                  <a:gd name="adj" fmla="val 20071"/>
                </a:avLst>
              </a:prstGeom>
              <a:noFill/>
              <a:ln w="25400">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9" name="圆角矩形 148"/>
              <p:cNvSpPr/>
              <p:nvPr/>
            </p:nvSpPr>
            <p:spPr>
              <a:xfrm>
                <a:off x="2533804" y="1753850"/>
                <a:ext cx="2838296" cy="927441"/>
              </a:xfrm>
              <a:prstGeom prst="roundRect">
                <a:avLst>
                  <a:gd name="adj" fmla="val 17152"/>
                </a:avLst>
              </a:prstGeom>
              <a:noFill/>
              <a:ln w="25400">
                <a:gradFill flip="none" rotWithShape="1">
                  <a:gsLst>
                    <a:gs pos="0">
                      <a:schemeClr val="bg1">
                        <a:lumMod val="7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8" name="组合 137"/>
            <p:cNvGrpSpPr/>
            <p:nvPr/>
          </p:nvGrpSpPr>
          <p:grpSpPr>
            <a:xfrm>
              <a:off x="2447648" y="3638908"/>
              <a:ext cx="179759" cy="146315"/>
              <a:chOff x="5775720" y="2036334"/>
              <a:chExt cx="193126" cy="157195"/>
            </a:xfrm>
          </p:grpSpPr>
          <p:grpSp>
            <p:nvGrpSpPr>
              <p:cNvPr id="141" name="组合 140"/>
              <p:cNvGrpSpPr/>
              <p:nvPr/>
            </p:nvGrpSpPr>
            <p:grpSpPr>
              <a:xfrm>
                <a:off x="5775720" y="2036334"/>
                <a:ext cx="100665" cy="157195"/>
                <a:chOff x="2276475" y="2034105"/>
                <a:chExt cx="914400" cy="1822095"/>
              </a:xfrm>
            </p:grpSpPr>
            <p:cxnSp>
              <p:nvCxnSpPr>
                <p:cNvPr id="145" name="直接连接符 144"/>
                <p:cNvCxnSpPr/>
                <p:nvPr/>
              </p:nvCxnSpPr>
              <p:spPr>
                <a:xfrm>
                  <a:off x="2276475" y="2034105"/>
                  <a:ext cx="914400" cy="914400"/>
                </a:xfrm>
                <a:prstGeom prst="line">
                  <a:avLst/>
                </a:prstGeom>
                <a:ln w="19050">
                  <a:solidFill>
                    <a:srgbClr val="FFA219"/>
                  </a:solidFill>
                  <a:prstDash val="sysDot"/>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flipV="1">
                  <a:off x="2276475" y="2941800"/>
                  <a:ext cx="914400" cy="914400"/>
                </a:xfrm>
                <a:prstGeom prst="line">
                  <a:avLst/>
                </a:prstGeom>
                <a:ln w="19050">
                  <a:solidFill>
                    <a:srgbClr val="FFA219"/>
                  </a:solidFill>
                  <a:prstDash val="sysDot"/>
                </a:ln>
              </p:spPr>
              <p:style>
                <a:lnRef idx="1">
                  <a:schemeClr val="accent1"/>
                </a:lnRef>
                <a:fillRef idx="0">
                  <a:schemeClr val="accent1"/>
                </a:fillRef>
                <a:effectRef idx="0">
                  <a:schemeClr val="accent1"/>
                </a:effectRef>
                <a:fontRef idx="minor">
                  <a:schemeClr val="tx1"/>
                </a:fontRef>
              </p:style>
            </p:cxnSp>
          </p:grpSp>
          <p:grpSp>
            <p:nvGrpSpPr>
              <p:cNvPr id="142" name="组合 141"/>
              <p:cNvGrpSpPr/>
              <p:nvPr/>
            </p:nvGrpSpPr>
            <p:grpSpPr>
              <a:xfrm>
                <a:off x="5868181" y="2036334"/>
                <a:ext cx="100665" cy="157195"/>
                <a:chOff x="2276475" y="2034105"/>
                <a:chExt cx="914400" cy="1822095"/>
              </a:xfrm>
            </p:grpSpPr>
            <p:cxnSp>
              <p:nvCxnSpPr>
                <p:cNvPr id="143" name="直接连接符 142"/>
                <p:cNvCxnSpPr/>
                <p:nvPr/>
              </p:nvCxnSpPr>
              <p:spPr>
                <a:xfrm>
                  <a:off x="2276475" y="2034105"/>
                  <a:ext cx="914400" cy="914400"/>
                </a:xfrm>
                <a:prstGeom prst="line">
                  <a:avLst/>
                </a:prstGeom>
                <a:ln w="19050">
                  <a:solidFill>
                    <a:srgbClr val="FFA219"/>
                  </a:solidFill>
                  <a:prstDash val="sysDot"/>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flipV="1">
                  <a:off x="2276475" y="2941800"/>
                  <a:ext cx="914400" cy="914400"/>
                </a:xfrm>
                <a:prstGeom prst="line">
                  <a:avLst/>
                </a:prstGeom>
                <a:ln w="19050">
                  <a:solidFill>
                    <a:srgbClr val="FFA219"/>
                  </a:solidFill>
                  <a:prstDash val="sysDot"/>
                </a:ln>
              </p:spPr>
              <p:style>
                <a:lnRef idx="1">
                  <a:schemeClr val="accent1"/>
                </a:lnRef>
                <a:fillRef idx="0">
                  <a:schemeClr val="accent1"/>
                </a:fillRef>
                <a:effectRef idx="0">
                  <a:schemeClr val="accent1"/>
                </a:effectRef>
                <a:fontRef idx="minor">
                  <a:schemeClr val="tx1"/>
                </a:fontRef>
              </p:style>
            </p:cxnSp>
          </p:grpSp>
        </p:grpSp>
        <p:sp>
          <p:nvSpPr>
            <p:cNvPr id="139" name="文本框 148"/>
            <p:cNvSpPr txBox="1"/>
            <p:nvPr/>
          </p:nvSpPr>
          <p:spPr>
            <a:xfrm>
              <a:off x="2596692" y="3547238"/>
              <a:ext cx="1790014" cy="333802"/>
            </a:xfrm>
            <a:prstGeom prst="rect">
              <a:avLst/>
            </a:prstGeom>
            <a:noFill/>
          </p:spPr>
          <p:txBody>
            <a:bodyPr wrap="square" rtlCol="0">
              <a:spAutoFit/>
            </a:bodyPr>
            <a:lstStyle/>
            <a:p>
              <a:r>
                <a:rPr lang="zh-CN" altLang="en-US" sz="168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在此添加标题</a:t>
              </a:r>
              <a:endParaRPr lang="zh-CN" altLang="en-US" sz="168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0" name="文本框 149"/>
            <p:cNvSpPr txBox="1"/>
            <p:nvPr/>
          </p:nvSpPr>
          <p:spPr>
            <a:xfrm>
              <a:off x="2602203" y="3795132"/>
              <a:ext cx="1862898" cy="487962"/>
            </a:xfrm>
            <a:prstGeom prst="rect">
              <a:avLst/>
            </a:prstGeom>
            <a:noFill/>
          </p:spPr>
          <p:txBody>
            <a:bodyPr wrap="square" rtlCol="0">
              <a:spAutoFit/>
            </a:bodyPr>
            <a:lstStyle/>
            <a:p>
              <a:pPr algn="just">
                <a:lnSpc>
                  <a:spcPct val="130000"/>
                </a:lnSpc>
              </a:pPr>
              <a:r>
                <a:rPr lang="zh-CN" altLang="en-US" sz="105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a:t>
              </a:r>
              <a:endParaRPr lang="zh-CN" altLang="en-US" sz="105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0" name="组合 149"/>
          <p:cNvGrpSpPr/>
          <p:nvPr/>
        </p:nvGrpSpPr>
        <p:grpSpPr>
          <a:xfrm>
            <a:off x="1233113" y="3776691"/>
            <a:ext cx="1184314" cy="714699"/>
            <a:chOff x="749650" y="3518389"/>
            <a:chExt cx="1122821" cy="677835"/>
          </a:xfrm>
        </p:grpSpPr>
        <p:sp>
          <p:nvSpPr>
            <p:cNvPr id="151" name="任意多边形 150"/>
            <p:cNvSpPr/>
            <p:nvPr/>
          </p:nvSpPr>
          <p:spPr bwMode="auto">
            <a:xfrm>
              <a:off x="880280" y="3628869"/>
              <a:ext cx="945972" cy="540118"/>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01A9BB"/>
            </a:solidFill>
            <a:ln w="25400">
              <a:noFill/>
            </a:ln>
            <a:effectLst>
              <a:outerShdw blurRad="381000" dist="114300" dir="2700000" algn="tl" rotWithShape="0">
                <a:prstClr val="black">
                  <a:alpha val="42000"/>
                </a:prstClr>
              </a:outerShdw>
            </a:effectLst>
          </p:spPr>
          <p:txBody>
            <a:bodyPr vert="horz" wrap="square" lIns="96435" tIns="48218" rIns="96435" bIns="48218" numCol="1" anchor="t" anchorCtr="0" compatLnSpc="1">
              <a:noAutofit/>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2" name="任意多边形 151"/>
            <p:cNvSpPr/>
            <p:nvPr/>
          </p:nvSpPr>
          <p:spPr bwMode="auto">
            <a:xfrm>
              <a:off x="749650" y="3555781"/>
              <a:ext cx="1122821" cy="640443"/>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chemeClr val="accent2"/>
            </a:solidFill>
            <a:ln w="25400">
              <a:solidFill>
                <a:schemeClr val="accent2"/>
              </a:solidFill>
            </a:ln>
            <a:effectLst/>
          </p:spPr>
          <p:txBody>
            <a:bodyPr vert="horz" wrap="square" lIns="96435" tIns="48218" rIns="96435" bIns="48218" numCol="1" anchor="t" anchorCtr="0" compatLnSpc="1">
              <a:noAutofit/>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53" name="图片 152"/>
            <p:cNvPicPr>
              <a:picLocks noChangeAspect="1"/>
            </p:cNvPicPr>
            <p:nvPr/>
          </p:nvPicPr>
          <p:blipFill rotWithShape="1">
            <a:blip r:embed="rId2" cstate="email">
              <a:duotone>
                <a:prstClr val="black"/>
                <a:srgbClr val="FB9C11">
                  <a:tint val="45000"/>
                  <a:satMod val="400000"/>
                </a:srgbClr>
              </a:duotone>
              <a:extLst>
                <a:ext uri="{BEBA8EAE-BF5A-486C-A8C5-ECC9F3942E4B}">
                  <a14:imgProps xmlns:a14="http://schemas.microsoft.com/office/drawing/2010/main">
                    <a14:imgLayer r:embed="rId3">
                      <a14:imgEffect>
                        <a14:colorTemperature colorTemp="2000"/>
                      </a14:imgEffect>
                    </a14:imgLayer>
                  </a14:imgProps>
                </a:ext>
              </a:extLst>
            </a:blip>
            <a:srcRect/>
            <a:stretch>
              <a:fillRect/>
            </a:stretch>
          </p:blipFill>
          <p:spPr>
            <a:xfrm rot="10800000" flipH="1" flipV="1">
              <a:off x="816882" y="4093646"/>
              <a:ext cx="808442" cy="42555"/>
            </a:xfrm>
            <a:prstGeom prst="rect">
              <a:avLst/>
            </a:prstGeom>
          </p:spPr>
        </p:pic>
        <p:grpSp>
          <p:nvGrpSpPr>
            <p:cNvPr id="154" name="组合 153"/>
            <p:cNvGrpSpPr/>
            <p:nvPr/>
          </p:nvGrpSpPr>
          <p:grpSpPr>
            <a:xfrm>
              <a:off x="773576" y="3518389"/>
              <a:ext cx="932039" cy="647201"/>
              <a:chOff x="897622" y="2414802"/>
              <a:chExt cx="1001347" cy="695329"/>
            </a:xfrm>
          </p:grpSpPr>
          <p:sp>
            <p:nvSpPr>
              <p:cNvPr id="155" name="文本框 121"/>
              <p:cNvSpPr txBox="1"/>
              <p:nvPr/>
            </p:nvSpPr>
            <p:spPr>
              <a:xfrm>
                <a:off x="986173" y="2414802"/>
                <a:ext cx="802264" cy="623296"/>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altLang="zh-CN" sz="3375" dirty="0">
                    <a:ln w="15875">
                      <a:noFill/>
                    </a:ln>
                    <a:solidFill>
                      <a:prstClr val="white"/>
                    </a:solidFill>
                    <a:latin typeface="Arial" panose="020B0604020202020204" pitchFamily="34" charset="0"/>
                    <a:ea typeface="微软雅黑" panose="020B0503020204020204" pitchFamily="34" charset="-122"/>
                    <a:sym typeface="Arial" panose="020B0604020202020204" pitchFamily="34" charset="0"/>
                  </a:rPr>
                  <a:t>02</a:t>
                </a:r>
                <a:endParaRPr lang="zh-CN" altLang="en-US" sz="3375" dirty="0">
                  <a:ln w="15875">
                    <a:noFill/>
                  </a:ln>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56" name="文本框 122"/>
              <p:cNvSpPr txBox="1"/>
              <p:nvPr/>
            </p:nvSpPr>
            <p:spPr>
              <a:xfrm>
                <a:off x="897622" y="2834156"/>
                <a:ext cx="1001347" cy="275975"/>
              </a:xfrm>
              <a:prstGeom prst="rect">
                <a:avLst/>
              </a:prstGeom>
              <a:noFill/>
            </p:spPr>
            <p:txBody>
              <a:bodyPr wrap="square" rtlCol="0">
                <a:spAutoFit/>
              </a:bodyPr>
              <a:lstStyle/>
              <a:p>
                <a:pPr algn="ctr"/>
                <a:r>
                  <a:rPr lang="en-US" altLang="zh-CN" sz="1160" dirty="0">
                    <a:solidFill>
                      <a:prstClr val="white"/>
                    </a:solidFill>
                    <a:latin typeface="Arial" panose="020B0604020202020204" pitchFamily="34" charset="0"/>
                    <a:ea typeface="微软雅黑" panose="020B0503020204020204" pitchFamily="34" charset="-122"/>
                    <a:sym typeface="Arial" panose="020B0604020202020204" pitchFamily="34" charset="0"/>
                  </a:rPr>
                  <a:t>OPTION</a:t>
                </a:r>
                <a:endParaRPr lang="zh-CN" altLang="en-US" sz="116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57" name="组合 156"/>
          <p:cNvGrpSpPr/>
          <p:nvPr/>
        </p:nvGrpSpPr>
        <p:grpSpPr>
          <a:xfrm>
            <a:off x="2055382" y="4882391"/>
            <a:ext cx="2982489" cy="1098891"/>
            <a:chOff x="1948324" y="4630555"/>
            <a:chExt cx="2827629" cy="1042210"/>
          </a:xfrm>
        </p:grpSpPr>
        <p:grpSp>
          <p:nvGrpSpPr>
            <p:cNvPr id="158" name="组合 157"/>
            <p:cNvGrpSpPr/>
            <p:nvPr/>
          </p:nvGrpSpPr>
          <p:grpSpPr>
            <a:xfrm>
              <a:off x="1948324" y="4630555"/>
              <a:ext cx="2827629" cy="1042210"/>
              <a:chOff x="2434003" y="1648441"/>
              <a:chExt cx="3037898" cy="1119711"/>
            </a:xfrm>
          </p:grpSpPr>
          <p:sp>
            <p:nvSpPr>
              <p:cNvPr id="169" name="任意多边形 168"/>
              <p:cNvSpPr/>
              <p:nvPr/>
            </p:nvSpPr>
            <p:spPr>
              <a:xfrm>
                <a:off x="2434003" y="1648736"/>
                <a:ext cx="3037898" cy="1119416"/>
              </a:xfrm>
              <a:custGeom>
                <a:avLst/>
                <a:gdLst>
                  <a:gd name="connsiteX0" fmla="*/ 258876 w 3037898"/>
                  <a:gd name="connsiteY0" fmla="*/ 95988 h 1119416"/>
                  <a:gd name="connsiteX1" fmla="*/ 99801 w 3037898"/>
                  <a:gd name="connsiteY1" fmla="*/ 255063 h 1119416"/>
                  <a:gd name="connsiteX2" fmla="*/ 99801 w 3037898"/>
                  <a:gd name="connsiteY2" fmla="*/ 864354 h 1119416"/>
                  <a:gd name="connsiteX3" fmla="*/ 258876 w 3037898"/>
                  <a:gd name="connsiteY3" fmla="*/ 1023429 h 1119416"/>
                  <a:gd name="connsiteX4" fmla="*/ 2779022 w 3037898"/>
                  <a:gd name="connsiteY4" fmla="*/ 1023429 h 1119416"/>
                  <a:gd name="connsiteX5" fmla="*/ 2938097 w 3037898"/>
                  <a:gd name="connsiteY5" fmla="*/ 864354 h 1119416"/>
                  <a:gd name="connsiteX6" fmla="*/ 2938097 w 3037898"/>
                  <a:gd name="connsiteY6" fmla="*/ 255063 h 1119416"/>
                  <a:gd name="connsiteX7" fmla="*/ 2779022 w 3037898"/>
                  <a:gd name="connsiteY7" fmla="*/ 95988 h 1119416"/>
                  <a:gd name="connsiteX8" fmla="*/ 224678 w 3037898"/>
                  <a:gd name="connsiteY8" fmla="*/ 0 h 1119416"/>
                  <a:gd name="connsiteX9" fmla="*/ 2813220 w 3037898"/>
                  <a:gd name="connsiteY9" fmla="*/ 0 h 1119416"/>
                  <a:gd name="connsiteX10" fmla="*/ 3037898 w 3037898"/>
                  <a:gd name="connsiteY10" fmla="*/ 224678 h 1119416"/>
                  <a:gd name="connsiteX11" fmla="*/ 3037898 w 3037898"/>
                  <a:gd name="connsiteY11" fmla="*/ 894738 h 1119416"/>
                  <a:gd name="connsiteX12" fmla="*/ 2813220 w 3037898"/>
                  <a:gd name="connsiteY12" fmla="*/ 1119416 h 1119416"/>
                  <a:gd name="connsiteX13" fmla="*/ 224678 w 3037898"/>
                  <a:gd name="connsiteY13" fmla="*/ 1119416 h 1119416"/>
                  <a:gd name="connsiteX14" fmla="*/ 0 w 3037898"/>
                  <a:gd name="connsiteY14" fmla="*/ 894738 h 1119416"/>
                  <a:gd name="connsiteX15" fmla="*/ 0 w 3037898"/>
                  <a:gd name="connsiteY15" fmla="*/ 224678 h 1119416"/>
                  <a:gd name="connsiteX16" fmla="*/ 224678 w 3037898"/>
                  <a:gd name="connsiteY16" fmla="*/ 0 h 1119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37898" h="1119416">
                    <a:moveTo>
                      <a:pt x="258876" y="95988"/>
                    </a:moveTo>
                    <a:cubicBezTo>
                      <a:pt x="171021" y="95988"/>
                      <a:pt x="99801" y="167208"/>
                      <a:pt x="99801" y="255063"/>
                    </a:cubicBezTo>
                    <a:lnTo>
                      <a:pt x="99801" y="864354"/>
                    </a:lnTo>
                    <a:cubicBezTo>
                      <a:pt x="99801" y="952209"/>
                      <a:pt x="171021" y="1023429"/>
                      <a:pt x="258876" y="1023429"/>
                    </a:cubicBezTo>
                    <a:lnTo>
                      <a:pt x="2779022" y="1023429"/>
                    </a:lnTo>
                    <a:cubicBezTo>
                      <a:pt x="2866877" y="1023429"/>
                      <a:pt x="2938097" y="952209"/>
                      <a:pt x="2938097" y="864354"/>
                    </a:cubicBezTo>
                    <a:lnTo>
                      <a:pt x="2938097" y="255063"/>
                    </a:lnTo>
                    <a:cubicBezTo>
                      <a:pt x="2938097" y="167208"/>
                      <a:pt x="2866877" y="95988"/>
                      <a:pt x="2779022" y="95988"/>
                    </a:cubicBezTo>
                    <a:close/>
                    <a:moveTo>
                      <a:pt x="224678" y="0"/>
                    </a:moveTo>
                    <a:lnTo>
                      <a:pt x="2813220" y="0"/>
                    </a:lnTo>
                    <a:cubicBezTo>
                      <a:pt x="2937306" y="0"/>
                      <a:pt x="3037898" y="100592"/>
                      <a:pt x="3037898" y="224678"/>
                    </a:cubicBezTo>
                    <a:lnTo>
                      <a:pt x="3037898" y="894738"/>
                    </a:lnTo>
                    <a:cubicBezTo>
                      <a:pt x="3037898" y="1018824"/>
                      <a:pt x="2937306" y="1119416"/>
                      <a:pt x="2813220" y="1119416"/>
                    </a:cubicBezTo>
                    <a:lnTo>
                      <a:pt x="224678" y="1119416"/>
                    </a:lnTo>
                    <a:cubicBezTo>
                      <a:pt x="100592" y="1119416"/>
                      <a:pt x="0" y="1018824"/>
                      <a:pt x="0" y="894738"/>
                    </a:cubicBezTo>
                    <a:lnTo>
                      <a:pt x="0" y="224678"/>
                    </a:lnTo>
                    <a:cubicBezTo>
                      <a:pt x="0" y="100592"/>
                      <a:pt x="100592" y="0"/>
                      <a:pt x="224678" y="0"/>
                    </a:cubicBezTo>
                    <a:close/>
                  </a:path>
                </a:pathLst>
              </a:custGeom>
              <a:solidFill>
                <a:schemeClr val="bg1">
                  <a:lumMod val="95000"/>
                </a:schemeClr>
              </a:solidFill>
              <a:ln>
                <a:noFill/>
              </a:ln>
              <a:effectLst>
                <a:outerShdw blurRad="635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0" name="圆角矩形 169"/>
              <p:cNvSpPr/>
              <p:nvPr/>
            </p:nvSpPr>
            <p:spPr>
              <a:xfrm>
                <a:off x="2434003" y="1648441"/>
                <a:ext cx="3037898" cy="1119416"/>
              </a:xfrm>
              <a:prstGeom prst="roundRect">
                <a:avLst>
                  <a:gd name="adj" fmla="val 20071"/>
                </a:avLst>
              </a:prstGeom>
              <a:noFill/>
              <a:ln w="25400">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1" name="圆角矩形 170"/>
              <p:cNvSpPr/>
              <p:nvPr/>
            </p:nvSpPr>
            <p:spPr>
              <a:xfrm>
                <a:off x="2533804" y="1753850"/>
                <a:ext cx="2838296" cy="927441"/>
              </a:xfrm>
              <a:prstGeom prst="roundRect">
                <a:avLst>
                  <a:gd name="adj" fmla="val 17152"/>
                </a:avLst>
              </a:prstGeom>
              <a:noFill/>
              <a:ln w="25400">
                <a:gradFill flip="none" rotWithShape="1">
                  <a:gsLst>
                    <a:gs pos="0">
                      <a:schemeClr val="bg1">
                        <a:lumMod val="7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9" name="组合 158"/>
            <p:cNvGrpSpPr/>
            <p:nvPr/>
          </p:nvGrpSpPr>
          <p:grpSpPr>
            <a:xfrm>
              <a:off x="2447648" y="4713108"/>
              <a:ext cx="2017453" cy="799356"/>
              <a:chOff x="2447648" y="4713108"/>
              <a:chExt cx="2017453" cy="799356"/>
            </a:xfrm>
          </p:grpSpPr>
          <p:grpSp>
            <p:nvGrpSpPr>
              <p:cNvPr id="160" name="组合 159"/>
              <p:cNvGrpSpPr/>
              <p:nvPr/>
            </p:nvGrpSpPr>
            <p:grpSpPr>
              <a:xfrm>
                <a:off x="2447648" y="4809212"/>
                <a:ext cx="179759" cy="146315"/>
                <a:chOff x="5775720" y="2036334"/>
                <a:chExt cx="193126" cy="157195"/>
              </a:xfrm>
            </p:grpSpPr>
            <p:grpSp>
              <p:nvGrpSpPr>
                <p:cNvPr id="163" name="组合 162"/>
                <p:cNvGrpSpPr/>
                <p:nvPr/>
              </p:nvGrpSpPr>
              <p:grpSpPr>
                <a:xfrm>
                  <a:off x="5775720" y="2036334"/>
                  <a:ext cx="100665" cy="157195"/>
                  <a:chOff x="2276475" y="2034105"/>
                  <a:chExt cx="914400" cy="1822095"/>
                </a:xfrm>
              </p:grpSpPr>
              <p:cxnSp>
                <p:nvCxnSpPr>
                  <p:cNvPr id="167" name="直接连接符 166"/>
                  <p:cNvCxnSpPr/>
                  <p:nvPr/>
                </p:nvCxnSpPr>
                <p:spPr>
                  <a:xfrm>
                    <a:off x="2276475" y="2034105"/>
                    <a:ext cx="914400" cy="914400"/>
                  </a:xfrm>
                  <a:prstGeom prst="line">
                    <a:avLst/>
                  </a:prstGeom>
                  <a:ln w="19050">
                    <a:solidFill>
                      <a:srgbClr val="E67071"/>
                    </a:solidFill>
                    <a:prstDash val="sysDot"/>
                  </a:ln>
                </p:spPr>
                <p:style>
                  <a:lnRef idx="1">
                    <a:schemeClr val="accent1"/>
                  </a:lnRef>
                  <a:fillRef idx="0">
                    <a:schemeClr val="accent1"/>
                  </a:fillRef>
                  <a:effectRef idx="0">
                    <a:schemeClr val="accent1"/>
                  </a:effectRef>
                  <a:fontRef idx="minor">
                    <a:schemeClr val="tx1"/>
                  </a:fontRef>
                </p:style>
              </p:cxnSp>
              <p:cxnSp>
                <p:nvCxnSpPr>
                  <p:cNvPr id="168" name="直接连接符 167"/>
                  <p:cNvCxnSpPr/>
                  <p:nvPr/>
                </p:nvCxnSpPr>
                <p:spPr>
                  <a:xfrm flipV="1">
                    <a:off x="2276475" y="2941800"/>
                    <a:ext cx="914400" cy="914400"/>
                  </a:xfrm>
                  <a:prstGeom prst="line">
                    <a:avLst/>
                  </a:prstGeom>
                  <a:ln w="19050">
                    <a:solidFill>
                      <a:srgbClr val="E6707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4" name="组合 163"/>
                <p:cNvGrpSpPr/>
                <p:nvPr/>
              </p:nvGrpSpPr>
              <p:grpSpPr>
                <a:xfrm>
                  <a:off x="5868181" y="2036334"/>
                  <a:ext cx="100665" cy="157195"/>
                  <a:chOff x="2276475" y="2034105"/>
                  <a:chExt cx="914400" cy="1822095"/>
                </a:xfrm>
              </p:grpSpPr>
              <p:cxnSp>
                <p:nvCxnSpPr>
                  <p:cNvPr id="165" name="直接连接符 164"/>
                  <p:cNvCxnSpPr/>
                  <p:nvPr/>
                </p:nvCxnSpPr>
                <p:spPr>
                  <a:xfrm>
                    <a:off x="2276475" y="2034105"/>
                    <a:ext cx="914400" cy="914400"/>
                  </a:xfrm>
                  <a:prstGeom prst="line">
                    <a:avLst/>
                  </a:prstGeom>
                  <a:ln w="19050">
                    <a:solidFill>
                      <a:srgbClr val="E67071"/>
                    </a:solidFill>
                    <a:prstDash val="sysDot"/>
                  </a:ln>
                </p:spPr>
                <p:style>
                  <a:lnRef idx="1">
                    <a:schemeClr val="accent1"/>
                  </a:lnRef>
                  <a:fillRef idx="0">
                    <a:schemeClr val="accent1"/>
                  </a:fillRef>
                  <a:effectRef idx="0">
                    <a:schemeClr val="accent1"/>
                  </a:effectRef>
                  <a:fontRef idx="minor">
                    <a:schemeClr val="tx1"/>
                  </a:fontRef>
                </p:style>
              </p:cxnSp>
              <p:cxnSp>
                <p:nvCxnSpPr>
                  <p:cNvPr id="166" name="直接连接符 165"/>
                  <p:cNvCxnSpPr/>
                  <p:nvPr/>
                </p:nvCxnSpPr>
                <p:spPr>
                  <a:xfrm flipV="1">
                    <a:off x="2276475" y="2941800"/>
                    <a:ext cx="914400" cy="914400"/>
                  </a:xfrm>
                  <a:prstGeom prst="line">
                    <a:avLst/>
                  </a:prstGeom>
                  <a:ln w="19050">
                    <a:solidFill>
                      <a:srgbClr val="E67071"/>
                    </a:solidFill>
                    <a:prstDash val="sysDot"/>
                  </a:ln>
                </p:spPr>
                <p:style>
                  <a:lnRef idx="1">
                    <a:schemeClr val="accent1"/>
                  </a:lnRef>
                  <a:fillRef idx="0">
                    <a:schemeClr val="accent1"/>
                  </a:fillRef>
                  <a:effectRef idx="0">
                    <a:schemeClr val="accent1"/>
                  </a:effectRef>
                  <a:fontRef idx="minor">
                    <a:schemeClr val="tx1"/>
                  </a:fontRef>
                </p:style>
              </p:cxnSp>
            </p:grpSp>
          </p:grpSp>
          <p:sp>
            <p:nvSpPr>
              <p:cNvPr id="161" name="文本框 157"/>
              <p:cNvSpPr txBox="1"/>
              <p:nvPr/>
            </p:nvSpPr>
            <p:spPr>
              <a:xfrm>
                <a:off x="2596692" y="4713108"/>
                <a:ext cx="1790014" cy="333802"/>
              </a:xfrm>
              <a:prstGeom prst="rect">
                <a:avLst/>
              </a:prstGeom>
              <a:noFill/>
            </p:spPr>
            <p:txBody>
              <a:bodyPr wrap="square" rtlCol="0">
                <a:spAutoFit/>
              </a:bodyPr>
              <a:lstStyle/>
              <a:p>
                <a:r>
                  <a:rPr lang="zh-CN" altLang="en-US" sz="168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在此添加标题</a:t>
                </a:r>
                <a:endParaRPr lang="zh-CN" altLang="en-US" sz="168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2" name="文本框 158"/>
              <p:cNvSpPr txBox="1"/>
              <p:nvPr/>
            </p:nvSpPr>
            <p:spPr>
              <a:xfrm>
                <a:off x="2602203" y="5024502"/>
                <a:ext cx="1862898" cy="487962"/>
              </a:xfrm>
              <a:prstGeom prst="rect">
                <a:avLst/>
              </a:prstGeom>
              <a:noFill/>
            </p:spPr>
            <p:txBody>
              <a:bodyPr wrap="square" rtlCol="0">
                <a:spAutoFit/>
              </a:bodyPr>
              <a:lstStyle/>
              <a:p>
                <a:pPr algn="just">
                  <a:lnSpc>
                    <a:spcPct val="130000"/>
                  </a:lnSpc>
                </a:pPr>
                <a:r>
                  <a:rPr lang="zh-CN" altLang="en-US" sz="105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a:t>
                </a:r>
                <a:endParaRPr lang="zh-CN" altLang="en-US" sz="105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72" name="组合 171"/>
          <p:cNvGrpSpPr/>
          <p:nvPr/>
        </p:nvGrpSpPr>
        <p:grpSpPr>
          <a:xfrm>
            <a:off x="1233113" y="5025438"/>
            <a:ext cx="1184314" cy="718505"/>
            <a:chOff x="749650" y="4702724"/>
            <a:chExt cx="1122821" cy="681445"/>
          </a:xfrm>
        </p:grpSpPr>
        <p:sp>
          <p:nvSpPr>
            <p:cNvPr id="173" name="任意多边形 172"/>
            <p:cNvSpPr/>
            <p:nvPr/>
          </p:nvSpPr>
          <p:spPr bwMode="auto">
            <a:xfrm>
              <a:off x="880280" y="4817101"/>
              <a:ext cx="945972" cy="540118"/>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01A9BB"/>
            </a:solidFill>
            <a:ln w="25400">
              <a:noFill/>
            </a:ln>
            <a:effectLst>
              <a:outerShdw blurRad="381000" dist="114300" dir="2700000" algn="tl" rotWithShape="0">
                <a:prstClr val="black">
                  <a:alpha val="42000"/>
                </a:prstClr>
              </a:outerShdw>
            </a:effectLst>
          </p:spPr>
          <p:txBody>
            <a:bodyPr vert="horz" wrap="square" lIns="96435" tIns="48218" rIns="96435" bIns="48218" numCol="1" anchor="t" anchorCtr="0" compatLnSpc="1">
              <a:noAutofit/>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 name="任意多边形 173"/>
            <p:cNvSpPr/>
            <p:nvPr/>
          </p:nvSpPr>
          <p:spPr bwMode="auto">
            <a:xfrm>
              <a:off x="749650" y="4743726"/>
              <a:ext cx="1122821" cy="640443"/>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chemeClr val="accent3"/>
            </a:solidFill>
            <a:ln w="25400">
              <a:solidFill>
                <a:schemeClr val="accent3"/>
              </a:solidFill>
            </a:ln>
            <a:effectLst/>
          </p:spPr>
          <p:txBody>
            <a:bodyPr vert="horz" wrap="square" lIns="96435" tIns="48218" rIns="96435" bIns="48218" numCol="1" anchor="t" anchorCtr="0" compatLnSpc="1">
              <a:noAutofit/>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75" name="图片 174"/>
            <p:cNvPicPr>
              <a:picLocks noChangeAspect="1"/>
            </p:cNvPicPr>
            <p:nvPr/>
          </p:nvPicPr>
          <p:blipFill rotWithShape="1">
            <a:blip r:embed="rId2" cstate="email">
              <a:duotone>
                <a:prstClr val="black"/>
                <a:srgbClr val="E24A4A">
                  <a:tint val="45000"/>
                  <a:satMod val="400000"/>
                </a:srgbClr>
              </a:duotone>
              <a:extLst>
                <a:ext uri="{BEBA8EAE-BF5A-486C-A8C5-ECC9F3942E4B}">
                  <a14:imgProps xmlns:a14="http://schemas.microsoft.com/office/drawing/2010/main">
                    <a14:imgLayer r:embed="rId3">
                      <a14:imgEffect>
                        <a14:colorTemperature colorTemp="2000"/>
                      </a14:imgEffect>
                    </a14:imgLayer>
                  </a14:imgProps>
                </a:ext>
              </a:extLst>
            </a:blip>
            <a:srcRect/>
            <a:stretch>
              <a:fillRect/>
            </a:stretch>
          </p:blipFill>
          <p:spPr>
            <a:xfrm rot="10800000" flipH="1" flipV="1">
              <a:off x="816882" y="5286086"/>
              <a:ext cx="808442" cy="42555"/>
            </a:xfrm>
            <a:prstGeom prst="rect">
              <a:avLst/>
            </a:prstGeom>
          </p:spPr>
        </p:pic>
        <p:grpSp>
          <p:nvGrpSpPr>
            <p:cNvPr id="176" name="组合 175"/>
            <p:cNvGrpSpPr/>
            <p:nvPr/>
          </p:nvGrpSpPr>
          <p:grpSpPr>
            <a:xfrm>
              <a:off x="773576" y="4702724"/>
              <a:ext cx="932039" cy="647201"/>
              <a:chOff x="897622" y="2414802"/>
              <a:chExt cx="1001347" cy="695329"/>
            </a:xfrm>
          </p:grpSpPr>
          <p:sp>
            <p:nvSpPr>
              <p:cNvPr id="177" name="文本框 124"/>
              <p:cNvSpPr txBox="1"/>
              <p:nvPr/>
            </p:nvSpPr>
            <p:spPr>
              <a:xfrm>
                <a:off x="986173" y="2414802"/>
                <a:ext cx="802264" cy="623296"/>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altLang="zh-CN" sz="3375" dirty="0">
                    <a:ln w="15875">
                      <a:noFill/>
                    </a:ln>
                    <a:solidFill>
                      <a:prstClr val="white"/>
                    </a:solidFill>
                    <a:latin typeface="Arial" panose="020B0604020202020204" pitchFamily="34" charset="0"/>
                    <a:ea typeface="微软雅黑" panose="020B0503020204020204" pitchFamily="34" charset="-122"/>
                    <a:sym typeface="Arial" panose="020B0604020202020204" pitchFamily="34" charset="0"/>
                  </a:rPr>
                  <a:t>03</a:t>
                </a:r>
                <a:endParaRPr lang="zh-CN" altLang="en-US" sz="3375" dirty="0">
                  <a:ln w="15875">
                    <a:noFill/>
                  </a:ln>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78" name="文本框 125"/>
              <p:cNvSpPr txBox="1"/>
              <p:nvPr/>
            </p:nvSpPr>
            <p:spPr>
              <a:xfrm>
                <a:off x="897622" y="2834156"/>
                <a:ext cx="1001347" cy="275975"/>
              </a:xfrm>
              <a:prstGeom prst="rect">
                <a:avLst/>
              </a:prstGeom>
              <a:noFill/>
            </p:spPr>
            <p:txBody>
              <a:bodyPr wrap="square" rtlCol="0">
                <a:spAutoFit/>
              </a:bodyPr>
              <a:lstStyle/>
              <a:p>
                <a:pPr algn="ctr"/>
                <a:r>
                  <a:rPr lang="en-US" altLang="zh-CN" sz="1160" dirty="0">
                    <a:solidFill>
                      <a:prstClr val="white"/>
                    </a:solidFill>
                    <a:latin typeface="Arial" panose="020B0604020202020204" pitchFamily="34" charset="0"/>
                    <a:ea typeface="微软雅黑" panose="020B0503020204020204" pitchFamily="34" charset="-122"/>
                    <a:sym typeface="Arial" panose="020B0604020202020204" pitchFamily="34" charset="0"/>
                  </a:rPr>
                  <a:t>OPTION</a:t>
                </a:r>
                <a:endParaRPr lang="zh-CN" altLang="en-US" sz="116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81" name="文本框 107"/>
          <p:cNvSpPr txBox="1"/>
          <p:nvPr/>
        </p:nvSpPr>
        <p:spPr>
          <a:xfrm>
            <a:off x="7541563" y="2629378"/>
            <a:ext cx="3191367" cy="3045064"/>
          </a:xfrm>
          <a:prstGeom prst="rect">
            <a:avLst/>
          </a:prstGeom>
          <a:noFill/>
        </p:spPr>
        <p:txBody>
          <a:bodyPr wrap="square" rtlCol="0">
            <a:spAutoFit/>
          </a:bodyPr>
          <a:lstStyle/>
          <a:p>
            <a:pPr algn="just">
              <a:lnSpc>
                <a:spcPct val="130000"/>
              </a:lnSpc>
            </a:pPr>
            <a:r>
              <a:rPr lang="zh-CN" altLang="en-US" sz="147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      点击添加文字说明详情介绍点击添加文字说明详情介绍点击添加文字说明详情介绍点击添加文字说明详情介绍</a:t>
            </a:r>
            <a:endParaRPr lang="zh-CN" altLang="en-US" sz="147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30000"/>
              </a:lnSpc>
            </a:pPr>
            <a:endParaRPr lang="en-US" altLang="zh-CN" sz="147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30000"/>
              </a:lnSpc>
            </a:pPr>
            <a:r>
              <a:rPr lang="zh-CN" altLang="en-US" sz="147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        点击添加文字说明详情介绍点击添加文字说明详情介绍</a:t>
            </a:r>
            <a:endParaRPr lang="zh-CN" altLang="en-US" sz="147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30000"/>
              </a:lnSpc>
            </a:pPr>
            <a:r>
              <a:rPr lang="zh-CN" altLang="en-US" sz="147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a:t>
            </a:r>
            <a:endParaRPr lang="zh-CN" altLang="en-US" sz="147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30000"/>
              </a:lnSpc>
            </a:pPr>
            <a:endParaRPr lang="zh-CN" altLang="en-US" sz="147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0" name="矩形 179"/>
          <p:cNvSpPr/>
          <p:nvPr/>
        </p:nvSpPr>
        <p:spPr>
          <a:xfrm>
            <a:off x="1061" y="397"/>
            <a:ext cx="12856633" cy="1028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2" name="矩形 181"/>
          <p:cNvSpPr/>
          <p:nvPr/>
        </p:nvSpPr>
        <p:spPr>
          <a:xfrm>
            <a:off x="1059" y="397"/>
            <a:ext cx="516916" cy="1028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3" name="TextBox 8"/>
          <p:cNvSpPr txBox="1"/>
          <p:nvPr/>
        </p:nvSpPr>
        <p:spPr>
          <a:xfrm>
            <a:off x="857862" y="280083"/>
            <a:ext cx="2092296" cy="369012"/>
          </a:xfrm>
          <a:prstGeom prst="rect">
            <a:avLst/>
          </a:prstGeom>
          <a:noFill/>
        </p:spPr>
        <p:txBody>
          <a:bodyPr wrap="square" lIns="0" tIns="0" rIns="0" bIns="0" rtlCol="0" anchor="ctr">
            <a:spAutoFit/>
          </a:bodyPr>
          <a:lstStyle/>
          <a:p>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5" name="TextBox 8"/>
          <p:cNvSpPr txBox="1"/>
          <p:nvPr/>
        </p:nvSpPr>
        <p:spPr>
          <a:xfrm>
            <a:off x="857862" y="693077"/>
            <a:ext cx="3138790" cy="215123"/>
          </a:xfrm>
          <a:prstGeom prst="rect">
            <a:avLst/>
          </a:prstGeom>
          <a:noFill/>
        </p:spPr>
        <p:txBody>
          <a:bodyPr wrap="square" lIns="0" tIns="0" rIns="0" bIns="0" rtlCol="0" anchor="ctr">
            <a:spAutoFit/>
          </a:bodyPr>
          <a:lstStyle/>
          <a:p>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6" name="矩形 185"/>
          <p:cNvSpPr/>
          <p:nvPr/>
        </p:nvSpPr>
        <p:spPr>
          <a:xfrm>
            <a:off x="1061" y="7097981"/>
            <a:ext cx="12856633" cy="45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750" advTm="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up)">
                                      <p:cBhvr>
                                        <p:cTn id="7" dur="1000"/>
                                        <p:tgtEl>
                                          <p:spTgt spid="51"/>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wipe(right)">
                                      <p:cBhvr>
                                        <p:cTn id="11" dur="1000"/>
                                        <p:tgtEl>
                                          <p:spTgt spid="48"/>
                                        </p:tgtEl>
                                      </p:cBhvr>
                                    </p:animEffect>
                                  </p:childTnLst>
                                </p:cTn>
                              </p:par>
                              <p:par>
                                <p:cTn id="12" presetID="22" presetClass="entr" presetSubtype="2" fill="hold" nodeType="with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wipe(right)">
                                      <p:cBhvr>
                                        <p:cTn id="14" dur="1000"/>
                                        <p:tgtEl>
                                          <p:spTgt spid="42"/>
                                        </p:tgtEl>
                                      </p:cBhvr>
                                    </p:animEffect>
                                  </p:childTnLst>
                                </p:cTn>
                              </p:par>
                              <p:par>
                                <p:cTn id="15" presetID="22" presetClass="entr" presetSubtype="2"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right)">
                                      <p:cBhvr>
                                        <p:cTn id="17" dur="1000"/>
                                        <p:tgtEl>
                                          <p:spTgt spid="45"/>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129"/>
                                        </p:tgtEl>
                                        <p:attrNameLst>
                                          <p:attrName>style.visibility</p:attrName>
                                        </p:attrNameLst>
                                      </p:cBhvr>
                                      <p:to>
                                        <p:strVal val="visible"/>
                                      </p:to>
                                    </p:set>
                                    <p:animEffect transition="in" filter="wipe(left)">
                                      <p:cBhvr>
                                        <p:cTn id="21" dur="1250"/>
                                        <p:tgtEl>
                                          <p:spTgt spid="129"/>
                                        </p:tgtEl>
                                      </p:cBhvr>
                                    </p:animEffect>
                                  </p:childTnLst>
                                </p:cTn>
                              </p:par>
                              <p:par>
                                <p:cTn id="22" presetID="22" presetClass="entr" presetSubtype="8" fill="hold" nodeType="withEffect">
                                  <p:stCondLst>
                                    <p:cond delay="0"/>
                                  </p:stCondLst>
                                  <p:childTnLst>
                                    <p:set>
                                      <p:cBhvr>
                                        <p:cTn id="23" dur="1" fill="hold">
                                          <p:stCondLst>
                                            <p:cond delay="0"/>
                                          </p:stCondLst>
                                        </p:cTn>
                                        <p:tgtEl>
                                          <p:spTgt spid="150"/>
                                        </p:tgtEl>
                                        <p:attrNameLst>
                                          <p:attrName>style.visibility</p:attrName>
                                        </p:attrNameLst>
                                      </p:cBhvr>
                                      <p:to>
                                        <p:strVal val="visible"/>
                                      </p:to>
                                    </p:set>
                                    <p:animEffect transition="in" filter="wipe(left)">
                                      <p:cBhvr>
                                        <p:cTn id="24" dur="1250"/>
                                        <p:tgtEl>
                                          <p:spTgt spid="150"/>
                                        </p:tgtEl>
                                      </p:cBhvr>
                                    </p:animEffect>
                                  </p:childTnLst>
                                </p:cTn>
                              </p:par>
                              <p:par>
                                <p:cTn id="25" presetID="22" presetClass="entr" presetSubtype="8" fill="hold" nodeType="withEffect">
                                  <p:stCondLst>
                                    <p:cond delay="0"/>
                                  </p:stCondLst>
                                  <p:childTnLst>
                                    <p:set>
                                      <p:cBhvr>
                                        <p:cTn id="26" dur="1" fill="hold">
                                          <p:stCondLst>
                                            <p:cond delay="0"/>
                                          </p:stCondLst>
                                        </p:cTn>
                                        <p:tgtEl>
                                          <p:spTgt spid="172"/>
                                        </p:tgtEl>
                                        <p:attrNameLst>
                                          <p:attrName>style.visibility</p:attrName>
                                        </p:attrNameLst>
                                      </p:cBhvr>
                                      <p:to>
                                        <p:strVal val="visible"/>
                                      </p:to>
                                    </p:set>
                                    <p:animEffect transition="in" filter="wipe(left)">
                                      <p:cBhvr>
                                        <p:cTn id="27" dur="1250"/>
                                        <p:tgtEl>
                                          <p:spTgt spid="172"/>
                                        </p:tgtEl>
                                      </p:cBhvr>
                                    </p:animEffect>
                                  </p:childTnLst>
                                </p:cTn>
                              </p:par>
                              <p:par>
                                <p:cTn id="28" presetID="22" presetClass="entr" presetSubtype="8"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1250"/>
                                        <p:tgtEl>
                                          <p:spTgt spid="2"/>
                                        </p:tgtEl>
                                      </p:cBhvr>
                                    </p:animEffect>
                                  </p:childTnLst>
                                </p:cTn>
                              </p:par>
                              <p:par>
                                <p:cTn id="31" presetID="22" presetClass="entr" presetSubtype="8"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1250"/>
                                        <p:tgtEl>
                                          <p:spTgt spid="16"/>
                                        </p:tgtEl>
                                      </p:cBhvr>
                                    </p:animEffect>
                                  </p:childTnLst>
                                </p:cTn>
                              </p:par>
                              <p:par>
                                <p:cTn id="34" presetID="22" presetClass="entr" presetSubtype="8"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left)">
                                      <p:cBhvr>
                                        <p:cTn id="36" dur="1250"/>
                                        <p:tgtEl>
                                          <p:spTgt spid="28"/>
                                        </p:tgtEl>
                                      </p:cBhvr>
                                    </p:animEffect>
                                  </p:childTnLst>
                                </p:cTn>
                              </p:par>
                            </p:childTnLst>
                          </p:cTn>
                        </p:par>
                        <p:par>
                          <p:cTn id="37" fill="hold">
                            <p:stCondLst>
                              <p:cond delay="3500"/>
                            </p:stCondLst>
                            <p:childTnLst>
                              <p:par>
                                <p:cTn id="38" presetID="42" presetClass="entr" presetSubtype="0" fill="hold" nodeType="afterEffect">
                                  <p:stCondLst>
                                    <p:cond delay="0"/>
                                  </p:stCondLst>
                                  <p:childTnLst>
                                    <p:set>
                                      <p:cBhvr>
                                        <p:cTn id="39" dur="1" fill="hold">
                                          <p:stCondLst>
                                            <p:cond delay="0"/>
                                          </p:stCondLst>
                                        </p:cTn>
                                        <p:tgtEl>
                                          <p:spTgt spid="115"/>
                                        </p:tgtEl>
                                        <p:attrNameLst>
                                          <p:attrName>style.visibility</p:attrName>
                                        </p:attrNameLst>
                                      </p:cBhvr>
                                      <p:to>
                                        <p:strVal val="visible"/>
                                      </p:to>
                                    </p:set>
                                    <p:animEffect transition="in" filter="fade">
                                      <p:cBhvr>
                                        <p:cTn id="40" dur="500"/>
                                        <p:tgtEl>
                                          <p:spTgt spid="115"/>
                                        </p:tgtEl>
                                      </p:cBhvr>
                                    </p:animEffect>
                                    <p:anim calcmode="lin" valueType="num">
                                      <p:cBhvr>
                                        <p:cTn id="41" dur="500" fill="hold"/>
                                        <p:tgtEl>
                                          <p:spTgt spid="115"/>
                                        </p:tgtEl>
                                        <p:attrNameLst>
                                          <p:attrName>ppt_x</p:attrName>
                                        </p:attrNameLst>
                                      </p:cBhvr>
                                      <p:tavLst>
                                        <p:tav tm="0">
                                          <p:val>
                                            <p:strVal val="#ppt_x"/>
                                          </p:val>
                                        </p:tav>
                                        <p:tav tm="100000">
                                          <p:val>
                                            <p:strVal val="#ppt_x"/>
                                          </p:val>
                                        </p:tav>
                                      </p:tavLst>
                                    </p:anim>
                                    <p:anim calcmode="lin" valueType="num">
                                      <p:cBhvr>
                                        <p:cTn id="42" dur="500" fill="hold"/>
                                        <p:tgtEl>
                                          <p:spTgt spid="115"/>
                                        </p:tgtEl>
                                        <p:attrNameLst>
                                          <p:attrName>ppt_y</p:attrName>
                                        </p:attrNameLst>
                                      </p:cBhvr>
                                      <p:tavLst>
                                        <p:tav tm="0">
                                          <p:val>
                                            <p:strVal val="#ppt_y+.1"/>
                                          </p:val>
                                        </p:tav>
                                        <p:tav tm="100000">
                                          <p:val>
                                            <p:strVal val="#ppt_y"/>
                                          </p:val>
                                        </p:tav>
                                      </p:tavLst>
                                    </p:anim>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136"/>
                                        </p:tgtEl>
                                        <p:attrNameLst>
                                          <p:attrName>style.visibility</p:attrName>
                                        </p:attrNameLst>
                                      </p:cBhvr>
                                      <p:to>
                                        <p:strVal val="visible"/>
                                      </p:to>
                                    </p:set>
                                    <p:animEffect transition="in" filter="fade">
                                      <p:cBhvr>
                                        <p:cTn id="46" dur="500"/>
                                        <p:tgtEl>
                                          <p:spTgt spid="136"/>
                                        </p:tgtEl>
                                      </p:cBhvr>
                                    </p:animEffect>
                                    <p:anim calcmode="lin" valueType="num">
                                      <p:cBhvr>
                                        <p:cTn id="47" dur="500" fill="hold"/>
                                        <p:tgtEl>
                                          <p:spTgt spid="136"/>
                                        </p:tgtEl>
                                        <p:attrNameLst>
                                          <p:attrName>ppt_x</p:attrName>
                                        </p:attrNameLst>
                                      </p:cBhvr>
                                      <p:tavLst>
                                        <p:tav tm="0">
                                          <p:val>
                                            <p:strVal val="#ppt_x"/>
                                          </p:val>
                                        </p:tav>
                                        <p:tav tm="100000">
                                          <p:val>
                                            <p:strVal val="#ppt_x"/>
                                          </p:val>
                                        </p:tav>
                                      </p:tavLst>
                                    </p:anim>
                                    <p:anim calcmode="lin" valueType="num">
                                      <p:cBhvr>
                                        <p:cTn id="48" dur="500" fill="hold"/>
                                        <p:tgtEl>
                                          <p:spTgt spid="136"/>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42" presetClass="entr" presetSubtype="0" fill="hold" nodeType="afterEffect">
                                  <p:stCondLst>
                                    <p:cond delay="0"/>
                                  </p:stCondLst>
                                  <p:childTnLst>
                                    <p:set>
                                      <p:cBhvr>
                                        <p:cTn id="51" dur="1" fill="hold">
                                          <p:stCondLst>
                                            <p:cond delay="0"/>
                                          </p:stCondLst>
                                        </p:cTn>
                                        <p:tgtEl>
                                          <p:spTgt spid="157"/>
                                        </p:tgtEl>
                                        <p:attrNameLst>
                                          <p:attrName>style.visibility</p:attrName>
                                        </p:attrNameLst>
                                      </p:cBhvr>
                                      <p:to>
                                        <p:strVal val="visible"/>
                                      </p:to>
                                    </p:set>
                                    <p:animEffect transition="in" filter="fade">
                                      <p:cBhvr>
                                        <p:cTn id="52" dur="500"/>
                                        <p:tgtEl>
                                          <p:spTgt spid="157"/>
                                        </p:tgtEl>
                                      </p:cBhvr>
                                    </p:animEffect>
                                    <p:anim calcmode="lin" valueType="num">
                                      <p:cBhvr>
                                        <p:cTn id="53" dur="500" fill="hold"/>
                                        <p:tgtEl>
                                          <p:spTgt spid="157"/>
                                        </p:tgtEl>
                                        <p:attrNameLst>
                                          <p:attrName>ppt_x</p:attrName>
                                        </p:attrNameLst>
                                      </p:cBhvr>
                                      <p:tavLst>
                                        <p:tav tm="0">
                                          <p:val>
                                            <p:strVal val="#ppt_x"/>
                                          </p:val>
                                        </p:tav>
                                        <p:tav tm="100000">
                                          <p:val>
                                            <p:strVal val="#ppt_x"/>
                                          </p:val>
                                        </p:tav>
                                      </p:tavLst>
                                    </p:anim>
                                    <p:anim calcmode="lin" valueType="num">
                                      <p:cBhvr>
                                        <p:cTn id="54" dur="500" fill="hold"/>
                                        <p:tgtEl>
                                          <p:spTgt spid="157"/>
                                        </p:tgtEl>
                                        <p:attrNameLst>
                                          <p:attrName>ppt_y</p:attrName>
                                        </p:attrNameLst>
                                      </p:cBhvr>
                                      <p:tavLst>
                                        <p:tav tm="0">
                                          <p:val>
                                            <p:strVal val="#ppt_y+.1"/>
                                          </p:val>
                                        </p:tav>
                                        <p:tav tm="100000">
                                          <p:val>
                                            <p:strVal val="#ppt_y"/>
                                          </p:val>
                                        </p:tav>
                                      </p:tavLst>
                                    </p:anim>
                                  </p:childTnLst>
                                </p:cTn>
                              </p:par>
                            </p:childTnLst>
                          </p:cTn>
                        </p:par>
                        <p:par>
                          <p:cTn id="55" fill="hold">
                            <p:stCondLst>
                              <p:cond delay="5000"/>
                            </p:stCondLst>
                            <p:childTnLst>
                              <p:par>
                                <p:cTn id="56" presetID="22" presetClass="entr" presetSubtype="1" fill="hold" grpId="0" nodeType="afterEffect">
                                  <p:stCondLst>
                                    <p:cond delay="0"/>
                                  </p:stCondLst>
                                  <p:childTnLst>
                                    <p:set>
                                      <p:cBhvr>
                                        <p:cTn id="57" dur="1" fill="hold">
                                          <p:stCondLst>
                                            <p:cond delay="0"/>
                                          </p:stCondLst>
                                        </p:cTn>
                                        <p:tgtEl>
                                          <p:spTgt spid="181"/>
                                        </p:tgtEl>
                                        <p:attrNameLst>
                                          <p:attrName>style.visibility</p:attrName>
                                        </p:attrNameLst>
                                      </p:cBhvr>
                                      <p:to>
                                        <p:strVal val="visible"/>
                                      </p:to>
                                    </p:set>
                                    <p:animEffect transition="in" filter="wipe(up)">
                                      <p:cBhvr>
                                        <p:cTn id="58" dur="5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752319"/>
            <a:ext cx="7941543" cy="4420801"/>
          </a:xfrm>
          <a:prstGeom prst="rect">
            <a:avLst/>
          </a:prstGeom>
          <a:blipFill dpi="0" rotWithShape="1">
            <a:blip r:embed="rId1"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方正正粗黑简体" panose="02000000000000000000" pitchFamily="2" charset="-122"/>
              <a:sym typeface="Arial" panose="020B0604020202020204" pitchFamily="34" charset="0"/>
            </a:endParaRPr>
          </a:p>
        </p:txBody>
      </p:sp>
      <p:sp>
        <p:nvSpPr>
          <p:cNvPr id="9" name="矩形 8"/>
          <p:cNvSpPr/>
          <p:nvPr/>
        </p:nvSpPr>
        <p:spPr>
          <a:xfrm>
            <a:off x="6800079" y="2029182"/>
            <a:ext cx="5245872" cy="14620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000">
              <a:latin typeface="Arial" panose="020B0604020202020204" pitchFamily="34" charset="0"/>
              <a:ea typeface="方正正粗黑简体" panose="02000000000000000000" pitchFamily="2" charset="-122"/>
              <a:sym typeface="Arial" panose="020B0604020202020204" pitchFamily="34" charset="0"/>
            </a:endParaRPr>
          </a:p>
        </p:txBody>
      </p:sp>
      <p:sp>
        <p:nvSpPr>
          <p:cNvPr id="13" name="矩形 12"/>
          <p:cNvSpPr/>
          <p:nvPr/>
        </p:nvSpPr>
        <p:spPr>
          <a:xfrm>
            <a:off x="8085559" y="4345990"/>
            <a:ext cx="3960391" cy="4987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0"/>
              </a:spcBef>
              <a:spcAft>
                <a:spcPts val="0"/>
              </a:spcAft>
            </a:pPr>
            <a:r>
              <a:rPr lang="zh-CN" altLang="en-US" sz="2000" dirty="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请替换文字内容</a:t>
            </a:r>
            <a:endParaRPr lang="en-US" altLang="zh-CN" sz="2000" b="1" dirty="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endParaRPr>
          </a:p>
        </p:txBody>
      </p:sp>
      <p:sp>
        <p:nvSpPr>
          <p:cNvPr id="16" name="Content Placeholder 2"/>
          <p:cNvSpPr txBox="1"/>
          <p:nvPr/>
        </p:nvSpPr>
        <p:spPr>
          <a:xfrm>
            <a:off x="8085559" y="4898321"/>
            <a:ext cx="3960391" cy="110799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800" dirty="0">
                <a:solidFill>
                  <a:schemeClr val="bg1">
                    <a:lumMod val="65000"/>
                  </a:schemeClr>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修改文字内容，也可以直接复制你的内容到此</a:t>
            </a:r>
            <a:r>
              <a:rPr lang="zh-CN" altLang="en-US" sz="800" dirty="0" smtClean="0">
                <a:solidFill>
                  <a:schemeClr val="bg1">
                    <a:lumMod val="65000"/>
                  </a:schemeClr>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a:t>
            </a:r>
            <a:r>
              <a:rPr lang="zh-CN" altLang="en-US" sz="800" dirty="0">
                <a:solidFill>
                  <a:schemeClr val="bg1">
                    <a:lumMod val="65000"/>
                  </a:schemeClr>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修改文字内容，也可以直接复制你的内容到此</a:t>
            </a:r>
            <a:r>
              <a:rPr lang="zh-CN" altLang="en-US" sz="800" dirty="0" smtClean="0">
                <a:solidFill>
                  <a:schemeClr val="bg1">
                    <a:lumMod val="65000"/>
                  </a:schemeClr>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a:t>
            </a:r>
            <a:endParaRPr lang="en-US" altLang="zh-CN" sz="800" b="1" dirty="0">
              <a:solidFill>
                <a:schemeClr val="bg1">
                  <a:lumMod val="65000"/>
                </a:schemeClr>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endParaRPr>
          </a:p>
        </p:txBody>
      </p:sp>
      <p:sp>
        <p:nvSpPr>
          <p:cNvPr id="17" name="Content Placeholder 2"/>
          <p:cNvSpPr txBox="1"/>
          <p:nvPr/>
        </p:nvSpPr>
        <p:spPr>
          <a:xfrm>
            <a:off x="7149455" y="2206226"/>
            <a:ext cx="4608512" cy="92333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800" dirty="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请替换文字内容</a:t>
            </a:r>
            <a:r>
              <a:rPr lang="zh-CN" altLang="en-US" sz="800" dirty="0" smtClean="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，添加相关标题，</a:t>
            </a:r>
            <a:r>
              <a:rPr lang="zh-CN" altLang="en-US" sz="800" dirty="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修改文字内容，也可以直接复制你的内容到此。请替换文字内容</a:t>
            </a:r>
            <a:r>
              <a:rPr lang="zh-CN" altLang="en-US" sz="800" dirty="0" smtClean="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，添加相关标题，</a:t>
            </a:r>
            <a:r>
              <a:rPr lang="zh-CN" altLang="en-US" sz="800" dirty="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修改文字内容，也可以直接复制你的内容到此。请替换文字内容</a:t>
            </a:r>
            <a:r>
              <a:rPr lang="zh-CN" altLang="en-US" sz="800" dirty="0" smtClean="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，添加相关标题，</a:t>
            </a:r>
            <a:r>
              <a:rPr lang="zh-CN" altLang="en-US" sz="800" dirty="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修改文字内容，也可以直接复制你的内容到此</a:t>
            </a:r>
            <a:r>
              <a:rPr lang="zh-CN" altLang="en-US" sz="800" dirty="0" smtClean="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a:t>
            </a:r>
            <a:r>
              <a:rPr lang="zh-CN" altLang="en-US" sz="800" dirty="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请替换文字内容</a:t>
            </a:r>
            <a:r>
              <a:rPr lang="zh-CN" altLang="en-US" sz="800" dirty="0" smtClean="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，添加相关标题，</a:t>
            </a:r>
            <a:r>
              <a:rPr lang="zh-CN" altLang="en-US" sz="800" dirty="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修改文字内容，也可以直接复制你的内容到此。请替换文字内容</a:t>
            </a:r>
            <a:r>
              <a:rPr lang="zh-CN" altLang="en-US" sz="800" dirty="0" smtClean="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，添加相关标题，</a:t>
            </a:r>
            <a:r>
              <a:rPr lang="zh-CN" altLang="en-US" sz="800" dirty="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修改文字内容，也可以直接复制你的内容到此。请替换文字内容</a:t>
            </a:r>
            <a:r>
              <a:rPr lang="zh-CN" altLang="en-US" sz="800" dirty="0" smtClean="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，添加相关标题，</a:t>
            </a:r>
            <a:r>
              <a:rPr lang="zh-CN" altLang="en-US" sz="800" dirty="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修改文字内容，也可以直接复制你的内容到此</a:t>
            </a:r>
            <a:r>
              <a:rPr lang="zh-CN" altLang="en-US" sz="800" dirty="0" smtClean="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a:t>
            </a:r>
            <a:endParaRPr lang="en-US" altLang="zh-CN" sz="800" b="1" dirty="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endParaRPr>
          </a:p>
        </p:txBody>
      </p:sp>
      <p:sp>
        <p:nvSpPr>
          <p:cNvPr id="7" name="矩形 6"/>
          <p:cNvSpPr/>
          <p:nvPr/>
        </p:nvSpPr>
        <p:spPr>
          <a:xfrm>
            <a:off x="1061" y="397"/>
            <a:ext cx="12856633" cy="1028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1059" y="397"/>
            <a:ext cx="516916" cy="1028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8"/>
          <p:cNvSpPr txBox="1"/>
          <p:nvPr/>
        </p:nvSpPr>
        <p:spPr>
          <a:xfrm>
            <a:off x="857862" y="280083"/>
            <a:ext cx="2092296" cy="369012"/>
          </a:xfrm>
          <a:prstGeom prst="rect">
            <a:avLst/>
          </a:prstGeom>
          <a:noFill/>
        </p:spPr>
        <p:txBody>
          <a:bodyPr wrap="square" lIns="0" tIns="0" rIns="0" bIns="0" rtlCol="0" anchor="ctr">
            <a:spAutoFit/>
          </a:bodyPr>
          <a:lstStyle/>
          <a:p>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8"/>
          <p:cNvSpPr txBox="1"/>
          <p:nvPr/>
        </p:nvSpPr>
        <p:spPr>
          <a:xfrm>
            <a:off x="857862" y="693077"/>
            <a:ext cx="3138790" cy="215123"/>
          </a:xfrm>
          <a:prstGeom prst="rect">
            <a:avLst/>
          </a:prstGeom>
          <a:noFill/>
        </p:spPr>
        <p:txBody>
          <a:bodyPr wrap="square" lIns="0" tIns="0" rIns="0" bIns="0" rtlCol="0" anchor="ctr">
            <a:spAutoFit/>
          </a:bodyPr>
          <a:lstStyle/>
          <a:p>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1061" y="7097981"/>
            <a:ext cx="12856633" cy="45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750" advTm="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 presetClass="entr" presetSubtype="1"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right)">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3" grpId="0" animBg="1"/>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Group 4"/>
          <p:cNvGrpSpPr>
            <a:grpSpLocks noChangeAspect="1"/>
          </p:cNvGrpSpPr>
          <p:nvPr/>
        </p:nvGrpSpPr>
        <p:grpSpPr bwMode="auto">
          <a:xfrm>
            <a:off x="4673931" y="2591322"/>
            <a:ext cx="3119257" cy="3118129"/>
            <a:chOff x="2162" y="480"/>
            <a:chExt cx="3358" cy="3358"/>
          </a:xfrm>
          <a:solidFill>
            <a:schemeClr val="bg1"/>
          </a:solidFill>
        </p:grpSpPr>
        <p:sp>
          <p:nvSpPr>
            <p:cNvPr id="78" name="Freeform 5"/>
            <p:cNvSpPr>
              <a:spLocks noEditPoints="1"/>
            </p:cNvSpPr>
            <p:nvPr/>
          </p:nvSpPr>
          <p:spPr bwMode="auto">
            <a:xfrm>
              <a:off x="2252" y="570"/>
              <a:ext cx="3178" cy="3178"/>
            </a:xfrm>
            <a:custGeom>
              <a:avLst/>
              <a:gdLst>
                <a:gd name="T0" fmla="*/ 671 w 1342"/>
                <a:gd name="T1" fmla="*/ 1277 h 1342"/>
                <a:gd name="T2" fmla="*/ 65 w 1342"/>
                <a:gd name="T3" fmla="*/ 671 h 1342"/>
                <a:gd name="T4" fmla="*/ 671 w 1342"/>
                <a:gd name="T5" fmla="*/ 65 h 1342"/>
                <a:gd name="T6" fmla="*/ 1277 w 1342"/>
                <a:gd name="T7" fmla="*/ 671 h 1342"/>
                <a:gd name="T8" fmla="*/ 671 w 1342"/>
                <a:gd name="T9" fmla="*/ 1277 h 1342"/>
                <a:gd name="T10" fmla="*/ 671 w 1342"/>
                <a:gd name="T11" fmla="*/ 0 h 1342"/>
                <a:gd name="T12" fmla="*/ 0 w 1342"/>
                <a:gd name="T13" fmla="*/ 671 h 1342"/>
                <a:gd name="T14" fmla="*/ 671 w 1342"/>
                <a:gd name="T15" fmla="*/ 1342 h 1342"/>
                <a:gd name="T16" fmla="*/ 1342 w 1342"/>
                <a:gd name="T17" fmla="*/ 671 h 1342"/>
                <a:gd name="T18" fmla="*/ 671 w 1342"/>
                <a:gd name="T19" fmla="*/ 0 h 1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2" h="1342">
                  <a:moveTo>
                    <a:pt x="671" y="1277"/>
                  </a:moveTo>
                  <a:cubicBezTo>
                    <a:pt x="337" y="1277"/>
                    <a:pt x="65" y="1005"/>
                    <a:pt x="65" y="671"/>
                  </a:cubicBezTo>
                  <a:cubicBezTo>
                    <a:pt x="65" y="337"/>
                    <a:pt x="337" y="65"/>
                    <a:pt x="671" y="65"/>
                  </a:cubicBezTo>
                  <a:cubicBezTo>
                    <a:pt x="1005" y="65"/>
                    <a:pt x="1277" y="337"/>
                    <a:pt x="1277" y="671"/>
                  </a:cubicBezTo>
                  <a:cubicBezTo>
                    <a:pt x="1277" y="1005"/>
                    <a:pt x="1005" y="1277"/>
                    <a:pt x="671" y="1277"/>
                  </a:cubicBezTo>
                  <a:moveTo>
                    <a:pt x="671" y="0"/>
                  </a:moveTo>
                  <a:cubicBezTo>
                    <a:pt x="301" y="0"/>
                    <a:pt x="0" y="301"/>
                    <a:pt x="0" y="671"/>
                  </a:cubicBezTo>
                  <a:cubicBezTo>
                    <a:pt x="0" y="1041"/>
                    <a:pt x="301" y="1342"/>
                    <a:pt x="671" y="1342"/>
                  </a:cubicBezTo>
                  <a:cubicBezTo>
                    <a:pt x="1041" y="1342"/>
                    <a:pt x="1342" y="1041"/>
                    <a:pt x="1342" y="671"/>
                  </a:cubicBezTo>
                  <a:cubicBezTo>
                    <a:pt x="1342" y="301"/>
                    <a:pt x="1041" y="0"/>
                    <a:pt x="67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Freeform 6"/>
            <p:cNvSpPr>
              <a:spLocks noEditPoints="1"/>
            </p:cNvSpPr>
            <p:nvPr/>
          </p:nvSpPr>
          <p:spPr bwMode="auto">
            <a:xfrm>
              <a:off x="2162" y="480"/>
              <a:ext cx="3358" cy="3358"/>
            </a:xfrm>
            <a:custGeom>
              <a:avLst/>
              <a:gdLst>
                <a:gd name="T0" fmla="*/ 709 w 1418"/>
                <a:gd name="T1" fmla="*/ 1406 h 1418"/>
                <a:gd name="T2" fmla="*/ 13 w 1418"/>
                <a:gd name="T3" fmla="*/ 709 h 1418"/>
                <a:gd name="T4" fmla="*/ 709 w 1418"/>
                <a:gd name="T5" fmla="*/ 12 h 1418"/>
                <a:gd name="T6" fmla="*/ 1406 w 1418"/>
                <a:gd name="T7" fmla="*/ 709 h 1418"/>
                <a:gd name="T8" fmla="*/ 709 w 1418"/>
                <a:gd name="T9" fmla="*/ 1406 h 1418"/>
                <a:gd name="T10" fmla="*/ 709 w 1418"/>
                <a:gd name="T11" fmla="*/ 0 h 1418"/>
                <a:gd name="T12" fmla="*/ 0 w 1418"/>
                <a:gd name="T13" fmla="*/ 709 h 1418"/>
                <a:gd name="T14" fmla="*/ 709 w 1418"/>
                <a:gd name="T15" fmla="*/ 1418 h 1418"/>
                <a:gd name="T16" fmla="*/ 1418 w 1418"/>
                <a:gd name="T17" fmla="*/ 709 h 1418"/>
                <a:gd name="T18" fmla="*/ 709 w 1418"/>
                <a:gd name="T19" fmla="*/ 0 h 1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8" h="1418">
                  <a:moveTo>
                    <a:pt x="709" y="1406"/>
                  </a:moveTo>
                  <a:cubicBezTo>
                    <a:pt x="325" y="1406"/>
                    <a:pt x="13" y="1093"/>
                    <a:pt x="13" y="709"/>
                  </a:cubicBezTo>
                  <a:cubicBezTo>
                    <a:pt x="13" y="325"/>
                    <a:pt x="325" y="12"/>
                    <a:pt x="709" y="12"/>
                  </a:cubicBezTo>
                  <a:cubicBezTo>
                    <a:pt x="1093" y="12"/>
                    <a:pt x="1406" y="325"/>
                    <a:pt x="1406" y="709"/>
                  </a:cubicBezTo>
                  <a:cubicBezTo>
                    <a:pt x="1406" y="1093"/>
                    <a:pt x="1093" y="1406"/>
                    <a:pt x="709" y="1406"/>
                  </a:cubicBezTo>
                  <a:moveTo>
                    <a:pt x="709" y="0"/>
                  </a:moveTo>
                  <a:cubicBezTo>
                    <a:pt x="318" y="0"/>
                    <a:pt x="0" y="318"/>
                    <a:pt x="0" y="709"/>
                  </a:cubicBezTo>
                  <a:cubicBezTo>
                    <a:pt x="0" y="1100"/>
                    <a:pt x="318" y="1418"/>
                    <a:pt x="709" y="1418"/>
                  </a:cubicBezTo>
                  <a:cubicBezTo>
                    <a:pt x="1100" y="1418"/>
                    <a:pt x="1418" y="1100"/>
                    <a:pt x="1418" y="709"/>
                  </a:cubicBezTo>
                  <a:cubicBezTo>
                    <a:pt x="1418" y="318"/>
                    <a:pt x="1100" y="0"/>
                    <a:pt x="70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6" name="组合 95"/>
          <p:cNvGrpSpPr/>
          <p:nvPr/>
        </p:nvGrpSpPr>
        <p:grpSpPr>
          <a:xfrm rot="8100000">
            <a:off x="4472885" y="2655542"/>
            <a:ext cx="842174" cy="172028"/>
            <a:chOff x="8725719" y="1669670"/>
            <a:chExt cx="1424726" cy="291130"/>
          </a:xfrm>
        </p:grpSpPr>
        <p:sp>
          <p:nvSpPr>
            <p:cNvPr id="97" name="椭圆 96"/>
            <p:cNvSpPr/>
            <p:nvPr/>
          </p:nvSpPr>
          <p:spPr>
            <a:xfrm>
              <a:off x="8725719"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8" name="椭圆 97"/>
            <p:cNvSpPr/>
            <p:nvPr/>
          </p:nvSpPr>
          <p:spPr>
            <a:xfrm>
              <a:off x="9292517"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9" name="椭圆 98"/>
            <p:cNvSpPr/>
            <p:nvPr/>
          </p:nvSpPr>
          <p:spPr>
            <a:xfrm>
              <a:off x="9859315"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0" name="组合 99"/>
          <p:cNvGrpSpPr/>
          <p:nvPr/>
        </p:nvGrpSpPr>
        <p:grpSpPr>
          <a:xfrm rot="8100000">
            <a:off x="7226632" y="5426764"/>
            <a:ext cx="842174" cy="172028"/>
            <a:chOff x="8725719" y="1669670"/>
            <a:chExt cx="1424726" cy="291130"/>
          </a:xfrm>
        </p:grpSpPr>
        <p:sp>
          <p:nvSpPr>
            <p:cNvPr id="101" name="椭圆 100"/>
            <p:cNvSpPr/>
            <p:nvPr/>
          </p:nvSpPr>
          <p:spPr>
            <a:xfrm>
              <a:off x="8725719"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 name="椭圆 101"/>
            <p:cNvSpPr/>
            <p:nvPr/>
          </p:nvSpPr>
          <p:spPr>
            <a:xfrm>
              <a:off x="9292517"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3" name="椭圆 102"/>
            <p:cNvSpPr/>
            <p:nvPr/>
          </p:nvSpPr>
          <p:spPr>
            <a:xfrm>
              <a:off x="9859315"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4" name="组合 103"/>
          <p:cNvGrpSpPr/>
          <p:nvPr/>
        </p:nvGrpSpPr>
        <p:grpSpPr>
          <a:xfrm rot="13500000">
            <a:off x="7211965" y="2640810"/>
            <a:ext cx="841870" cy="172090"/>
            <a:chOff x="8725719" y="1669670"/>
            <a:chExt cx="1424726" cy="291130"/>
          </a:xfrm>
        </p:grpSpPr>
        <p:sp>
          <p:nvSpPr>
            <p:cNvPr id="105" name="椭圆 104"/>
            <p:cNvSpPr/>
            <p:nvPr/>
          </p:nvSpPr>
          <p:spPr>
            <a:xfrm>
              <a:off x="8725719"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6" name="椭圆 105"/>
            <p:cNvSpPr/>
            <p:nvPr/>
          </p:nvSpPr>
          <p:spPr>
            <a:xfrm>
              <a:off x="9292517"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7" name="椭圆 106"/>
            <p:cNvSpPr/>
            <p:nvPr/>
          </p:nvSpPr>
          <p:spPr>
            <a:xfrm>
              <a:off x="9859315"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8" name="组合 107"/>
          <p:cNvGrpSpPr/>
          <p:nvPr/>
        </p:nvGrpSpPr>
        <p:grpSpPr>
          <a:xfrm rot="13500000">
            <a:off x="4439734" y="5393558"/>
            <a:ext cx="841870" cy="172090"/>
            <a:chOff x="8725719" y="1669670"/>
            <a:chExt cx="1424726" cy="291130"/>
          </a:xfrm>
        </p:grpSpPr>
        <p:sp>
          <p:nvSpPr>
            <p:cNvPr id="109" name="椭圆 108"/>
            <p:cNvSpPr/>
            <p:nvPr/>
          </p:nvSpPr>
          <p:spPr>
            <a:xfrm>
              <a:off x="8725719"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0" name="椭圆 109"/>
            <p:cNvSpPr/>
            <p:nvPr/>
          </p:nvSpPr>
          <p:spPr>
            <a:xfrm>
              <a:off x="9292517"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1" name="椭圆 110"/>
            <p:cNvSpPr/>
            <p:nvPr/>
          </p:nvSpPr>
          <p:spPr>
            <a:xfrm>
              <a:off x="9859315"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组合 3"/>
          <p:cNvGrpSpPr/>
          <p:nvPr/>
        </p:nvGrpSpPr>
        <p:grpSpPr>
          <a:xfrm>
            <a:off x="5549716" y="1112613"/>
            <a:ext cx="1980550" cy="2466790"/>
            <a:chOff x="5261222" y="534402"/>
            <a:chExt cx="1877714" cy="2339553"/>
          </a:xfrm>
        </p:grpSpPr>
        <p:grpSp>
          <p:nvGrpSpPr>
            <p:cNvPr id="80" name="组合 79"/>
            <p:cNvGrpSpPr/>
            <p:nvPr/>
          </p:nvGrpSpPr>
          <p:grpSpPr>
            <a:xfrm>
              <a:off x="5261222" y="534402"/>
              <a:ext cx="1877714" cy="2339553"/>
              <a:chOff x="7380501" y="2927403"/>
              <a:chExt cx="2311884" cy="2880513"/>
            </a:xfrm>
          </p:grpSpPr>
          <p:sp>
            <p:nvSpPr>
              <p:cNvPr id="81" name="椭圆 50"/>
              <p:cNvSpPr/>
              <p:nvPr/>
            </p:nvSpPr>
            <p:spPr>
              <a:xfrm rot="18900000">
                <a:off x="7501945" y="2927403"/>
                <a:ext cx="2190440" cy="2880513"/>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椭圆 81"/>
              <p:cNvSpPr/>
              <p:nvPr/>
            </p:nvSpPr>
            <p:spPr>
              <a:xfrm>
                <a:off x="7567580" y="3243360"/>
                <a:ext cx="1344544" cy="1344544"/>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椭圆 82"/>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st="1778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9" name="Group 4"/>
            <p:cNvGrpSpPr>
              <a:grpSpLocks noChangeAspect="1"/>
            </p:cNvGrpSpPr>
            <p:nvPr/>
          </p:nvGrpSpPr>
          <p:grpSpPr bwMode="auto">
            <a:xfrm>
              <a:off x="5713341" y="980391"/>
              <a:ext cx="365268" cy="536356"/>
              <a:chOff x="3540" y="531"/>
              <a:chExt cx="348" cy="511"/>
            </a:xfrm>
            <a:solidFill>
              <a:srgbClr val="FFB850"/>
            </a:solidFill>
          </p:grpSpPr>
          <p:sp>
            <p:nvSpPr>
              <p:cNvPr id="140" name="Freeform 5"/>
              <p:cNvSpPr/>
              <p:nvPr/>
            </p:nvSpPr>
            <p:spPr bwMode="auto">
              <a:xfrm>
                <a:off x="3540" y="801"/>
                <a:ext cx="348" cy="241"/>
              </a:xfrm>
              <a:custGeom>
                <a:avLst/>
                <a:gdLst>
                  <a:gd name="T0" fmla="*/ 78 w 97"/>
                  <a:gd name="T1" fmla="*/ 0 h 68"/>
                  <a:gd name="T2" fmla="*/ 70 w 97"/>
                  <a:gd name="T3" fmla="*/ 20 h 68"/>
                  <a:gd name="T4" fmla="*/ 49 w 97"/>
                  <a:gd name="T5" fmla="*/ 66 h 68"/>
                  <a:gd name="T6" fmla="*/ 29 w 97"/>
                  <a:gd name="T7" fmla="*/ 20 h 68"/>
                  <a:gd name="T8" fmla="*/ 20 w 97"/>
                  <a:gd name="T9" fmla="*/ 0 h 68"/>
                  <a:gd name="T10" fmla="*/ 0 w 97"/>
                  <a:gd name="T11" fmla="*/ 39 h 68"/>
                  <a:gd name="T12" fmla="*/ 0 w 97"/>
                  <a:gd name="T13" fmla="*/ 50 h 68"/>
                  <a:gd name="T14" fmla="*/ 49 w 97"/>
                  <a:gd name="T15" fmla="*/ 68 h 68"/>
                  <a:gd name="T16" fmla="*/ 97 w 97"/>
                  <a:gd name="T17" fmla="*/ 50 h 68"/>
                  <a:gd name="T18" fmla="*/ 97 w 97"/>
                  <a:gd name="T19" fmla="*/ 39 h 68"/>
                  <a:gd name="T20" fmla="*/ 78 w 97"/>
                  <a:gd name="T2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68">
                    <a:moveTo>
                      <a:pt x="78" y="0"/>
                    </a:moveTo>
                    <a:cubicBezTo>
                      <a:pt x="70" y="20"/>
                      <a:pt x="70" y="20"/>
                      <a:pt x="70" y="20"/>
                    </a:cubicBezTo>
                    <a:cubicBezTo>
                      <a:pt x="49" y="66"/>
                      <a:pt x="49" y="66"/>
                      <a:pt x="49" y="66"/>
                    </a:cubicBezTo>
                    <a:cubicBezTo>
                      <a:pt x="29" y="20"/>
                      <a:pt x="29" y="20"/>
                      <a:pt x="29" y="20"/>
                    </a:cubicBezTo>
                    <a:cubicBezTo>
                      <a:pt x="20" y="0"/>
                      <a:pt x="20" y="0"/>
                      <a:pt x="20" y="0"/>
                    </a:cubicBezTo>
                    <a:cubicBezTo>
                      <a:pt x="8" y="8"/>
                      <a:pt x="0" y="23"/>
                      <a:pt x="0" y="39"/>
                    </a:cubicBezTo>
                    <a:cubicBezTo>
                      <a:pt x="0" y="50"/>
                      <a:pt x="0" y="50"/>
                      <a:pt x="0" y="50"/>
                    </a:cubicBezTo>
                    <a:cubicBezTo>
                      <a:pt x="13" y="61"/>
                      <a:pt x="30" y="68"/>
                      <a:pt x="49" y="68"/>
                    </a:cubicBezTo>
                    <a:cubicBezTo>
                      <a:pt x="67" y="68"/>
                      <a:pt x="84" y="61"/>
                      <a:pt x="97" y="50"/>
                    </a:cubicBezTo>
                    <a:cubicBezTo>
                      <a:pt x="97" y="39"/>
                      <a:pt x="97" y="39"/>
                      <a:pt x="97" y="39"/>
                    </a:cubicBezTo>
                    <a:cubicBezTo>
                      <a:pt x="97" y="23"/>
                      <a:pt x="90" y="9"/>
                      <a:pt x="7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1" name="Freeform 6"/>
              <p:cNvSpPr/>
              <p:nvPr/>
            </p:nvSpPr>
            <p:spPr bwMode="auto">
              <a:xfrm>
                <a:off x="3687" y="833"/>
                <a:ext cx="58" cy="156"/>
              </a:xfrm>
              <a:custGeom>
                <a:avLst/>
                <a:gdLst>
                  <a:gd name="T0" fmla="*/ 0 w 16"/>
                  <a:gd name="T1" fmla="*/ 0 h 44"/>
                  <a:gd name="T2" fmla="*/ 3 w 16"/>
                  <a:gd name="T3" fmla="*/ 7 h 44"/>
                  <a:gd name="T4" fmla="*/ 0 w 16"/>
                  <a:gd name="T5" fmla="*/ 36 h 44"/>
                  <a:gd name="T6" fmla="*/ 8 w 16"/>
                  <a:gd name="T7" fmla="*/ 44 h 44"/>
                  <a:gd name="T8" fmla="*/ 15 w 16"/>
                  <a:gd name="T9" fmla="*/ 36 h 44"/>
                  <a:gd name="T10" fmla="*/ 12 w 16"/>
                  <a:gd name="T11" fmla="*/ 7 h 44"/>
                  <a:gd name="T12" fmla="*/ 16 w 16"/>
                  <a:gd name="T13" fmla="*/ 0 h 44"/>
                  <a:gd name="T14" fmla="*/ 8 w 16"/>
                  <a:gd name="T15" fmla="*/ 1 h 44"/>
                  <a:gd name="T16" fmla="*/ 0 w 16"/>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4">
                    <a:moveTo>
                      <a:pt x="0" y="0"/>
                    </a:moveTo>
                    <a:cubicBezTo>
                      <a:pt x="0" y="3"/>
                      <a:pt x="1" y="5"/>
                      <a:pt x="3" y="7"/>
                    </a:cubicBezTo>
                    <a:cubicBezTo>
                      <a:pt x="0" y="36"/>
                      <a:pt x="0" y="36"/>
                      <a:pt x="0" y="36"/>
                    </a:cubicBezTo>
                    <a:cubicBezTo>
                      <a:pt x="8" y="44"/>
                      <a:pt x="8" y="44"/>
                      <a:pt x="8" y="44"/>
                    </a:cubicBezTo>
                    <a:cubicBezTo>
                      <a:pt x="15" y="36"/>
                      <a:pt x="15" y="36"/>
                      <a:pt x="15" y="36"/>
                    </a:cubicBezTo>
                    <a:cubicBezTo>
                      <a:pt x="12" y="7"/>
                      <a:pt x="12" y="7"/>
                      <a:pt x="12" y="7"/>
                    </a:cubicBezTo>
                    <a:cubicBezTo>
                      <a:pt x="14" y="5"/>
                      <a:pt x="15" y="3"/>
                      <a:pt x="16" y="0"/>
                    </a:cubicBezTo>
                    <a:cubicBezTo>
                      <a:pt x="13" y="1"/>
                      <a:pt x="10" y="1"/>
                      <a:pt x="8" y="1"/>
                    </a:cubicBezTo>
                    <a:cubicBezTo>
                      <a:pt x="5" y="1"/>
                      <a:pt x="2" y="1"/>
                      <a:pt x="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2" name="Freeform 7"/>
              <p:cNvSpPr/>
              <p:nvPr/>
            </p:nvSpPr>
            <p:spPr bwMode="auto">
              <a:xfrm>
                <a:off x="3609" y="652"/>
                <a:ext cx="215" cy="181"/>
              </a:xfrm>
              <a:custGeom>
                <a:avLst/>
                <a:gdLst>
                  <a:gd name="T0" fmla="*/ 30 w 60"/>
                  <a:gd name="T1" fmla="*/ 5 h 51"/>
                  <a:gd name="T2" fmla="*/ 13 w 60"/>
                  <a:gd name="T3" fmla="*/ 0 h 51"/>
                  <a:gd name="T4" fmla="*/ 1 w 60"/>
                  <a:gd name="T5" fmla="*/ 0 h 51"/>
                  <a:gd name="T6" fmla="*/ 0 w 60"/>
                  <a:gd name="T7" fmla="*/ 0 h 51"/>
                  <a:gd name="T8" fmla="*/ 0 w 60"/>
                  <a:gd name="T9" fmla="*/ 6 h 51"/>
                  <a:gd name="T10" fmla="*/ 0 w 60"/>
                  <a:gd name="T11" fmla="*/ 24 h 51"/>
                  <a:gd name="T12" fmla="*/ 22 w 60"/>
                  <a:gd name="T13" fmla="*/ 50 h 51"/>
                  <a:gd name="T14" fmla="*/ 30 w 60"/>
                  <a:gd name="T15" fmla="*/ 51 h 51"/>
                  <a:gd name="T16" fmla="*/ 38 w 60"/>
                  <a:gd name="T17" fmla="*/ 50 h 51"/>
                  <a:gd name="T18" fmla="*/ 60 w 60"/>
                  <a:gd name="T19" fmla="*/ 24 h 51"/>
                  <a:gd name="T20" fmla="*/ 60 w 60"/>
                  <a:gd name="T21" fmla="*/ 6 h 51"/>
                  <a:gd name="T22" fmla="*/ 59 w 60"/>
                  <a:gd name="T23" fmla="*/ 0 h 51"/>
                  <a:gd name="T24" fmla="*/ 47 w 60"/>
                  <a:gd name="T25" fmla="*/ 0 h 51"/>
                  <a:gd name="T26" fmla="*/ 30 w 60"/>
                  <a:gd name="T27"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51">
                    <a:moveTo>
                      <a:pt x="30" y="5"/>
                    </a:moveTo>
                    <a:cubicBezTo>
                      <a:pt x="22" y="5"/>
                      <a:pt x="15" y="3"/>
                      <a:pt x="13" y="0"/>
                    </a:cubicBezTo>
                    <a:cubicBezTo>
                      <a:pt x="1" y="0"/>
                      <a:pt x="1" y="0"/>
                      <a:pt x="1" y="0"/>
                    </a:cubicBezTo>
                    <a:cubicBezTo>
                      <a:pt x="0" y="0"/>
                      <a:pt x="0" y="0"/>
                      <a:pt x="0" y="0"/>
                    </a:cubicBezTo>
                    <a:cubicBezTo>
                      <a:pt x="0" y="2"/>
                      <a:pt x="0" y="4"/>
                      <a:pt x="0" y="6"/>
                    </a:cubicBezTo>
                    <a:cubicBezTo>
                      <a:pt x="0" y="24"/>
                      <a:pt x="0" y="24"/>
                      <a:pt x="0" y="24"/>
                    </a:cubicBezTo>
                    <a:cubicBezTo>
                      <a:pt x="0" y="36"/>
                      <a:pt x="9" y="47"/>
                      <a:pt x="22" y="50"/>
                    </a:cubicBezTo>
                    <a:cubicBezTo>
                      <a:pt x="24" y="51"/>
                      <a:pt x="27" y="51"/>
                      <a:pt x="30" y="51"/>
                    </a:cubicBezTo>
                    <a:cubicBezTo>
                      <a:pt x="32" y="51"/>
                      <a:pt x="35" y="51"/>
                      <a:pt x="38" y="50"/>
                    </a:cubicBezTo>
                    <a:cubicBezTo>
                      <a:pt x="50" y="47"/>
                      <a:pt x="60" y="36"/>
                      <a:pt x="60" y="24"/>
                    </a:cubicBezTo>
                    <a:cubicBezTo>
                      <a:pt x="60" y="6"/>
                      <a:pt x="60" y="6"/>
                      <a:pt x="60" y="6"/>
                    </a:cubicBezTo>
                    <a:cubicBezTo>
                      <a:pt x="60" y="4"/>
                      <a:pt x="59" y="2"/>
                      <a:pt x="59" y="0"/>
                    </a:cubicBezTo>
                    <a:cubicBezTo>
                      <a:pt x="47" y="0"/>
                      <a:pt x="47" y="0"/>
                      <a:pt x="47" y="0"/>
                    </a:cubicBezTo>
                    <a:cubicBezTo>
                      <a:pt x="46" y="3"/>
                      <a:pt x="38" y="5"/>
                      <a:pt x="30" y="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 name="Freeform 8"/>
              <p:cNvSpPr>
                <a:spLocks noEditPoints="1"/>
              </p:cNvSpPr>
              <p:nvPr/>
            </p:nvSpPr>
            <p:spPr bwMode="auto">
              <a:xfrm>
                <a:off x="3598" y="531"/>
                <a:ext cx="240" cy="128"/>
              </a:xfrm>
              <a:custGeom>
                <a:avLst/>
                <a:gdLst>
                  <a:gd name="T0" fmla="*/ 33 w 67"/>
                  <a:gd name="T1" fmla="*/ 0 h 36"/>
                  <a:gd name="T2" fmla="*/ 0 w 67"/>
                  <a:gd name="T3" fmla="*/ 31 h 36"/>
                  <a:gd name="T4" fmla="*/ 4 w 67"/>
                  <a:gd name="T5" fmla="*/ 31 h 36"/>
                  <a:gd name="T6" fmla="*/ 4 w 67"/>
                  <a:gd name="T7" fmla="*/ 31 h 36"/>
                  <a:gd name="T8" fmla="*/ 16 w 67"/>
                  <a:gd name="T9" fmla="*/ 31 h 36"/>
                  <a:gd name="T10" fmla="*/ 33 w 67"/>
                  <a:gd name="T11" fmla="*/ 36 h 36"/>
                  <a:gd name="T12" fmla="*/ 51 w 67"/>
                  <a:gd name="T13" fmla="*/ 31 h 36"/>
                  <a:gd name="T14" fmla="*/ 62 w 67"/>
                  <a:gd name="T15" fmla="*/ 31 h 36"/>
                  <a:gd name="T16" fmla="*/ 64 w 67"/>
                  <a:gd name="T17" fmla="*/ 31 h 36"/>
                  <a:gd name="T18" fmla="*/ 67 w 67"/>
                  <a:gd name="T19" fmla="*/ 31 h 36"/>
                  <a:gd name="T20" fmla="*/ 33 w 67"/>
                  <a:gd name="T21" fmla="*/ 0 h 36"/>
                  <a:gd name="T22" fmla="*/ 33 w 67"/>
                  <a:gd name="T23" fmla="*/ 26 h 36"/>
                  <a:gd name="T24" fmla="*/ 27 w 67"/>
                  <a:gd name="T25" fmla="*/ 20 h 36"/>
                  <a:gd name="T26" fmla="*/ 33 w 67"/>
                  <a:gd name="T27" fmla="*/ 14 h 36"/>
                  <a:gd name="T28" fmla="*/ 40 w 67"/>
                  <a:gd name="T29" fmla="*/ 20 h 36"/>
                  <a:gd name="T30" fmla="*/ 33 w 67"/>
                  <a:gd name="T31"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36">
                    <a:moveTo>
                      <a:pt x="33" y="0"/>
                    </a:moveTo>
                    <a:cubicBezTo>
                      <a:pt x="15" y="0"/>
                      <a:pt x="1" y="14"/>
                      <a:pt x="0" y="31"/>
                    </a:cubicBezTo>
                    <a:cubicBezTo>
                      <a:pt x="4" y="31"/>
                      <a:pt x="4" y="31"/>
                      <a:pt x="4" y="31"/>
                    </a:cubicBezTo>
                    <a:cubicBezTo>
                      <a:pt x="4" y="31"/>
                      <a:pt x="4" y="31"/>
                      <a:pt x="4" y="31"/>
                    </a:cubicBezTo>
                    <a:cubicBezTo>
                      <a:pt x="16" y="31"/>
                      <a:pt x="16" y="31"/>
                      <a:pt x="16" y="31"/>
                    </a:cubicBezTo>
                    <a:cubicBezTo>
                      <a:pt x="18" y="34"/>
                      <a:pt x="25" y="36"/>
                      <a:pt x="33" y="36"/>
                    </a:cubicBezTo>
                    <a:cubicBezTo>
                      <a:pt x="42" y="36"/>
                      <a:pt x="49" y="34"/>
                      <a:pt x="51" y="31"/>
                    </a:cubicBezTo>
                    <a:cubicBezTo>
                      <a:pt x="62" y="31"/>
                      <a:pt x="62" y="31"/>
                      <a:pt x="62" y="31"/>
                    </a:cubicBezTo>
                    <a:cubicBezTo>
                      <a:pt x="64" y="31"/>
                      <a:pt x="64" y="31"/>
                      <a:pt x="64" y="31"/>
                    </a:cubicBezTo>
                    <a:cubicBezTo>
                      <a:pt x="67" y="31"/>
                      <a:pt x="67" y="31"/>
                      <a:pt x="67" y="31"/>
                    </a:cubicBezTo>
                    <a:cubicBezTo>
                      <a:pt x="66" y="14"/>
                      <a:pt x="51" y="0"/>
                      <a:pt x="33" y="0"/>
                    </a:cubicBezTo>
                    <a:close/>
                    <a:moveTo>
                      <a:pt x="33" y="26"/>
                    </a:moveTo>
                    <a:cubicBezTo>
                      <a:pt x="30" y="26"/>
                      <a:pt x="27" y="24"/>
                      <a:pt x="27" y="20"/>
                    </a:cubicBezTo>
                    <a:cubicBezTo>
                      <a:pt x="27" y="17"/>
                      <a:pt x="30" y="14"/>
                      <a:pt x="33" y="14"/>
                    </a:cubicBezTo>
                    <a:cubicBezTo>
                      <a:pt x="37" y="14"/>
                      <a:pt x="40" y="17"/>
                      <a:pt x="40" y="20"/>
                    </a:cubicBezTo>
                    <a:cubicBezTo>
                      <a:pt x="40" y="24"/>
                      <a:pt x="37" y="26"/>
                      <a:pt x="33" y="2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 name="组合 2"/>
          <p:cNvGrpSpPr/>
          <p:nvPr/>
        </p:nvGrpSpPr>
        <p:grpSpPr>
          <a:xfrm>
            <a:off x="7793188" y="3307217"/>
            <a:ext cx="1980550" cy="2466790"/>
            <a:chOff x="7388206" y="2615808"/>
            <a:chExt cx="1877714" cy="2339553"/>
          </a:xfrm>
        </p:grpSpPr>
        <p:grpSp>
          <p:nvGrpSpPr>
            <p:cNvPr id="88" name="组合 87"/>
            <p:cNvGrpSpPr/>
            <p:nvPr/>
          </p:nvGrpSpPr>
          <p:grpSpPr>
            <a:xfrm>
              <a:off x="7388206" y="2615808"/>
              <a:ext cx="1877714" cy="2339553"/>
              <a:chOff x="7380501" y="2927403"/>
              <a:chExt cx="2311884" cy="2880513"/>
            </a:xfrm>
          </p:grpSpPr>
          <p:sp>
            <p:nvSpPr>
              <p:cNvPr id="89" name="椭圆 50"/>
              <p:cNvSpPr/>
              <p:nvPr/>
            </p:nvSpPr>
            <p:spPr>
              <a:xfrm rot="18900000">
                <a:off x="7501945" y="2927403"/>
                <a:ext cx="2190440" cy="2880513"/>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0" name="椭圆 89"/>
              <p:cNvSpPr/>
              <p:nvPr/>
            </p:nvSpPr>
            <p:spPr>
              <a:xfrm>
                <a:off x="7567580" y="3243360"/>
                <a:ext cx="1344544" cy="1344544"/>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1" name="椭圆 90"/>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st="1778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4" name="Group 11"/>
            <p:cNvGrpSpPr>
              <a:grpSpLocks noChangeAspect="1"/>
            </p:cNvGrpSpPr>
            <p:nvPr/>
          </p:nvGrpSpPr>
          <p:grpSpPr bwMode="auto">
            <a:xfrm>
              <a:off x="7813988" y="3135607"/>
              <a:ext cx="521662" cy="453436"/>
              <a:chOff x="4838" y="1902"/>
              <a:chExt cx="497" cy="432"/>
            </a:xfrm>
            <a:solidFill>
              <a:srgbClr val="663A77"/>
            </a:solidFill>
          </p:grpSpPr>
          <p:sp>
            <p:nvSpPr>
              <p:cNvPr id="145" name="Freeform 12"/>
              <p:cNvSpPr>
                <a:spLocks noEditPoints="1"/>
              </p:cNvSpPr>
              <p:nvPr/>
            </p:nvSpPr>
            <p:spPr bwMode="auto">
              <a:xfrm>
                <a:off x="5001" y="1999"/>
                <a:ext cx="334" cy="335"/>
              </a:xfrm>
              <a:custGeom>
                <a:avLst/>
                <a:gdLst>
                  <a:gd name="T0" fmla="*/ 9 w 80"/>
                  <a:gd name="T1" fmla="*/ 19 h 80"/>
                  <a:gd name="T2" fmla="*/ 10 w 80"/>
                  <a:gd name="T3" fmla="*/ 26 h 80"/>
                  <a:gd name="T4" fmla="*/ 5 w 80"/>
                  <a:gd name="T5" fmla="*/ 27 h 80"/>
                  <a:gd name="T6" fmla="*/ 0 w 80"/>
                  <a:gd name="T7" fmla="*/ 31 h 80"/>
                  <a:gd name="T8" fmla="*/ 3 w 80"/>
                  <a:gd name="T9" fmla="*/ 37 h 80"/>
                  <a:gd name="T10" fmla="*/ 7 w 80"/>
                  <a:gd name="T11" fmla="*/ 42 h 80"/>
                  <a:gd name="T12" fmla="*/ 3 w 80"/>
                  <a:gd name="T13" fmla="*/ 46 h 80"/>
                  <a:gd name="T14" fmla="*/ 1 w 80"/>
                  <a:gd name="T15" fmla="*/ 52 h 80"/>
                  <a:gd name="T16" fmla="*/ 7 w 80"/>
                  <a:gd name="T17" fmla="*/ 56 h 80"/>
                  <a:gd name="T18" fmla="*/ 11 w 80"/>
                  <a:gd name="T19" fmla="*/ 57 h 80"/>
                  <a:gd name="T20" fmla="*/ 11 w 80"/>
                  <a:gd name="T21" fmla="*/ 63 h 80"/>
                  <a:gd name="T22" fmla="*/ 13 w 80"/>
                  <a:gd name="T23" fmla="*/ 70 h 80"/>
                  <a:gd name="T24" fmla="*/ 19 w 80"/>
                  <a:gd name="T25" fmla="*/ 70 h 80"/>
                  <a:gd name="T26" fmla="*/ 25 w 80"/>
                  <a:gd name="T27" fmla="*/ 70 h 80"/>
                  <a:gd name="T28" fmla="*/ 27 w 80"/>
                  <a:gd name="T29" fmla="*/ 74 h 80"/>
                  <a:gd name="T30" fmla="*/ 31 w 80"/>
                  <a:gd name="T31" fmla="*/ 79 h 80"/>
                  <a:gd name="T32" fmla="*/ 37 w 80"/>
                  <a:gd name="T33" fmla="*/ 76 h 80"/>
                  <a:gd name="T34" fmla="*/ 42 w 80"/>
                  <a:gd name="T35" fmla="*/ 73 h 80"/>
                  <a:gd name="T36" fmla="*/ 46 w 80"/>
                  <a:gd name="T37" fmla="*/ 76 h 80"/>
                  <a:gd name="T38" fmla="*/ 52 w 80"/>
                  <a:gd name="T39" fmla="*/ 78 h 80"/>
                  <a:gd name="T40" fmla="*/ 56 w 80"/>
                  <a:gd name="T41" fmla="*/ 73 h 80"/>
                  <a:gd name="T42" fmla="*/ 58 w 80"/>
                  <a:gd name="T43" fmla="*/ 67 h 80"/>
                  <a:gd name="T44" fmla="*/ 63 w 80"/>
                  <a:gd name="T45" fmla="*/ 68 h 80"/>
                  <a:gd name="T46" fmla="*/ 69 w 80"/>
                  <a:gd name="T47" fmla="*/ 67 h 80"/>
                  <a:gd name="T48" fmla="*/ 70 w 80"/>
                  <a:gd name="T49" fmla="*/ 60 h 80"/>
                  <a:gd name="T50" fmla="*/ 69 w 80"/>
                  <a:gd name="T51" fmla="*/ 54 h 80"/>
                  <a:gd name="T52" fmla="*/ 74 w 80"/>
                  <a:gd name="T53" fmla="*/ 53 h 80"/>
                  <a:gd name="T54" fmla="*/ 79 w 80"/>
                  <a:gd name="T55" fmla="*/ 48 h 80"/>
                  <a:gd name="T56" fmla="*/ 76 w 80"/>
                  <a:gd name="T57" fmla="*/ 42 h 80"/>
                  <a:gd name="T58" fmla="*/ 72 w 80"/>
                  <a:gd name="T59" fmla="*/ 37 h 80"/>
                  <a:gd name="T60" fmla="*/ 76 w 80"/>
                  <a:gd name="T61" fmla="*/ 34 h 80"/>
                  <a:gd name="T62" fmla="*/ 78 w 80"/>
                  <a:gd name="T63" fmla="*/ 27 h 80"/>
                  <a:gd name="T64" fmla="*/ 73 w 80"/>
                  <a:gd name="T65" fmla="*/ 24 h 80"/>
                  <a:gd name="T66" fmla="*/ 67 w 80"/>
                  <a:gd name="T67" fmla="*/ 21 h 80"/>
                  <a:gd name="T68" fmla="*/ 68 w 80"/>
                  <a:gd name="T69" fmla="*/ 16 h 80"/>
                  <a:gd name="T70" fmla="*/ 67 w 80"/>
                  <a:gd name="T71" fmla="*/ 10 h 80"/>
                  <a:gd name="T72" fmla="*/ 60 w 80"/>
                  <a:gd name="T73" fmla="*/ 9 h 80"/>
                  <a:gd name="T74" fmla="*/ 54 w 80"/>
                  <a:gd name="T75" fmla="*/ 10 h 80"/>
                  <a:gd name="T76" fmla="*/ 52 w 80"/>
                  <a:gd name="T77" fmla="*/ 5 h 80"/>
                  <a:gd name="T78" fmla="*/ 48 w 80"/>
                  <a:gd name="T79" fmla="*/ 0 h 80"/>
                  <a:gd name="T80" fmla="*/ 42 w 80"/>
                  <a:gd name="T81" fmla="*/ 3 h 80"/>
                  <a:gd name="T82" fmla="*/ 37 w 80"/>
                  <a:gd name="T83" fmla="*/ 7 h 80"/>
                  <a:gd name="T84" fmla="*/ 33 w 80"/>
                  <a:gd name="T85" fmla="*/ 3 h 80"/>
                  <a:gd name="T86" fmla="*/ 27 w 80"/>
                  <a:gd name="T87" fmla="*/ 1 h 80"/>
                  <a:gd name="T88" fmla="*/ 23 w 80"/>
                  <a:gd name="T89" fmla="*/ 7 h 80"/>
                  <a:gd name="T90" fmla="*/ 21 w 80"/>
                  <a:gd name="T91" fmla="*/ 13 h 80"/>
                  <a:gd name="T92" fmla="*/ 16 w 80"/>
                  <a:gd name="T93" fmla="*/ 11 h 80"/>
                  <a:gd name="T94" fmla="*/ 10 w 80"/>
                  <a:gd name="T95" fmla="*/ 13 h 80"/>
                  <a:gd name="T96" fmla="*/ 9 w 80"/>
                  <a:gd name="T97" fmla="*/ 19 h 80"/>
                  <a:gd name="T98" fmla="*/ 32 w 80"/>
                  <a:gd name="T99" fmla="*/ 18 h 80"/>
                  <a:gd name="T100" fmla="*/ 62 w 80"/>
                  <a:gd name="T101" fmla="*/ 33 h 80"/>
                  <a:gd name="T102" fmla="*/ 47 w 80"/>
                  <a:gd name="T103" fmla="*/ 62 h 80"/>
                  <a:gd name="T104" fmla="*/ 18 w 80"/>
                  <a:gd name="T105" fmla="*/ 47 h 80"/>
                  <a:gd name="T106" fmla="*/ 32 w 80"/>
                  <a:gd name="T107" fmla="*/ 1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80">
                    <a:moveTo>
                      <a:pt x="9" y="19"/>
                    </a:moveTo>
                    <a:cubicBezTo>
                      <a:pt x="11" y="21"/>
                      <a:pt x="10" y="25"/>
                      <a:pt x="10" y="26"/>
                    </a:cubicBezTo>
                    <a:cubicBezTo>
                      <a:pt x="9" y="27"/>
                      <a:pt x="7" y="27"/>
                      <a:pt x="5" y="27"/>
                    </a:cubicBezTo>
                    <a:cubicBezTo>
                      <a:pt x="3" y="26"/>
                      <a:pt x="1" y="28"/>
                      <a:pt x="0" y="31"/>
                    </a:cubicBezTo>
                    <a:cubicBezTo>
                      <a:pt x="0" y="34"/>
                      <a:pt x="1" y="37"/>
                      <a:pt x="3" y="37"/>
                    </a:cubicBezTo>
                    <a:cubicBezTo>
                      <a:pt x="5" y="38"/>
                      <a:pt x="7" y="41"/>
                      <a:pt x="7" y="42"/>
                    </a:cubicBezTo>
                    <a:cubicBezTo>
                      <a:pt x="7" y="44"/>
                      <a:pt x="5" y="45"/>
                      <a:pt x="3" y="46"/>
                    </a:cubicBezTo>
                    <a:cubicBezTo>
                      <a:pt x="1" y="47"/>
                      <a:pt x="0" y="49"/>
                      <a:pt x="1" y="52"/>
                    </a:cubicBezTo>
                    <a:cubicBezTo>
                      <a:pt x="2" y="55"/>
                      <a:pt x="4" y="57"/>
                      <a:pt x="7" y="56"/>
                    </a:cubicBezTo>
                    <a:cubicBezTo>
                      <a:pt x="9" y="55"/>
                      <a:pt x="11" y="56"/>
                      <a:pt x="11" y="57"/>
                    </a:cubicBezTo>
                    <a:cubicBezTo>
                      <a:pt x="12" y="58"/>
                      <a:pt x="13" y="62"/>
                      <a:pt x="11" y="63"/>
                    </a:cubicBezTo>
                    <a:cubicBezTo>
                      <a:pt x="10" y="65"/>
                      <a:pt x="10" y="68"/>
                      <a:pt x="13" y="70"/>
                    </a:cubicBezTo>
                    <a:cubicBezTo>
                      <a:pt x="15" y="72"/>
                      <a:pt x="18" y="72"/>
                      <a:pt x="19" y="70"/>
                    </a:cubicBezTo>
                    <a:cubicBezTo>
                      <a:pt x="20" y="69"/>
                      <a:pt x="24" y="69"/>
                      <a:pt x="25" y="70"/>
                    </a:cubicBezTo>
                    <a:cubicBezTo>
                      <a:pt x="27" y="70"/>
                      <a:pt x="27" y="72"/>
                      <a:pt x="27" y="74"/>
                    </a:cubicBezTo>
                    <a:cubicBezTo>
                      <a:pt x="26" y="76"/>
                      <a:pt x="28" y="78"/>
                      <a:pt x="31" y="79"/>
                    </a:cubicBezTo>
                    <a:cubicBezTo>
                      <a:pt x="34" y="80"/>
                      <a:pt x="37" y="79"/>
                      <a:pt x="37" y="76"/>
                    </a:cubicBezTo>
                    <a:cubicBezTo>
                      <a:pt x="37" y="74"/>
                      <a:pt x="41" y="73"/>
                      <a:pt x="42" y="73"/>
                    </a:cubicBezTo>
                    <a:cubicBezTo>
                      <a:pt x="43" y="72"/>
                      <a:pt x="45" y="74"/>
                      <a:pt x="46" y="76"/>
                    </a:cubicBezTo>
                    <a:cubicBezTo>
                      <a:pt x="46" y="78"/>
                      <a:pt x="49" y="79"/>
                      <a:pt x="52" y="78"/>
                    </a:cubicBezTo>
                    <a:cubicBezTo>
                      <a:pt x="55" y="77"/>
                      <a:pt x="56" y="75"/>
                      <a:pt x="56" y="73"/>
                    </a:cubicBezTo>
                    <a:cubicBezTo>
                      <a:pt x="55" y="71"/>
                      <a:pt x="57" y="68"/>
                      <a:pt x="58" y="67"/>
                    </a:cubicBezTo>
                    <a:cubicBezTo>
                      <a:pt x="59" y="66"/>
                      <a:pt x="61" y="67"/>
                      <a:pt x="63" y="68"/>
                    </a:cubicBezTo>
                    <a:cubicBezTo>
                      <a:pt x="65" y="70"/>
                      <a:pt x="67" y="69"/>
                      <a:pt x="69" y="67"/>
                    </a:cubicBezTo>
                    <a:cubicBezTo>
                      <a:pt x="71" y="65"/>
                      <a:pt x="72" y="62"/>
                      <a:pt x="70" y="60"/>
                    </a:cubicBezTo>
                    <a:cubicBezTo>
                      <a:pt x="69" y="59"/>
                      <a:pt x="69" y="55"/>
                      <a:pt x="69" y="54"/>
                    </a:cubicBezTo>
                    <a:cubicBezTo>
                      <a:pt x="70" y="53"/>
                      <a:pt x="72" y="52"/>
                      <a:pt x="74" y="53"/>
                    </a:cubicBezTo>
                    <a:cubicBezTo>
                      <a:pt x="76" y="53"/>
                      <a:pt x="78" y="51"/>
                      <a:pt x="79" y="48"/>
                    </a:cubicBezTo>
                    <a:cubicBezTo>
                      <a:pt x="80" y="45"/>
                      <a:pt x="78" y="43"/>
                      <a:pt x="76" y="42"/>
                    </a:cubicBezTo>
                    <a:cubicBezTo>
                      <a:pt x="74" y="42"/>
                      <a:pt x="72" y="38"/>
                      <a:pt x="72" y="37"/>
                    </a:cubicBezTo>
                    <a:cubicBezTo>
                      <a:pt x="72" y="36"/>
                      <a:pt x="74" y="34"/>
                      <a:pt x="76" y="34"/>
                    </a:cubicBezTo>
                    <a:cubicBezTo>
                      <a:pt x="78" y="33"/>
                      <a:pt x="79" y="30"/>
                      <a:pt x="78" y="27"/>
                    </a:cubicBezTo>
                    <a:cubicBezTo>
                      <a:pt x="77" y="25"/>
                      <a:pt x="75" y="23"/>
                      <a:pt x="73" y="24"/>
                    </a:cubicBezTo>
                    <a:cubicBezTo>
                      <a:pt x="71" y="24"/>
                      <a:pt x="67" y="22"/>
                      <a:pt x="67" y="21"/>
                    </a:cubicBezTo>
                    <a:cubicBezTo>
                      <a:pt x="66" y="20"/>
                      <a:pt x="66" y="18"/>
                      <a:pt x="68" y="16"/>
                    </a:cubicBezTo>
                    <a:cubicBezTo>
                      <a:pt x="69" y="15"/>
                      <a:pt x="69" y="12"/>
                      <a:pt x="67" y="10"/>
                    </a:cubicBezTo>
                    <a:cubicBezTo>
                      <a:pt x="64" y="8"/>
                      <a:pt x="61" y="8"/>
                      <a:pt x="60" y="9"/>
                    </a:cubicBezTo>
                    <a:cubicBezTo>
                      <a:pt x="59" y="11"/>
                      <a:pt x="55" y="10"/>
                      <a:pt x="54" y="10"/>
                    </a:cubicBezTo>
                    <a:cubicBezTo>
                      <a:pt x="52" y="9"/>
                      <a:pt x="52" y="7"/>
                      <a:pt x="52" y="5"/>
                    </a:cubicBezTo>
                    <a:cubicBezTo>
                      <a:pt x="53" y="3"/>
                      <a:pt x="51" y="1"/>
                      <a:pt x="48" y="0"/>
                    </a:cubicBezTo>
                    <a:cubicBezTo>
                      <a:pt x="45" y="0"/>
                      <a:pt x="42" y="1"/>
                      <a:pt x="42" y="3"/>
                    </a:cubicBezTo>
                    <a:cubicBezTo>
                      <a:pt x="42" y="5"/>
                      <a:pt x="38" y="7"/>
                      <a:pt x="37" y="7"/>
                    </a:cubicBezTo>
                    <a:cubicBezTo>
                      <a:pt x="36" y="7"/>
                      <a:pt x="34" y="5"/>
                      <a:pt x="33" y="3"/>
                    </a:cubicBezTo>
                    <a:cubicBezTo>
                      <a:pt x="33" y="1"/>
                      <a:pt x="30" y="1"/>
                      <a:pt x="27" y="1"/>
                    </a:cubicBezTo>
                    <a:cubicBezTo>
                      <a:pt x="24" y="2"/>
                      <a:pt x="23" y="5"/>
                      <a:pt x="23" y="7"/>
                    </a:cubicBezTo>
                    <a:cubicBezTo>
                      <a:pt x="24" y="9"/>
                      <a:pt x="22" y="12"/>
                      <a:pt x="21" y="13"/>
                    </a:cubicBezTo>
                    <a:cubicBezTo>
                      <a:pt x="20" y="13"/>
                      <a:pt x="18" y="13"/>
                      <a:pt x="16" y="11"/>
                    </a:cubicBezTo>
                    <a:cubicBezTo>
                      <a:pt x="15" y="10"/>
                      <a:pt x="12" y="11"/>
                      <a:pt x="10" y="13"/>
                    </a:cubicBezTo>
                    <a:cubicBezTo>
                      <a:pt x="8" y="15"/>
                      <a:pt x="7" y="18"/>
                      <a:pt x="9" y="19"/>
                    </a:cubicBezTo>
                    <a:close/>
                    <a:moveTo>
                      <a:pt x="32" y="18"/>
                    </a:moveTo>
                    <a:cubicBezTo>
                      <a:pt x="45" y="14"/>
                      <a:pt x="58" y="21"/>
                      <a:pt x="62" y="33"/>
                    </a:cubicBezTo>
                    <a:cubicBezTo>
                      <a:pt x="65" y="45"/>
                      <a:pt x="59" y="58"/>
                      <a:pt x="47" y="62"/>
                    </a:cubicBezTo>
                    <a:cubicBezTo>
                      <a:pt x="34" y="66"/>
                      <a:pt x="21" y="59"/>
                      <a:pt x="18" y="47"/>
                    </a:cubicBezTo>
                    <a:cubicBezTo>
                      <a:pt x="14" y="35"/>
                      <a:pt x="20" y="22"/>
                      <a:pt x="32" y="18"/>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6" name="Freeform 13"/>
              <p:cNvSpPr>
                <a:spLocks noEditPoints="1"/>
              </p:cNvSpPr>
              <p:nvPr/>
            </p:nvSpPr>
            <p:spPr bwMode="auto">
              <a:xfrm>
                <a:off x="4838" y="1902"/>
                <a:ext cx="217" cy="214"/>
              </a:xfrm>
              <a:custGeom>
                <a:avLst/>
                <a:gdLst>
                  <a:gd name="T0" fmla="*/ 6 w 52"/>
                  <a:gd name="T1" fmla="*/ 12 h 51"/>
                  <a:gd name="T2" fmla="*/ 7 w 52"/>
                  <a:gd name="T3" fmla="*/ 16 h 51"/>
                  <a:gd name="T4" fmla="*/ 4 w 52"/>
                  <a:gd name="T5" fmla="*/ 17 h 51"/>
                  <a:gd name="T6" fmla="*/ 1 w 52"/>
                  <a:gd name="T7" fmla="*/ 20 h 51"/>
                  <a:gd name="T8" fmla="*/ 3 w 52"/>
                  <a:gd name="T9" fmla="*/ 24 h 51"/>
                  <a:gd name="T10" fmla="*/ 5 w 52"/>
                  <a:gd name="T11" fmla="*/ 27 h 51"/>
                  <a:gd name="T12" fmla="*/ 3 w 52"/>
                  <a:gd name="T13" fmla="*/ 29 h 51"/>
                  <a:gd name="T14" fmla="*/ 1 w 52"/>
                  <a:gd name="T15" fmla="*/ 33 h 51"/>
                  <a:gd name="T16" fmla="*/ 5 w 52"/>
                  <a:gd name="T17" fmla="*/ 36 h 51"/>
                  <a:gd name="T18" fmla="*/ 8 w 52"/>
                  <a:gd name="T19" fmla="*/ 36 h 51"/>
                  <a:gd name="T20" fmla="*/ 8 w 52"/>
                  <a:gd name="T21" fmla="*/ 41 h 51"/>
                  <a:gd name="T22" fmla="*/ 9 w 52"/>
                  <a:gd name="T23" fmla="*/ 45 h 51"/>
                  <a:gd name="T24" fmla="*/ 13 w 52"/>
                  <a:gd name="T25" fmla="*/ 45 h 51"/>
                  <a:gd name="T26" fmla="*/ 17 w 52"/>
                  <a:gd name="T27" fmla="*/ 45 h 51"/>
                  <a:gd name="T28" fmla="*/ 18 w 52"/>
                  <a:gd name="T29" fmla="*/ 48 h 51"/>
                  <a:gd name="T30" fmla="*/ 21 w 52"/>
                  <a:gd name="T31" fmla="*/ 51 h 51"/>
                  <a:gd name="T32" fmla="*/ 25 w 52"/>
                  <a:gd name="T33" fmla="*/ 49 h 51"/>
                  <a:gd name="T34" fmla="*/ 28 w 52"/>
                  <a:gd name="T35" fmla="*/ 47 h 51"/>
                  <a:gd name="T36" fmla="*/ 30 w 52"/>
                  <a:gd name="T37" fmla="*/ 49 h 51"/>
                  <a:gd name="T38" fmla="*/ 34 w 52"/>
                  <a:gd name="T39" fmla="*/ 50 h 51"/>
                  <a:gd name="T40" fmla="*/ 37 w 52"/>
                  <a:gd name="T41" fmla="*/ 47 h 51"/>
                  <a:gd name="T42" fmla="*/ 38 w 52"/>
                  <a:gd name="T43" fmla="*/ 43 h 51"/>
                  <a:gd name="T44" fmla="*/ 41 w 52"/>
                  <a:gd name="T45" fmla="*/ 44 h 51"/>
                  <a:gd name="T46" fmla="*/ 45 w 52"/>
                  <a:gd name="T47" fmla="*/ 43 h 51"/>
                  <a:gd name="T48" fmla="*/ 46 w 52"/>
                  <a:gd name="T49" fmla="*/ 39 h 51"/>
                  <a:gd name="T50" fmla="*/ 45 w 52"/>
                  <a:gd name="T51" fmla="*/ 35 h 51"/>
                  <a:gd name="T52" fmla="*/ 48 w 52"/>
                  <a:gd name="T53" fmla="*/ 34 h 51"/>
                  <a:gd name="T54" fmla="*/ 51 w 52"/>
                  <a:gd name="T55" fmla="*/ 31 h 51"/>
                  <a:gd name="T56" fmla="*/ 50 w 52"/>
                  <a:gd name="T57" fmla="*/ 27 h 51"/>
                  <a:gd name="T58" fmla="*/ 47 w 52"/>
                  <a:gd name="T59" fmla="*/ 24 h 51"/>
                  <a:gd name="T60" fmla="*/ 49 w 52"/>
                  <a:gd name="T61" fmla="*/ 22 h 51"/>
                  <a:gd name="T62" fmla="*/ 51 w 52"/>
                  <a:gd name="T63" fmla="*/ 18 h 51"/>
                  <a:gd name="T64" fmla="*/ 47 w 52"/>
                  <a:gd name="T65" fmla="*/ 15 h 51"/>
                  <a:gd name="T66" fmla="*/ 44 w 52"/>
                  <a:gd name="T67" fmla="*/ 13 h 51"/>
                  <a:gd name="T68" fmla="*/ 44 w 52"/>
                  <a:gd name="T69" fmla="*/ 10 h 51"/>
                  <a:gd name="T70" fmla="*/ 43 w 52"/>
                  <a:gd name="T71" fmla="*/ 6 h 51"/>
                  <a:gd name="T72" fmla="*/ 39 w 52"/>
                  <a:gd name="T73" fmla="*/ 6 h 51"/>
                  <a:gd name="T74" fmla="*/ 35 w 52"/>
                  <a:gd name="T75" fmla="*/ 6 h 51"/>
                  <a:gd name="T76" fmla="*/ 34 w 52"/>
                  <a:gd name="T77" fmla="*/ 3 h 51"/>
                  <a:gd name="T78" fmla="*/ 32 w 52"/>
                  <a:gd name="T79" fmla="*/ 0 h 51"/>
                  <a:gd name="T80" fmla="*/ 28 w 52"/>
                  <a:gd name="T81" fmla="*/ 2 h 51"/>
                  <a:gd name="T82" fmla="*/ 24 w 52"/>
                  <a:gd name="T83" fmla="*/ 4 h 51"/>
                  <a:gd name="T84" fmla="*/ 22 w 52"/>
                  <a:gd name="T85" fmla="*/ 2 h 51"/>
                  <a:gd name="T86" fmla="*/ 18 w 52"/>
                  <a:gd name="T87" fmla="*/ 1 h 51"/>
                  <a:gd name="T88" fmla="*/ 16 w 52"/>
                  <a:gd name="T89" fmla="*/ 4 h 51"/>
                  <a:gd name="T90" fmla="*/ 14 w 52"/>
                  <a:gd name="T91" fmla="*/ 8 h 51"/>
                  <a:gd name="T92" fmla="*/ 11 w 52"/>
                  <a:gd name="T93" fmla="*/ 7 h 51"/>
                  <a:gd name="T94" fmla="*/ 7 w 52"/>
                  <a:gd name="T95" fmla="*/ 8 h 51"/>
                  <a:gd name="T96" fmla="*/ 6 w 52"/>
                  <a:gd name="T97" fmla="*/ 12 h 51"/>
                  <a:gd name="T98" fmla="*/ 22 w 52"/>
                  <a:gd name="T99" fmla="*/ 11 h 51"/>
                  <a:gd name="T100" fmla="*/ 40 w 52"/>
                  <a:gd name="T101" fmla="*/ 21 h 51"/>
                  <a:gd name="T102" fmla="*/ 31 w 52"/>
                  <a:gd name="T103" fmla="*/ 40 h 51"/>
                  <a:gd name="T104" fmla="*/ 12 w 52"/>
                  <a:gd name="T105" fmla="*/ 30 h 51"/>
                  <a:gd name="T106" fmla="*/ 22 w 52"/>
                  <a:gd name="T107" fmla="*/ 1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1">
                    <a:moveTo>
                      <a:pt x="6" y="12"/>
                    </a:moveTo>
                    <a:cubicBezTo>
                      <a:pt x="7" y="13"/>
                      <a:pt x="7" y="16"/>
                      <a:pt x="7" y="16"/>
                    </a:cubicBezTo>
                    <a:cubicBezTo>
                      <a:pt x="7" y="17"/>
                      <a:pt x="5" y="18"/>
                      <a:pt x="4" y="17"/>
                    </a:cubicBezTo>
                    <a:cubicBezTo>
                      <a:pt x="3" y="17"/>
                      <a:pt x="1" y="18"/>
                      <a:pt x="1" y="20"/>
                    </a:cubicBezTo>
                    <a:cubicBezTo>
                      <a:pt x="0" y="22"/>
                      <a:pt x="1" y="24"/>
                      <a:pt x="3" y="24"/>
                    </a:cubicBezTo>
                    <a:cubicBezTo>
                      <a:pt x="4" y="24"/>
                      <a:pt x="5" y="26"/>
                      <a:pt x="5" y="27"/>
                    </a:cubicBezTo>
                    <a:cubicBezTo>
                      <a:pt x="5" y="28"/>
                      <a:pt x="4" y="29"/>
                      <a:pt x="3" y="29"/>
                    </a:cubicBezTo>
                    <a:cubicBezTo>
                      <a:pt x="1" y="30"/>
                      <a:pt x="1" y="32"/>
                      <a:pt x="1" y="33"/>
                    </a:cubicBezTo>
                    <a:cubicBezTo>
                      <a:pt x="2" y="35"/>
                      <a:pt x="4" y="36"/>
                      <a:pt x="5" y="36"/>
                    </a:cubicBezTo>
                    <a:cubicBezTo>
                      <a:pt x="6" y="36"/>
                      <a:pt x="8" y="36"/>
                      <a:pt x="8" y="36"/>
                    </a:cubicBezTo>
                    <a:cubicBezTo>
                      <a:pt x="8" y="37"/>
                      <a:pt x="9" y="40"/>
                      <a:pt x="8" y="41"/>
                    </a:cubicBezTo>
                    <a:cubicBezTo>
                      <a:pt x="7" y="42"/>
                      <a:pt x="7" y="43"/>
                      <a:pt x="9" y="45"/>
                    </a:cubicBezTo>
                    <a:cubicBezTo>
                      <a:pt x="10" y="46"/>
                      <a:pt x="12" y="46"/>
                      <a:pt x="13" y="45"/>
                    </a:cubicBezTo>
                    <a:cubicBezTo>
                      <a:pt x="14" y="44"/>
                      <a:pt x="16" y="44"/>
                      <a:pt x="17" y="45"/>
                    </a:cubicBezTo>
                    <a:cubicBezTo>
                      <a:pt x="18" y="45"/>
                      <a:pt x="18" y="46"/>
                      <a:pt x="18" y="48"/>
                    </a:cubicBezTo>
                    <a:cubicBezTo>
                      <a:pt x="18" y="49"/>
                      <a:pt x="19" y="50"/>
                      <a:pt x="21" y="51"/>
                    </a:cubicBezTo>
                    <a:cubicBezTo>
                      <a:pt x="22" y="51"/>
                      <a:pt x="24" y="50"/>
                      <a:pt x="25" y="49"/>
                    </a:cubicBezTo>
                    <a:cubicBezTo>
                      <a:pt x="25" y="48"/>
                      <a:pt x="27" y="47"/>
                      <a:pt x="28" y="47"/>
                    </a:cubicBezTo>
                    <a:cubicBezTo>
                      <a:pt x="29" y="47"/>
                      <a:pt x="30" y="48"/>
                      <a:pt x="30" y="49"/>
                    </a:cubicBezTo>
                    <a:cubicBezTo>
                      <a:pt x="30" y="50"/>
                      <a:pt x="32" y="51"/>
                      <a:pt x="34" y="50"/>
                    </a:cubicBezTo>
                    <a:cubicBezTo>
                      <a:pt x="36" y="50"/>
                      <a:pt x="37" y="48"/>
                      <a:pt x="37" y="47"/>
                    </a:cubicBezTo>
                    <a:cubicBezTo>
                      <a:pt x="36" y="45"/>
                      <a:pt x="38" y="43"/>
                      <a:pt x="38" y="43"/>
                    </a:cubicBezTo>
                    <a:cubicBezTo>
                      <a:pt x="39" y="42"/>
                      <a:pt x="40" y="43"/>
                      <a:pt x="41" y="44"/>
                    </a:cubicBezTo>
                    <a:cubicBezTo>
                      <a:pt x="42" y="45"/>
                      <a:pt x="44" y="44"/>
                      <a:pt x="45" y="43"/>
                    </a:cubicBezTo>
                    <a:cubicBezTo>
                      <a:pt x="47" y="42"/>
                      <a:pt x="47" y="40"/>
                      <a:pt x="46" y="39"/>
                    </a:cubicBezTo>
                    <a:cubicBezTo>
                      <a:pt x="45" y="38"/>
                      <a:pt x="45" y="35"/>
                      <a:pt x="45" y="35"/>
                    </a:cubicBezTo>
                    <a:cubicBezTo>
                      <a:pt x="46" y="34"/>
                      <a:pt x="47" y="34"/>
                      <a:pt x="48" y="34"/>
                    </a:cubicBezTo>
                    <a:cubicBezTo>
                      <a:pt x="50" y="34"/>
                      <a:pt x="51" y="33"/>
                      <a:pt x="51" y="31"/>
                    </a:cubicBezTo>
                    <a:cubicBezTo>
                      <a:pt x="52" y="29"/>
                      <a:pt x="51" y="27"/>
                      <a:pt x="50" y="27"/>
                    </a:cubicBezTo>
                    <a:cubicBezTo>
                      <a:pt x="48" y="27"/>
                      <a:pt x="47" y="25"/>
                      <a:pt x="47" y="24"/>
                    </a:cubicBezTo>
                    <a:cubicBezTo>
                      <a:pt x="47" y="23"/>
                      <a:pt x="48" y="22"/>
                      <a:pt x="49" y="22"/>
                    </a:cubicBezTo>
                    <a:cubicBezTo>
                      <a:pt x="51" y="21"/>
                      <a:pt x="51" y="19"/>
                      <a:pt x="51" y="18"/>
                    </a:cubicBezTo>
                    <a:cubicBezTo>
                      <a:pt x="50" y="16"/>
                      <a:pt x="49" y="15"/>
                      <a:pt x="47" y="15"/>
                    </a:cubicBezTo>
                    <a:cubicBezTo>
                      <a:pt x="46" y="16"/>
                      <a:pt x="44" y="14"/>
                      <a:pt x="44" y="13"/>
                    </a:cubicBezTo>
                    <a:cubicBezTo>
                      <a:pt x="43" y="13"/>
                      <a:pt x="43" y="11"/>
                      <a:pt x="44" y="10"/>
                    </a:cubicBezTo>
                    <a:cubicBezTo>
                      <a:pt x="45" y="9"/>
                      <a:pt x="45" y="8"/>
                      <a:pt x="43" y="6"/>
                    </a:cubicBezTo>
                    <a:cubicBezTo>
                      <a:pt x="42" y="5"/>
                      <a:pt x="40" y="5"/>
                      <a:pt x="39" y="6"/>
                    </a:cubicBezTo>
                    <a:cubicBezTo>
                      <a:pt x="38" y="7"/>
                      <a:pt x="36" y="7"/>
                      <a:pt x="35" y="6"/>
                    </a:cubicBezTo>
                    <a:cubicBezTo>
                      <a:pt x="34" y="6"/>
                      <a:pt x="34" y="5"/>
                      <a:pt x="34" y="3"/>
                    </a:cubicBezTo>
                    <a:cubicBezTo>
                      <a:pt x="35" y="2"/>
                      <a:pt x="33" y="1"/>
                      <a:pt x="32" y="0"/>
                    </a:cubicBezTo>
                    <a:cubicBezTo>
                      <a:pt x="30" y="0"/>
                      <a:pt x="28" y="1"/>
                      <a:pt x="28" y="2"/>
                    </a:cubicBezTo>
                    <a:cubicBezTo>
                      <a:pt x="27" y="3"/>
                      <a:pt x="25" y="4"/>
                      <a:pt x="24" y="4"/>
                    </a:cubicBezTo>
                    <a:cubicBezTo>
                      <a:pt x="24" y="4"/>
                      <a:pt x="23" y="3"/>
                      <a:pt x="22" y="2"/>
                    </a:cubicBezTo>
                    <a:cubicBezTo>
                      <a:pt x="22" y="1"/>
                      <a:pt x="20" y="0"/>
                      <a:pt x="18" y="1"/>
                    </a:cubicBezTo>
                    <a:cubicBezTo>
                      <a:pt x="16" y="1"/>
                      <a:pt x="15" y="3"/>
                      <a:pt x="16" y="4"/>
                    </a:cubicBezTo>
                    <a:cubicBezTo>
                      <a:pt x="16" y="6"/>
                      <a:pt x="15" y="8"/>
                      <a:pt x="14" y="8"/>
                    </a:cubicBezTo>
                    <a:cubicBezTo>
                      <a:pt x="13" y="9"/>
                      <a:pt x="12" y="8"/>
                      <a:pt x="11" y="7"/>
                    </a:cubicBezTo>
                    <a:cubicBezTo>
                      <a:pt x="10" y="6"/>
                      <a:pt x="8" y="7"/>
                      <a:pt x="7" y="8"/>
                    </a:cubicBezTo>
                    <a:cubicBezTo>
                      <a:pt x="6" y="10"/>
                      <a:pt x="5" y="11"/>
                      <a:pt x="6" y="12"/>
                    </a:cubicBezTo>
                    <a:close/>
                    <a:moveTo>
                      <a:pt x="22" y="11"/>
                    </a:moveTo>
                    <a:cubicBezTo>
                      <a:pt x="29" y="9"/>
                      <a:pt x="38" y="13"/>
                      <a:pt x="40" y="21"/>
                    </a:cubicBezTo>
                    <a:cubicBezTo>
                      <a:pt x="43" y="29"/>
                      <a:pt x="38" y="37"/>
                      <a:pt x="31" y="40"/>
                    </a:cubicBezTo>
                    <a:cubicBezTo>
                      <a:pt x="23" y="42"/>
                      <a:pt x="14" y="38"/>
                      <a:pt x="12" y="30"/>
                    </a:cubicBezTo>
                    <a:cubicBezTo>
                      <a:pt x="9" y="22"/>
                      <a:pt x="14" y="14"/>
                      <a:pt x="22" y="11"/>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7" name="Freeform 14"/>
              <p:cNvSpPr>
                <a:spLocks noEditPoints="1"/>
              </p:cNvSpPr>
              <p:nvPr/>
            </p:nvSpPr>
            <p:spPr bwMode="auto">
              <a:xfrm>
                <a:off x="4842" y="2116"/>
                <a:ext cx="163" cy="168"/>
              </a:xfrm>
              <a:custGeom>
                <a:avLst/>
                <a:gdLst>
                  <a:gd name="T0" fmla="*/ 4 w 39"/>
                  <a:gd name="T1" fmla="*/ 10 h 40"/>
                  <a:gd name="T2" fmla="*/ 5 w 39"/>
                  <a:gd name="T3" fmla="*/ 13 h 40"/>
                  <a:gd name="T4" fmla="*/ 2 w 39"/>
                  <a:gd name="T5" fmla="*/ 13 h 40"/>
                  <a:gd name="T6" fmla="*/ 0 w 39"/>
                  <a:gd name="T7" fmla="*/ 16 h 40"/>
                  <a:gd name="T8" fmla="*/ 1 w 39"/>
                  <a:gd name="T9" fmla="*/ 19 h 40"/>
                  <a:gd name="T10" fmla="*/ 3 w 39"/>
                  <a:gd name="T11" fmla="*/ 21 h 40"/>
                  <a:gd name="T12" fmla="*/ 2 w 39"/>
                  <a:gd name="T13" fmla="*/ 23 h 40"/>
                  <a:gd name="T14" fmla="*/ 1 w 39"/>
                  <a:gd name="T15" fmla="*/ 26 h 40"/>
                  <a:gd name="T16" fmla="*/ 3 w 39"/>
                  <a:gd name="T17" fmla="*/ 28 h 40"/>
                  <a:gd name="T18" fmla="*/ 5 w 39"/>
                  <a:gd name="T19" fmla="*/ 28 h 40"/>
                  <a:gd name="T20" fmla="*/ 5 w 39"/>
                  <a:gd name="T21" fmla="*/ 31 h 40"/>
                  <a:gd name="T22" fmla="*/ 6 w 39"/>
                  <a:gd name="T23" fmla="*/ 35 h 40"/>
                  <a:gd name="T24" fmla="*/ 9 w 39"/>
                  <a:gd name="T25" fmla="*/ 35 h 40"/>
                  <a:gd name="T26" fmla="*/ 13 w 39"/>
                  <a:gd name="T27" fmla="*/ 34 h 40"/>
                  <a:gd name="T28" fmla="*/ 13 w 39"/>
                  <a:gd name="T29" fmla="*/ 37 h 40"/>
                  <a:gd name="T30" fmla="*/ 15 w 39"/>
                  <a:gd name="T31" fmla="*/ 39 h 40"/>
                  <a:gd name="T32" fmla="*/ 18 w 39"/>
                  <a:gd name="T33" fmla="*/ 38 h 40"/>
                  <a:gd name="T34" fmla="*/ 21 w 39"/>
                  <a:gd name="T35" fmla="*/ 36 h 40"/>
                  <a:gd name="T36" fmla="*/ 22 w 39"/>
                  <a:gd name="T37" fmla="*/ 38 h 40"/>
                  <a:gd name="T38" fmla="*/ 26 w 39"/>
                  <a:gd name="T39" fmla="*/ 39 h 40"/>
                  <a:gd name="T40" fmla="*/ 27 w 39"/>
                  <a:gd name="T41" fmla="*/ 36 h 40"/>
                  <a:gd name="T42" fmla="*/ 29 w 39"/>
                  <a:gd name="T43" fmla="*/ 33 h 40"/>
                  <a:gd name="T44" fmla="*/ 31 w 39"/>
                  <a:gd name="T45" fmla="*/ 34 h 40"/>
                  <a:gd name="T46" fmla="*/ 34 w 39"/>
                  <a:gd name="T47" fmla="*/ 33 h 40"/>
                  <a:gd name="T48" fmla="*/ 35 w 39"/>
                  <a:gd name="T49" fmla="*/ 30 h 40"/>
                  <a:gd name="T50" fmla="*/ 34 w 39"/>
                  <a:gd name="T51" fmla="*/ 27 h 40"/>
                  <a:gd name="T52" fmla="*/ 36 w 39"/>
                  <a:gd name="T53" fmla="*/ 26 h 40"/>
                  <a:gd name="T54" fmla="*/ 39 w 39"/>
                  <a:gd name="T55" fmla="*/ 24 h 40"/>
                  <a:gd name="T56" fmla="*/ 38 w 39"/>
                  <a:gd name="T57" fmla="*/ 21 h 40"/>
                  <a:gd name="T58" fmla="*/ 36 w 39"/>
                  <a:gd name="T59" fmla="*/ 18 h 40"/>
                  <a:gd name="T60" fmla="*/ 37 w 39"/>
                  <a:gd name="T61" fmla="*/ 17 h 40"/>
                  <a:gd name="T62" fmla="*/ 38 w 39"/>
                  <a:gd name="T63" fmla="*/ 14 h 40"/>
                  <a:gd name="T64" fmla="*/ 36 w 39"/>
                  <a:gd name="T65" fmla="*/ 12 h 40"/>
                  <a:gd name="T66" fmla="*/ 33 w 39"/>
                  <a:gd name="T67" fmla="*/ 10 h 40"/>
                  <a:gd name="T68" fmla="*/ 33 w 39"/>
                  <a:gd name="T69" fmla="*/ 8 h 40"/>
                  <a:gd name="T70" fmla="*/ 33 w 39"/>
                  <a:gd name="T71" fmla="*/ 5 h 40"/>
                  <a:gd name="T72" fmla="*/ 30 w 39"/>
                  <a:gd name="T73" fmla="*/ 5 h 40"/>
                  <a:gd name="T74" fmla="*/ 26 w 39"/>
                  <a:gd name="T75" fmla="*/ 5 h 40"/>
                  <a:gd name="T76" fmla="*/ 26 w 39"/>
                  <a:gd name="T77" fmla="*/ 3 h 40"/>
                  <a:gd name="T78" fmla="*/ 24 w 39"/>
                  <a:gd name="T79" fmla="*/ 0 h 40"/>
                  <a:gd name="T80" fmla="*/ 21 w 39"/>
                  <a:gd name="T81" fmla="*/ 2 h 40"/>
                  <a:gd name="T82" fmla="*/ 18 w 39"/>
                  <a:gd name="T83" fmla="*/ 4 h 40"/>
                  <a:gd name="T84" fmla="*/ 16 w 39"/>
                  <a:gd name="T85" fmla="*/ 2 h 40"/>
                  <a:gd name="T86" fmla="*/ 13 w 39"/>
                  <a:gd name="T87" fmla="*/ 1 h 40"/>
                  <a:gd name="T88" fmla="*/ 11 w 39"/>
                  <a:gd name="T89" fmla="*/ 3 h 40"/>
                  <a:gd name="T90" fmla="*/ 10 w 39"/>
                  <a:gd name="T91" fmla="*/ 6 h 40"/>
                  <a:gd name="T92" fmla="*/ 8 w 39"/>
                  <a:gd name="T93" fmla="*/ 6 h 40"/>
                  <a:gd name="T94" fmla="*/ 5 w 39"/>
                  <a:gd name="T95" fmla="*/ 6 h 40"/>
                  <a:gd name="T96" fmla="*/ 4 w 39"/>
                  <a:gd name="T97" fmla="*/ 10 h 40"/>
                  <a:gd name="T98" fmla="*/ 16 w 39"/>
                  <a:gd name="T99" fmla="*/ 9 h 40"/>
                  <a:gd name="T100" fmla="*/ 30 w 39"/>
                  <a:gd name="T101" fmla="*/ 16 h 40"/>
                  <a:gd name="T102" fmla="*/ 23 w 39"/>
                  <a:gd name="T103" fmla="*/ 31 h 40"/>
                  <a:gd name="T104" fmla="*/ 9 w 39"/>
                  <a:gd name="T105" fmla="*/ 23 h 40"/>
                  <a:gd name="T106" fmla="*/ 16 w 39"/>
                  <a:gd name="T107"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40">
                    <a:moveTo>
                      <a:pt x="4" y="10"/>
                    </a:moveTo>
                    <a:cubicBezTo>
                      <a:pt x="5" y="10"/>
                      <a:pt x="5" y="12"/>
                      <a:pt x="5" y="13"/>
                    </a:cubicBezTo>
                    <a:cubicBezTo>
                      <a:pt x="4" y="13"/>
                      <a:pt x="3" y="14"/>
                      <a:pt x="2" y="13"/>
                    </a:cubicBezTo>
                    <a:cubicBezTo>
                      <a:pt x="1" y="13"/>
                      <a:pt x="0" y="14"/>
                      <a:pt x="0" y="16"/>
                    </a:cubicBezTo>
                    <a:cubicBezTo>
                      <a:pt x="0" y="17"/>
                      <a:pt x="0" y="18"/>
                      <a:pt x="1" y="19"/>
                    </a:cubicBezTo>
                    <a:cubicBezTo>
                      <a:pt x="2" y="19"/>
                      <a:pt x="3" y="20"/>
                      <a:pt x="3" y="21"/>
                    </a:cubicBezTo>
                    <a:cubicBezTo>
                      <a:pt x="3" y="22"/>
                      <a:pt x="3" y="22"/>
                      <a:pt x="2" y="23"/>
                    </a:cubicBezTo>
                    <a:cubicBezTo>
                      <a:pt x="1" y="23"/>
                      <a:pt x="0" y="24"/>
                      <a:pt x="1" y="26"/>
                    </a:cubicBezTo>
                    <a:cubicBezTo>
                      <a:pt x="1" y="27"/>
                      <a:pt x="2" y="28"/>
                      <a:pt x="3" y="28"/>
                    </a:cubicBezTo>
                    <a:cubicBezTo>
                      <a:pt x="4" y="27"/>
                      <a:pt x="5" y="28"/>
                      <a:pt x="5" y="28"/>
                    </a:cubicBezTo>
                    <a:cubicBezTo>
                      <a:pt x="6" y="29"/>
                      <a:pt x="6" y="31"/>
                      <a:pt x="5" y="31"/>
                    </a:cubicBezTo>
                    <a:cubicBezTo>
                      <a:pt x="5" y="32"/>
                      <a:pt x="5" y="34"/>
                      <a:pt x="6" y="35"/>
                    </a:cubicBezTo>
                    <a:cubicBezTo>
                      <a:pt x="7" y="35"/>
                      <a:pt x="9" y="36"/>
                      <a:pt x="9" y="35"/>
                    </a:cubicBezTo>
                    <a:cubicBezTo>
                      <a:pt x="10" y="34"/>
                      <a:pt x="12" y="34"/>
                      <a:pt x="13" y="34"/>
                    </a:cubicBezTo>
                    <a:cubicBezTo>
                      <a:pt x="13" y="35"/>
                      <a:pt x="13" y="36"/>
                      <a:pt x="13" y="37"/>
                    </a:cubicBezTo>
                    <a:cubicBezTo>
                      <a:pt x="13" y="38"/>
                      <a:pt x="14" y="39"/>
                      <a:pt x="15" y="39"/>
                    </a:cubicBezTo>
                    <a:cubicBezTo>
                      <a:pt x="17" y="40"/>
                      <a:pt x="18" y="39"/>
                      <a:pt x="18" y="38"/>
                    </a:cubicBezTo>
                    <a:cubicBezTo>
                      <a:pt x="18" y="37"/>
                      <a:pt x="20" y="36"/>
                      <a:pt x="21" y="36"/>
                    </a:cubicBezTo>
                    <a:cubicBezTo>
                      <a:pt x="21" y="36"/>
                      <a:pt x="22" y="37"/>
                      <a:pt x="22" y="38"/>
                    </a:cubicBezTo>
                    <a:cubicBezTo>
                      <a:pt x="23" y="39"/>
                      <a:pt x="24" y="39"/>
                      <a:pt x="26" y="39"/>
                    </a:cubicBezTo>
                    <a:cubicBezTo>
                      <a:pt x="27" y="38"/>
                      <a:pt x="28" y="37"/>
                      <a:pt x="27" y="36"/>
                    </a:cubicBezTo>
                    <a:cubicBezTo>
                      <a:pt x="27" y="35"/>
                      <a:pt x="28" y="33"/>
                      <a:pt x="29" y="33"/>
                    </a:cubicBezTo>
                    <a:cubicBezTo>
                      <a:pt x="29" y="33"/>
                      <a:pt x="30" y="33"/>
                      <a:pt x="31" y="34"/>
                    </a:cubicBezTo>
                    <a:cubicBezTo>
                      <a:pt x="32" y="34"/>
                      <a:pt x="33" y="34"/>
                      <a:pt x="34" y="33"/>
                    </a:cubicBezTo>
                    <a:cubicBezTo>
                      <a:pt x="35" y="32"/>
                      <a:pt x="35" y="31"/>
                      <a:pt x="35" y="30"/>
                    </a:cubicBezTo>
                    <a:cubicBezTo>
                      <a:pt x="34" y="29"/>
                      <a:pt x="34" y="27"/>
                      <a:pt x="34" y="27"/>
                    </a:cubicBezTo>
                    <a:cubicBezTo>
                      <a:pt x="34" y="26"/>
                      <a:pt x="35" y="26"/>
                      <a:pt x="36" y="26"/>
                    </a:cubicBezTo>
                    <a:cubicBezTo>
                      <a:pt x="38" y="26"/>
                      <a:pt x="39" y="25"/>
                      <a:pt x="39" y="24"/>
                    </a:cubicBezTo>
                    <a:cubicBezTo>
                      <a:pt x="39" y="23"/>
                      <a:pt x="39" y="21"/>
                      <a:pt x="38" y="21"/>
                    </a:cubicBezTo>
                    <a:cubicBezTo>
                      <a:pt x="37" y="21"/>
                      <a:pt x="36" y="19"/>
                      <a:pt x="36" y="18"/>
                    </a:cubicBezTo>
                    <a:cubicBezTo>
                      <a:pt x="36" y="18"/>
                      <a:pt x="36" y="17"/>
                      <a:pt x="37" y="17"/>
                    </a:cubicBezTo>
                    <a:cubicBezTo>
                      <a:pt x="38" y="16"/>
                      <a:pt x="39" y="15"/>
                      <a:pt x="38" y="14"/>
                    </a:cubicBezTo>
                    <a:cubicBezTo>
                      <a:pt x="38" y="12"/>
                      <a:pt x="37" y="11"/>
                      <a:pt x="36" y="12"/>
                    </a:cubicBezTo>
                    <a:cubicBezTo>
                      <a:pt x="35" y="12"/>
                      <a:pt x="33" y="11"/>
                      <a:pt x="33" y="10"/>
                    </a:cubicBezTo>
                    <a:cubicBezTo>
                      <a:pt x="32" y="10"/>
                      <a:pt x="33" y="9"/>
                      <a:pt x="33" y="8"/>
                    </a:cubicBezTo>
                    <a:cubicBezTo>
                      <a:pt x="34" y="7"/>
                      <a:pt x="34" y="6"/>
                      <a:pt x="33" y="5"/>
                    </a:cubicBezTo>
                    <a:cubicBezTo>
                      <a:pt x="32" y="4"/>
                      <a:pt x="30" y="4"/>
                      <a:pt x="30" y="5"/>
                    </a:cubicBezTo>
                    <a:cubicBezTo>
                      <a:pt x="29" y="5"/>
                      <a:pt x="27" y="5"/>
                      <a:pt x="26" y="5"/>
                    </a:cubicBezTo>
                    <a:cubicBezTo>
                      <a:pt x="26" y="5"/>
                      <a:pt x="26" y="4"/>
                      <a:pt x="26" y="3"/>
                    </a:cubicBezTo>
                    <a:cubicBezTo>
                      <a:pt x="26" y="2"/>
                      <a:pt x="25" y="1"/>
                      <a:pt x="24" y="0"/>
                    </a:cubicBezTo>
                    <a:cubicBezTo>
                      <a:pt x="22" y="0"/>
                      <a:pt x="21" y="1"/>
                      <a:pt x="21" y="2"/>
                    </a:cubicBezTo>
                    <a:cubicBezTo>
                      <a:pt x="20" y="3"/>
                      <a:pt x="19" y="3"/>
                      <a:pt x="18" y="4"/>
                    </a:cubicBezTo>
                    <a:cubicBezTo>
                      <a:pt x="18" y="4"/>
                      <a:pt x="17" y="3"/>
                      <a:pt x="16" y="2"/>
                    </a:cubicBezTo>
                    <a:cubicBezTo>
                      <a:pt x="16" y="1"/>
                      <a:pt x="15" y="0"/>
                      <a:pt x="13" y="1"/>
                    </a:cubicBezTo>
                    <a:cubicBezTo>
                      <a:pt x="12" y="1"/>
                      <a:pt x="11" y="2"/>
                      <a:pt x="11" y="3"/>
                    </a:cubicBezTo>
                    <a:cubicBezTo>
                      <a:pt x="12" y="4"/>
                      <a:pt x="11" y="6"/>
                      <a:pt x="10" y="6"/>
                    </a:cubicBezTo>
                    <a:cubicBezTo>
                      <a:pt x="10" y="7"/>
                      <a:pt x="9" y="6"/>
                      <a:pt x="8" y="6"/>
                    </a:cubicBezTo>
                    <a:cubicBezTo>
                      <a:pt x="7" y="5"/>
                      <a:pt x="6" y="5"/>
                      <a:pt x="5" y="6"/>
                    </a:cubicBezTo>
                    <a:cubicBezTo>
                      <a:pt x="4" y="7"/>
                      <a:pt x="4" y="9"/>
                      <a:pt x="4" y="10"/>
                    </a:cubicBezTo>
                    <a:close/>
                    <a:moveTo>
                      <a:pt x="16" y="9"/>
                    </a:moveTo>
                    <a:cubicBezTo>
                      <a:pt x="22" y="7"/>
                      <a:pt x="28" y="10"/>
                      <a:pt x="30" y="16"/>
                    </a:cubicBezTo>
                    <a:cubicBezTo>
                      <a:pt x="32" y="22"/>
                      <a:pt x="29" y="29"/>
                      <a:pt x="23" y="31"/>
                    </a:cubicBezTo>
                    <a:cubicBezTo>
                      <a:pt x="17" y="33"/>
                      <a:pt x="11" y="29"/>
                      <a:pt x="9" y="23"/>
                    </a:cubicBezTo>
                    <a:cubicBezTo>
                      <a:pt x="7" y="17"/>
                      <a:pt x="10" y="11"/>
                      <a:pt x="16" y="9"/>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 name="组合 1"/>
          <p:cNvGrpSpPr/>
          <p:nvPr/>
        </p:nvGrpSpPr>
        <p:grpSpPr>
          <a:xfrm>
            <a:off x="3279545" y="3307217"/>
            <a:ext cx="1980550" cy="2466790"/>
            <a:chOff x="3108926" y="2615808"/>
            <a:chExt cx="1877714" cy="2339553"/>
          </a:xfrm>
        </p:grpSpPr>
        <p:grpSp>
          <p:nvGrpSpPr>
            <p:cNvPr id="84" name="组合 83"/>
            <p:cNvGrpSpPr/>
            <p:nvPr/>
          </p:nvGrpSpPr>
          <p:grpSpPr>
            <a:xfrm>
              <a:off x="3108926" y="2615808"/>
              <a:ext cx="1877714" cy="2339553"/>
              <a:chOff x="7380501" y="2927403"/>
              <a:chExt cx="2311884" cy="2880513"/>
            </a:xfrm>
          </p:grpSpPr>
          <p:sp>
            <p:nvSpPr>
              <p:cNvPr id="85" name="椭圆 50"/>
              <p:cNvSpPr/>
              <p:nvPr/>
            </p:nvSpPr>
            <p:spPr>
              <a:xfrm rot="18900000">
                <a:off x="7501945" y="2927403"/>
                <a:ext cx="2190440" cy="2880513"/>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椭圆 85"/>
              <p:cNvSpPr/>
              <p:nvPr/>
            </p:nvSpPr>
            <p:spPr>
              <a:xfrm>
                <a:off x="7567580" y="3243360"/>
                <a:ext cx="1344544" cy="1344544"/>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7" name="椭圆 86"/>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st="1778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48" name="Freeform 18"/>
            <p:cNvSpPr>
              <a:spLocks noEditPoints="1"/>
            </p:cNvSpPr>
            <p:nvPr/>
          </p:nvSpPr>
          <p:spPr bwMode="auto">
            <a:xfrm>
              <a:off x="3515374" y="3161104"/>
              <a:ext cx="483792" cy="361068"/>
            </a:xfrm>
            <a:custGeom>
              <a:avLst/>
              <a:gdLst>
                <a:gd name="T0" fmla="*/ 82 w 112"/>
                <a:gd name="T1" fmla="*/ 53 h 83"/>
                <a:gd name="T2" fmla="*/ 99 w 112"/>
                <a:gd name="T3" fmla="*/ 36 h 83"/>
                <a:gd name="T4" fmla="*/ 104 w 112"/>
                <a:gd name="T5" fmla="*/ 37 h 83"/>
                <a:gd name="T6" fmla="*/ 104 w 112"/>
                <a:gd name="T7" fmla="*/ 24 h 83"/>
                <a:gd name="T8" fmla="*/ 92 w 112"/>
                <a:gd name="T9" fmla="*/ 12 h 83"/>
                <a:gd name="T10" fmla="*/ 49 w 112"/>
                <a:gd name="T11" fmla="*/ 12 h 83"/>
                <a:gd name="T12" fmla="*/ 39 w 112"/>
                <a:gd name="T13" fmla="*/ 0 h 83"/>
                <a:gd name="T14" fmla="*/ 14 w 112"/>
                <a:gd name="T15" fmla="*/ 0 h 83"/>
                <a:gd name="T16" fmla="*/ 2 w 112"/>
                <a:gd name="T17" fmla="*/ 6 h 83"/>
                <a:gd name="T18" fmla="*/ 0 w 112"/>
                <a:gd name="T19" fmla="*/ 13 h 83"/>
                <a:gd name="T20" fmla="*/ 0 w 112"/>
                <a:gd name="T21" fmla="*/ 13 h 83"/>
                <a:gd name="T22" fmla="*/ 0 w 112"/>
                <a:gd name="T23" fmla="*/ 14 h 83"/>
                <a:gd name="T24" fmla="*/ 0 w 112"/>
                <a:gd name="T25" fmla="*/ 16 h 83"/>
                <a:gd name="T26" fmla="*/ 0 w 112"/>
                <a:gd name="T27" fmla="*/ 34 h 83"/>
                <a:gd name="T28" fmla="*/ 0 w 112"/>
                <a:gd name="T29" fmla="*/ 71 h 83"/>
                <a:gd name="T30" fmla="*/ 12 w 112"/>
                <a:gd name="T31" fmla="*/ 83 h 83"/>
                <a:gd name="T32" fmla="*/ 92 w 112"/>
                <a:gd name="T33" fmla="*/ 83 h 83"/>
                <a:gd name="T34" fmla="*/ 104 w 112"/>
                <a:gd name="T35" fmla="*/ 71 h 83"/>
                <a:gd name="T36" fmla="*/ 104 w 112"/>
                <a:gd name="T37" fmla="*/ 69 h 83"/>
                <a:gd name="T38" fmla="*/ 99 w 112"/>
                <a:gd name="T39" fmla="*/ 69 h 83"/>
                <a:gd name="T40" fmla="*/ 82 w 112"/>
                <a:gd name="T41" fmla="*/ 53 h 83"/>
                <a:gd name="T42" fmla="*/ 104 w 112"/>
                <a:gd name="T43" fmla="*/ 40 h 83"/>
                <a:gd name="T44" fmla="*/ 99 w 112"/>
                <a:gd name="T45" fmla="*/ 39 h 83"/>
                <a:gd name="T46" fmla="*/ 85 w 112"/>
                <a:gd name="T47" fmla="*/ 53 h 83"/>
                <a:gd name="T48" fmla="*/ 99 w 112"/>
                <a:gd name="T49" fmla="*/ 66 h 83"/>
                <a:gd name="T50" fmla="*/ 104 w 112"/>
                <a:gd name="T51" fmla="*/ 65 h 83"/>
                <a:gd name="T52" fmla="*/ 112 w 112"/>
                <a:gd name="T53" fmla="*/ 53 h 83"/>
                <a:gd name="T54" fmla="*/ 104 w 112"/>
                <a:gd name="T55" fmla="*/ 40 h 83"/>
                <a:gd name="T56" fmla="*/ 104 w 112"/>
                <a:gd name="T57" fmla="*/ 56 h 83"/>
                <a:gd name="T58" fmla="*/ 99 w 112"/>
                <a:gd name="T59" fmla="*/ 63 h 83"/>
                <a:gd name="T60" fmla="*/ 98 w 112"/>
                <a:gd name="T61" fmla="*/ 64 h 83"/>
                <a:gd name="T62" fmla="*/ 98 w 112"/>
                <a:gd name="T63" fmla="*/ 64 h 83"/>
                <a:gd name="T64" fmla="*/ 97 w 112"/>
                <a:gd name="T65" fmla="*/ 63 h 83"/>
                <a:gd name="T66" fmla="*/ 89 w 112"/>
                <a:gd name="T67" fmla="*/ 53 h 83"/>
                <a:gd name="T68" fmla="*/ 89 w 112"/>
                <a:gd name="T69" fmla="*/ 53 h 83"/>
                <a:gd name="T70" fmla="*/ 93 w 112"/>
                <a:gd name="T71" fmla="*/ 53 h 83"/>
                <a:gd name="T72" fmla="*/ 98 w 112"/>
                <a:gd name="T73" fmla="*/ 59 h 83"/>
                <a:gd name="T74" fmla="*/ 104 w 112"/>
                <a:gd name="T75" fmla="*/ 50 h 83"/>
                <a:gd name="T76" fmla="*/ 107 w 112"/>
                <a:gd name="T77" fmla="*/ 45 h 83"/>
                <a:gd name="T78" fmla="*/ 109 w 112"/>
                <a:gd name="T79" fmla="*/ 45 h 83"/>
                <a:gd name="T80" fmla="*/ 110 w 112"/>
                <a:gd name="T81" fmla="*/ 47 h 83"/>
                <a:gd name="T82" fmla="*/ 104 w 112"/>
                <a:gd name="T83" fmla="*/ 5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2" h="83">
                  <a:moveTo>
                    <a:pt x="82" y="53"/>
                  </a:moveTo>
                  <a:cubicBezTo>
                    <a:pt x="82" y="44"/>
                    <a:pt x="90" y="36"/>
                    <a:pt x="99" y="36"/>
                  </a:cubicBezTo>
                  <a:cubicBezTo>
                    <a:pt x="100" y="36"/>
                    <a:pt x="102" y="37"/>
                    <a:pt x="104" y="37"/>
                  </a:cubicBezTo>
                  <a:cubicBezTo>
                    <a:pt x="104" y="24"/>
                    <a:pt x="104" y="24"/>
                    <a:pt x="104" y="24"/>
                  </a:cubicBezTo>
                  <a:cubicBezTo>
                    <a:pt x="104" y="17"/>
                    <a:pt x="99" y="12"/>
                    <a:pt x="92" y="12"/>
                  </a:cubicBezTo>
                  <a:cubicBezTo>
                    <a:pt x="49" y="12"/>
                    <a:pt x="49" y="12"/>
                    <a:pt x="49" y="12"/>
                  </a:cubicBezTo>
                  <a:cubicBezTo>
                    <a:pt x="48" y="5"/>
                    <a:pt x="43" y="0"/>
                    <a:pt x="39" y="0"/>
                  </a:cubicBezTo>
                  <a:cubicBezTo>
                    <a:pt x="14" y="0"/>
                    <a:pt x="14" y="0"/>
                    <a:pt x="14" y="0"/>
                  </a:cubicBezTo>
                  <a:cubicBezTo>
                    <a:pt x="8" y="0"/>
                    <a:pt x="4" y="2"/>
                    <a:pt x="2" y="6"/>
                  </a:cubicBezTo>
                  <a:cubicBezTo>
                    <a:pt x="1" y="8"/>
                    <a:pt x="0" y="10"/>
                    <a:pt x="0" y="13"/>
                  </a:cubicBezTo>
                  <a:cubicBezTo>
                    <a:pt x="0" y="13"/>
                    <a:pt x="0" y="13"/>
                    <a:pt x="0" y="13"/>
                  </a:cubicBezTo>
                  <a:cubicBezTo>
                    <a:pt x="0" y="14"/>
                    <a:pt x="0" y="14"/>
                    <a:pt x="0" y="14"/>
                  </a:cubicBezTo>
                  <a:cubicBezTo>
                    <a:pt x="0" y="16"/>
                    <a:pt x="0" y="16"/>
                    <a:pt x="0" y="16"/>
                  </a:cubicBezTo>
                  <a:cubicBezTo>
                    <a:pt x="0" y="34"/>
                    <a:pt x="0" y="34"/>
                    <a:pt x="0" y="34"/>
                  </a:cubicBezTo>
                  <a:cubicBezTo>
                    <a:pt x="0" y="71"/>
                    <a:pt x="0" y="71"/>
                    <a:pt x="0" y="71"/>
                  </a:cubicBezTo>
                  <a:cubicBezTo>
                    <a:pt x="0" y="78"/>
                    <a:pt x="5" y="83"/>
                    <a:pt x="12" y="83"/>
                  </a:cubicBezTo>
                  <a:cubicBezTo>
                    <a:pt x="92" y="83"/>
                    <a:pt x="92" y="83"/>
                    <a:pt x="92" y="83"/>
                  </a:cubicBezTo>
                  <a:cubicBezTo>
                    <a:pt x="99" y="83"/>
                    <a:pt x="104" y="78"/>
                    <a:pt x="104" y="71"/>
                  </a:cubicBezTo>
                  <a:cubicBezTo>
                    <a:pt x="104" y="69"/>
                    <a:pt x="104" y="69"/>
                    <a:pt x="104" y="69"/>
                  </a:cubicBezTo>
                  <a:cubicBezTo>
                    <a:pt x="102" y="69"/>
                    <a:pt x="100" y="69"/>
                    <a:pt x="99" y="69"/>
                  </a:cubicBezTo>
                  <a:cubicBezTo>
                    <a:pt x="90" y="69"/>
                    <a:pt x="82" y="62"/>
                    <a:pt x="82" y="53"/>
                  </a:cubicBezTo>
                  <a:close/>
                  <a:moveTo>
                    <a:pt x="104" y="40"/>
                  </a:moveTo>
                  <a:cubicBezTo>
                    <a:pt x="102" y="40"/>
                    <a:pt x="101" y="39"/>
                    <a:pt x="99" y="39"/>
                  </a:cubicBezTo>
                  <a:cubicBezTo>
                    <a:pt x="91" y="39"/>
                    <a:pt x="85" y="45"/>
                    <a:pt x="85" y="53"/>
                  </a:cubicBezTo>
                  <a:cubicBezTo>
                    <a:pt x="85" y="60"/>
                    <a:pt x="91" y="66"/>
                    <a:pt x="99" y="66"/>
                  </a:cubicBezTo>
                  <a:cubicBezTo>
                    <a:pt x="101" y="66"/>
                    <a:pt x="102" y="66"/>
                    <a:pt x="104" y="65"/>
                  </a:cubicBezTo>
                  <a:cubicBezTo>
                    <a:pt x="109" y="63"/>
                    <a:pt x="112" y="59"/>
                    <a:pt x="112" y="53"/>
                  </a:cubicBezTo>
                  <a:cubicBezTo>
                    <a:pt x="112" y="47"/>
                    <a:pt x="109" y="42"/>
                    <a:pt x="104" y="40"/>
                  </a:cubicBezTo>
                  <a:close/>
                  <a:moveTo>
                    <a:pt x="104" y="56"/>
                  </a:moveTo>
                  <a:cubicBezTo>
                    <a:pt x="99" y="63"/>
                    <a:pt x="99" y="63"/>
                    <a:pt x="99" y="63"/>
                  </a:cubicBezTo>
                  <a:cubicBezTo>
                    <a:pt x="99" y="63"/>
                    <a:pt x="99" y="64"/>
                    <a:pt x="98" y="64"/>
                  </a:cubicBezTo>
                  <a:cubicBezTo>
                    <a:pt x="98" y="64"/>
                    <a:pt x="98" y="64"/>
                    <a:pt x="98" y="64"/>
                  </a:cubicBezTo>
                  <a:cubicBezTo>
                    <a:pt x="97" y="64"/>
                    <a:pt x="97" y="63"/>
                    <a:pt x="97" y="63"/>
                  </a:cubicBezTo>
                  <a:cubicBezTo>
                    <a:pt x="89" y="53"/>
                    <a:pt x="89" y="53"/>
                    <a:pt x="89" y="53"/>
                  </a:cubicBezTo>
                  <a:cubicBezTo>
                    <a:pt x="89" y="53"/>
                    <a:pt x="89" y="53"/>
                    <a:pt x="89" y="53"/>
                  </a:cubicBezTo>
                  <a:cubicBezTo>
                    <a:pt x="93" y="53"/>
                    <a:pt x="93" y="53"/>
                    <a:pt x="93" y="53"/>
                  </a:cubicBezTo>
                  <a:cubicBezTo>
                    <a:pt x="98" y="59"/>
                    <a:pt x="98" y="59"/>
                    <a:pt x="98" y="59"/>
                  </a:cubicBezTo>
                  <a:cubicBezTo>
                    <a:pt x="104" y="50"/>
                    <a:pt x="104" y="50"/>
                    <a:pt x="104" y="50"/>
                  </a:cubicBezTo>
                  <a:cubicBezTo>
                    <a:pt x="107" y="45"/>
                    <a:pt x="107" y="45"/>
                    <a:pt x="107" y="45"/>
                  </a:cubicBezTo>
                  <a:cubicBezTo>
                    <a:pt x="107" y="44"/>
                    <a:pt x="108" y="44"/>
                    <a:pt x="109" y="45"/>
                  </a:cubicBezTo>
                  <a:cubicBezTo>
                    <a:pt x="110" y="45"/>
                    <a:pt x="110" y="46"/>
                    <a:pt x="110" y="47"/>
                  </a:cubicBezTo>
                  <a:lnTo>
                    <a:pt x="104" y="56"/>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组合 4"/>
          <p:cNvGrpSpPr/>
          <p:nvPr/>
        </p:nvGrpSpPr>
        <p:grpSpPr>
          <a:xfrm>
            <a:off x="5549715" y="5622817"/>
            <a:ext cx="1980550" cy="2466790"/>
            <a:chOff x="5261221" y="4811968"/>
            <a:chExt cx="1877714" cy="2339553"/>
          </a:xfrm>
        </p:grpSpPr>
        <p:grpSp>
          <p:nvGrpSpPr>
            <p:cNvPr id="92" name="组合 91"/>
            <p:cNvGrpSpPr/>
            <p:nvPr/>
          </p:nvGrpSpPr>
          <p:grpSpPr>
            <a:xfrm>
              <a:off x="5261221" y="4811968"/>
              <a:ext cx="1877714" cy="2339553"/>
              <a:chOff x="7380501" y="2927403"/>
              <a:chExt cx="2311884" cy="2880513"/>
            </a:xfrm>
          </p:grpSpPr>
          <p:sp>
            <p:nvSpPr>
              <p:cNvPr id="93" name="椭圆 50"/>
              <p:cNvSpPr/>
              <p:nvPr/>
            </p:nvSpPr>
            <p:spPr>
              <a:xfrm rot="18900000">
                <a:off x="7501945" y="2927403"/>
                <a:ext cx="2190440" cy="2880513"/>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4" name="椭圆 93"/>
              <p:cNvSpPr/>
              <p:nvPr/>
            </p:nvSpPr>
            <p:spPr>
              <a:xfrm>
                <a:off x="7567580" y="3243360"/>
                <a:ext cx="1344544" cy="1344544"/>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5" name="椭圆 94"/>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st="1778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9" name="Group 21"/>
            <p:cNvGrpSpPr>
              <a:grpSpLocks noChangeAspect="1"/>
            </p:cNvGrpSpPr>
            <p:nvPr/>
          </p:nvGrpSpPr>
          <p:grpSpPr bwMode="auto">
            <a:xfrm>
              <a:off x="5775527" y="5292279"/>
              <a:ext cx="287500" cy="521308"/>
              <a:chOff x="5127" y="3041"/>
              <a:chExt cx="166" cy="301"/>
            </a:xfrm>
            <a:solidFill>
              <a:srgbClr val="E87071"/>
            </a:solidFill>
          </p:grpSpPr>
          <p:sp>
            <p:nvSpPr>
              <p:cNvPr id="150" name="Freeform 22"/>
              <p:cNvSpPr>
                <a:spLocks noEditPoints="1"/>
              </p:cNvSpPr>
              <p:nvPr/>
            </p:nvSpPr>
            <p:spPr bwMode="auto">
              <a:xfrm>
                <a:off x="5127" y="3041"/>
                <a:ext cx="166" cy="213"/>
              </a:xfrm>
              <a:custGeom>
                <a:avLst/>
                <a:gdLst>
                  <a:gd name="T0" fmla="*/ 49 w 68"/>
                  <a:gd name="T1" fmla="*/ 88 h 89"/>
                  <a:gd name="T2" fmla="*/ 52 w 68"/>
                  <a:gd name="T3" fmla="*/ 89 h 89"/>
                  <a:gd name="T4" fmla="*/ 52 w 68"/>
                  <a:gd name="T5" fmla="*/ 83 h 89"/>
                  <a:gd name="T6" fmla="*/ 68 w 68"/>
                  <a:gd name="T7" fmla="*/ 33 h 89"/>
                  <a:gd name="T8" fmla="*/ 34 w 68"/>
                  <a:gd name="T9" fmla="*/ 0 h 89"/>
                  <a:gd name="T10" fmla="*/ 0 w 68"/>
                  <a:gd name="T11" fmla="*/ 33 h 89"/>
                  <a:gd name="T12" fmla="*/ 16 w 68"/>
                  <a:gd name="T13" fmla="*/ 83 h 89"/>
                  <a:gd name="T14" fmla="*/ 16 w 68"/>
                  <a:gd name="T15" fmla="*/ 89 h 89"/>
                  <a:gd name="T16" fmla="*/ 18 w 68"/>
                  <a:gd name="T17" fmla="*/ 88 h 89"/>
                  <a:gd name="T18" fmla="*/ 49 w 68"/>
                  <a:gd name="T19" fmla="*/ 88 h 89"/>
                  <a:gd name="T20" fmla="*/ 11 w 68"/>
                  <a:gd name="T21" fmla="*/ 37 h 89"/>
                  <a:gd name="T22" fmla="*/ 9 w 68"/>
                  <a:gd name="T23" fmla="*/ 39 h 89"/>
                  <a:gd name="T24" fmla="*/ 7 w 68"/>
                  <a:gd name="T25" fmla="*/ 37 h 89"/>
                  <a:gd name="T26" fmla="*/ 7 w 68"/>
                  <a:gd name="T27" fmla="*/ 26 h 89"/>
                  <a:gd name="T28" fmla="*/ 9 w 68"/>
                  <a:gd name="T29" fmla="*/ 24 h 89"/>
                  <a:gd name="T30" fmla="*/ 11 w 68"/>
                  <a:gd name="T31" fmla="*/ 26 h 89"/>
                  <a:gd name="T32" fmla="*/ 11 w 68"/>
                  <a:gd name="T33" fmla="*/ 3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 h="89">
                    <a:moveTo>
                      <a:pt x="49" y="88"/>
                    </a:moveTo>
                    <a:cubicBezTo>
                      <a:pt x="50" y="88"/>
                      <a:pt x="51" y="88"/>
                      <a:pt x="52" y="89"/>
                    </a:cubicBezTo>
                    <a:cubicBezTo>
                      <a:pt x="52" y="83"/>
                      <a:pt x="52" y="83"/>
                      <a:pt x="52" y="83"/>
                    </a:cubicBezTo>
                    <a:cubicBezTo>
                      <a:pt x="52" y="73"/>
                      <a:pt x="68" y="41"/>
                      <a:pt x="68" y="33"/>
                    </a:cubicBezTo>
                    <a:cubicBezTo>
                      <a:pt x="68" y="15"/>
                      <a:pt x="52" y="0"/>
                      <a:pt x="34" y="0"/>
                    </a:cubicBezTo>
                    <a:cubicBezTo>
                      <a:pt x="15" y="0"/>
                      <a:pt x="0" y="15"/>
                      <a:pt x="0" y="33"/>
                    </a:cubicBezTo>
                    <a:cubicBezTo>
                      <a:pt x="0" y="41"/>
                      <a:pt x="15" y="74"/>
                      <a:pt x="16" y="83"/>
                    </a:cubicBezTo>
                    <a:cubicBezTo>
                      <a:pt x="16" y="89"/>
                      <a:pt x="16" y="89"/>
                      <a:pt x="16" y="89"/>
                    </a:cubicBezTo>
                    <a:cubicBezTo>
                      <a:pt x="16" y="88"/>
                      <a:pt x="17" y="88"/>
                      <a:pt x="18" y="88"/>
                    </a:cubicBezTo>
                    <a:lnTo>
                      <a:pt x="49" y="88"/>
                    </a:lnTo>
                    <a:close/>
                    <a:moveTo>
                      <a:pt x="11" y="37"/>
                    </a:moveTo>
                    <a:cubicBezTo>
                      <a:pt x="11" y="38"/>
                      <a:pt x="10" y="39"/>
                      <a:pt x="9" y="39"/>
                    </a:cubicBezTo>
                    <a:cubicBezTo>
                      <a:pt x="8" y="39"/>
                      <a:pt x="7" y="38"/>
                      <a:pt x="7" y="37"/>
                    </a:cubicBezTo>
                    <a:cubicBezTo>
                      <a:pt x="7" y="26"/>
                      <a:pt x="7" y="26"/>
                      <a:pt x="7" y="26"/>
                    </a:cubicBezTo>
                    <a:cubicBezTo>
                      <a:pt x="7" y="25"/>
                      <a:pt x="8" y="24"/>
                      <a:pt x="9" y="24"/>
                    </a:cubicBezTo>
                    <a:cubicBezTo>
                      <a:pt x="10" y="24"/>
                      <a:pt x="11" y="25"/>
                      <a:pt x="11" y="26"/>
                    </a:cubicBezTo>
                    <a:lnTo>
                      <a:pt x="11" y="37"/>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1" name="Freeform 23"/>
              <p:cNvSpPr/>
              <p:nvPr/>
            </p:nvSpPr>
            <p:spPr bwMode="auto">
              <a:xfrm>
                <a:off x="5176" y="3325"/>
                <a:ext cx="65" cy="17"/>
              </a:xfrm>
              <a:custGeom>
                <a:avLst/>
                <a:gdLst>
                  <a:gd name="T0" fmla="*/ 0 w 27"/>
                  <a:gd name="T1" fmla="*/ 5 h 7"/>
                  <a:gd name="T2" fmla="*/ 3 w 27"/>
                  <a:gd name="T3" fmla="*/ 7 h 7"/>
                  <a:gd name="T4" fmla="*/ 25 w 27"/>
                  <a:gd name="T5" fmla="*/ 7 h 7"/>
                  <a:gd name="T6" fmla="*/ 27 w 27"/>
                  <a:gd name="T7" fmla="*/ 5 h 7"/>
                  <a:gd name="T8" fmla="*/ 27 w 27"/>
                  <a:gd name="T9" fmla="*/ 0 h 7"/>
                  <a:gd name="T10" fmla="*/ 0 w 27"/>
                  <a:gd name="T11" fmla="*/ 0 h 7"/>
                  <a:gd name="T12" fmla="*/ 0 w 27"/>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27" h="7">
                    <a:moveTo>
                      <a:pt x="0" y="5"/>
                    </a:moveTo>
                    <a:cubicBezTo>
                      <a:pt x="0" y="6"/>
                      <a:pt x="1" y="7"/>
                      <a:pt x="3" y="7"/>
                    </a:cubicBezTo>
                    <a:cubicBezTo>
                      <a:pt x="25" y="7"/>
                      <a:pt x="25" y="7"/>
                      <a:pt x="25" y="7"/>
                    </a:cubicBezTo>
                    <a:cubicBezTo>
                      <a:pt x="26" y="7"/>
                      <a:pt x="27" y="6"/>
                      <a:pt x="27" y="5"/>
                    </a:cubicBezTo>
                    <a:cubicBezTo>
                      <a:pt x="27" y="0"/>
                      <a:pt x="27" y="0"/>
                      <a:pt x="27" y="0"/>
                    </a:cubicBezTo>
                    <a:cubicBezTo>
                      <a:pt x="0" y="0"/>
                      <a:pt x="0" y="0"/>
                      <a:pt x="0" y="0"/>
                    </a:cubicBezTo>
                    <a:lnTo>
                      <a:pt x="0" y="5"/>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2" name="Freeform 24"/>
              <p:cNvSpPr/>
              <p:nvPr/>
            </p:nvSpPr>
            <p:spPr bwMode="auto">
              <a:xfrm>
                <a:off x="5161" y="3256"/>
                <a:ext cx="95" cy="67"/>
              </a:xfrm>
              <a:custGeom>
                <a:avLst/>
                <a:gdLst>
                  <a:gd name="T0" fmla="*/ 38 w 39"/>
                  <a:gd name="T1" fmla="*/ 0 h 28"/>
                  <a:gd name="T2" fmla="*/ 35 w 39"/>
                  <a:gd name="T3" fmla="*/ 0 h 28"/>
                  <a:gd name="T4" fmla="*/ 4 w 39"/>
                  <a:gd name="T5" fmla="*/ 0 h 28"/>
                  <a:gd name="T6" fmla="*/ 2 w 39"/>
                  <a:gd name="T7" fmla="*/ 0 h 28"/>
                  <a:gd name="T8" fmla="*/ 0 w 39"/>
                  <a:gd name="T9" fmla="*/ 4 h 28"/>
                  <a:gd name="T10" fmla="*/ 0 w 39"/>
                  <a:gd name="T11" fmla="*/ 23 h 28"/>
                  <a:gd name="T12" fmla="*/ 4 w 39"/>
                  <a:gd name="T13" fmla="*/ 28 h 28"/>
                  <a:gd name="T14" fmla="*/ 6 w 39"/>
                  <a:gd name="T15" fmla="*/ 28 h 28"/>
                  <a:gd name="T16" fmla="*/ 33 w 39"/>
                  <a:gd name="T17" fmla="*/ 28 h 28"/>
                  <a:gd name="T18" fmla="*/ 35 w 39"/>
                  <a:gd name="T19" fmla="*/ 28 h 28"/>
                  <a:gd name="T20" fmla="*/ 39 w 39"/>
                  <a:gd name="T21" fmla="*/ 23 h 28"/>
                  <a:gd name="T22" fmla="*/ 39 w 39"/>
                  <a:gd name="T23" fmla="*/ 4 h 28"/>
                  <a:gd name="T24" fmla="*/ 38 w 3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28">
                    <a:moveTo>
                      <a:pt x="38" y="0"/>
                    </a:moveTo>
                    <a:cubicBezTo>
                      <a:pt x="37" y="0"/>
                      <a:pt x="36" y="0"/>
                      <a:pt x="35" y="0"/>
                    </a:cubicBezTo>
                    <a:cubicBezTo>
                      <a:pt x="4" y="0"/>
                      <a:pt x="4" y="0"/>
                      <a:pt x="4" y="0"/>
                    </a:cubicBezTo>
                    <a:cubicBezTo>
                      <a:pt x="3" y="0"/>
                      <a:pt x="2" y="0"/>
                      <a:pt x="2" y="0"/>
                    </a:cubicBezTo>
                    <a:cubicBezTo>
                      <a:pt x="1" y="1"/>
                      <a:pt x="0" y="3"/>
                      <a:pt x="0" y="4"/>
                    </a:cubicBezTo>
                    <a:cubicBezTo>
                      <a:pt x="0" y="23"/>
                      <a:pt x="0" y="23"/>
                      <a:pt x="0" y="23"/>
                    </a:cubicBezTo>
                    <a:cubicBezTo>
                      <a:pt x="0" y="26"/>
                      <a:pt x="2" y="28"/>
                      <a:pt x="4" y="28"/>
                    </a:cubicBezTo>
                    <a:cubicBezTo>
                      <a:pt x="6" y="28"/>
                      <a:pt x="6" y="28"/>
                      <a:pt x="6" y="28"/>
                    </a:cubicBezTo>
                    <a:cubicBezTo>
                      <a:pt x="33" y="28"/>
                      <a:pt x="33" y="28"/>
                      <a:pt x="33" y="28"/>
                    </a:cubicBezTo>
                    <a:cubicBezTo>
                      <a:pt x="35" y="28"/>
                      <a:pt x="35" y="28"/>
                      <a:pt x="35" y="28"/>
                    </a:cubicBezTo>
                    <a:cubicBezTo>
                      <a:pt x="38" y="28"/>
                      <a:pt x="39" y="26"/>
                      <a:pt x="39" y="23"/>
                    </a:cubicBezTo>
                    <a:cubicBezTo>
                      <a:pt x="39" y="4"/>
                      <a:pt x="39" y="4"/>
                      <a:pt x="39" y="4"/>
                    </a:cubicBezTo>
                    <a:cubicBezTo>
                      <a:pt x="39" y="3"/>
                      <a:pt x="39" y="1"/>
                      <a:pt x="38" y="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0" name="组合 9"/>
          <p:cNvGrpSpPr/>
          <p:nvPr/>
        </p:nvGrpSpPr>
        <p:grpSpPr>
          <a:xfrm>
            <a:off x="7062216" y="1857059"/>
            <a:ext cx="3558067" cy="418149"/>
            <a:chOff x="6695188" y="1240450"/>
            <a:chExt cx="3373321" cy="396581"/>
          </a:xfrm>
        </p:grpSpPr>
        <p:sp>
          <p:nvSpPr>
            <p:cNvPr id="124" name="任意多边形 123"/>
            <p:cNvSpPr/>
            <p:nvPr/>
          </p:nvSpPr>
          <p:spPr>
            <a:xfrm flipH="1">
              <a:off x="6805380" y="1279566"/>
              <a:ext cx="3263129" cy="357465"/>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53" name="椭圆 152"/>
            <p:cNvSpPr/>
            <p:nvPr/>
          </p:nvSpPr>
          <p:spPr>
            <a:xfrm>
              <a:off x="6695188" y="1240450"/>
              <a:ext cx="73471" cy="7347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组合 12"/>
          <p:cNvGrpSpPr/>
          <p:nvPr/>
        </p:nvGrpSpPr>
        <p:grpSpPr>
          <a:xfrm>
            <a:off x="9249465" y="4130048"/>
            <a:ext cx="1411006" cy="410004"/>
            <a:chOff x="8768868" y="3396198"/>
            <a:chExt cx="1337742" cy="388856"/>
          </a:xfrm>
        </p:grpSpPr>
        <p:sp>
          <p:nvSpPr>
            <p:cNvPr id="116" name="任意多边形 115"/>
            <p:cNvSpPr/>
            <p:nvPr/>
          </p:nvSpPr>
          <p:spPr>
            <a:xfrm flipH="1">
              <a:off x="8857283" y="3427589"/>
              <a:ext cx="1249327" cy="357465"/>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54" name="椭圆 153"/>
            <p:cNvSpPr/>
            <p:nvPr/>
          </p:nvSpPr>
          <p:spPr>
            <a:xfrm>
              <a:off x="8768868" y="3396198"/>
              <a:ext cx="73471" cy="7347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组合 10"/>
          <p:cNvGrpSpPr/>
          <p:nvPr/>
        </p:nvGrpSpPr>
        <p:grpSpPr>
          <a:xfrm>
            <a:off x="1900221" y="6062367"/>
            <a:ext cx="3584061" cy="418161"/>
            <a:chOff x="1801220" y="5228848"/>
            <a:chExt cx="3397965" cy="396592"/>
          </a:xfrm>
        </p:grpSpPr>
        <p:sp>
          <p:nvSpPr>
            <p:cNvPr id="120" name="任意多边形 119"/>
            <p:cNvSpPr/>
            <p:nvPr/>
          </p:nvSpPr>
          <p:spPr>
            <a:xfrm flipV="1">
              <a:off x="1801220" y="5228848"/>
              <a:ext cx="3283899" cy="357465"/>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55" name="椭圆 154"/>
            <p:cNvSpPr/>
            <p:nvPr/>
          </p:nvSpPr>
          <p:spPr>
            <a:xfrm flipH="1" flipV="1">
              <a:off x="5125714" y="5551969"/>
              <a:ext cx="73471" cy="7347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组合 11"/>
          <p:cNvGrpSpPr/>
          <p:nvPr/>
        </p:nvGrpSpPr>
        <p:grpSpPr>
          <a:xfrm>
            <a:off x="1825792" y="3791554"/>
            <a:ext cx="1415704" cy="416311"/>
            <a:chOff x="1730656" y="3075164"/>
            <a:chExt cx="1342196" cy="394837"/>
          </a:xfrm>
        </p:grpSpPr>
        <p:sp>
          <p:nvSpPr>
            <p:cNvPr id="112" name="任意多边形 111"/>
            <p:cNvSpPr/>
            <p:nvPr/>
          </p:nvSpPr>
          <p:spPr>
            <a:xfrm flipV="1">
              <a:off x="1730656" y="3075164"/>
              <a:ext cx="1249327" cy="357465"/>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56" name="椭圆 155"/>
            <p:cNvSpPr/>
            <p:nvPr/>
          </p:nvSpPr>
          <p:spPr>
            <a:xfrm>
              <a:off x="2999381" y="3396530"/>
              <a:ext cx="73471" cy="7347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组合 5"/>
          <p:cNvGrpSpPr/>
          <p:nvPr/>
        </p:nvGrpSpPr>
        <p:grpSpPr>
          <a:xfrm>
            <a:off x="1023796" y="2495139"/>
            <a:ext cx="2828911" cy="1259159"/>
            <a:chOff x="970302" y="1845618"/>
            <a:chExt cx="2682025" cy="1194211"/>
          </a:xfrm>
        </p:grpSpPr>
        <p:sp>
          <p:nvSpPr>
            <p:cNvPr id="114" name="文本框 118"/>
            <p:cNvSpPr txBox="1"/>
            <p:nvPr/>
          </p:nvSpPr>
          <p:spPr>
            <a:xfrm>
              <a:off x="970302" y="1845618"/>
              <a:ext cx="2682025" cy="395405"/>
            </a:xfrm>
            <a:prstGeom prst="rect">
              <a:avLst/>
            </a:prstGeom>
            <a:noFill/>
          </p:spPr>
          <p:txBody>
            <a:bodyPr wrap="square" rtlCol="0">
              <a:spAutoFit/>
            </a:bodyPr>
            <a:lstStyle/>
            <a:p>
              <a:r>
                <a:rPr lang="zh-CN" altLang="en-US" sz="2110" dirty="0">
                  <a:solidFill>
                    <a:schemeClr val="accent2"/>
                  </a:solidFill>
                  <a:latin typeface="Arial" panose="020B0604020202020204" pitchFamily="34" charset="0"/>
                  <a:ea typeface="微软雅黑" panose="020B0503020204020204" pitchFamily="34" charset="-122"/>
                  <a:sym typeface="Arial" panose="020B0604020202020204" pitchFamily="34" charset="0"/>
                </a:rPr>
                <a:t>在此添加标题</a:t>
              </a:r>
              <a:endParaRPr lang="zh-CN" altLang="en-US" sz="211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57" name="矩形 47"/>
            <p:cNvSpPr>
              <a:spLocks noChangeArrowheads="1"/>
            </p:cNvSpPr>
            <p:nvPr/>
          </p:nvSpPr>
          <p:spPr bwMode="auto">
            <a:xfrm>
              <a:off x="1054646" y="2250120"/>
              <a:ext cx="2160555" cy="789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319" tIns="36160" rIns="72319" bIns="36160">
              <a:spAutoFit/>
            </a:bodyPr>
            <a:lstStyle/>
            <a:p>
              <a:pPr>
                <a:lnSpc>
                  <a:spcPct val="130000"/>
                </a:lnSpc>
                <a:spcBef>
                  <a:spcPct val="0"/>
                </a:spcBef>
              </a:pPr>
              <a:r>
                <a:rPr lang="zh-CN" altLang="en-US"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a:t>
              </a:r>
              <a:endParaRPr lang="en-US" altLang="zh-CN"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组合 6"/>
          <p:cNvGrpSpPr/>
          <p:nvPr/>
        </p:nvGrpSpPr>
        <p:grpSpPr>
          <a:xfrm>
            <a:off x="1023796" y="4696938"/>
            <a:ext cx="2828911" cy="1212278"/>
            <a:chOff x="970302" y="3933850"/>
            <a:chExt cx="2682025" cy="1149749"/>
          </a:xfrm>
        </p:grpSpPr>
        <p:sp>
          <p:nvSpPr>
            <p:cNvPr id="122" name="文本框 126"/>
            <p:cNvSpPr txBox="1"/>
            <p:nvPr/>
          </p:nvSpPr>
          <p:spPr>
            <a:xfrm>
              <a:off x="970302" y="3933850"/>
              <a:ext cx="2682025" cy="395405"/>
            </a:xfrm>
            <a:prstGeom prst="rect">
              <a:avLst/>
            </a:prstGeom>
            <a:noFill/>
          </p:spPr>
          <p:txBody>
            <a:bodyPr wrap="square" rtlCol="0">
              <a:spAutoFit/>
            </a:bodyPr>
            <a:lstStyle/>
            <a:p>
              <a:r>
                <a:rPr lang="zh-CN" altLang="en-US" sz="2110" dirty="0">
                  <a:solidFill>
                    <a:schemeClr val="accent3"/>
                  </a:solidFill>
                  <a:latin typeface="Arial" panose="020B0604020202020204" pitchFamily="34" charset="0"/>
                  <a:ea typeface="微软雅黑" panose="020B0503020204020204" pitchFamily="34" charset="-122"/>
                  <a:sym typeface="Arial" panose="020B0604020202020204" pitchFamily="34" charset="0"/>
                </a:rPr>
                <a:t>在此添加标题</a:t>
              </a:r>
              <a:endParaRPr lang="zh-CN" altLang="en-US" sz="211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58" name="矩形 47"/>
            <p:cNvSpPr>
              <a:spLocks noChangeArrowheads="1"/>
            </p:cNvSpPr>
            <p:nvPr/>
          </p:nvSpPr>
          <p:spPr bwMode="auto">
            <a:xfrm>
              <a:off x="1054646" y="4293890"/>
              <a:ext cx="2160555" cy="789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319" tIns="36160" rIns="72319" bIns="36160">
              <a:spAutoFit/>
            </a:bodyPr>
            <a:lstStyle/>
            <a:p>
              <a:pPr>
                <a:lnSpc>
                  <a:spcPct val="130000"/>
                </a:lnSpc>
                <a:spcBef>
                  <a:spcPct val="0"/>
                </a:spcBef>
              </a:pPr>
              <a:r>
                <a:rPr lang="zh-CN" altLang="en-US"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a:t>
              </a:r>
              <a:endParaRPr lang="en-US" altLang="zh-CN"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组合 8"/>
          <p:cNvGrpSpPr/>
          <p:nvPr/>
        </p:nvGrpSpPr>
        <p:grpSpPr>
          <a:xfrm>
            <a:off x="9591974" y="2319906"/>
            <a:ext cx="2828911" cy="1235661"/>
            <a:chOff x="9093593" y="1679425"/>
            <a:chExt cx="2682025" cy="1171926"/>
          </a:xfrm>
        </p:grpSpPr>
        <p:sp>
          <p:nvSpPr>
            <p:cNvPr id="126" name="文本框 130"/>
            <p:cNvSpPr txBox="1"/>
            <p:nvPr/>
          </p:nvSpPr>
          <p:spPr>
            <a:xfrm>
              <a:off x="9093593" y="1679425"/>
              <a:ext cx="2682025" cy="395405"/>
            </a:xfrm>
            <a:prstGeom prst="rect">
              <a:avLst/>
            </a:prstGeom>
            <a:noFill/>
          </p:spPr>
          <p:txBody>
            <a:bodyPr wrap="square" rtlCol="0">
              <a:spAutoFit/>
            </a:bodyPr>
            <a:lstStyle/>
            <a:p>
              <a:r>
                <a:rPr lang="zh-CN" altLang="en-US" sz="2110" dirty="0">
                  <a:solidFill>
                    <a:schemeClr val="accent1"/>
                  </a:solidFill>
                  <a:latin typeface="Arial" panose="020B0604020202020204" pitchFamily="34" charset="0"/>
                  <a:ea typeface="微软雅黑" panose="020B0503020204020204" pitchFamily="34" charset="-122"/>
                  <a:sym typeface="Arial" panose="020B0604020202020204" pitchFamily="34" charset="0"/>
                </a:rPr>
                <a:t>在此添加标题</a:t>
              </a:r>
              <a:endParaRPr lang="zh-CN" altLang="en-US" sz="211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9" name="矩形 47"/>
            <p:cNvSpPr>
              <a:spLocks noChangeArrowheads="1"/>
            </p:cNvSpPr>
            <p:nvPr/>
          </p:nvSpPr>
          <p:spPr bwMode="auto">
            <a:xfrm>
              <a:off x="9119542" y="2061642"/>
              <a:ext cx="2160555" cy="789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319" tIns="36160" rIns="72319" bIns="36160">
              <a:spAutoFit/>
            </a:bodyPr>
            <a:lstStyle/>
            <a:p>
              <a:pPr>
                <a:lnSpc>
                  <a:spcPct val="130000"/>
                </a:lnSpc>
                <a:spcBef>
                  <a:spcPct val="0"/>
                </a:spcBef>
              </a:pPr>
              <a:r>
                <a:rPr lang="zh-CN" altLang="en-US"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a:t>
              </a:r>
              <a:endParaRPr lang="en-US" altLang="zh-CN"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组合 7"/>
          <p:cNvGrpSpPr/>
          <p:nvPr/>
        </p:nvGrpSpPr>
        <p:grpSpPr>
          <a:xfrm>
            <a:off x="9591974" y="4557124"/>
            <a:ext cx="2828911" cy="1200245"/>
            <a:chOff x="9093593" y="3801247"/>
            <a:chExt cx="2682025" cy="1138336"/>
          </a:xfrm>
        </p:grpSpPr>
        <p:sp>
          <p:nvSpPr>
            <p:cNvPr id="118" name="文本框 122"/>
            <p:cNvSpPr txBox="1"/>
            <p:nvPr/>
          </p:nvSpPr>
          <p:spPr>
            <a:xfrm>
              <a:off x="9093593" y="3801247"/>
              <a:ext cx="2682025" cy="395405"/>
            </a:xfrm>
            <a:prstGeom prst="rect">
              <a:avLst/>
            </a:prstGeom>
            <a:noFill/>
          </p:spPr>
          <p:txBody>
            <a:bodyPr wrap="square" rtlCol="0">
              <a:spAutoFit/>
            </a:bodyPr>
            <a:lstStyle/>
            <a:p>
              <a:r>
                <a:rPr lang="zh-CN" altLang="en-US" sz="2110" dirty="0">
                  <a:solidFill>
                    <a:schemeClr val="accent4"/>
                  </a:solidFill>
                  <a:latin typeface="Arial" panose="020B0604020202020204" pitchFamily="34" charset="0"/>
                  <a:ea typeface="微软雅黑" panose="020B0503020204020204" pitchFamily="34" charset="-122"/>
                  <a:sym typeface="Arial" panose="020B0604020202020204" pitchFamily="34" charset="0"/>
                </a:rPr>
                <a:t>在此添加标题</a:t>
              </a:r>
              <a:endParaRPr lang="zh-CN" altLang="en-US" sz="2110"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160" name="矩形 47"/>
            <p:cNvSpPr>
              <a:spLocks noChangeArrowheads="1"/>
            </p:cNvSpPr>
            <p:nvPr/>
          </p:nvSpPr>
          <p:spPr bwMode="auto">
            <a:xfrm>
              <a:off x="9119542" y="4149874"/>
              <a:ext cx="2160555" cy="789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319" tIns="36160" rIns="72319" bIns="36160">
              <a:spAutoFit/>
            </a:bodyPr>
            <a:lstStyle/>
            <a:p>
              <a:pPr>
                <a:lnSpc>
                  <a:spcPct val="130000"/>
                </a:lnSpc>
                <a:spcBef>
                  <a:spcPct val="0"/>
                </a:spcBef>
              </a:pPr>
              <a:r>
                <a:rPr lang="zh-CN" altLang="en-US"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a:t>
              </a:r>
              <a:endParaRPr lang="en-US" altLang="zh-CN"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61" name="文本框 118"/>
          <p:cNvSpPr txBox="1"/>
          <p:nvPr/>
        </p:nvSpPr>
        <p:spPr>
          <a:xfrm>
            <a:off x="5347537" y="3485212"/>
            <a:ext cx="1917306" cy="1131079"/>
          </a:xfrm>
          <a:prstGeom prst="rect">
            <a:avLst/>
          </a:prstGeom>
          <a:noFill/>
        </p:spPr>
        <p:txBody>
          <a:bodyPr wrap="square" rtlCol="0">
            <a:spAutoFit/>
          </a:bodyPr>
          <a:lstStyle/>
          <a:p>
            <a:pPr algn="ctr"/>
            <a:r>
              <a:rPr lang="zh-CN" altLang="en-US" sz="337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四种</a:t>
            </a:r>
            <a:endParaRPr lang="en-US" altLang="zh-CN" sz="337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337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措施办法</a:t>
            </a:r>
            <a:endParaRPr lang="zh-CN" altLang="en-US" sz="337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3" name="矩形 112"/>
          <p:cNvSpPr/>
          <p:nvPr/>
        </p:nvSpPr>
        <p:spPr>
          <a:xfrm>
            <a:off x="1061" y="397"/>
            <a:ext cx="12856633" cy="1028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5" name="矩形 114"/>
          <p:cNvSpPr/>
          <p:nvPr/>
        </p:nvSpPr>
        <p:spPr>
          <a:xfrm>
            <a:off x="1059" y="397"/>
            <a:ext cx="516916" cy="1028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7" name="TextBox 8"/>
          <p:cNvSpPr txBox="1"/>
          <p:nvPr/>
        </p:nvSpPr>
        <p:spPr>
          <a:xfrm>
            <a:off x="857862" y="280083"/>
            <a:ext cx="2092296" cy="369012"/>
          </a:xfrm>
          <a:prstGeom prst="rect">
            <a:avLst/>
          </a:prstGeom>
          <a:noFill/>
        </p:spPr>
        <p:txBody>
          <a:bodyPr wrap="square" lIns="0" tIns="0" rIns="0" bIns="0" rtlCol="0" anchor="ctr">
            <a:spAutoFit/>
          </a:bodyPr>
          <a:lstStyle/>
          <a:p>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1" name="TextBox 8"/>
          <p:cNvSpPr txBox="1"/>
          <p:nvPr/>
        </p:nvSpPr>
        <p:spPr>
          <a:xfrm>
            <a:off x="857862" y="693077"/>
            <a:ext cx="3138790" cy="215123"/>
          </a:xfrm>
          <a:prstGeom prst="rect">
            <a:avLst/>
          </a:prstGeom>
          <a:noFill/>
        </p:spPr>
        <p:txBody>
          <a:bodyPr wrap="square" lIns="0" tIns="0" rIns="0" bIns="0" rtlCol="0" anchor="ctr">
            <a:spAutoFit/>
          </a:bodyPr>
          <a:lstStyle/>
          <a:p>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 name="矩形 122"/>
          <p:cNvSpPr/>
          <p:nvPr/>
        </p:nvSpPr>
        <p:spPr>
          <a:xfrm>
            <a:off x="1061" y="7097981"/>
            <a:ext cx="12856633" cy="45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750" advTm="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heel(1)">
                                      <p:cBhvr>
                                        <p:cTn id="7" dur="2000"/>
                                        <p:tgtEl>
                                          <p:spTgt spid="77"/>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p:cTn id="11" dur="500" fill="hold"/>
                                        <p:tgtEl>
                                          <p:spTgt spid="161"/>
                                        </p:tgtEl>
                                        <p:attrNameLst>
                                          <p:attrName>ppt_w</p:attrName>
                                        </p:attrNameLst>
                                      </p:cBhvr>
                                      <p:tavLst>
                                        <p:tav tm="0">
                                          <p:val>
                                            <p:fltVal val="0"/>
                                          </p:val>
                                        </p:tav>
                                        <p:tav tm="100000">
                                          <p:val>
                                            <p:strVal val="#ppt_w"/>
                                          </p:val>
                                        </p:tav>
                                      </p:tavLst>
                                    </p:anim>
                                    <p:anim calcmode="lin" valueType="num">
                                      <p:cBhvr>
                                        <p:cTn id="12" dur="500" fill="hold"/>
                                        <p:tgtEl>
                                          <p:spTgt spid="161"/>
                                        </p:tgtEl>
                                        <p:attrNameLst>
                                          <p:attrName>ppt_h</p:attrName>
                                        </p:attrNameLst>
                                      </p:cBhvr>
                                      <p:tavLst>
                                        <p:tav tm="0">
                                          <p:val>
                                            <p:fltVal val="0"/>
                                          </p:val>
                                        </p:tav>
                                        <p:tav tm="100000">
                                          <p:val>
                                            <p:strVal val="#ppt_h"/>
                                          </p:val>
                                        </p:tav>
                                      </p:tavLst>
                                    </p:anim>
                                    <p:animEffect transition="in" filter="fade">
                                      <p:cBhvr>
                                        <p:cTn id="13" dur="500"/>
                                        <p:tgtEl>
                                          <p:spTgt spid="161"/>
                                        </p:tgtEl>
                                      </p:cBhvr>
                                    </p:animEffect>
                                  </p:childTnLst>
                                </p:cTn>
                              </p:par>
                            </p:childTnLst>
                          </p:cTn>
                        </p:par>
                        <p:par>
                          <p:cTn id="14" fill="hold">
                            <p:stCondLst>
                              <p:cond delay="2500"/>
                            </p:stCondLst>
                            <p:childTnLst>
                              <p:par>
                                <p:cTn id="15" presetID="10"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Effect transition="in" filter="fade">
                                      <p:cBhvr>
                                        <p:cTn id="17" dur="500"/>
                                        <p:tgtEl>
                                          <p:spTgt spid="96"/>
                                        </p:tgtEl>
                                      </p:cBhvr>
                                    </p:animEffect>
                                  </p:childTnLst>
                                </p:cTn>
                              </p:par>
                              <p:par>
                                <p:cTn id="18" presetID="10" presetClass="entr" presetSubtype="0" fill="hold" nodeType="withEffect">
                                  <p:stCondLst>
                                    <p:cond delay="0"/>
                                  </p:stCondLst>
                                  <p:childTnLst>
                                    <p:set>
                                      <p:cBhvr>
                                        <p:cTn id="19" dur="1" fill="hold">
                                          <p:stCondLst>
                                            <p:cond delay="0"/>
                                          </p:stCondLst>
                                        </p:cTn>
                                        <p:tgtEl>
                                          <p:spTgt spid="104"/>
                                        </p:tgtEl>
                                        <p:attrNameLst>
                                          <p:attrName>style.visibility</p:attrName>
                                        </p:attrNameLst>
                                      </p:cBhvr>
                                      <p:to>
                                        <p:strVal val="visible"/>
                                      </p:to>
                                    </p:set>
                                    <p:animEffect transition="in" filter="fade">
                                      <p:cBhvr>
                                        <p:cTn id="20" dur="500"/>
                                        <p:tgtEl>
                                          <p:spTgt spid="104"/>
                                        </p:tgtEl>
                                      </p:cBhvr>
                                    </p:animEffect>
                                  </p:childTnLst>
                                </p:cTn>
                              </p:par>
                              <p:par>
                                <p:cTn id="21" presetID="10" presetClass="entr" presetSubtype="0" fill="hold" nodeType="withEffect">
                                  <p:stCondLst>
                                    <p:cond delay="0"/>
                                  </p:stCondLst>
                                  <p:childTnLst>
                                    <p:set>
                                      <p:cBhvr>
                                        <p:cTn id="22" dur="1" fill="hold">
                                          <p:stCondLst>
                                            <p:cond delay="0"/>
                                          </p:stCondLst>
                                        </p:cTn>
                                        <p:tgtEl>
                                          <p:spTgt spid="100"/>
                                        </p:tgtEl>
                                        <p:attrNameLst>
                                          <p:attrName>style.visibility</p:attrName>
                                        </p:attrNameLst>
                                      </p:cBhvr>
                                      <p:to>
                                        <p:strVal val="visible"/>
                                      </p:to>
                                    </p:set>
                                    <p:animEffect transition="in" filter="fade">
                                      <p:cBhvr>
                                        <p:cTn id="23" dur="500"/>
                                        <p:tgtEl>
                                          <p:spTgt spid="100"/>
                                        </p:tgtEl>
                                      </p:cBhvr>
                                    </p:animEffect>
                                  </p:childTnLst>
                                </p:cTn>
                              </p:par>
                              <p:par>
                                <p:cTn id="24" presetID="10" presetClass="entr" presetSubtype="0" fill="hold" nodeType="withEffect">
                                  <p:stCondLst>
                                    <p:cond delay="0"/>
                                  </p:stCondLst>
                                  <p:childTnLst>
                                    <p:set>
                                      <p:cBhvr>
                                        <p:cTn id="25" dur="1" fill="hold">
                                          <p:stCondLst>
                                            <p:cond delay="0"/>
                                          </p:stCondLst>
                                        </p:cTn>
                                        <p:tgtEl>
                                          <p:spTgt spid="108"/>
                                        </p:tgtEl>
                                        <p:attrNameLst>
                                          <p:attrName>style.visibility</p:attrName>
                                        </p:attrNameLst>
                                      </p:cBhvr>
                                      <p:to>
                                        <p:strVal val="visible"/>
                                      </p:to>
                                    </p:set>
                                    <p:animEffect transition="in" filter="fade">
                                      <p:cBhvr>
                                        <p:cTn id="26" dur="500"/>
                                        <p:tgtEl>
                                          <p:spTgt spid="108"/>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100" fill="hold"/>
                                        <p:tgtEl>
                                          <p:spTgt spid="2"/>
                                        </p:tgtEl>
                                        <p:attrNameLst>
                                          <p:attrName>ppt_w</p:attrName>
                                        </p:attrNameLst>
                                      </p:cBhvr>
                                      <p:tavLst>
                                        <p:tav tm="0">
                                          <p:val>
                                            <p:fltVal val="0"/>
                                          </p:val>
                                        </p:tav>
                                        <p:tav tm="100000">
                                          <p:val>
                                            <p:strVal val="#ppt_w"/>
                                          </p:val>
                                        </p:tav>
                                      </p:tavLst>
                                    </p:anim>
                                    <p:anim calcmode="lin" valueType="num">
                                      <p:cBhvr>
                                        <p:cTn id="31" dur="100" fill="hold"/>
                                        <p:tgtEl>
                                          <p:spTgt spid="2"/>
                                        </p:tgtEl>
                                        <p:attrNameLst>
                                          <p:attrName>ppt_h</p:attrName>
                                        </p:attrNameLst>
                                      </p:cBhvr>
                                      <p:tavLst>
                                        <p:tav tm="0">
                                          <p:val>
                                            <p:fltVal val="0"/>
                                          </p:val>
                                        </p:tav>
                                        <p:tav tm="100000">
                                          <p:val>
                                            <p:strVal val="#ppt_h"/>
                                          </p:val>
                                        </p:tav>
                                      </p:tavLst>
                                    </p:anim>
                                    <p:animEffect transition="in" filter="fade">
                                      <p:cBhvr>
                                        <p:cTn id="32" dur="100"/>
                                        <p:tgtEl>
                                          <p:spTgt spid="2"/>
                                        </p:tgtEl>
                                      </p:cBhvr>
                                    </p:animEffect>
                                  </p:childTnLst>
                                </p:cTn>
                              </p:par>
                              <p:par>
                                <p:cTn id="33" presetID="6" presetClass="emph" presetSubtype="0" fill="hold" nodeType="withEffect">
                                  <p:stCondLst>
                                    <p:cond delay="100"/>
                                  </p:stCondLst>
                                  <p:childTnLst>
                                    <p:animScale>
                                      <p:cBhvr>
                                        <p:cTn id="34" dur="100" fill="hold"/>
                                        <p:tgtEl>
                                          <p:spTgt spid="2"/>
                                        </p:tgtEl>
                                      </p:cBhvr>
                                      <p:by x="110000" y="110000"/>
                                    </p:animScale>
                                  </p:childTnLst>
                                </p:cTn>
                              </p:par>
                              <p:par>
                                <p:cTn id="35" presetID="6" presetClass="emph" presetSubtype="0" fill="hold" nodeType="withEffect">
                                  <p:stCondLst>
                                    <p:cond delay="200"/>
                                  </p:stCondLst>
                                  <p:childTnLst>
                                    <p:animScale>
                                      <p:cBhvr>
                                        <p:cTn id="36" dur="200" fill="hold"/>
                                        <p:tgtEl>
                                          <p:spTgt spid="2"/>
                                        </p:tgtEl>
                                      </p:cBhvr>
                                      <p:by x="90000" y="90000"/>
                                    </p:animScale>
                                  </p:childTnLst>
                                </p:cTn>
                              </p:par>
                              <p:par>
                                <p:cTn id="37" presetID="6" presetClass="emph" presetSubtype="0" fill="hold" nodeType="withEffect">
                                  <p:stCondLst>
                                    <p:cond delay="400"/>
                                  </p:stCondLst>
                                  <p:childTnLst>
                                    <p:animScale>
                                      <p:cBhvr>
                                        <p:cTn id="38" dur="100" fill="hold"/>
                                        <p:tgtEl>
                                          <p:spTgt spid="2"/>
                                        </p:tgtEl>
                                      </p:cBhvr>
                                      <p:by x="105000" y="105000"/>
                                    </p:animScale>
                                  </p:childTnLst>
                                </p:cTn>
                              </p:par>
                              <p:par>
                                <p:cTn id="39" presetID="6" presetClass="emph" presetSubtype="0" fill="hold" nodeType="withEffect">
                                  <p:stCondLst>
                                    <p:cond delay="500"/>
                                  </p:stCondLst>
                                  <p:childTnLst>
                                    <p:animScale>
                                      <p:cBhvr>
                                        <p:cTn id="40" dur="200" fill="hold"/>
                                        <p:tgtEl>
                                          <p:spTgt spid="2"/>
                                        </p:tgtEl>
                                      </p:cBhvr>
                                      <p:by x="95000" y="95000"/>
                                    </p:animScale>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p:cTn id="44" dur="100" fill="hold"/>
                                        <p:tgtEl>
                                          <p:spTgt spid="3"/>
                                        </p:tgtEl>
                                        <p:attrNameLst>
                                          <p:attrName>ppt_w</p:attrName>
                                        </p:attrNameLst>
                                      </p:cBhvr>
                                      <p:tavLst>
                                        <p:tav tm="0">
                                          <p:val>
                                            <p:fltVal val="0"/>
                                          </p:val>
                                        </p:tav>
                                        <p:tav tm="100000">
                                          <p:val>
                                            <p:strVal val="#ppt_w"/>
                                          </p:val>
                                        </p:tav>
                                      </p:tavLst>
                                    </p:anim>
                                    <p:anim calcmode="lin" valueType="num">
                                      <p:cBhvr>
                                        <p:cTn id="45" dur="100" fill="hold"/>
                                        <p:tgtEl>
                                          <p:spTgt spid="3"/>
                                        </p:tgtEl>
                                        <p:attrNameLst>
                                          <p:attrName>ppt_h</p:attrName>
                                        </p:attrNameLst>
                                      </p:cBhvr>
                                      <p:tavLst>
                                        <p:tav tm="0">
                                          <p:val>
                                            <p:fltVal val="0"/>
                                          </p:val>
                                        </p:tav>
                                        <p:tav tm="100000">
                                          <p:val>
                                            <p:strVal val="#ppt_h"/>
                                          </p:val>
                                        </p:tav>
                                      </p:tavLst>
                                    </p:anim>
                                    <p:animEffect transition="in" filter="fade">
                                      <p:cBhvr>
                                        <p:cTn id="46" dur="100"/>
                                        <p:tgtEl>
                                          <p:spTgt spid="3"/>
                                        </p:tgtEl>
                                      </p:cBhvr>
                                    </p:animEffect>
                                  </p:childTnLst>
                                </p:cTn>
                              </p:par>
                              <p:par>
                                <p:cTn id="47" presetID="6" presetClass="emph" presetSubtype="0" fill="hold" nodeType="withEffect">
                                  <p:stCondLst>
                                    <p:cond delay="100"/>
                                  </p:stCondLst>
                                  <p:childTnLst>
                                    <p:animScale>
                                      <p:cBhvr>
                                        <p:cTn id="48" dur="100" fill="hold"/>
                                        <p:tgtEl>
                                          <p:spTgt spid="3"/>
                                        </p:tgtEl>
                                      </p:cBhvr>
                                      <p:by x="110000" y="110000"/>
                                    </p:animScale>
                                  </p:childTnLst>
                                </p:cTn>
                              </p:par>
                              <p:par>
                                <p:cTn id="49" presetID="6" presetClass="emph" presetSubtype="0" fill="hold" nodeType="withEffect">
                                  <p:stCondLst>
                                    <p:cond delay="200"/>
                                  </p:stCondLst>
                                  <p:childTnLst>
                                    <p:animScale>
                                      <p:cBhvr>
                                        <p:cTn id="50" dur="200" fill="hold"/>
                                        <p:tgtEl>
                                          <p:spTgt spid="3"/>
                                        </p:tgtEl>
                                      </p:cBhvr>
                                      <p:by x="90000" y="90000"/>
                                    </p:animScale>
                                  </p:childTnLst>
                                </p:cTn>
                              </p:par>
                              <p:par>
                                <p:cTn id="51" presetID="6" presetClass="emph" presetSubtype="0" fill="hold" nodeType="withEffect">
                                  <p:stCondLst>
                                    <p:cond delay="400"/>
                                  </p:stCondLst>
                                  <p:childTnLst>
                                    <p:animScale>
                                      <p:cBhvr>
                                        <p:cTn id="52" dur="100" fill="hold"/>
                                        <p:tgtEl>
                                          <p:spTgt spid="3"/>
                                        </p:tgtEl>
                                      </p:cBhvr>
                                      <p:by x="105000" y="105000"/>
                                    </p:animScale>
                                  </p:childTnLst>
                                </p:cTn>
                              </p:par>
                              <p:par>
                                <p:cTn id="53" presetID="6" presetClass="emph" presetSubtype="0" fill="hold" nodeType="withEffect">
                                  <p:stCondLst>
                                    <p:cond delay="500"/>
                                  </p:stCondLst>
                                  <p:childTnLst>
                                    <p:animScale>
                                      <p:cBhvr>
                                        <p:cTn id="54" dur="200" fill="hold"/>
                                        <p:tgtEl>
                                          <p:spTgt spid="3"/>
                                        </p:tgtEl>
                                      </p:cBhvr>
                                      <p:by x="95000" y="95000"/>
                                    </p:animScale>
                                  </p:childTnLst>
                                </p:cTn>
                              </p:par>
                            </p:childTnLst>
                          </p:cTn>
                        </p:par>
                        <p:par>
                          <p:cTn id="55" fill="hold">
                            <p:stCondLst>
                              <p:cond delay="400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100" fill="hold"/>
                                        <p:tgtEl>
                                          <p:spTgt spid="4"/>
                                        </p:tgtEl>
                                        <p:attrNameLst>
                                          <p:attrName>ppt_w</p:attrName>
                                        </p:attrNameLst>
                                      </p:cBhvr>
                                      <p:tavLst>
                                        <p:tav tm="0">
                                          <p:val>
                                            <p:fltVal val="0"/>
                                          </p:val>
                                        </p:tav>
                                        <p:tav tm="100000">
                                          <p:val>
                                            <p:strVal val="#ppt_w"/>
                                          </p:val>
                                        </p:tav>
                                      </p:tavLst>
                                    </p:anim>
                                    <p:anim calcmode="lin" valueType="num">
                                      <p:cBhvr>
                                        <p:cTn id="59" dur="100" fill="hold"/>
                                        <p:tgtEl>
                                          <p:spTgt spid="4"/>
                                        </p:tgtEl>
                                        <p:attrNameLst>
                                          <p:attrName>ppt_h</p:attrName>
                                        </p:attrNameLst>
                                      </p:cBhvr>
                                      <p:tavLst>
                                        <p:tav tm="0">
                                          <p:val>
                                            <p:fltVal val="0"/>
                                          </p:val>
                                        </p:tav>
                                        <p:tav tm="100000">
                                          <p:val>
                                            <p:strVal val="#ppt_h"/>
                                          </p:val>
                                        </p:tav>
                                      </p:tavLst>
                                    </p:anim>
                                    <p:animEffect transition="in" filter="fade">
                                      <p:cBhvr>
                                        <p:cTn id="60" dur="100"/>
                                        <p:tgtEl>
                                          <p:spTgt spid="4"/>
                                        </p:tgtEl>
                                      </p:cBhvr>
                                    </p:animEffect>
                                  </p:childTnLst>
                                </p:cTn>
                              </p:par>
                              <p:par>
                                <p:cTn id="61" presetID="6" presetClass="emph" presetSubtype="0" fill="hold" nodeType="withEffect">
                                  <p:stCondLst>
                                    <p:cond delay="100"/>
                                  </p:stCondLst>
                                  <p:childTnLst>
                                    <p:animScale>
                                      <p:cBhvr>
                                        <p:cTn id="62" dur="100" fill="hold"/>
                                        <p:tgtEl>
                                          <p:spTgt spid="4"/>
                                        </p:tgtEl>
                                      </p:cBhvr>
                                      <p:by x="110000" y="110000"/>
                                    </p:animScale>
                                  </p:childTnLst>
                                </p:cTn>
                              </p:par>
                              <p:par>
                                <p:cTn id="63" presetID="6" presetClass="emph" presetSubtype="0" fill="hold" nodeType="withEffect">
                                  <p:stCondLst>
                                    <p:cond delay="200"/>
                                  </p:stCondLst>
                                  <p:childTnLst>
                                    <p:animScale>
                                      <p:cBhvr>
                                        <p:cTn id="64" dur="200" fill="hold"/>
                                        <p:tgtEl>
                                          <p:spTgt spid="4"/>
                                        </p:tgtEl>
                                      </p:cBhvr>
                                      <p:by x="90000" y="90000"/>
                                    </p:animScale>
                                  </p:childTnLst>
                                </p:cTn>
                              </p:par>
                              <p:par>
                                <p:cTn id="65" presetID="6" presetClass="emph" presetSubtype="0" fill="hold" nodeType="withEffect">
                                  <p:stCondLst>
                                    <p:cond delay="400"/>
                                  </p:stCondLst>
                                  <p:childTnLst>
                                    <p:animScale>
                                      <p:cBhvr>
                                        <p:cTn id="66" dur="100" fill="hold"/>
                                        <p:tgtEl>
                                          <p:spTgt spid="4"/>
                                        </p:tgtEl>
                                      </p:cBhvr>
                                      <p:by x="105000" y="105000"/>
                                    </p:animScale>
                                  </p:childTnLst>
                                </p:cTn>
                              </p:par>
                              <p:par>
                                <p:cTn id="67" presetID="6" presetClass="emph" presetSubtype="0" fill="hold" nodeType="withEffect">
                                  <p:stCondLst>
                                    <p:cond delay="500"/>
                                  </p:stCondLst>
                                  <p:childTnLst>
                                    <p:animScale>
                                      <p:cBhvr>
                                        <p:cTn id="68" dur="200" fill="hold"/>
                                        <p:tgtEl>
                                          <p:spTgt spid="4"/>
                                        </p:tgtEl>
                                      </p:cBhvr>
                                      <p:by x="95000" y="95000"/>
                                    </p:animScale>
                                  </p:childTnLst>
                                </p:cTn>
                              </p:par>
                            </p:childTnLst>
                          </p:cTn>
                        </p:par>
                        <p:par>
                          <p:cTn id="69" fill="hold">
                            <p:stCondLst>
                              <p:cond delay="4500"/>
                            </p:stCondLst>
                            <p:childTnLst>
                              <p:par>
                                <p:cTn id="70" presetID="53" presetClass="entr" presetSubtype="16"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 calcmode="lin" valueType="num">
                                      <p:cBhvr>
                                        <p:cTn id="72" dur="100" fill="hold"/>
                                        <p:tgtEl>
                                          <p:spTgt spid="5"/>
                                        </p:tgtEl>
                                        <p:attrNameLst>
                                          <p:attrName>ppt_w</p:attrName>
                                        </p:attrNameLst>
                                      </p:cBhvr>
                                      <p:tavLst>
                                        <p:tav tm="0">
                                          <p:val>
                                            <p:fltVal val="0"/>
                                          </p:val>
                                        </p:tav>
                                        <p:tav tm="100000">
                                          <p:val>
                                            <p:strVal val="#ppt_w"/>
                                          </p:val>
                                        </p:tav>
                                      </p:tavLst>
                                    </p:anim>
                                    <p:anim calcmode="lin" valueType="num">
                                      <p:cBhvr>
                                        <p:cTn id="73" dur="100" fill="hold"/>
                                        <p:tgtEl>
                                          <p:spTgt spid="5"/>
                                        </p:tgtEl>
                                        <p:attrNameLst>
                                          <p:attrName>ppt_h</p:attrName>
                                        </p:attrNameLst>
                                      </p:cBhvr>
                                      <p:tavLst>
                                        <p:tav tm="0">
                                          <p:val>
                                            <p:fltVal val="0"/>
                                          </p:val>
                                        </p:tav>
                                        <p:tav tm="100000">
                                          <p:val>
                                            <p:strVal val="#ppt_h"/>
                                          </p:val>
                                        </p:tav>
                                      </p:tavLst>
                                    </p:anim>
                                    <p:animEffect transition="in" filter="fade">
                                      <p:cBhvr>
                                        <p:cTn id="74" dur="100"/>
                                        <p:tgtEl>
                                          <p:spTgt spid="5"/>
                                        </p:tgtEl>
                                      </p:cBhvr>
                                    </p:animEffect>
                                  </p:childTnLst>
                                </p:cTn>
                              </p:par>
                              <p:par>
                                <p:cTn id="75" presetID="6" presetClass="emph" presetSubtype="0" fill="hold" nodeType="withEffect">
                                  <p:stCondLst>
                                    <p:cond delay="100"/>
                                  </p:stCondLst>
                                  <p:childTnLst>
                                    <p:animScale>
                                      <p:cBhvr>
                                        <p:cTn id="76" dur="100" fill="hold"/>
                                        <p:tgtEl>
                                          <p:spTgt spid="5"/>
                                        </p:tgtEl>
                                      </p:cBhvr>
                                      <p:by x="110000" y="110000"/>
                                    </p:animScale>
                                  </p:childTnLst>
                                </p:cTn>
                              </p:par>
                              <p:par>
                                <p:cTn id="77" presetID="6" presetClass="emph" presetSubtype="0" fill="hold" nodeType="withEffect">
                                  <p:stCondLst>
                                    <p:cond delay="200"/>
                                  </p:stCondLst>
                                  <p:childTnLst>
                                    <p:animScale>
                                      <p:cBhvr>
                                        <p:cTn id="78" dur="200" fill="hold"/>
                                        <p:tgtEl>
                                          <p:spTgt spid="5"/>
                                        </p:tgtEl>
                                      </p:cBhvr>
                                      <p:by x="90000" y="90000"/>
                                    </p:animScale>
                                  </p:childTnLst>
                                </p:cTn>
                              </p:par>
                              <p:par>
                                <p:cTn id="79" presetID="6" presetClass="emph" presetSubtype="0" fill="hold" nodeType="withEffect">
                                  <p:stCondLst>
                                    <p:cond delay="400"/>
                                  </p:stCondLst>
                                  <p:childTnLst>
                                    <p:animScale>
                                      <p:cBhvr>
                                        <p:cTn id="80" dur="100" fill="hold"/>
                                        <p:tgtEl>
                                          <p:spTgt spid="5"/>
                                        </p:tgtEl>
                                      </p:cBhvr>
                                      <p:by x="105000" y="105000"/>
                                    </p:animScale>
                                  </p:childTnLst>
                                </p:cTn>
                              </p:par>
                              <p:par>
                                <p:cTn id="81" presetID="6" presetClass="emph" presetSubtype="0" fill="hold" nodeType="withEffect">
                                  <p:stCondLst>
                                    <p:cond delay="500"/>
                                  </p:stCondLst>
                                  <p:childTnLst>
                                    <p:animScale>
                                      <p:cBhvr>
                                        <p:cTn id="82" dur="200" fill="hold"/>
                                        <p:tgtEl>
                                          <p:spTgt spid="5"/>
                                        </p:tgtEl>
                                      </p:cBhvr>
                                      <p:by x="95000" y="95000"/>
                                    </p:animScale>
                                  </p:childTnLst>
                                </p:cTn>
                              </p:par>
                            </p:childTnLst>
                          </p:cTn>
                        </p:par>
                        <p:par>
                          <p:cTn id="83" fill="hold">
                            <p:stCondLst>
                              <p:cond delay="5000"/>
                            </p:stCondLst>
                            <p:childTnLst>
                              <p:par>
                                <p:cTn id="84" presetID="22" presetClass="entr" presetSubtype="2" fill="hold" nodeType="after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wipe(right)">
                                      <p:cBhvr>
                                        <p:cTn id="86" dur="500"/>
                                        <p:tgtEl>
                                          <p:spTgt spid="12"/>
                                        </p:tgtEl>
                                      </p:cBhvr>
                                    </p:animEffect>
                                  </p:childTnLst>
                                </p:cTn>
                              </p:par>
                            </p:childTnLst>
                          </p:cTn>
                        </p:par>
                        <p:par>
                          <p:cTn id="87" fill="hold">
                            <p:stCondLst>
                              <p:cond delay="5500"/>
                            </p:stCondLst>
                            <p:childTnLst>
                              <p:par>
                                <p:cTn id="88" presetID="22" presetClass="entr" presetSubtype="4" fill="hold" nodeType="afterEffect">
                                  <p:stCondLst>
                                    <p:cond delay="0"/>
                                  </p:stCondLst>
                                  <p:childTnLst>
                                    <p:set>
                                      <p:cBhvr>
                                        <p:cTn id="89" dur="1" fill="hold">
                                          <p:stCondLst>
                                            <p:cond delay="0"/>
                                          </p:stCondLst>
                                        </p:cTn>
                                        <p:tgtEl>
                                          <p:spTgt spid="6"/>
                                        </p:tgtEl>
                                        <p:attrNameLst>
                                          <p:attrName>style.visibility</p:attrName>
                                        </p:attrNameLst>
                                      </p:cBhvr>
                                      <p:to>
                                        <p:strVal val="visible"/>
                                      </p:to>
                                    </p:set>
                                    <p:animEffect transition="in" filter="wipe(down)">
                                      <p:cBhvr>
                                        <p:cTn id="90" dur="500"/>
                                        <p:tgtEl>
                                          <p:spTgt spid="6"/>
                                        </p:tgtEl>
                                      </p:cBhvr>
                                    </p:animEffect>
                                  </p:childTnLst>
                                </p:cTn>
                              </p:par>
                            </p:childTnLst>
                          </p:cTn>
                        </p:par>
                        <p:par>
                          <p:cTn id="91" fill="hold">
                            <p:stCondLst>
                              <p:cond delay="6000"/>
                            </p:stCondLst>
                            <p:childTnLst>
                              <p:par>
                                <p:cTn id="92" presetID="22" presetClass="entr" presetSubtype="8" fill="hold"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ipe(left)">
                                      <p:cBhvr>
                                        <p:cTn id="94" dur="500"/>
                                        <p:tgtEl>
                                          <p:spTgt spid="13"/>
                                        </p:tgtEl>
                                      </p:cBhvr>
                                    </p:animEffect>
                                  </p:childTnLst>
                                </p:cTn>
                              </p:par>
                            </p:childTnLst>
                          </p:cTn>
                        </p:par>
                        <p:par>
                          <p:cTn id="95" fill="hold">
                            <p:stCondLst>
                              <p:cond delay="6500"/>
                            </p:stCondLst>
                            <p:childTnLst>
                              <p:par>
                                <p:cTn id="96" presetID="22" presetClass="entr" presetSubtype="1" fill="hold" nodeType="afterEffect">
                                  <p:stCondLst>
                                    <p:cond delay="0"/>
                                  </p:stCondLst>
                                  <p:childTnLst>
                                    <p:set>
                                      <p:cBhvr>
                                        <p:cTn id="97" dur="1" fill="hold">
                                          <p:stCondLst>
                                            <p:cond delay="0"/>
                                          </p:stCondLst>
                                        </p:cTn>
                                        <p:tgtEl>
                                          <p:spTgt spid="8"/>
                                        </p:tgtEl>
                                        <p:attrNameLst>
                                          <p:attrName>style.visibility</p:attrName>
                                        </p:attrNameLst>
                                      </p:cBhvr>
                                      <p:to>
                                        <p:strVal val="visible"/>
                                      </p:to>
                                    </p:set>
                                    <p:animEffect transition="in" filter="wipe(up)">
                                      <p:cBhvr>
                                        <p:cTn id="98" dur="500"/>
                                        <p:tgtEl>
                                          <p:spTgt spid="8"/>
                                        </p:tgtEl>
                                      </p:cBhvr>
                                    </p:animEffect>
                                  </p:childTnLst>
                                </p:cTn>
                              </p:par>
                            </p:childTnLst>
                          </p:cTn>
                        </p:par>
                        <p:par>
                          <p:cTn id="99" fill="hold">
                            <p:stCondLst>
                              <p:cond delay="7000"/>
                            </p:stCondLst>
                            <p:childTnLst>
                              <p:par>
                                <p:cTn id="100" presetID="22" presetClass="entr" presetSubtype="8" fill="hold" nodeType="afterEffect">
                                  <p:stCondLst>
                                    <p:cond delay="0"/>
                                  </p:stCondLst>
                                  <p:childTnLst>
                                    <p:set>
                                      <p:cBhvr>
                                        <p:cTn id="101" dur="1" fill="hold">
                                          <p:stCondLst>
                                            <p:cond delay="0"/>
                                          </p:stCondLst>
                                        </p:cTn>
                                        <p:tgtEl>
                                          <p:spTgt spid="10"/>
                                        </p:tgtEl>
                                        <p:attrNameLst>
                                          <p:attrName>style.visibility</p:attrName>
                                        </p:attrNameLst>
                                      </p:cBhvr>
                                      <p:to>
                                        <p:strVal val="visible"/>
                                      </p:to>
                                    </p:set>
                                    <p:animEffect transition="in" filter="wipe(left)">
                                      <p:cBhvr>
                                        <p:cTn id="102" dur="500"/>
                                        <p:tgtEl>
                                          <p:spTgt spid="10"/>
                                        </p:tgtEl>
                                      </p:cBhvr>
                                    </p:animEffect>
                                  </p:childTnLst>
                                </p:cTn>
                              </p:par>
                            </p:childTnLst>
                          </p:cTn>
                        </p:par>
                        <p:par>
                          <p:cTn id="103" fill="hold">
                            <p:stCondLst>
                              <p:cond delay="7500"/>
                            </p:stCondLst>
                            <p:childTnLst>
                              <p:par>
                                <p:cTn id="104" presetID="22" presetClass="entr" presetSubtype="1" fill="hold" nodeType="afterEffect">
                                  <p:stCondLst>
                                    <p:cond delay="0"/>
                                  </p:stCondLst>
                                  <p:childTnLst>
                                    <p:set>
                                      <p:cBhvr>
                                        <p:cTn id="105" dur="1" fill="hold">
                                          <p:stCondLst>
                                            <p:cond delay="0"/>
                                          </p:stCondLst>
                                        </p:cTn>
                                        <p:tgtEl>
                                          <p:spTgt spid="9"/>
                                        </p:tgtEl>
                                        <p:attrNameLst>
                                          <p:attrName>style.visibility</p:attrName>
                                        </p:attrNameLst>
                                      </p:cBhvr>
                                      <p:to>
                                        <p:strVal val="visible"/>
                                      </p:to>
                                    </p:set>
                                    <p:animEffect transition="in" filter="wipe(up)">
                                      <p:cBhvr>
                                        <p:cTn id="106" dur="500"/>
                                        <p:tgtEl>
                                          <p:spTgt spid="9"/>
                                        </p:tgtEl>
                                      </p:cBhvr>
                                    </p:animEffect>
                                  </p:childTnLst>
                                </p:cTn>
                              </p:par>
                            </p:childTnLst>
                          </p:cTn>
                        </p:par>
                        <p:par>
                          <p:cTn id="107" fill="hold">
                            <p:stCondLst>
                              <p:cond delay="8000"/>
                            </p:stCondLst>
                            <p:childTnLst>
                              <p:par>
                                <p:cTn id="108" presetID="22" presetClass="entr" presetSubtype="2"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right)">
                                      <p:cBhvr>
                                        <p:cTn id="110" dur="500"/>
                                        <p:tgtEl>
                                          <p:spTgt spid="11"/>
                                        </p:tgtEl>
                                      </p:cBhvr>
                                    </p:animEffect>
                                  </p:childTnLst>
                                </p:cTn>
                              </p:par>
                            </p:childTnLst>
                          </p:cTn>
                        </p:par>
                        <p:par>
                          <p:cTn id="111" fill="hold">
                            <p:stCondLst>
                              <p:cond delay="8500"/>
                            </p:stCondLst>
                            <p:childTnLst>
                              <p:par>
                                <p:cTn id="112" presetID="22" presetClass="entr" presetSubtype="4" fill="hold" nodeType="afterEffect">
                                  <p:stCondLst>
                                    <p:cond delay="0"/>
                                  </p:stCondLst>
                                  <p:childTnLst>
                                    <p:set>
                                      <p:cBhvr>
                                        <p:cTn id="113" dur="1" fill="hold">
                                          <p:stCondLst>
                                            <p:cond delay="0"/>
                                          </p:stCondLst>
                                        </p:cTn>
                                        <p:tgtEl>
                                          <p:spTgt spid="7"/>
                                        </p:tgtEl>
                                        <p:attrNameLst>
                                          <p:attrName>style.visibility</p:attrName>
                                        </p:attrNameLst>
                                      </p:cBhvr>
                                      <p:to>
                                        <p:strVal val="visible"/>
                                      </p:to>
                                    </p:set>
                                    <p:animEffect transition="in" filter="wipe(down)">
                                      <p:cBhvr>
                                        <p:cTn id="1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858750" cy="7232650"/>
          </a:xfrm>
          <a:prstGeom prst="rect">
            <a:avLst/>
          </a:prstGeom>
          <a:blipFill dpi="0" rotWithShape="1">
            <a:blip r:embed="rId1" cstate="email">
              <a:extLst>
                <a:ext uri="{BEBA8EAE-BF5A-486C-A8C5-ECC9F3942E4B}">
                  <a14:imgProps xmlns:a14="http://schemas.microsoft.com/office/drawing/2010/main">
                    <a14:imgLayer r:embed="rId2">
                      <a14:imgEffect>
                        <a14:brightnessContrast contrast="20000"/>
                      </a14:imgEffect>
                      <a14:imgEffect>
                        <a14:sharpenSoften amount="25000"/>
                      </a14:imgEffect>
                    </a14:imgLayer>
                  </a14:imgProps>
                </a:ext>
              </a:extLst>
            </a:blip>
            <a:srcRect/>
            <a:stretch>
              <a:fillRect t="-17701" b="680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259"/>
          <p:cNvSpPr>
            <a:spLocks noChangeArrowheads="1"/>
          </p:cNvSpPr>
          <p:nvPr/>
        </p:nvSpPr>
        <p:spPr bwMode="auto">
          <a:xfrm>
            <a:off x="1638300" y="4645967"/>
            <a:ext cx="9582150" cy="1107996"/>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7200" b="1" smtClean="0">
                <a:cs typeface="Arial" panose="020B0604020202020204" pitchFamily="34" charset="0"/>
              </a:rPr>
              <a:t>感谢聆听，批评指导</a:t>
            </a:r>
            <a:endParaRPr lang="zh-CN" altLang="en-US" sz="7200" b="1" dirty="0">
              <a:cs typeface="Arial" panose="020B0604020202020204" pitchFamily="34" charset="0"/>
            </a:endParaRPr>
          </a:p>
        </p:txBody>
      </p:sp>
      <p:sp>
        <p:nvSpPr>
          <p:cNvPr id="8" name="矩形 259"/>
          <p:cNvSpPr>
            <a:spLocks noChangeArrowheads="1"/>
          </p:cNvSpPr>
          <p:nvPr/>
        </p:nvSpPr>
        <p:spPr bwMode="auto">
          <a:xfrm>
            <a:off x="2071312" y="5848573"/>
            <a:ext cx="8716126" cy="307777"/>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2000" smtClean="0">
                <a:cs typeface="Arial" panose="020B0604020202020204" pitchFamily="34" charset="0"/>
              </a:rPr>
              <a:t>BUILDING MATERIALS CONSTRUCTION DECORATION PPT</a:t>
            </a:r>
            <a:endParaRPr lang="zh-CN" altLang="en-US" sz="2000" dirty="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750" advTm="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7"/>
                                        </p:tgtEl>
                                        <p:attrNameLst>
                                          <p:attrName>ppt_y</p:attrName>
                                        </p:attrNameLst>
                                      </p:cBhvr>
                                      <p:tavLst>
                                        <p:tav tm="0">
                                          <p:val>
                                            <p:strVal val="#ppt_y"/>
                                          </p:val>
                                        </p:tav>
                                        <p:tav tm="100000">
                                          <p:val>
                                            <p:strVal val="#ppt_y"/>
                                          </p:val>
                                        </p:tav>
                                      </p:tavLst>
                                    </p:anim>
                                    <p:anim calcmode="lin" valueType="num">
                                      <p:cBhvr>
                                        <p:cTn id="1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7"/>
                                        </p:tgtEl>
                                      </p:cBhvr>
                                    </p:animEffect>
                                  </p:childTnLst>
                                </p:cTn>
                              </p:par>
                            </p:childTnLst>
                          </p:cTn>
                        </p:par>
                        <p:par>
                          <p:cTn id="18" fill="hold">
                            <p:stCondLst>
                              <p:cond delay="1899"/>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7"/>
                                        </p:tgtEl>
                                      </p:cBhvr>
                                    </p:animEffect>
                                    <p:animScale>
                                      <p:cBhvr>
                                        <p:cTn id="21" dur="250" autoRev="1" fill="hold"/>
                                        <p:tgtEl>
                                          <p:spTgt spid="7"/>
                                        </p:tgtEl>
                                      </p:cBhvr>
                                      <p:by x="105000" y="105000"/>
                                    </p:animScale>
                                  </p:childTnLst>
                                </p:cTn>
                              </p:par>
                            </p:childTnLst>
                          </p:cTn>
                        </p:par>
                        <p:par>
                          <p:cTn id="22" fill="hold">
                            <p:stCondLst>
                              <p:cond delay="24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8"/>
                                        </p:tgtEl>
                                        <p:attrNameLst>
                                          <p:attrName>ppt_y</p:attrName>
                                        </p:attrNameLst>
                                      </p:cBhvr>
                                      <p:tavLst>
                                        <p:tav tm="0">
                                          <p:val>
                                            <p:strVal val="#ppt_y"/>
                                          </p:val>
                                        </p:tav>
                                        <p:tav tm="100000">
                                          <p:val>
                                            <p:strVal val="#ppt_y"/>
                                          </p:val>
                                        </p:tav>
                                      </p:tavLst>
                                    </p:anim>
                                    <p:anim calcmode="lin" valueType="num">
                                      <p:cBhvr>
                                        <p:cTn id="2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8"/>
                                        </p:tgtEl>
                                      </p:cBhvr>
                                    </p:animEffect>
                                  </p:childTnLst>
                                </p:cTn>
                              </p:par>
                            </p:childTnLst>
                          </p:cTn>
                        </p:par>
                        <p:par>
                          <p:cTn id="30" fill="hold">
                            <p:stCondLst>
                              <p:cond delay="5150"/>
                            </p:stCondLst>
                            <p:childTnLst>
                              <p:par>
                                <p:cTn id="31" presetID="26" presetClass="emph" presetSubtype="0" fill="hold" grpId="1" nodeType="afterEffect">
                                  <p:stCondLst>
                                    <p:cond delay="0"/>
                                  </p:stCondLst>
                                  <p:iterate type="lt">
                                    <p:tmPct val="0"/>
                                  </p:iterate>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7" grpId="1"/>
      <p:bldP spid="8" grpId="0"/>
      <p:bldP spid="8"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0398" y="-38172"/>
            <a:ext cx="12847999" cy="7270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75"/>
          </a:p>
        </p:txBody>
      </p:sp>
      <p:sp>
        <p:nvSpPr>
          <p:cNvPr id="7" name="矩形 6"/>
          <p:cNvSpPr/>
          <p:nvPr/>
        </p:nvSpPr>
        <p:spPr>
          <a:xfrm>
            <a:off x="1022" y="2728317"/>
            <a:ext cx="12857375" cy="13052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95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92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92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92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93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92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92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5108077" y="1476666"/>
            <a:ext cx="2641926" cy="803628"/>
          </a:xfrm>
          <a:prstGeom prst="rect">
            <a:avLst/>
          </a:prstGeom>
        </p:spPr>
      </p:pic>
      <p:sp>
        <p:nvSpPr>
          <p:cNvPr id="5" name="文本框 4"/>
          <p:cNvSpPr txBox="1"/>
          <p:nvPr/>
        </p:nvSpPr>
        <p:spPr>
          <a:xfrm>
            <a:off x="4430351" y="4360350"/>
            <a:ext cx="4008094" cy="1130935"/>
          </a:xfrm>
          <a:prstGeom prst="rect">
            <a:avLst/>
          </a:prstGeom>
          <a:noFill/>
        </p:spPr>
        <p:txBody>
          <a:bodyPr wrap="square" rtlCol="0">
            <a:spAutoFit/>
          </a:bodyPr>
          <a:p>
            <a:pPr algn="ctr"/>
            <a:r>
              <a:rPr lang="en-US" altLang="zh-CN" sz="337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37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37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37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37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4110" y="2984274"/>
            <a:ext cx="4273365" cy="1264102"/>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724" tIns="36362" rIns="72724" bIns="36362" rtlCol="0" anchor="ctr"/>
          <a:lstStyle/>
          <a:p>
            <a:pPr algn="ctr"/>
            <a:endParaRPr lang="zh-CN" altLang="en-US" sz="1510">
              <a:latin typeface="Arial" panose="020B0604020202020204" pitchFamily="34" charset="0"/>
              <a:ea typeface="微软雅黑" panose="020B0503020204020204" pitchFamily="34" charset="-122"/>
              <a:sym typeface="Arial" panose="020B0604020202020204" pitchFamily="34" charset="0"/>
            </a:endParaRPr>
          </a:p>
        </p:txBody>
      </p:sp>
      <p:sp>
        <p:nvSpPr>
          <p:cNvPr id="2" name="圆角矩形 1"/>
          <p:cNvSpPr/>
          <p:nvPr/>
        </p:nvSpPr>
        <p:spPr>
          <a:xfrm>
            <a:off x="4269254" y="2984274"/>
            <a:ext cx="8589144" cy="126410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724" tIns="36362" rIns="72724" bIns="36362" rtlCol="0" anchor="ctr"/>
          <a:lstStyle/>
          <a:p>
            <a:pPr algn="ctr"/>
            <a:endParaRPr lang="zh-CN" altLang="en-US" sz="1510">
              <a:latin typeface="Arial" panose="020B0604020202020204" pitchFamily="34" charset="0"/>
              <a:ea typeface="微软雅黑" panose="020B0503020204020204" pitchFamily="34" charset="-122"/>
              <a:sym typeface="Arial" panose="020B0604020202020204" pitchFamily="34" charset="0"/>
            </a:endParaRPr>
          </a:p>
        </p:txBody>
      </p:sp>
      <p:sp>
        <p:nvSpPr>
          <p:cNvPr id="3" name="椭圆 2"/>
          <p:cNvSpPr/>
          <p:nvPr/>
        </p:nvSpPr>
        <p:spPr>
          <a:xfrm>
            <a:off x="3121661" y="3145878"/>
            <a:ext cx="940898" cy="9408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440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4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MH_Entry_1"/>
          <p:cNvSpPr/>
          <p:nvPr>
            <p:custDataLst>
              <p:tags r:id="rId1"/>
            </p:custDataLst>
          </p:nvPr>
        </p:nvSpPr>
        <p:spPr>
          <a:xfrm>
            <a:off x="6501071" y="3062455"/>
            <a:ext cx="4125511" cy="110773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480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48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2400">
                <a:solidFill>
                  <a:schemeClr val="bg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2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750" advTm="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3"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1"/>
          <p:cNvSpPr/>
          <p:nvPr/>
        </p:nvSpPr>
        <p:spPr>
          <a:xfrm rot="1891259">
            <a:off x="8857492" y="1629269"/>
            <a:ext cx="2686190" cy="3139438"/>
          </a:xfrm>
          <a:custGeom>
            <a:avLst/>
            <a:gdLst>
              <a:gd name="connsiteX0" fmla="*/ 0 w 2801257"/>
              <a:gd name="connsiteY0" fmla="*/ 0 h 3802743"/>
              <a:gd name="connsiteX1" fmla="*/ 2801257 w 2801257"/>
              <a:gd name="connsiteY1" fmla="*/ 0 h 3802743"/>
              <a:gd name="connsiteX2" fmla="*/ 2801257 w 2801257"/>
              <a:gd name="connsiteY2" fmla="*/ 3802743 h 3802743"/>
              <a:gd name="connsiteX3" fmla="*/ 0 w 2801257"/>
              <a:gd name="connsiteY3" fmla="*/ 3802743 h 3802743"/>
              <a:gd name="connsiteX4" fmla="*/ 0 w 2801257"/>
              <a:gd name="connsiteY4" fmla="*/ 0 h 3802743"/>
              <a:gd name="connsiteX0-1" fmla="*/ 424422 w 2801257"/>
              <a:gd name="connsiteY0-2" fmla="*/ 313631 h 3802743"/>
              <a:gd name="connsiteX1-3" fmla="*/ 2801257 w 2801257"/>
              <a:gd name="connsiteY1-4" fmla="*/ 0 h 3802743"/>
              <a:gd name="connsiteX2-5" fmla="*/ 2801257 w 2801257"/>
              <a:gd name="connsiteY2-6" fmla="*/ 3802743 h 3802743"/>
              <a:gd name="connsiteX3-7" fmla="*/ 0 w 2801257"/>
              <a:gd name="connsiteY3-8" fmla="*/ 3802743 h 3802743"/>
              <a:gd name="connsiteX4-9" fmla="*/ 424422 w 2801257"/>
              <a:gd name="connsiteY4-10" fmla="*/ 313631 h 3802743"/>
              <a:gd name="connsiteX0-11" fmla="*/ 424422 w 3256770"/>
              <a:gd name="connsiteY0-12" fmla="*/ 313631 h 3806294"/>
              <a:gd name="connsiteX1-13" fmla="*/ 2801257 w 3256770"/>
              <a:gd name="connsiteY1-14" fmla="*/ 0 h 3806294"/>
              <a:gd name="connsiteX2-15" fmla="*/ 3256770 w 3256770"/>
              <a:gd name="connsiteY2-16" fmla="*/ 3806294 h 3806294"/>
              <a:gd name="connsiteX3-17" fmla="*/ 0 w 3256770"/>
              <a:gd name="connsiteY3-18" fmla="*/ 3802743 h 3806294"/>
              <a:gd name="connsiteX4-19" fmla="*/ 424422 w 3256770"/>
              <a:gd name="connsiteY4-20" fmla="*/ 313631 h 38062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256770" h="3806294">
                <a:moveTo>
                  <a:pt x="424422" y="313631"/>
                </a:moveTo>
                <a:lnTo>
                  <a:pt x="2801257" y="0"/>
                </a:lnTo>
                <a:lnTo>
                  <a:pt x="3256770" y="3806294"/>
                </a:lnTo>
                <a:lnTo>
                  <a:pt x="0" y="3802743"/>
                </a:lnTo>
                <a:lnTo>
                  <a:pt x="424422" y="313631"/>
                </a:lnTo>
                <a:close/>
              </a:path>
            </a:pathLst>
          </a:custGeom>
          <a:solidFill>
            <a:schemeClr val="accent1"/>
          </a:solidFill>
          <a:ln w="12700" cap="flat" cmpd="sng" algn="ctr">
            <a:noFill/>
            <a:prstDash val="solid"/>
            <a:miter lim="800000"/>
          </a:ln>
          <a:effectLst/>
        </p:spPr>
        <p:txBody>
          <a:bodyPr rtlCol="0" anchor="ctr"/>
          <a:lstStyle/>
          <a:p>
            <a:pPr algn="ctr" defTabSz="1285875">
              <a:lnSpc>
                <a:spcPct val="150000"/>
              </a:lnSpc>
              <a:defRPr/>
            </a:pPr>
            <a:endParaRPr lang="zh-CN" altLang="en-US" sz="2530" kern="0">
              <a:solidFill>
                <a:sysClr val="window" lastClr="FFFFFF"/>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36" name="矩形 35"/>
          <p:cNvSpPr/>
          <p:nvPr/>
        </p:nvSpPr>
        <p:spPr>
          <a:xfrm>
            <a:off x="8730251" y="1654310"/>
            <a:ext cx="2496055" cy="3243377"/>
          </a:xfrm>
          <a:prstGeom prst="rect">
            <a:avLst/>
          </a:prstGeom>
          <a:solidFill>
            <a:schemeClr val="accent2"/>
          </a:solidFill>
          <a:ln w="12700" cap="flat" cmpd="sng" algn="ctr">
            <a:noFill/>
            <a:prstDash val="solid"/>
            <a:miter lim="800000"/>
          </a:ln>
          <a:effectLst/>
        </p:spPr>
        <p:txBody>
          <a:bodyPr rtlCol="0" anchor="ctr"/>
          <a:lstStyle/>
          <a:p>
            <a:pPr algn="ctr" defTabSz="1285875">
              <a:lnSpc>
                <a:spcPct val="150000"/>
              </a:lnSpc>
              <a:defRPr/>
            </a:pPr>
            <a:endParaRPr lang="zh-CN" altLang="en-US" sz="2530" kern="0">
              <a:solidFill>
                <a:sysClr val="window" lastClr="FFFFFF"/>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20" name="矩形 19"/>
          <p:cNvSpPr/>
          <p:nvPr/>
        </p:nvSpPr>
        <p:spPr>
          <a:xfrm>
            <a:off x="8730251" y="1622368"/>
            <a:ext cx="2502596" cy="2588885"/>
          </a:xfrm>
          <a:prstGeom prst="rect">
            <a:avLst/>
          </a:prstGeom>
          <a:blipFill dpi="0" rotWithShape="1">
            <a:blip r:embed="rId1"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方正正粗黑简体" panose="02000000000000000000" pitchFamily="2" charset="-122"/>
              <a:sym typeface="Arial" panose="020B0604020202020204" pitchFamily="34" charset="0"/>
            </a:endParaRPr>
          </a:p>
        </p:txBody>
      </p:sp>
      <p:sp>
        <p:nvSpPr>
          <p:cNvPr id="33" name="矩形 1"/>
          <p:cNvSpPr/>
          <p:nvPr/>
        </p:nvSpPr>
        <p:spPr>
          <a:xfrm rot="765310">
            <a:off x="4827441" y="1464499"/>
            <a:ext cx="2968153" cy="3468978"/>
          </a:xfrm>
          <a:custGeom>
            <a:avLst/>
            <a:gdLst>
              <a:gd name="connsiteX0" fmla="*/ 0 w 2801257"/>
              <a:gd name="connsiteY0" fmla="*/ 0 h 3802743"/>
              <a:gd name="connsiteX1" fmla="*/ 2801257 w 2801257"/>
              <a:gd name="connsiteY1" fmla="*/ 0 h 3802743"/>
              <a:gd name="connsiteX2" fmla="*/ 2801257 w 2801257"/>
              <a:gd name="connsiteY2" fmla="*/ 3802743 h 3802743"/>
              <a:gd name="connsiteX3" fmla="*/ 0 w 2801257"/>
              <a:gd name="connsiteY3" fmla="*/ 3802743 h 3802743"/>
              <a:gd name="connsiteX4" fmla="*/ 0 w 2801257"/>
              <a:gd name="connsiteY4" fmla="*/ 0 h 3802743"/>
              <a:gd name="connsiteX0-1" fmla="*/ 424422 w 2801257"/>
              <a:gd name="connsiteY0-2" fmla="*/ 313631 h 3802743"/>
              <a:gd name="connsiteX1-3" fmla="*/ 2801257 w 2801257"/>
              <a:gd name="connsiteY1-4" fmla="*/ 0 h 3802743"/>
              <a:gd name="connsiteX2-5" fmla="*/ 2801257 w 2801257"/>
              <a:gd name="connsiteY2-6" fmla="*/ 3802743 h 3802743"/>
              <a:gd name="connsiteX3-7" fmla="*/ 0 w 2801257"/>
              <a:gd name="connsiteY3-8" fmla="*/ 3802743 h 3802743"/>
              <a:gd name="connsiteX4-9" fmla="*/ 424422 w 2801257"/>
              <a:gd name="connsiteY4-10" fmla="*/ 313631 h 3802743"/>
              <a:gd name="connsiteX0-11" fmla="*/ 424422 w 3256770"/>
              <a:gd name="connsiteY0-12" fmla="*/ 313631 h 3806294"/>
              <a:gd name="connsiteX1-13" fmla="*/ 2801257 w 3256770"/>
              <a:gd name="connsiteY1-14" fmla="*/ 0 h 3806294"/>
              <a:gd name="connsiteX2-15" fmla="*/ 3256770 w 3256770"/>
              <a:gd name="connsiteY2-16" fmla="*/ 3806294 h 3806294"/>
              <a:gd name="connsiteX3-17" fmla="*/ 0 w 3256770"/>
              <a:gd name="connsiteY3-18" fmla="*/ 3802743 h 3806294"/>
              <a:gd name="connsiteX4-19" fmla="*/ 424422 w 3256770"/>
              <a:gd name="connsiteY4-20" fmla="*/ 313631 h 38062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256770" h="3806294">
                <a:moveTo>
                  <a:pt x="424422" y="313631"/>
                </a:moveTo>
                <a:lnTo>
                  <a:pt x="2801257" y="0"/>
                </a:lnTo>
                <a:lnTo>
                  <a:pt x="3256770" y="3806294"/>
                </a:lnTo>
                <a:lnTo>
                  <a:pt x="0" y="3802743"/>
                </a:lnTo>
                <a:lnTo>
                  <a:pt x="424422" y="313631"/>
                </a:lnTo>
                <a:close/>
              </a:path>
            </a:pathLst>
          </a:custGeom>
          <a:solidFill>
            <a:schemeClr val="accent3"/>
          </a:solidFill>
          <a:ln w="12700" cap="flat" cmpd="sng" algn="ctr">
            <a:noFill/>
            <a:prstDash val="solid"/>
            <a:miter lim="800000"/>
          </a:ln>
          <a:effectLst/>
        </p:spPr>
        <p:txBody>
          <a:bodyPr rtlCol="0" anchor="ctr"/>
          <a:lstStyle/>
          <a:p>
            <a:pPr algn="ctr" defTabSz="1285875">
              <a:lnSpc>
                <a:spcPct val="150000"/>
              </a:lnSpc>
              <a:defRPr/>
            </a:pPr>
            <a:endParaRPr lang="zh-CN" altLang="en-US" sz="2530" kern="0">
              <a:solidFill>
                <a:sysClr val="window" lastClr="FFFFFF"/>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34" name="矩形 33"/>
          <p:cNvSpPr/>
          <p:nvPr/>
        </p:nvSpPr>
        <p:spPr>
          <a:xfrm>
            <a:off x="5102279" y="1637247"/>
            <a:ext cx="2496055" cy="3243377"/>
          </a:xfrm>
          <a:prstGeom prst="rect">
            <a:avLst/>
          </a:prstGeom>
          <a:solidFill>
            <a:schemeClr val="accent4"/>
          </a:solidFill>
          <a:ln w="12700" cap="flat" cmpd="sng" algn="ctr">
            <a:noFill/>
            <a:prstDash val="solid"/>
            <a:miter lim="800000"/>
          </a:ln>
          <a:effectLst/>
        </p:spPr>
        <p:txBody>
          <a:bodyPr rtlCol="0" anchor="ctr"/>
          <a:lstStyle/>
          <a:p>
            <a:pPr algn="ctr" defTabSz="1285875">
              <a:lnSpc>
                <a:spcPct val="150000"/>
              </a:lnSpc>
              <a:defRPr/>
            </a:pPr>
            <a:endParaRPr lang="zh-CN" altLang="en-US" sz="2530" kern="0">
              <a:solidFill>
                <a:sysClr val="window" lastClr="FFFFFF"/>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19" name="矩形 18"/>
          <p:cNvSpPr/>
          <p:nvPr/>
        </p:nvSpPr>
        <p:spPr>
          <a:xfrm>
            <a:off x="5102278" y="1622368"/>
            <a:ext cx="2496055" cy="2620828"/>
          </a:xfrm>
          <a:prstGeom prst="rect">
            <a:avLst/>
          </a:prstGeom>
          <a:blipFill dpi="0" rotWithShape="1">
            <a:blip r:embed="rId2"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方正正粗黑简体" panose="02000000000000000000" pitchFamily="2" charset="-122"/>
              <a:sym typeface="Arial" panose="020B0604020202020204" pitchFamily="34" charset="0"/>
            </a:endParaRPr>
          </a:p>
        </p:txBody>
      </p:sp>
      <p:sp>
        <p:nvSpPr>
          <p:cNvPr id="31" name="矩形 1"/>
          <p:cNvSpPr/>
          <p:nvPr/>
        </p:nvSpPr>
        <p:spPr>
          <a:xfrm rot="1321971">
            <a:off x="1573547" y="1629269"/>
            <a:ext cx="2686190" cy="3139438"/>
          </a:xfrm>
          <a:custGeom>
            <a:avLst/>
            <a:gdLst>
              <a:gd name="connsiteX0" fmla="*/ 0 w 2801257"/>
              <a:gd name="connsiteY0" fmla="*/ 0 h 3802743"/>
              <a:gd name="connsiteX1" fmla="*/ 2801257 w 2801257"/>
              <a:gd name="connsiteY1" fmla="*/ 0 h 3802743"/>
              <a:gd name="connsiteX2" fmla="*/ 2801257 w 2801257"/>
              <a:gd name="connsiteY2" fmla="*/ 3802743 h 3802743"/>
              <a:gd name="connsiteX3" fmla="*/ 0 w 2801257"/>
              <a:gd name="connsiteY3" fmla="*/ 3802743 h 3802743"/>
              <a:gd name="connsiteX4" fmla="*/ 0 w 2801257"/>
              <a:gd name="connsiteY4" fmla="*/ 0 h 3802743"/>
              <a:gd name="connsiteX0-1" fmla="*/ 424422 w 2801257"/>
              <a:gd name="connsiteY0-2" fmla="*/ 313631 h 3802743"/>
              <a:gd name="connsiteX1-3" fmla="*/ 2801257 w 2801257"/>
              <a:gd name="connsiteY1-4" fmla="*/ 0 h 3802743"/>
              <a:gd name="connsiteX2-5" fmla="*/ 2801257 w 2801257"/>
              <a:gd name="connsiteY2-6" fmla="*/ 3802743 h 3802743"/>
              <a:gd name="connsiteX3-7" fmla="*/ 0 w 2801257"/>
              <a:gd name="connsiteY3-8" fmla="*/ 3802743 h 3802743"/>
              <a:gd name="connsiteX4-9" fmla="*/ 424422 w 2801257"/>
              <a:gd name="connsiteY4-10" fmla="*/ 313631 h 3802743"/>
              <a:gd name="connsiteX0-11" fmla="*/ 424422 w 3256770"/>
              <a:gd name="connsiteY0-12" fmla="*/ 313631 h 3806294"/>
              <a:gd name="connsiteX1-13" fmla="*/ 2801257 w 3256770"/>
              <a:gd name="connsiteY1-14" fmla="*/ 0 h 3806294"/>
              <a:gd name="connsiteX2-15" fmla="*/ 3256770 w 3256770"/>
              <a:gd name="connsiteY2-16" fmla="*/ 3806294 h 3806294"/>
              <a:gd name="connsiteX3-17" fmla="*/ 0 w 3256770"/>
              <a:gd name="connsiteY3-18" fmla="*/ 3802743 h 3806294"/>
              <a:gd name="connsiteX4-19" fmla="*/ 424422 w 3256770"/>
              <a:gd name="connsiteY4-20" fmla="*/ 313631 h 38062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256770" h="3806294">
                <a:moveTo>
                  <a:pt x="424422" y="313631"/>
                </a:moveTo>
                <a:lnTo>
                  <a:pt x="2801257" y="0"/>
                </a:lnTo>
                <a:lnTo>
                  <a:pt x="3256770" y="3806294"/>
                </a:lnTo>
                <a:lnTo>
                  <a:pt x="0" y="3802743"/>
                </a:lnTo>
                <a:lnTo>
                  <a:pt x="424422" y="313631"/>
                </a:lnTo>
                <a:close/>
              </a:path>
            </a:pathLst>
          </a:custGeom>
          <a:solidFill>
            <a:schemeClr val="accent1"/>
          </a:solidFill>
          <a:ln w="12700" cap="flat" cmpd="sng" algn="ctr">
            <a:noFill/>
            <a:prstDash val="solid"/>
            <a:miter lim="800000"/>
          </a:ln>
          <a:effectLst/>
        </p:spPr>
        <p:txBody>
          <a:bodyPr rtlCol="0" anchor="ctr"/>
          <a:lstStyle/>
          <a:p>
            <a:pPr algn="ctr" defTabSz="1285875">
              <a:lnSpc>
                <a:spcPct val="150000"/>
              </a:lnSpc>
              <a:defRPr/>
            </a:pPr>
            <a:endParaRPr lang="zh-CN" altLang="en-US" sz="2530" kern="0">
              <a:solidFill>
                <a:sysClr val="window" lastClr="FFFFFF"/>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32" name="矩形 31"/>
          <p:cNvSpPr/>
          <p:nvPr/>
        </p:nvSpPr>
        <p:spPr>
          <a:xfrm>
            <a:off x="1434542" y="1637247"/>
            <a:ext cx="2496055" cy="3243377"/>
          </a:xfrm>
          <a:prstGeom prst="rect">
            <a:avLst/>
          </a:prstGeom>
          <a:solidFill>
            <a:schemeClr val="accent2"/>
          </a:solidFill>
          <a:ln w="12700" cap="flat" cmpd="sng" algn="ctr">
            <a:noFill/>
            <a:prstDash val="solid"/>
            <a:miter lim="800000"/>
          </a:ln>
          <a:effectLst/>
        </p:spPr>
        <p:txBody>
          <a:bodyPr rtlCol="0" anchor="ctr"/>
          <a:lstStyle/>
          <a:p>
            <a:pPr algn="ctr" defTabSz="1285875">
              <a:lnSpc>
                <a:spcPct val="150000"/>
              </a:lnSpc>
              <a:defRPr/>
            </a:pPr>
            <a:endParaRPr lang="zh-CN" altLang="en-US" sz="2530" kern="0">
              <a:solidFill>
                <a:sysClr val="window" lastClr="FFFFFF"/>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41" name="矩形 40"/>
          <p:cNvSpPr/>
          <p:nvPr/>
        </p:nvSpPr>
        <p:spPr>
          <a:xfrm>
            <a:off x="1944460" y="4424018"/>
            <a:ext cx="1436291" cy="338554"/>
          </a:xfrm>
          <a:prstGeom prst="rect">
            <a:avLst/>
          </a:prstGeom>
        </p:spPr>
        <p:txBody>
          <a:bodyPr wrap="none" lIns="0" tIns="0" rIns="0" bIns="0">
            <a:spAutoFit/>
          </a:bodyPr>
          <a:lstStyle/>
          <a:p>
            <a:pPr algn="just" eaLnBrk="1" hangingPunct="1">
              <a:lnSpc>
                <a:spcPct val="150000"/>
              </a:lnSpc>
              <a:spcBef>
                <a:spcPts val="0"/>
              </a:spcBef>
              <a:spcAft>
                <a:spcPts val="0"/>
              </a:spcAft>
            </a:pPr>
            <a:r>
              <a:rPr lang="zh-CN" altLang="en-US" sz="1600" dirty="0">
                <a:solidFill>
                  <a:schemeClr val="bg1"/>
                </a:solidFill>
                <a:latin typeface="Arial" panose="020B0604020202020204" pitchFamily="34" charset="0"/>
                <a:ea typeface="方正正粗黑简体" panose="02000000000000000000" pitchFamily="2" charset="-122"/>
                <a:sym typeface="Arial" panose="020B0604020202020204" pitchFamily="34" charset="0"/>
              </a:rPr>
              <a:t>请替换文字内容</a:t>
            </a:r>
            <a:endParaRPr lang="zh-CN" altLang="en-US" sz="1600" dirty="0">
              <a:solidFill>
                <a:schemeClr val="bg1"/>
              </a:solidFill>
              <a:latin typeface="Arial" panose="020B0604020202020204" pitchFamily="34" charset="0"/>
              <a:ea typeface="方正正粗黑简体" panose="02000000000000000000" pitchFamily="2" charset="-122"/>
              <a:sym typeface="Arial" panose="020B0604020202020204" pitchFamily="34" charset="0"/>
            </a:endParaRPr>
          </a:p>
        </p:txBody>
      </p:sp>
      <p:grpSp>
        <p:nvGrpSpPr>
          <p:cNvPr id="16" name="组合 19"/>
          <p:cNvGrpSpPr/>
          <p:nvPr/>
        </p:nvGrpSpPr>
        <p:grpSpPr bwMode="auto">
          <a:xfrm>
            <a:off x="812800" y="5600646"/>
            <a:ext cx="11233151" cy="929891"/>
            <a:chOff x="928457" y="2733245"/>
            <a:chExt cx="9653427" cy="661181"/>
          </a:xfrm>
        </p:grpSpPr>
        <p:sp>
          <p:nvSpPr>
            <p:cNvPr id="17" name="Text Box 11"/>
            <p:cNvSpPr txBox="1">
              <a:spLocks noChangeArrowheads="1"/>
            </p:cNvSpPr>
            <p:nvPr/>
          </p:nvSpPr>
          <p:spPr bwMode="auto">
            <a:xfrm>
              <a:off x="928457" y="2733245"/>
              <a:ext cx="1878675" cy="175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spcBef>
                  <a:spcPts val="0"/>
                </a:spcBef>
                <a:spcAft>
                  <a:spcPts val="0"/>
                </a:spcAft>
              </a:pPr>
              <a:r>
                <a:rPr lang="zh-CN" altLang="en-US" sz="1600" dirty="0" smtClean="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请替换文字内容</a:t>
              </a:r>
              <a:endParaRPr lang="zh-CN" altLang="en-US" sz="1600"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18" name="矩形 18"/>
            <p:cNvSpPr>
              <a:spLocks noChangeArrowheads="1"/>
            </p:cNvSpPr>
            <p:nvPr/>
          </p:nvSpPr>
          <p:spPr bwMode="auto">
            <a:xfrm>
              <a:off x="928457" y="3000516"/>
              <a:ext cx="9653427" cy="39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50000"/>
                </a:lnSpc>
                <a:spcBef>
                  <a:spcPts val="0"/>
                </a:spcBef>
                <a:spcAft>
                  <a:spcPts val="0"/>
                </a:spcAft>
              </a:pPr>
              <a:r>
                <a:rPr lang="zh-CN" altLang="en-US" sz="800"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修改文字内容，也可以直接复制你的内容到此</a:t>
              </a:r>
              <a:r>
                <a:rPr lang="zh-CN" altLang="en-US" sz="800" dirty="0" smtClean="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a:t>
              </a:r>
              <a:endParaRPr lang="en-US" altLang="zh-CN" sz="800"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endParaRPr>
            </a:p>
          </p:txBody>
        </p:sp>
      </p:grpSp>
      <p:sp>
        <p:nvSpPr>
          <p:cNvPr id="2" name="矩形 1"/>
          <p:cNvSpPr/>
          <p:nvPr/>
        </p:nvSpPr>
        <p:spPr>
          <a:xfrm>
            <a:off x="1427613" y="1622368"/>
            <a:ext cx="2502984" cy="2620828"/>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方正正粗黑简体" panose="02000000000000000000" pitchFamily="2" charset="-122"/>
              <a:sym typeface="Arial" panose="020B0604020202020204" pitchFamily="34" charset="0"/>
            </a:endParaRPr>
          </a:p>
        </p:txBody>
      </p:sp>
      <p:sp>
        <p:nvSpPr>
          <p:cNvPr id="21" name="矩形 20"/>
          <p:cNvSpPr/>
          <p:nvPr/>
        </p:nvSpPr>
        <p:spPr>
          <a:xfrm>
            <a:off x="5631878" y="4424018"/>
            <a:ext cx="1436291" cy="338554"/>
          </a:xfrm>
          <a:prstGeom prst="rect">
            <a:avLst/>
          </a:prstGeom>
        </p:spPr>
        <p:txBody>
          <a:bodyPr wrap="none" lIns="0" tIns="0" rIns="0" bIns="0">
            <a:spAutoFit/>
          </a:bodyPr>
          <a:lstStyle/>
          <a:p>
            <a:pPr algn="just" eaLnBrk="1" hangingPunct="1">
              <a:lnSpc>
                <a:spcPct val="150000"/>
              </a:lnSpc>
              <a:spcBef>
                <a:spcPts val="0"/>
              </a:spcBef>
              <a:spcAft>
                <a:spcPts val="0"/>
              </a:spcAft>
            </a:pPr>
            <a:r>
              <a:rPr lang="zh-CN" altLang="en-US" sz="1600" dirty="0">
                <a:solidFill>
                  <a:schemeClr val="bg1"/>
                </a:solidFill>
                <a:latin typeface="Arial" panose="020B0604020202020204" pitchFamily="34" charset="0"/>
                <a:ea typeface="方正正粗黑简体" panose="02000000000000000000" pitchFamily="2" charset="-122"/>
                <a:sym typeface="Arial" panose="020B0604020202020204" pitchFamily="34" charset="0"/>
              </a:rPr>
              <a:t>请替换文字内容</a:t>
            </a:r>
            <a:endParaRPr lang="zh-CN" altLang="en-US" sz="1600" dirty="0">
              <a:solidFill>
                <a:schemeClr val="bg1"/>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24" name="矩形 23"/>
          <p:cNvSpPr/>
          <p:nvPr/>
        </p:nvSpPr>
        <p:spPr>
          <a:xfrm>
            <a:off x="9219904" y="4424018"/>
            <a:ext cx="1436291" cy="338554"/>
          </a:xfrm>
          <a:prstGeom prst="rect">
            <a:avLst/>
          </a:prstGeom>
        </p:spPr>
        <p:txBody>
          <a:bodyPr wrap="none" lIns="0" tIns="0" rIns="0" bIns="0">
            <a:spAutoFit/>
          </a:bodyPr>
          <a:lstStyle/>
          <a:p>
            <a:pPr algn="just" eaLnBrk="1" hangingPunct="1">
              <a:lnSpc>
                <a:spcPct val="150000"/>
              </a:lnSpc>
              <a:spcBef>
                <a:spcPts val="0"/>
              </a:spcBef>
              <a:spcAft>
                <a:spcPts val="0"/>
              </a:spcAft>
            </a:pPr>
            <a:r>
              <a:rPr lang="zh-CN" altLang="en-US" sz="1600" dirty="0">
                <a:solidFill>
                  <a:schemeClr val="bg1"/>
                </a:solidFill>
                <a:latin typeface="Arial" panose="020B0604020202020204" pitchFamily="34" charset="0"/>
                <a:ea typeface="方正正粗黑简体" panose="02000000000000000000" pitchFamily="2" charset="-122"/>
                <a:sym typeface="Arial" panose="020B0604020202020204" pitchFamily="34" charset="0"/>
              </a:rPr>
              <a:t>请替换文字内容</a:t>
            </a:r>
            <a:endParaRPr lang="zh-CN" altLang="en-US" sz="1600" dirty="0">
              <a:solidFill>
                <a:schemeClr val="bg1"/>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22" name="矩形 21"/>
          <p:cNvSpPr/>
          <p:nvPr/>
        </p:nvSpPr>
        <p:spPr>
          <a:xfrm>
            <a:off x="1061" y="397"/>
            <a:ext cx="12856633" cy="1028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矩形 22"/>
          <p:cNvSpPr/>
          <p:nvPr/>
        </p:nvSpPr>
        <p:spPr>
          <a:xfrm>
            <a:off x="1059" y="397"/>
            <a:ext cx="516916" cy="1028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8"/>
          <p:cNvSpPr txBox="1"/>
          <p:nvPr/>
        </p:nvSpPr>
        <p:spPr>
          <a:xfrm>
            <a:off x="857862" y="280083"/>
            <a:ext cx="2092296" cy="369012"/>
          </a:xfrm>
          <a:prstGeom prst="rect">
            <a:avLst/>
          </a:prstGeom>
          <a:noFill/>
        </p:spPr>
        <p:txBody>
          <a:bodyPr wrap="square" lIns="0" tIns="0" rIns="0" bIns="0" rtlCol="0" anchor="ctr">
            <a:spAutoFit/>
          </a:bodyPr>
          <a:lstStyle/>
          <a:p>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8"/>
          <p:cNvSpPr txBox="1"/>
          <p:nvPr/>
        </p:nvSpPr>
        <p:spPr>
          <a:xfrm>
            <a:off x="857862" y="693077"/>
            <a:ext cx="3138790" cy="215123"/>
          </a:xfrm>
          <a:prstGeom prst="rect">
            <a:avLst/>
          </a:prstGeom>
          <a:noFill/>
        </p:spPr>
        <p:txBody>
          <a:bodyPr wrap="square" lIns="0" tIns="0" rIns="0" bIns="0" rtlCol="0" anchor="ctr">
            <a:spAutoFit/>
          </a:bodyPr>
          <a:lstStyle/>
          <a:p>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矩形 27"/>
          <p:cNvSpPr/>
          <p:nvPr/>
        </p:nvSpPr>
        <p:spPr>
          <a:xfrm>
            <a:off x="1061" y="7097981"/>
            <a:ext cx="12856633" cy="45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750" advTm="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1"/>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down)">
                                      <p:cBhvr>
                                        <p:cTn id="14" dur="500"/>
                                        <p:tgtEl>
                                          <p:spTgt spid="3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500" fill="hold"/>
                                        <p:tgtEl>
                                          <p:spTgt spid="41"/>
                                        </p:tgtEl>
                                        <p:attrNameLst>
                                          <p:attrName>ppt_w</p:attrName>
                                        </p:attrNameLst>
                                      </p:cBhvr>
                                      <p:tavLst>
                                        <p:tav tm="0">
                                          <p:val>
                                            <p:fltVal val="0"/>
                                          </p:val>
                                        </p:tav>
                                        <p:tav tm="100000">
                                          <p:val>
                                            <p:strVal val="#ppt_w"/>
                                          </p:val>
                                        </p:tav>
                                      </p:tavLst>
                                    </p:anim>
                                    <p:anim calcmode="lin" valueType="num">
                                      <p:cBhvr>
                                        <p:cTn id="23" dur="500" fill="hold"/>
                                        <p:tgtEl>
                                          <p:spTgt spid="41"/>
                                        </p:tgtEl>
                                        <p:attrNameLst>
                                          <p:attrName>ppt_h</p:attrName>
                                        </p:attrNameLst>
                                      </p:cBhvr>
                                      <p:tavLst>
                                        <p:tav tm="0">
                                          <p:val>
                                            <p:fltVal val="0"/>
                                          </p:val>
                                        </p:tav>
                                        <p:tav tm="100000">
                                          <p:val>
                                            <p:strVal val="#ppt_h"/>
                                          </p:val>
                                        </p:tav>
                                      </p:tavLst>
                                    </p:anim>
                                    <p:animEffect transition="in" filter="fade">
                                      <p:cBhvr>
                                        <p:cTn id="24" dur="500"/>
                                        <p:tgtEl>
                                          <p:spTgt spid="41"/>
                                        </p:tgtEl>
                                      </p:cBhvr>
                                    </p:animEffect>
                                  </p:childTnLst>
                                </p:cTn>
                              </p:par>
                            </p:childTnLst>
                          </p:cTn>
                        </p:par>
                        <p:par>
                          <p:cTn id="25" fill="hold">
                            <p:stCondLst>
                              <p:cond delay="2500"/>
                            </p:stCondLst>
                            <p:childTnLst>
                              <p:par>
                                <p:cTn id="26" presetID="15"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1000" fill="hold"/>
                                        <p:tgtEl>
                                          <p:spTgt spid="33"/>
                                        </p:tgtEl>
                                        <p:attrNameLst>
                                          <p:attrName>ppt_w</p:attrName>
                                        </p:attrNameLst>
                                      </p:cBhvr>
                                      <p:tavLst>
                                        <p:tav tm="0">
                                          <p:val>
                                            <p:fltVal val="0"/>
                                          </p:val>
                                        </p:tav>
                                        <p:tav tm="100000">
                                          <p:val>
                                            <p:strVal val="#ppt_w"/>
                                          </p:val>
                                        </p:tav>
                                      </p:tavLst>
                                    </p:anim>
                                    <p:anim calcmode="lin" valueType="num">
                                      <p:cBhvr>
                                        <p:cTn id="29" dur="1000" fill="hold"/>
                                        <p:tgtEl>
                                          <p:spTgt spid="33"/>
                                        </p:tgtEl>
                                        <p:attrNameLst>
                                          <p:attrName>ppt_h</p:attrName>
                                        </p:attrNameLst>
                                      </p:cBhvr>
                                      <p:tavLst>
                                        <p:tav tm="0">
                                          <p:val>
                                            <p:fltVal val="0"/>
                                          </p:val>
                                        </p:tav>
                                        <p:tav tm="100000">
                                          <p:val>
                                            <p:strVal val="#ppt_h"/>
                                          </p:val>
                                        </p:tav>
                                      </p:tavLst>
                                    </p:anim>
                                    <p:anim calcmode="lin" valueType="num">
                                      <p:cBhvr>
                                        <p:cTn id="30" dur="1000" fill="hold"/>
                                        <p:tgtEl>
                                          <p:spTgt spid="33"/>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33"/>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down)">
                                      <p:cBhvr>
                                        <p:cTn id="35" dur="500"/>
                                        <p:tgtEl>
                                          <p:spTgt spid="3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animEffect transition="in" filter="fade">
                                      <p:cBhvr>
                                        <p:cTn id="45" dur="500"/>
                                        <p:tgtEl>
                                          <p:spTgt spid="21"/>
                                        </p:tgtEl>
                                      </p:cBhvr>
                                    </p:animEffect>
                                  </p:childTnLst>
                                </p:cTn>
                              </p:par>
                            </p:childTnLst>
                          </p:cTn>
                        </p:par>
                        <p:par>
                          <p:cTn id="46" fill="hold">
                            <p:stCondLst>
                              <p:cond delay="5000"/>
                            </p:stCondLst>
                            <p:childTnLst>
                              <p:par>
                                <p:cTn id="47" presetID="15" presetClass="entr" presetSubtype="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p:cTn id="49" dur="1000" fill="hold"/>
                                        <p:tgtEl>
                                          <p:spTgt spid="35"/>
                                        </p:tgtEl>
                                        <p:attrNameLst>
                                          <p:attrName>ppt_w</p:attrName>
                                        </p:attrNameLst>
                                      </p:cBhvr>
                                      <p:tavLst>
                                        <p:tav tm="0">
                                          <p:val>
                                            <p:fltVal val="0"/>
                                          </p:val>
                                        </p:tav>
                                        <p:tav tm="100000">
                                          <p:val>
                                            <p:strVal val="#ppt_w"/>
                                          </p:val>
                                        </p:tav>
                                      </p:tavLst>
                                    </p:anim>
                                    <p:anim calcmode="lin" valueType="num">
                                      <p:cBhvr>
                                        <p:cTn id="50" dur="1000" fill="hold"/>
                                        <p:tgtEl>
                                          <p:spTgt spid="35"/>
                                        </p:tgtEl>
                                        <p:attrNameLst>
                                          <p:attrName>ppt_h</p:attrName>
                                        </p:attrNameLst>
                                      </p:cBhvr>
                                      <p:tavLst>
                                        <p:tav tm="0">
                                          <p:val>
                                            <p:fltVal val="0"/>
                                          </p:val>
                                        </p:tav>
                                        <p:tav tm="100000">
                                          <p:val>
                                            <p:strVal val="#ppt_h"/>
                                          </p:val>
                                        </p:tav>
                                      </p:tavLst>
                                    </p:anim>
                                    <p:anim calcmode="lin" valueType="num">
                                      <p:cBhvr>
                                        <p:cTn id="51" dur="1000" fill="hold"/>
                                        <p:tgtEl>
                                          <p:spTgt spid="35"/>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35"/>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wipe(down)">
                                      <p:cBhvr>
                                        <p:cTn id="56" dur="500"/>
                                        <p:tgtEl>
                                          <p:spTgt spid="36"/>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up)">
                                      <p:cBhvr>
                                        <p:cTn id="60" dur="500"/>
                                        <p:tgtEl>
                                          <p:spTgt spid="2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7500"/>
                            </p:stCondLst>
                            <p:childTnLst>
                              <p:par>
                                <p:cTn id="68" presetID="2" presetClass="entr" presetSubtype="4" fill="hold" nodeType="after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additive="base">
                                        <p:cTn id="70" dur="500" fill="hold"/>
                                        <p:tgtEl>
                                          <p:spTgt spid="16"/>
                                        </p:tgtEl>
                                        <p:attrNameLst>
                                          <p:attrName>ppt_x</p:attrName>
                                        </p:attrNameLst>
                                      </p:cBhvr>
                                      <p:tavLst>
                                        <p:tav tm="0">
                                          <p:val>
                                            <p:strVal val="#ppt_x"/>
                                          </p:val>
                                        </p:tav>
                                        <p:tav tm="100000">
                                          <p:val>
                                            <p:strVal val="#ppt_x"/>
                                          </p:val>
                                        </p:tav>
                                      </p:tavLst>
                                    </p:anim>
                                    <p:anim calcmode="lin" valueType="num">
                                      <p:cBhvr additive="base">
                                        <p:cTn id="7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20" grpId="0" animBg="1"/>
      <p:bldP spid="33" grpId="0" animBg="1"/>
      <p:bldP spid="34" grpId="0" animBg="1"/>
      <p:bldP spid="19" grpId="0" animBg="1"/>
      <p:bldP spid="31" grpId="0" animBg="1"/>
      <p:bldP spid="32" grpId="0" animBg="1"/>
      <p:bldP spid="41" grpId="0"/>
      <p:bldP spid="2" grpId="0" animBg="1"/>
      <p:bldP spid="21"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577830" y="1336677"/>
            <a:ext cx="8280920" cy="5175457"/>
          </a:xfrm>
          <a:prstGeom prst="rect">
            <a:avLst/>
          </a:prstGeom>
          <a:blipFill dpi="0" rotWithShape="1">
            <a:blip r:embed="rId1"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方正正粗黑简体" panose="02000000000000000000" pitchFamily="2" charset="-122"/>
              <a:sym typeface="Arial" panose="020B0604020202020204" pitchFamily="34" charset="0"/>
            </a:endParaRPr>
          </a:p>
        </p:txBody>
      </p:sp>
      <p:sp>
        <p:nvSpPr>
          <p:cNvPr id="9" name="矩形 8"/>
          <p:cNvSpPr/>
          <p:nvPr/>
        </p:nvSpPr>
        <p:spPr>
          <a:xfrm>
            <a:off x="812800" y="1328566"/>
            <a:ext cx="5245872" cy="1711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000">
              <a:latin typeface="Arial" panose="020B0604020202020204" pitchFamily="34" charset="0"/>
              <a:ea typeface="方正正粗黑简体" panose="02000000000000000000" pitchFamily="2" charset="-122"/>
              <a:sym typeface="Arial" panose="020B0604020202020204" pitchFamily="34" charset="0"/>
            </a:endParaRPr>
          </a:p>
        </p:txBody>
      </p:sp>
      <p:sp>
        <p:nvSpPr>
          <p:cNvPr id="10" name="矩形 9"/>
          <p:cNvSpPr/>
          <p:nvPr/>
        </p:nvSpPr>
        <p:spPr>
          <a:xfrm>
            <a:off x="812799" y="4482475"/>
            <a:ext cx="3384327" cy="4987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0"/>
              </a:spcBef>
              <a:spcAft>
                <a:spcPts val="0"/>
              </a:spcAft>
            </a:pPr>
            <a:r>
              <a:rPr lang="zh-CN" altLang="en-US" sz="2000" dirty="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请替换文字内容</a:t>
            </a:r>
            <a:endParaRPr lang="en-US" altLang="zh-CN" sz="2000" b="1" dirty="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endParaRPr>
          </a:p>
        </p:txBody>
      </p:sp>
      <p:sp>
        <p:nvSpPr>
          <p:cNvPr id="11" name="Content Placeholder 2"/>
          <p:cNvSpPr txBox="1"/>
          <p:nvPr/>
        </p:nvSpPr>
        <p:spPr>
          <a:xfrm>
            <a:off x="812799" y="5034806"/>
            <a:ext cx="3384328" cy="1292662"/>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800" dirty="0">
                <a:solidFill>
                  <a:schemeClr val="bg1">
                    <a:lumMod val="65000"/>
                  </a:schemeClr>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修改文字内容，也可以直接复制你的内容到此</a:t>
            </a:r>
            <a:r>
              <a:rPr lang="zh-CN" altLang="en-US" sz="800" dirty="0" smtClean="0">
                <a:solidFill>
                  <a:schemeClr val="bg1">
                    <a:lumMod val="65000"/>
                  </a:schemeClr>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a:t>
            </a:r>
            <a:r>
              <a:rPr lang="zh-CN" altLang="en-US" sz="800" dirty="0">
                <a:solidFill>
                  <a:schemeClr val="bg1">
                    <a:lumMod val="65000"/>
                  </a:schemeClr>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修改文字内容，也可以直接复制你的内容到此</a:t>
            </a:r>
            <a:r>
              <a:rPr lang="zh-CN" altLang="en-US" sz="800" dirty="0" smtClean="0">
                <a:solidFill>
                  <a:schemeClr val="bg1">
                    <a:lumMod val="65000"/>
                  </a:schemeClr>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a:t>
            </a:r>
            <a:endParaRPr lang="en-US" altLang="zh-CN" sz="800" b="1" dirty="0">
              <a:solidFill>
                <a:schemeClr val="bg1">
                  <a:lumMod val="65000"/>
                </a:schemeClr>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endParaRPr>
          </a:p>
        </p:txBody>
      </p:sp>
      <p:sp>
        <p:nvSpPr>
          <p:cNvPr id="12" name="Content Placeholder 2"/>
          <p:cNvSpPr txBox="1"/>
          <p:nvPr/>
        </p:nvSpPr>
        <p:spPr>
          <a:xfrm>
            <a:off x="1162176" y="1630415"/>
            <a:ext cx="4608512" cy="92333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800" dirty="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请替换文字内容</a:t>
            </a:r>
            <a:r>
              <a:rPr lang="zh-CN" altLang="en-US" sz="800" dirty="0" smtClean="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，添加相关标题，</a:t>
            </a:r>
            <a:r>
              <a:rPr lang="zh-CN" altLang="en-US" sz="800" dirty="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修改文字内容，也可以直接复制你的内容到此。请替换文字内容</a:t>
            </a:r>
            <a:r>
              <a:rPr lang="zh-CN" altLang="en-US" sz="800" dirty="0" smtClean="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，添加相关标题，</a:t>
            </a:r>
            <a:r>
              <a:rPr lang="zh-CN" altLang="en-US" sz="800" dirty="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修改文字内容，也可以直接复制你的内容到此。请替换文字内容</a:t>
            </a:r>
            <a:r>
              <a:rPr lang="zh-CN" altLang="en-US" sz="800" dirty="0" smtClean="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，添加相关标题，</a:t>
            </a:r>
            <a:r>
              <a:rPr lang="zh-CN" altLang="en-US" sz="800" dirty="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修改文字内容，也可以直接复制你的内容到此</a:t>
            </a:r>
            <a:r>
              <a:rPr lang="zh-CN" altLang="en-US" sz="800" dirty="0" smtClean="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a:t>
            </a:r>
            <a:r>
              <a:rPr lang="zh-CN" altLang="en-US" sz="800" dirty="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请替换文字内容</a:t>
            </a:r>
            <a:r>
              <a:rPr lang="zh-CN" altLang="en-US" sz="800" dirty="0" smtClean="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，添加相关标题，</a:t>
            </a:r>
            <a:r>
              <a:rPr lang="zh-CN" altLang="en-US" sz="800" dirty="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修改文字内容，也可以直接复制你的内容到此。请替换文字内容</a:t>
            </a:r>
            <a:r>
              <a:rPr lang="zh-CN" altLang="en-US" sz="800" dirty="0" smtClean="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，添加相关标题，</a:t>
            </a:r>
            <a:r>
              <a:rPr lang="zh-CN" altLang="en-US" sz="800" dirty="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修改文字内容，也可以直接复制你的内容到此。请替换文字内容</a:t>
            </a:r>
            <a:r>
              <a:rPr lang="zh-CN" altLang="en-US" sz="800" dirty="0" smtClean="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，添加相关标题，</a:t>
            </a:r>
            <a:r>
              <a:rPr lang="zh-CN" altLang="en-US" sz="800" dirty="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修改文字内容，也可以直接复制你的内容到此</a:t>
            </a:r>
            <a:r>
              <a:rPr lang="zh-CN" altLang="en-US" sz="800" dirty="0" smtClean="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rPr>
              <a:t>。</a:t>
            </a:r>
            <a:endParaRPr lang="en-US" altLang="zh-CN" sz="800" b="1" dirty="0">
              <a:solidFill>
                <a:schemeClr val="bg1"/>
              </a:solidFill>
              <a:latin typeface="Arial" panose="020B0604020202020204" pitchFamily="34" charset="0"/>
              <a:ea typeface="方正正粗黑简体" panose="02000000000000000000" pitchFamily="2" charset="-122"/>
              <a:cs typeface="Arial" panose="020B0604020202020204" pitchFamily="34" charset="0"/>
              <a:sym typeface="Arial" panose="020B0604020202020204" pitchFamily="34" charset="0"/>
            </a:endParaRPr>
          </a:p>
        </p:txBody>
      </p:sp>
      <p:sp>
        <p:nvSpPr>
          <p:cNvPr id="7" name="矩形 6"/>
          <p:cNvSpPr/>
          <p:nvPr/>
        </p:nvSpPr>
        <p:spPr>
          <a:xfrm>
            <a:off x="1061" y="397"/>
            <a:ext cx="12856633" cy="1028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1059" y="397"/>
            <a:ext cx="516916" cy="1028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8"/>
          <p:cNvSpPr txBox="1"/>
          <p:nvPr/>
        </p:nvSpPr>
        <p:spPr>
          <a:xfrm>
            <a:off x="857862" y="280083"/>
            <a:ext cx="2092296" cy="369012"/>
          </a:xfrm>
          <a:prstGeom prst="rect">
            <a:avLst/>
          </a:prstGeom>
          <a:noFill/>
        </p:spPr>
        <p:txBody>
          <a:bodyPr wrap="square" lIns="0" tIns="0" rIns="0" bIns="0" rtlCol="0" anchor="ctr">
            <a:spAutoFit/>
          </a:bodyPr>
          <a:lstStyle/>
          <a:p>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8"/>
          <p:cNvSpPr txBox="1"/>
          <p:nvPr/>
        </p:nvSpPr>
        <p:spPr>
          <a:xfrm>
            <a:off x="857862" y="693077"/>
            <a:ext cx="3138790" cy="215123"/>
          </a:xfrm>
          <a:prstGeom prst="rect">
            <a:avLst/>
          </a:prstGeom>
          <a:noFill/>
        </p:spPr>
        <p:txBody>
          <a:bodyPr wrap="square" lIns="0" tIns="0" rIns="0" bIns="0" rtlCol="0" anchor="ctr">
            <a:spAutoFit/>
          </a:bodyPr>
          <a:lstStyle/>
          <a:p>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矩形 15"/>
          <p:cNvSpPr/>
          <p:nvPr/>
        </p:nvSpPr>
        <p:spPr>
          <a:xfrm>
            <a:off x="1061" y="7097981"/>
            <a:ext cx="12856633" cy="45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750" advTm="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 presetClass="entr" presetSubtype="1"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right)">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1227801" y="1302246"/>
            <a:ext cx="1981178" cy="5071725"/>
            <a:chOff x="1163715" y="1235074"/>
            <a:chExt cx="1878308" cy="4810125"/>
          </a:xfrm>
        </p:grpSpPr>
        <p:sp>
          <p:nvSpPr>
            <p:cNvPr id="2" name="矩形 1"/>
            <p:cNvSpPr/>
            <p:nvPr/>
          </p:nvSpPr>
          <p:spPr>
            <a:xfrm>
              <a:off x="1163715" y="1235074"/>
              <a:ext cx="1878308" cy="4810125"/>
            </a:xfrm>
            <a:prstGeom prst="rect">
              <a:avLst/>
            </a:prstGeom>
            <a:gradFill>
              <a:gsLst>
                <a:gs pos="100000">
                  <a:srgbClr val="D4D5D7"/>
                </a:gs>
                <a:gs pos="60000">
                  <a:srgbClr val="ECECEC"/>
                </a:gs>
                <a:gs pos="45000">
                  <a:srgbClr val="F0F0F0"/>
                </a:gs>
                <a:gs pos="15000">
                  <a:srgbClr val="FDFDFD"/>
                </a:gs>
              </a:gsLst>
              <a:lin ang="2700000" scaled="0"/>
            </a:gradFill>
            <a:ln>
              <a:noFill/>
            </a:ln>
            <a:effectLst>
              <a:outerShdw blurRad="127000" dist="1143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3" name="组合 42"/>
            <p:cNvGrpSpPr/>
            <p:nvPr/>
          </p:nvGrpSpPr>
          <p:grpSpPr>
            <a:xfrm>
              <a:off x="2144721" y="1568453"/>
              <a:ext cx="897302" cy="1794603"/>
              <a:chOff x="2144721" y="1568453"/>
              <a:chExt cx="897302" cy="1794603"/>
            </a:xfrm>
          </p:grpSpPr>
          <p:sp>
            <p:nvSpPr>
              <p:cNvPr id="4" name="任意多边形 3"/>
              <p:cNvSpPr/>
              <p:nvPr/>
            </p:nvSpPr>
            <p:spPr>
              <a:xfrm>
                <a:off x="2144721" y="1568453"/>
                <a:ext cx="897302" cy="1794603"/>
              </a:xfrm>
              <a:custGeom>
                <a:avLst/>
                <a:gdLst>
                  <a:gd name="connsiteX0" fmla="*/ 1033462 w 1033462"/>
                  <a:gd name="connsiteY0" fmla="*/ 0 h 2066924"/>
                  <a:gd name="connsiteX1" fmla="*/ 1033462 w 1033462"/>
                  <a:gd name="connsiteY1" fmla="*/ 2066924 h 2066924"/>
                  <a:gd name="connsiteX2" fmla="*/ 0 w 1033462"/>
                  <a:gd name="connsiteY2" fmla="*/ 1033462 h 2066924"/>
                  <a:gd name="connsiteX3" fmla="*/ 1033462 w 1033462"/>
                  <a:gd name="connsiteY3" fmla="*/ 0 h 2066924"/>
                </a:gdLst>
                <a:ahLst/>
                <a:cxnLst>
                  <a:cxn ang="0">
                    <a:pos x="connsiteX0" y="connsiteY0"/>
                  </a:cxn>
                  <a:cxn ang="0">
                    <a:pos x="connsiteX1" y="connsiteY1"/>
                  </a:cxn>
                  <a:cxn ang="0">
                    <a:pos x="connsiteX2" y="connsiteY2"/>
                  </a:cxn>
                  <a:cxn ang="0">
                    <a:pos x="connsiteX3" y="connsiteY3"/>
                  </a:cxn>
                </a:cxnLst>
                <a:rect l="l" t="t" r="r" b="b"/>
                <a:pathLst>
                  <a:path w="1033462" h="2066924">
                    <a:moveTo>
                      <a:pt x="1033462" y="0"/>
                    </a:moveTo>
                    <a:lnTo>
                      <a:pt x="1033462" y="2066924"/>
                    </a:lnTo>
                    <a:cubicBezTo>
                      <a:pt x="462697" y="2066924"/>
                      <a:pt x="0" y="1604227"/>
                      <a:pt x="0" y="1033462"/>
                    </a:cubicBezTo>
                    <a:cubicBezTo>
                      <a:pt x="0" y="462697"/>
                      <a:pt x="462697" y="0"/>
                      <a:pt x="1033462" y="0"/>
                    </a:cubicBezTo>
                    <a:close/>
                  </a:path>
                </a:pathLst>
              </a:custGeom>
              <a:solidFill>
                <a:schemeClr val="accent1"/>
              </a:solidFill>
              <a:ln>
                <a:noFill/>
              </a:ln>
              <a:effectLst>
                <a:innerShdw blurRad="139700" dist="50800" dir="10800000">
                  <a:srgbClr val="000000">
                    <a:alpha val="4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文本框 30"/>
              <p:cNvSpPr txBox="1"/>
              <p:nvPr/>
            </p:nvSpPr>
            <p:spPr>
              <a:xfrm>
                <a:off x="2350375" y="1921792"/>
                <a:ext cx="680171" cy="826386"/>
              </a:xfrm>
              <a:prstGeom prst="rect">
                <a:avLst/>
              </a:prstGeom>
              <a:noFill/>
            </p:spPr>
            <p:txBody>
              <a:bodyPr wrap="square" rtlCol="0">
                <a:spAutoFit/>
              </a:bodyPr>
              <a:lstStyle/>
              <a:p>
                <a:pPr algn="ctr"/>
                <a:r>
                  <a:rPr lang="en-US" altLang="zh-CN" sz="5060" dirty="0">
                    <a:solidFill>
                      <a:prstClr val="white"/>
                    </a:solidFill>
                    <a:latin typeface="Arial" panose="020B0604020202020204" pitchFamily="34" charset="0"/>
                    <a:ea typeface="微软雅黑" panose="020B0503020204020204" pitchFamily="34" charset="-122"/>
                    <a:sym typeface="Arial" panose="020B0604020202020204" pitchFamily="34" charset="0"/>
                  </a:rPr>
                  <a:t>1</a:t>
                </a:r>
                <a:endParaRPr lang="zh-CN" altLang="en-US" sz="506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文本框 34"/>
              <p:cNvSpPr txBox="1"/>
              <p:nvPr/>
            </p:nvSpPr>
            <p:spPr>
              <a:xfrm>
                <a:off x="2410537" y="2550091"/>
                <a:ext cx="607359" cy="333802"/>
              </a:xfrm>
              <a:prstGeom prst="rect">
                <a:avLst/>
              </a:prstGeom>
              <a:noFill/>
            </p:spPr>
            <p:txBody>
              <a:bodyPr wrap="square" rtlCol="0">
                <a:spAutoFit/>
              </a:bodyPr>
              <a:lstStyle/>
              <a:p>
                <a:r>
                  <a:rPr lang="zh-CN" altLang="en-US" sz="1685" spc="-105" dirty="0">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rPr>
                  <a:t>标题</a:t>
                </a:r>
                <a:endParaRPr lang="zh-CN" altLang="en-US" sz="1685" spc="-105" dirty="0">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8" name="组合 47"/>
          <p:cNvGrpSpPr/>
          <p:nvPr/>
        </p:nvGrpSpPr>
        <p:grpSpPr>
          <a:xfrm>
            <a:off x="3978937" y="1302246"/>
            <a:ext cx="1982672" cy="5071725"/>
            <a:chOff x="3772003" y="1235074"/>
            <a:chExt cx="1879725" cy="4810125"/>
          </a:xfrm>
        </p:grpSpPr>
        <p:sp>
          <p:nvSpPr>
            <p:cNvPr id="5" name="矩形 4"/>
            <p:cNvSpPr/>
            <p:nvPr/>
          </p:nvSpPr>
          <p:spPr>
            <a:xfrm>
              <a:off x="3772003" y="1235074"/>
              <a:ext cx="1878308" cy="4810125"/>
            </a:xfrm>
            <a:prstGeom prst="rect">
              <a:avLst/>
            </a:prstGeom>
            <a:gradFill>
              <a:gsLst>
                <a:gs pos="100000">
                  <a:srgbClr val="D4D5D7"/>
                </a:gs>
                <a:gs pos="60000">
                  <a:srgbClr val="ECECEC"/>
                </a:gs>
                <a:gs pos="45000">
                  <a:srgbClr val="F0F0F0"/>
                </a:gs>
                <a:gs pos="11000">
                  <a:srgbClr val="FDFDFD"/>
                </a:gs>
              </a:gsLst>
              <a:lin ang="2700000" scaled="0"/>
            </a:gradFill>
            <a:ln>
              <a:noFill/>
            </a:ln>
            <a:effectLst>
              <a:outerShdw blurRad="127000" dist="1143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4" name="组合 43"/>
            <p:cNvGrpSpPr/>
            <p:nvPr/>
          </p:nvGrpSpPr>
          <p:grpSpPr>
            <a:xfrm>
              <a:off x="4753009" y="1568453"/>
              <a:ext cx="898719" cy="1794603"/>
              <a:chOff x="4753009" y="1568453"/>
              <a:chExt cx="898719" cy="1794603"/>
            </a:xfrm>
          </p:grpSpPr>
          <p:sp>
            <p:nvSpPr>
              <p:cNvPr id="7" name="任意多边形 6"/>
              <p:cNvSpPr/>
              <p:nvPr/>
            </p:nvSpPr>
            <p:spPr>
              <a:xfrm>
                <a:off x="4753009" y="1568453"/>
                <a:ext cx="897302" cy="1794603"/>
              </a:xfrm>
              <a:custGeom>
                <a:avLst/>
                <a:gdLst>
                  <a:gd name="connsiteX0" fmla="*/ 1033462 w 1033462"/>
                  <a:gd name="connsiteY0" fmla="*/ 0 h 2066924"/>
                  <a:gd name="connsiteX1" fmla="*/ 1033462 w 1033462"/>
                  <a:gd name="connsiteY1" fmla="*/ 2066924 h 2066924"/>
                  <a:gd name="connsiteX2" fmla="*/ 0 w 1033462"/>
                  <a:gd name="connsiteY2" fmla="*/ 1033462 h 2066924"/>
                  <a:gd name="connsiteX3" fmla="*/ 1033462 w 1033462"/>
                  <a:gd name="connsiteY3" fmla="*/ 0 h 2066924"/>
                </a:gdLst>
                <a:ahLst/>
                <a:cxnLst>
                  <a:cxn ang="0">
                    <a:pos x="connsiteX0" y="connsiteY0"/>
                  </a:cxn>
                  <a:cxn ang="0">
                    <a:pos x="connsiteX1" y="connsiteY1"/>
                  </a:cxn>
                  <a:cxn ang="0">
                    <a:pos x="connsiteX2" y="connsiteY2"/>
                  </a:cxn>
                  <a:cxn ang="0">
                    <a:pos x="connsiteX3" y="connsiteY3"/>
                  </a:cxn>
                </a:cxnLst>
                <a:rect l="l" t="t" r="r" b="b"/>
                <a:pathLst>
                  <a:path w="1033462" h="2066924">
                    <a:moveTo>
                      <a:pt x="1033462" y="0"/>
                    </a:moveTo>
                    <a:lnTo>
                      <a:pt x="1033462" y="2066924"/>
                    </a:lnTo>
                    <a:cubicBezTo>
                      <a:pt x="462697" y="2066924"/>
                      <a:pt x="0" y="1604227"/>
                      <a:pt x="0" y="1033462"/>
                    </a:cubicBezTo>
                    <a:cubicBezTo>
                      <a:pt x="0" y="462697"/>
                      <a:pt x="462697" y="0"/>
                      <a:pt x="1033462" y="0"/>
                    </a:cubicBezTo>
                    <a:close/>
                  </a:path>
                </a:pathLst>
              </a:custGeom>
              <a:solidFill>
                <a:schemeClr val="accent2"/>
              </a:solidFill>
              <a:ln>
                <a:noFill/>
              </a:ln>
              <a:effectLst>
                <a:innerShdw blurRad="139700" dist="50800" dir="10800000">
                  <a:srgbClr val="000000">
                    <a:alpha val="4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文本框 31"/>
              <p:cNvSpPr txBox="1"/>
              <p:nvPr/>
            </p:nvSpPr>
            <p:spPr>
              <a:xfrm>
                <a:off x="4971557" y="1921792"/>
                <a:ext cx="680171" cy="826386"/>
              </a:xfrm>
              <a:prstGeom prst="rect">
                <a:avLst/>
              </a:prstGeom>
              <a:noFill/>
            </p:spPr>
            <p:txBody>
              <a:bodyPr wrap="square" rtlCol="0">
                <a:spAutoFit/>
              </a:bodyPr>
              <a:lstStyle/>
              <a:p>
                <a:pPr algn="ctr"/>
                <a:r>
                  <a:rPr lang="en-US" altLang="zh-CN" sz="5060" dirty="0">
                    <a:solidFill>
                      <a:prstClr val="white"/>
                    </a:solidFill>
                    <a:latin typeface="Arial" panose="020B0604020202020204" pitchFamily="34" charset="0"/>
                    <a:ea typeface="微软雅黑" panose="020B0503020204020204" pitchFamily="34" charset="-122"/>
                    <a:sym typeface="Arial" panose="020B0604020202020204" pitchFamily="34" charset="0"/>
                  </a:rPr>
                  <a:t>2</a:t>
                </a:r>
                <a:endParaRPr lang="zh-CN" altLang="en-US" sz="506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文本框 35"/>
              <p:cNvSpPr txBox="1"/>
              <p:nvPr/>
            </p:nvSpPr>
            <p:spPr>
              <a:xfrm>
                <a:off x="5031719" y="2550091"/>
                <a:ext cx="607359" cy="333802"/>
              </a:xfrm>
              <a:prstGeom prst="rect">
                <a:avLst/>
              </a:prstGeom>
              <a:noFill/>
            </p:spPr>
            <p:txBody>
              <a:bodyPr wrap="square" rtlCol="0">
                <a:spAutoFit/>
              </a:bodyPr>
              <a:lstStyle/>
              <a:p>
                <a:r>
                  <a:rPr lang="zh-CN" altLang="en-US" sz="1685" spc="-105" dirty="0">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rPr>
                  <a:t>标题</a:t>
                </a:r>
                <a:endParaRPr lang="zh-CN" altLang="en-US" sz="1685" spc="-105" dirty="0">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9" name="组合 48"/>
          <p:cNvGrpSpPr/>
          <p:nvPr/>
        </p:nvGrpSpPr>
        <p:grpSpPr>
          <a:xfrm>
            <a:off x="6730073" y="1302246"/>
            <a:ext cx="1982672" cy="5071725"/>
            <a:chOff x="6380291" y="1235074"/>
            <a:chExt cx="1879725" cy="4810125"/>
          </a:xfrm>
        </p:grpSpPr>
        <p:sp>
          <p:nvSpPr>
            <p:cNvPr id="8" name="矩形 7"/>
            <p:cNvSpPr/>
            <p:nvPr/>
          </p:nvSpPr>
          <p:spPr>
            <a:xfrm>
              <a:off x="6380291" y="1235074"/>
              <a:ext cx="1878308" cy="4810125"/>
            </a:xfrm>
            <a:prstGeom prst="rect">
              <a:avLst/>
            </a:prstGeom>
            <a:gradFill>
              <a:gsLst>
                <a:gs pos="100000">
                  <a:srgbClr val="D4D5D7"/>
                </a:gs>
                <a:gs pos="60000">
                  <a:srgbClr val="ECECEC"/>
                </a:gs>
                <a:gs pos="45000">
                  <a:srgbClr val="F0F0F0"/>
                </a:gs>
                <a:gs pos="11000">
                  <a:srgbClr val="FDFDFD"/>
                </a:gs>
              </a:gsLst>
              <a:lin ang="2700000" scaled="0"/>
            </a:gradFill>
            <a:ln>
              <a:noFill/>
            </a:ln>
            <a:effectLst>
              <a:outerShdw blurRad="127000" dist="1143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5" name="组合 44"/>
            <p:cNvGrpSpPr/>
            <p:nvPr/>
          </p:nvGrpSpPr>
          <p:grpSpPr>
            <a:xfrm>
              <a:off x="7361297" y="1568453"/>
              <a:ext cx="898719" cy="1794603"/>
              <a:chOff x="7361297" y="1568453"/>
              <a:chExt cx="898719" cy="1794603"/>
            </a:xfrm>
          </p:grpSpPr>
          <p:sp>
            <p:nvSpPr>
              <p:cNvPr id="10" name="任意多边形 9"/>
              <p:cNvSpPr/>
              <p:nvPr/>
            </p:nvSpPr>
            <p:spPr>
              <a:xfrm>
                <a:off x="7361297" y="1568453"/>
                <a:ext cx="897302" cy="1794603"/>
              </a:xfrm>
              <a:custGeom>
                <a:avLst/>
                <a:gdLst>
                  <a:gd name="connsiteX0" fmla="*/ 1033462 w 1033462"/>
                  <a:gd name="connsiteY0" fmla="*/ 0 h 2066924"/>
                  <a:gd name="connsiteX1" fmla="*/ 1033462 w 1033462"/>
                  <a:gd name="connsiteY1" fmla="*/ 2066924 h 2066924"/>
                  <a:gd name="connsiteX2" fmla="*/ 0 w 1033462"/>
                  <a:gd name="connsiteY2" fmla="*/ 1033462 h 2066924"/>
                  <a:gd name="connsiteX3" fmla="*/ 1033462 w 1033462"/>
                  <a:gd name="connsiteY3" fmla="*/ 0 h 2066924"/>
                </a:gdLst>
                <a:ahLst/>
                <a:cxnLst>
                  <a:cxn ang="0">
                    <a:pos x="connsiteX0" y="connsiteY0"/>
                  </a:cxn>
                  <a:cxn ang="0">
                    <a:pos x="connsiteX1" y="connsiteY1"/>
                  </a:cxn>
                  <a:cxn ang="0">
                    <a:pos x="connsiteX2" y="connsiteY2"/>
                  </a:cxn>
                  <a:cxn ang="0">
                    <a:pos x="connsiteX3" y="connsiteY3"/>
                  </a:cxn>
                </a:cxnLst>
                <a:rect l="l" t="t" r="r" b="b"/>
                <a:pathLst>
                  <a:path w="1033462" h="2066924">
                    <a:moveTo>
                      <a:pt x="1033462" y="0"/>
                    </a:moveTo>
                    <a:lnTo>
                      <a:pt x="1033462" y="2066924"/>
                    </a:lnTo>
                    <a:cubicBezTo>
                      <a:pt x="462697" y="2066924"/>
                      <a:pt x="0" y="1604227"/>
                      <a:pt x="0" y="1033462"/>
                    </a:cubicBezTo>
                    <a:cubicBezTo>
                      <a:pt x="0" y="462697"/>
                      <a:pt x="462697" y="0"/>
                      <a:pt x="1033462" y="0"/>
                    </a:cubicBezTo>
                    <a:close/>
                  </a:path>
                </a:pathLst>
              </a:custGeom>
              <a:solidFill>
                <a:schemeClr val="accent3"/>
              </a:solidFill>
              <a:ln>
                <a:noFill/>
              </a:ln>
              <a:effectLst>
                <a:innerShdw blurRad="139700" dist="50800" dir="10800000">
                  <a:srgbClr val="000000">
                    <a:alpha val="4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32"/>
              <p:cNvSpPr txBox="1"/>
              <p:nvPr/>
            </p:nvSpPr>
            <p:spPr>
              <a:xfrm>
                <a:off x="7579845" y="1921792"/>
                <a:ext cx="680171" cy="826386"/>
              </a:xfrm>
              <a:prstGeom prst="rect">
                <a:avLst/>
              </a:prstGeom>
              <a:noFill/>
            </p:spPr>
            <p:txBody>
              <a:bodyPr wrap="square" rtlCol="0">
                <a:spAutoFit/>
              </a:bodyPr>
              <a:lstStyle/>
              <a:p>
                <a:pPr algn="ctr"/>
                <a:r>
                  <a:rPr lang="en-US" altLang="zh-CN" sz="5060" dirty="0">
                    <a:solidFill>
                      <a:prstClr val="white"/>
                    </a:solidFill>
                    <a:latin typeface="Arial" panose="020B0604020202020204" pitchFamily="34" charset="0"/>
                    <a:ea typeface="微软雅黑" panose="020B0503020204020204" pitchFamily="34" charset="-122"/>
                    <a:sym typeface="Arial" panose="020B0604020202020204" pitchFamily="34" charset="0"/>
                  </a:rPr>
                  <a:t>3</a:t>
                </a:r>
                <a:endParaRPr lang="zh-CN" altLang="en-US" sz="506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文本框 36"/>
              <p:cNvSpPr txBox="1"/>
              <p:nvPr/>
            </p:nvSpPr>
            <p:spPr>
              <a:xfrm>
                <a:off x="7640007" y="2550091"/>
                <a:ext cx="607359" cy="333802"/>
              </a:xfrm>
              <a:prstGeom prst="rect">
                <a:avLst/>
              </a:prstGeom>
              <a:noFill/>
            </p:spPr>
            <p:txBody>
              <a:bodyPr wrap="square" rtlCol="0">
                <a:spAutoFit/>
              </a:bodyPr>
              <a:lstStyle/>
              <a:p>
                <a:r>
                  <a:rPr lang="zh-CN" altLang="en-US" sz="1685" spc="-105" dirty="0">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rPr>
                  <a:t>标题</a:t>
                </a:r>
                <a:endParaRPr lang="zh-CN" altLang="en-US" sz="1685" spc="-105" dirty="0">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0" name="组合 49"/>
          <p:cNvGrpSpPr/>
          <p:nvPr/>
        </p:nvGrpSpPr>
        <p:grpSpPr>
          <a:xfrm>
            <a:off x="9481209" y="1302246"/>
            <a:ext cx="1981178" cy="5071725"/>
            <a:chOff x="8988579" y="1235074"/>
            <a:chExt cx="1878308" cy="4810125"/>
          </a:xfrm>
        </p:grpSpPr>
        <p:sp>
          <p:nvSpPr>
            <p:cNvPr id="11" name="矩形 10"/>
            <p:cNvSpPr/>
            <p:nvPr/>
          </p:nvSpPr>
          <p:spPr>
            <a:xfrm>
              <a:off x="8988579" y="1235074"/>
              <a:ext cx="1878308" cy="4810125"/>
            </a:xfrm>
            <a:prstGeom prst="rect">
              <a:avLst/>
            </a:prstGeom>
            <a:gradFill>
              <a:gsLst>
                <a:gs pos="100000">
                  <a:srgbClr val="D4D5D7"/>
                </a:gs>
                <a:gs pos="60000">
                  <a:srgbClr val="ECECEC"/>
                </a:gs>
                <a:gs pos="45000">
                  <a:srgbClr val="F0F0F0"/>
                </a:gs>
                <a:gs pos="11000">
                  <a:srgbClr val="FDFDFD"/>
                </a:gs>
              </a:gsLst>
              <a:lin ang="2700000" scaled="0"/>
            </a:gradFill>
            <a:ln>
              <a:noFill/>
            </a:ln>
            <a:effectLst>
              <a:outerShdw blurRad="127000" dist="1143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6" name="组合 45"/>
            <p:cNvGrpSpPr/>
            <p:nvPr/>
          </p:nvGrpSpPr>
          <p:grpSpPr>
            <a:xfrm>
              <a:off x="9969585" y="1568453"/>
              <a:ext cx="897302" cy="1794603"/>
              <a:chOff x="9969585" y="1568453"/>
              <a:chExt cx="897302" cy="1794603"/>
            </a:xfrm>
          </p:grpSpPr>
          <p:sp>
            <p:nvSpPr>
              <p:cNvPr id="13" name="任意多边形 12"/>
              <p:cNvSpPr/>
              <p:nvPr/>
            </p:nvSpPr>
            <p:spPr>
              <a:xfrm>
                <a:off x="9969585" y="1568453"/>
                <a:ext cx="897302" cy="1794603"/>
              </a:xfrm>
              <a:custGeom>
                <a:avLst/>
                <a:gdLst>
                  <a:gd name="connsiteX0" fmla="*/ 1033462 w 1033462"/>
                  <a:gd name="connsiteY0" fmla="*/ 0 h 2066924"/>
                  <a:gd name="connsiteX1" fmla="*/ 1033462 w 1033462"/>
                  <a:gd name="connsiteY1" fmla="*/ 2066924 h 2066924"/>
                  <a:gd name="connsiteX2" fmla="*/ 0 w 1033462"/>
                  <a:gd name="connsiteY2" fmla="*/ 1033462 h 2066924"/>
                  <a:gd name="connsiteX3" fmla="*/ 1033462 w 1033462"/>
                  <a:gd name="connsiteY3" fmla="*/ 0 h 2066924"/>
                </a:gdLst>
                <a:ahLst/>
                <a:cxnLst>
                  <a:cxn ang="0">
                    <a:pos x="connsiteX0" y="connsiteY0"/>
                  </a:cxn>
                  <a:cxn ang="0">
                    <a:pos x="connsiteX1" y="connsiteY1"/>
                  </a:cxn>
                  <a:cxn ang="0">
                    <a:pos x="connsiteX2" y="connsiteY2"/>
                  </a:cxn>
                  <a:cxn ang="0">
                    <a:pos x="connsiteX3" y="connsiteY3"/>
                  </a:cxn>
                </a:cxnLst>
                <a:rect l="l" t="t" r="r" b="b"/>
                <a:pathLst>
                  <a:path w="1033462" h="2066924">
                    <a:moveTo>
                      <a:pt x="1033462" y="0"/>
                    </a:moveTo>
                    <a:lnTo>
                      <a:pt x="1033462" y="2066924"/>
                    </a:lnTo>
                    <a:cubicBezTo>
                      <a:pt x="462697" y="2066924"/>
                      <a:pt x="0" y="1604227"/>
                      <a:pt x="0" y="1033462"/>
                    </a:cubicBezTo>
                    <a:cubicBezTo>
                      <a:pt x="0" y="462697"/>
                      <a:pt x="462697" y="0"/>
                      <a:pt x="1033462" y="0"/>
                    </a:cubicBezTo>
                    <a:close/>
                  </a:path>
                </a:pathLst>
              </a:custGeom>
              <a:solidFill>
                <a:schemeClr val="accent4"/>
              </a:solidFill>
              <a:ln>
                <a:noFill/>
              </a:ln>
              <a:effectLst>
                <a:innerShdw blurRad="139700" dist="50800" dir="10800000">
                  <a:srgbClr val="000000">
                    <a:alpha val="4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文本框 33"/>
              <p:cNvSpPr txBox="1"/>
              <p:nvPr/>
            </p:nvSpPr>
            <p:spPr>
              <a:xfrm>
                <a:off x="10186716" y="1921792"/>
                <a:ext cx="680171" cy="826386"/>
              </a:xfrm>
              <a:prstGeom prst="rect">
                <a:avLst/>
              </a:prstGeom>
              <a:noFill/>
            </p:spPr>
            <p:txBody>
              <a:bodyPr wrap="square" rtlCol="0">
                <a:spAutoFit/>
              </a:bodyPr>
              <a:lstStyle/>
              <a:p>
                <a:pPr algn="ctr"/>
                <a:r>
                  <a:rPr lang="en-US" altLang="zh-CN" sz="5060" dirty="0">
                    <a:solidFill>
                      <a:prstClr val="white"/>
                    </a:solidFill>
                    <a:latin typeface="Arial" panose="020B0604020202020204" pitchFamily="34" charset="0"/>
                    <a:ea typeface="微软雅黑" panose="020B0503020204020204" pitchFamily="34" charset="-122"/>
                    <a:sym typeface="Arial" panose="020B0604020202020204" pitchFamily="34" charset="0"/>
                  </a:rPr>
                  <a:t>4</a:t>
                </a:r>
                <a:endParaRPr lang="zh-CN" altLang="en-US" sz="506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文本框 37"/>
              <p:cNvSpPr txBox="1"/>
              <p:nvPr/>
            </p:nvSpPr>
            <p:spPr>
              <a:xfrm>
                <a:off x="10246878" y="2550091"/>
                <a:ext cx="607359" cy="333802"/>
              </a:xfrm>
              <a:prstGeom prst="rect">
                <a:avLst/>
              </a:prstGeom>
              <a:noFill/>
            </p:spPr>
            <p:txBody>
              <a:bodyPr wrap="square" rtlCol="0">
                <a:spAutoFit/>
              </a:bodyPr>
              <a:lstStyle/>
              <a:p>
                <a:r>
                  <a:rPr lang="zh-CN" altLang="en-US" sz="1685" spc="-105" dirty="0">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rPr>
                  <a:t>标题</a:t>
                </a:r>
                <a:endParaRPr lang="zh-CN" altLang="en-US" sz="1685" spc="-105" dirty="0">
                  <a:solidFill>
                    <a:prstClr val="white">
                      <a:lumMod val="95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22" name="文本框 38"/>
          <p:cNvSpPr txBox="1"/>
          <p:nvPr/>
        </p:nvSpPr>
        <p:spPr>
          <a:xfrm>
            <a:off x="1320501" y="3771083"/>
            <a:ext cx="1865116" cy="416909"/>
          </a:xfrm>
          <a:prstGeom prst="rect">
            <a:avLst/>
          </a:prstGeom>
          <a:noFill/>
        </p:spPr>
        <p:txBody>
          <a:bodyPr wrap="square" rtlCol="0">
            <a:spAutoFit/>
          </a:bodyPr>
          <a:lstStyle/>
          <a:p>
            <a:r>
              <a:rPr lang="zh-CN" altLang="en-US" sz="2110" dirty="0">
                <a:solidFill>
                  <a:schemeClr val="accent1"/>
                </a:solidFill>
                <a:latin typeface="Arial" panose="020B0604020202020204" pitchFamily="34" charset="0"/>
                <a:ea typeface="微软雅黑" panose="020B0503020204020204" pitchFamily="34" charset="-122"/>
                <a:sym typeface="Arial" panose="020B0604020202020204" pitchFamily="34" charset="0"/>
              </a:rPr>
              <a:t>在此添加标题</a:t>
            </a:r>
            <a:endParaRPr lang="zh-CN" altLang="en-US" sz="211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文本框 27"/>
          <p:cNvSpPr txBox="1"/>
          <p:nvPr/>
        </p:nvSpPr>
        <p:spPr>
          <a:xfrm>
            <a:off x="4074906" y="3771083"/>
            <a:ext cx="1865116" cy="416909"/>
          </a:xfrm>
          <a:prstGeom prst="rect">
            <a:avLst/>
          </a:prstGeom>
          <a:noFill/>
        </p:spPr>
        <p:txBody>
          <a:bodyPr wrap="square" rtlCol="0">
            <a:spAutoFit/>
          </a:bodyPr>
          <a:lstStyle/>
          <a:p>
            <a:r>
              <a:rPr lang="zh-CN" altLang="en-US" sz="2110" dirty="0">
                <a:solidFill>
                  <a:schemeClr val="accent2"/>
                </a:solidFill>
                <a:latin typeface="Arial" panose="020B0604020202020204" pitchFamily="34" charset="0"/>
                <a:ea typeface="微软雅黑" panose="020B0503020204020204" pitchFamily="34" charset="-122"/>
                <a:sym typeface="Arial" panose="020B0604020202020204" pitchFamily="34" charset="0"/>
              </a:rPr>
              <a:t>在此添加标题</a:t>
            </a:r>
            <a:endParaRPr lang="zh-CN" altLang="en-US" sz="211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文本框 29"/>
          <p:cNvSpPr txBox="1"/>
          <p:nvPr/>
        </p:nvSpPr>
        <p:spPr>
          <a:xfrm>
            <a:off x="6833485" y="3771083"/>
            <a:ext cx="1865116" cy="416909"/>
          </a:xfrm>
          <a:prstGeom prst="rect">
            <a:avLst/>
          </a:prstGeom>
          <a:noFill/>
        </p:spPr>
        <p:txBody>
          <a:bodyPr wrap="square" rtlCol="0">
            <a:spAutoFit/>
          </a:bodyPr>
          <a:lstStyle/>
          <a:p>
            <a:r>
              <a:rPr lang="zh-CN" altLang="en-US" sz="2110" dirty="0">
                <a:solidFill>
                  <a:schemeClr val="accent3"/>
                </a:solidFill>
                <a:latin typeface="Arial" panose="020B0604020202020204" pitchFamily="34" charset="0"/>
                <a:ea typeface="微软雅黑" panose="020B0503020204020204" pitchFamily="34" charset="-122"/>
                <a:sym typeface="Arial" panose="020B0604020202020204" pitchFamily="34" charset="0"/>
              </a:rPr>
              <a:t>在此添加标题</a:t>
            </a:r>
            <a:endParaRPr lang="zh-CN" altLang="en-US" sz="211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文本框 41"/>
          <p:cNvSpPr txBox="1"/>
          <p:nvPr/>
        </p:nvSpPr>
        <p:spPr>
          <a:xfrm>
            <a:off x="9583928" y="3771083"/>
            <a:ext cx="1865116" cy="416909"/>
          </a:xfrm>
          <a:prstGeom prst="rect">
            <a:avLst/>
          </a:prstGeom>
          <a:noFill/>
        </p:spPr>
        <p:txBody>
          <a:bodyPr wrap="square" rtlCol="0">
            <a:spAutoFit/>
          </a:bodyPr>
          <a:lstStyle/>
          <a:p>
            <a:r>
              <a:rPr lang="zh-CN" altLang="en-US" sz="2110" dirty="0">
                <a:solidFill>
                  <a:schemeClr val="accent4"/>
                </a:solidFill>
                <a:latin typeface="Arial" panose="020B0604020202020204" pitchFamily="34" charset="0"/>
                <a:ea typeface="微软雅黑" panose="020B0503020204020204" pitchFamily="34" charset="-122"/>
                <a:sym typeface="Arial" panose="020B0604020202020204" pitchFamily="34" charset="0"/>
              </a:rPr>
              <a:t>在此添加标题</a:t>
            </a:r>
            <a:endParaRPr lang="zh-CN" altLang="en-US" sz="2110"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7" name="组合 26"/>
          <p:cNvGrpSpPr/>
          <p:nvPr/>
        </p:nvGrpSpPr>
        <p:grpSpPr>
          <a:xfrm>
            <a:off x="6735408" y="5461178"/>
            <a:ext cx="636289" cy="737827"/>
            <a:chOff x="6385349" y="5179489"/>
            <a:chExt cx="603250" cy="699770"/>
          </a:xfrm>
        </p:grpSpPr>
        <p:sp>
          <p:nvSpPr>
            <p:cNvPr id="9" name="六边形 8"/>
            <p:cNvSpPr/>
            <p:nvPr/>
          </p:nvSpPr>
          <p:spPr>
            <a:xfrm rot="16200000">
              <a:off x="6337089" y="5227749"/>
              <a:ext cx="699770" cy="603250"/>
            </a:xfrm>
            <a:prstGeom prst="hexagon">
              <a:avLst/>
            </a:prstGeom>
            <a:solidFill>
              <a:schemeClr val="accent3"/>
            </a:solidFill>
            <a:ln>
              <a:noFill/>
            </a:ln>
            <a:effectLst>
              <a:innerShdw blurRad="1016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0" name="Group 11"/>
            <p:cNvGrpSpPr>
              <a:grpSpLocks noChangeAspect="1"/>
            </p:cNvGrpSpPr>
            <p:nvPr/>
          </p:nvGrpSpPr>
          <p:grpSpPr bwMode="auto">
            <a:xfrm>
              <a:off x="6497846" y="5351523"/>
              <a:ext cx="409220" cy="355700"/>
              <a:chOff x="4838" y="1902"/>
              <a:chExt cx="497" cy="432"/>
            </a:xfrm>
            <a:solidFill>
              <a:schemeClr val="bg1"/>
            </a:solidFill>
            <a:effectLst>
              <a:outerShdw blurRad="38100" dist="38100" dir="2700000" algn="tl" rotWithShape="0">
                <a:prstClr val="black">
                  <a:alpha val="40000"/>
                </a:prstClr>
              </a:outerShdw>
            </a:effectLst>
          </p:grpSpPr>
          <p:sp>
            <p:nvSpPr>
              <p:cNvPr id="31" name="Freeform 12"/>
              <p:cNvSpPr>
                <a:spLocks noEditPoints="1"/>
              </p:cNvSpPr>
              <p:nvPr/>
            </p:nvSpPr>
            <p:spPr bwMode="auto">
              <a:xfrm>
                <a:off x="5001" y="1999"/>
                <a:ext cx="334" cy="335"/>
              </a:xfrm>
              <a:custGeom>
                <a:avLst/>
                <a:gdLst>
                  <a:gd name="T0" fmla="*/ 9 w 80"/>
                  <a:gd name="T1" fmla="*/ 19 h 80"/>
                  <a:gd name="T2" fmla="*/ 10 w 80"/>
                  <a:gd name="T3" fmla="*/ 26 h 80"/>
                  <a:gd name="T4" fmla="*/ 5 w 80"/>
                  <a:gd name="T5" fmla="*/ 27 h 80"/>
                  <a:gd name="T6" fmla="*/ 0 w 80"/>
                  <a:gd name="T7" fmla="*/ 31 h 80"/>
                  <a:gd name="T8" fmla="*/ 3 w 80"/>
                  <a:gd name="T9" fmla="*/ 37 h 80"/>
                  <a:gd name="T10" fmla="*/ 7 w 80"/>
                  <a:gd name="T11" fmla="*/ 42 h 80"/>
                  <a:gd name="T12" fmla="*/ 3 w 80"/>
                  <a:gd name="T13" fmla="*/ 46 h 80"/>
                  <a:gd name="T14" fmla="*/ 1 w 80"/>
                  <a:gd name="T15" fmla="*/ 52 h 80"/>
                  <a:gd name="T16" fmla="*/ 7 w 80"/>
                  <a:gd name="T17" fmla="*/ 56 h 80"/>
                  <a:gd name="T18" fmla="*/ 11 w 80"/>
                  <a:gd name="T19" fmla="*/ 57 h 80"/>
                  <a:gd name="T20" fmla="*/ 11 w 80"/>
                  <a:gd name="T21" fmla="*/ 63 h 80"/>
                  <a:gd name="T22" fmla="*/ 13 w 80"/>
                  <a:gd name="T23" fmla="*/ 70 h 80"/>
                  <a:gd name="T24" fmla="*/ 19 w 80"/>
                  <a:gd name="T25" fmla="*/ 70 h 80"/>
                  <a:gd name="T26" fmla="*/ 25 w 80"/>
                  <a:gd name="T27" fmla="*/ 70 h 80"/>
                  <a:gd name="T28" fmla="*/ 27 w 80"/>
                  <a:gd name="T29" fmla="*/ 74 h 80"/>
                  <a:gd name="T30" fmla="*/ 31 w 80"/>
                  <a:gd name="T31" fmla="*/ 79 h 80"/>
                  <a:gd name="T32" fmla="*/ 37 w 80"/>
                  <a:gd name="T33" fmla="*/ 76 h 80"/>
                  <a:gd name="T34" fmla="*/ 42 w 80"/>
                  <a:gd name="T35" fmla="*/ 73 h 80"/>
                  <a:gd name="T36" fmla="*/ 46 w 80"/>
                  <a:gd name="T37" fmla="*/ 76 h 80"/>
                  <a:gd name="T38" fmla="*/ 52 w 80"/>
                  <a:gd name="T39" fmla="*/ 78 h 80"/>
                  <a:gd name="T40" fmla="*/ 56 w 80"/>
                  <a:gd name="T41" fmla="*/ 73 h 80"/>
                  <a:gd name="T42" fmla="*/ 58 w 80"/>
                  <a:gd name="T43" fmla="*/ 67 h 80"/>
                  <a:gd name="T44" fmla="*/ 63 w 80"/>
                  <a:gd name="T45" fmla="*/ 68 h 80"/>
                  <a:gd name="T46" fmla="*/ 69 w 80"/>
                  <a:gd name="T47" fmla="*/ 67 h 80"/>
                  <a:gd name="T48" fmla="*/ 70 w 80"/>
                  <a:gd name="T49" fmla="*/ 60 h 80"/>
                  <a:gd name="T50" fmla="*/ 69 w 80"/>
                  <a:gd name="T51" fmla="*/ 54 h 80"/>
                  <a:gd name="T52" fmla="*/ 74 w 80"/>
                  <a:gd name="T53" fmla="*/ 53 h 80"/>
                  <a:gd name="T54" fmla="*/ 79 w 80"/>
                  <a:gd name="T55" fmla="*/ 48 h 80"/>
                  <a:gd name="T56" fmla="*/ 76 w 80"/>
                  <a:gd name="T57" fmla="*/ 42 h 80"/>
                  <a:gd name="T58" fmla="*/ 72 w 80"/>
                  <a:gd name="T59" fmla="*/ 37 h 80"/>
                  <a:gd name="T60" fmla="*/ 76 w 80"/>
                  <a:gd name="T61" fmla="*/ 34 h 80"/>
                  <a:gd name="T62" fmla="*/ 78 w 80"/>
                  <a:gd name="T63" fmla="*/ 27 h 80"/>
                  <a:gd name="T64" fmla="*/ 73 w 80"/>
                  <a:gd name="T65" fmla="*/ 24 h 80"/>
                  <a:gd name="T66" fmla="*/ 67 w 80"/>
                  <a:gd name="T67" fmla="*/ 21 h 80"/>
                  <a:gd name="T68" fmla="*/ 68 w 80"/>
                  <a:gd name="T69" fmla="*/ 16 h 80"/>
                  <a:gd name="T70" fmla="*/ 67 w 80"/>
                  <a:gd name="T71" fmla="*/ 10 h 80"/>
                  <a:gd name="T72" fmla="*/ 60 w 80"/>
                  <a:gd name="T73" fmla="*/ 9 h 80"/>
                  <a:gd name="T74" fmla="*/ 54 w 80"/>
                  <a:gd name="T75" fmla="*/ 10 h 80"/>
                  <a:gd name="T76" fmla="*/ 52 w 80"/>
                  <a:gd name="T77" fmla="*/ 5 h 80"/>
                  <a:gd name="T78" fmla="*/ 48 w 80"/>
                  <a:gd name="T79" fmla="*/ 0 h 80"/>
                  <a:gd name="T80" fmla="*/ 42 w 80"/>
                  <a:gd name="T81" fmla="*/ 3 h 80"/>
                  <a:gd name="T82" fmla="*/ 37 w 80"/>
                  <a:gd name="T83" fmla="*/ 7 h 80"/>
                  <a:gd name="T84" fmla="*/ 33 w 80"/>
                  <a:gd name="T85" fmla="*/ 3 h 80"/>
                  <a:gd name="T86" fmla="*/ 27 w 80"/>
                  <a:gd name="T87" fmla="*/ 1 h 80"/>
                  <a:gd name="T88" fmla="*/ 23 w 80"/>
                  <a:gd name="T89" fmla="*/ 7 h 80"/>
                  <a:gd name="T90" fmla="*/ 21 w 80"/>
                  <a:gd name="T91" fmla="*/ 13 h 80"/>
                  <a:gd name="T92" fmla="*/ 16 w 80"/>
                  <a:gd name="T93" fmla="*/ 11 h 80"/>
                  <a:gd name="T94" fmla="*/ 10 w 80"/>
                  <a:gd name="T95" fmla="*/ 13 h 80"/>
                  <a:gd name="T96" fmla="*/ 9 w 80"/>
                  <a:gd name="T97" fmla="*/ 19 h 80"/>
                  <a:gd name="T98" fmla="*/ 32 w 80"/>
                  <a:gd name="T99" fmla="*/ 18 h 80"/>
                  <a:gd name="T100" fmla="*/ 62 w 80"/>
                  <a:gd name="T101" fmla="*/ 33 h 80"/>
                  <a:gd name="T102" fmla="*/ 47 w 80"/>
                  <a:gd name="T103" fmla="*/ 62 h 80"/>
                  <a:gd name="T104" fmla="*/ 18 w 80"/>
                  <a:gd name="T105" fmla="*/ 47 h 80"/>
                  <a:gd name="T106" fmla="*/ 32 w 80"/>
                  <a:gd name="T107" fmla="*/ 1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80">
                    <a:moveTo>
                      <a:pt x="9" y="19"/>
                    </a:moveTo>
                    <a:cubicBezTo>
                      <a:pt x="11" y="21"/>
                      <a:pt x="10" y="25"/>
                      <a:pt x="10" y="26"/>
                    </a:cubicBezTo>
                    <a:cubicBezTo>
                      <a:pt x="9" y="27"/>
                      <a:pt x="7" y="27"/>
                      <a:pt x="5" y="27"/>
                    </a:cubicBezTo>
                    <a:cubicBezTo>
                      <a:pt x="3" y="26"/>
                      <a:pt x="1" y="28"/>
                      <a:pt x="0" y="31"/>
                    </a:cubicBezTo>
                    <a:cubicBezTo>
                      <a:pt x="0" y="34"/>
                      <a:pt x="1" y="37"/>
                      <a:pt x="3" y="37"/>
                    </a:cubicBezTo>
                    <a:cubicBezTo>
                      <a:pt x="5" y="38"/>
                      <a:pt x="7" y="41"/>
                      <a:pt x="7" y="42"/>
                    </a:cubicBezTo>
                    <a:cubicBezTo>
                      <a:pt x="7" y="44"/>
                      <a:pt x="5" y="45"/>
                      <a:pt x="3" y="46"/>
                    </a:cubicBezTo>
                    <a:cubicBezTo>
                      <a:pt x="1" y="47"/>
                      <a:pt x="0" y="49"/>
                      <a:pt x="1" y="52"/>
                    </a:cubicBezTo>
                    <a:cubicBezTo>
                      <a:pt x="2" y="55"/>
                      <a:pt x="4" y="57"/>
                      <a:pt x="7" y="56"/>
                    </a:cubicBezTo>
                    <a:cubicBezTo>
                      <a:pt x="9" y="55"/>
                      <a:pt x="11" y="56"/>
                      <a:pt x="11" y="57"/>
                    </a:cubicBezTo>
                    <a:cubicBezTo>
                      <a:pt x="12" y="58"/>
                      <a:pt x="13" y="62"/>
                      <a:pt x="11" y="63"/>
                    </a:cubicBezTo>
                    <a:cubicBezTo>
                      <a:pt x="10" y="65"/>
                      <a:pt x="10" y="68"/>
                      <a:pt x="13" y="70"/>
                    </a:cubicBezTo>
                    <a:cubicBezTo>
                      <a:pt x="15" y="72"/>
                      <a:pt x="18" y="72"/>
                      <a:pt x="19" y="70"/>
                    </a:cubicBezTo>
                    <a:cubicBezTo>
                      <a:pt x="20" y="69"/>
                      <a:pt x="24" y="69"/>
                      <a:pt x="25" y="70"/>
                    </a:cubicBezTo>
                    <a:cubicBezTo>
                      <a:pt x="27" y="70"/>
                      <a:pt x="27" y="72"/>
                      <a:pt x="27" y="74"/>
                    </a:cubicBezTo>
                    <a:cubicBezTo>
                      <a:pt x="26" y="76"/>
                      <a:pt x="28" y="78"/>
                      <a:pt x="31" y="79"/>
                    </a:cubicBezTo>
                    <a:cubicBezTo>
                      <a:pt x="34" y="80"/>
                      <a:pt x="37" y="79"/>
                      <a:pt x="37" y="76"/>
                    </a:cubicBezTo>
                    <a:cubicBezTo>
                      <a:pt x="37" y="74"/>
                      <a:pt x="41" y="73"/>
                      <a:pt x="42" y="73"/>
                    </a:cubicBezTo>
                    <a:cubicBezTo>
                      <a:pt x="43" y="72"/>
                      <a:pt x="45" y="74"/>
                      <a:pt x="46" y="76"/>
                    </a:cubicBezTo>
                    <a:cubicBezTo>
                      <a:pt x="46" y="78"/>
                      <a:pt x="49" y="79"/>
                      <a:pt x="52" y="78"/>
                    </a:cubicBezTo>
                    <a:cubicBezTo>
                      <a:pt x="55" y="77"/>
                      <a:pt x="56" y="75"/>
                      <a:pt x="56" y="73"/>
                    </a:cubicBezTo>
                    <a:cubicBezTo>
                      <a:pt x="55" y="71"/>
                      <a:pt x="57" y="68"/>
                      <a:pt x="58" y="67"/>
                    </a:cubicBezTo>
                    <a:cubicBezTo>
                      <a:pt x="59" y="66"/>
                      <a:pt x="61" y="67"/>
                      <a:pt x="63" y="68"/>
                    </a:cubicBezTo>
                    <a:cubicBezTo>
                      <a:pt x="65" y="70"/>
                      <a:pt x="67" y="69"/>
                      <a:pt x="69" y="67"/>
                    </a:cubicBezTo>
                    <a:cubicBezTo>
                      <a:pt x="71" y="65"/>
                      <a:pt x="72" y="62"/>
                      <a:pt x="70" y="60"/>
                    </a:cubicBezTo>
                    <a:cubicBezTo>
                      <a:pt x="69" y="59"/>
                      <a:pt x="69" y="55"/>
                      <a:pt x="69" y="54"/>
                    </a:cubicBezTo>
                    <a:cubicBezTo>
                      <a:pt x="70" y="53"/>
                      <a:pt x="72" y="52"/>
                      <a:pt x="74" y="53"/>
                    </a:cubicBezTo>
                    <a:cubicBezTo>
                      <a:pt x="76" y="53"/>
                      <a:pt x="78" y="51"/>
                      <a:pt x="79" y="48"/>
                    </a:cubicBezTo>
                    <a:cubicBezTo>
                      <a:pt x="80" y="45"/>
                      <a:pt x="78" y="43"/>
                      <a:pt x="76" y="42"/>
                    </a:cubicBezTo>
                    <a:cubicBezTo>
                      <a:pt x="74" y="42"/>
                      <a:pt x="72" y="38"/>
                      <a:pt x="72" y="37"/>
                    </a:cubicBezTo>
                    <a:cubicBezTo>
                      <a:pt x="72" y="36"/>
                      <a:pt x="74" y="34"/>
                      <a:pt x="76" y="34"/>
                    </a:cubicBezTo>
                    <a:cubicBezTo>
                      <a:pt x="78" y="33"/>
                      <a:pt x="79" y="30"/>
                      <a:pt x="78" y="27"/>
                    </a:cubicBezTo>
                    <a:cubicBezTo>
                      <a:pt x="77" y="25"/>
                      <a:pt x="75" y="23"/>
                      <a:pt x="73" y="24"/>
                    </a:cubicBezTo>
                    <a:cubicBezTo>
                      <a:pt x="71" y="24"/>
                      <a:pt x="67" y="22"/>
                      <a:pt x="67" y="21"/>
                    </a:cubicBezTo>
                    <a:cubicBezTo>
                      <a:pt x="66" y="20"/>
                      <a:pt x="66" y="18"/>
                      <a:pt x="68" y="16"/>
                    </a:cubicBezTo>
                    <a:cubicBezTo>
                      <a:pt x="69" y="15"/>
                      <a:pt x="69" y="12"/>
                      <a:pt x="67" y="10"/>
                    </a:cubicBezTo>
                    <a:cubicBezTo>
                      <a:pt x="64" y="8"/>
                      <a:pt x="61" y="8"/>
                      <a:pt x="60" y="9"/>
                    </a:cubicBezTo>
                    <a:cubicBezTo>
                      <a:pt x="59" y="11"/>
                      <a:pt x="55" y="10"/>
                      <a:pt x="54" y="10"/>
                    </a:cubicBezTo>
                    <a:cubicBezTo>
                      <a:pt x="52" y="9"/>
                      <a:pt x="52" y="7"/>
                      <a:pt x="52" y="5"/>
                    </a:cubicBezTo>
                    <a:cubicBezTo>
                      <a:pt x="53" y="3"/>
                      <a:pt x="51" y="1"/>
                      <a:pt x="48" y="0"/>
                    </a:cubicBezTo>
                    <a:cubicBezTo>
                      <a:pt x="45" y="0"/>
                      <a:pt x="42" y="1"/>
                      <a:pt x="42" y="3"/>
                    </a:cubicBezTo>
                    <a:cubicBezTo>
                      <a:pt x="42" y="5"/>
                      <a:pt x="38" y="7"/>
                      <a:pt x="37" y="7"/>
                    </a:cubicBezTo>
                    <a:cubicBezTo>
                      <a:pt x="36" y="7"/>
                      <a:pt x="34" y="5"/>
                      <a:pt x="33" y="3"/>
                    </a:cubicBezTo>
                    <a:cubicBezTo>
                      <a:pt x="33" y="1"/>
                      <a:pt x="30" y="1"/>
                      <a:pt x="27" y="1"/>
                    </a:cubicBezTo>
                    <a:cubicBezTo>
                      <a:pt x="24" y="2"/>
                      <a:pt x="23" y="5"/>
                      <a:pt x="23" y="7"/>
                    </a:cubicBezTo>
                    <a:cubicBezTo>
                      <a:pt x="24" y="9"/>
                      <a:pt x="22" y="12"/>
                      <a:pt x="21" y="13"/>
                    </a:cubicBezTo>
                    <a:cubicBezTo>
                      <a:pt x="20" y="13"/>
                      <a:pt x="18" y="13"/>
                      <a:pt x="16" y="11"/>
                    </a:cubicBezTo>
                    <a:cubicBezTo>
                      <a:pt x="15" y="10"/>
                      <a:pt x="12" y="11"/>
                      <a:pt x="10" y="13"/>
                    </a:cubicBezTo>
                    <a:cubicBezTo>
                      <a:pt x="8" y="15"/>
                      <a:pt x="7" y="18"/>
                      <a:pt x="9" y="19"/>
                    </a:cubicBezTo>
                    <a:close/>
                    <a:moveTo>
                      <a:pt x="32" y="18"/>
                    </a:moveTo>
                    <a:cubicBezTo>
                      <a:pt x="45" y="14"/>
                      <a:pt x="58" y="21"/>
                      <a:pt x="62" y="33"/>
                    </a:cubicBezTo>
                    <a:cubicBezTo>
                      <a:pt x="65" y="45"/>
                      <a:pt x="59" y="58"/>
                      <a:pt x="47" y="62"/>
                    </a:cubicBezTo>
                    <a:cubicBezTo>
                      <a:pt x="34" y="66"/>
                      <a:pt x="21" y="59"/>
                      <a:pt x="18" y="47"/>
                    </a:cubicBezTo>
                    <a:cubicBezTo>
                      <a:pt x="14" y="35"/>
                      <a:pt x="20" y="22"/>
                      <a:pt x="3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13"/>
              <p:cNvSpPr>
                <a:spLocks noEditPoints="1"/>
              </p:cNvSpPr>
              <p:nvPr/>
            </p:nvSpPr>
            <p:spPr bwMode="auto">
              <a:xfrm>
                <a:off x="4838" y="1902"/>
                <a:ext cx="217" cy="214"/>
              </a:xfrm>
              <a:custGeom>
                <a:avLst/>
                <a:gdLst>
                  <a:gd name="T0" fmla="*/ 6 w 52"/>
                  <a:gd name="T1" fmla="*/ 12 h 51"/>
                  <a:gd name="T2" fmla="*/ 7 w 52"/>
                  <a:gd name="T3" fmla="*/ 16 h 51"/>
                  <a:gd name="T4" fmla="*/ 4 w 52"/>
                  <a:gd name="T5" fmla="*/ 17 h 51"/>
                  <a:gd name="T6" fmla="*/ 1 w 52"/>
                  <a:gd name="T7" fmla="*/ 20 h 51"/>
                  <a:gd name="T8" fmla="*/ 3 w 52"/>
                  <a:gd name="T9" fmla="*/ 24 h 51"/>
                  <a:gd name="T10" fmla="*/ 5 w 52"/>
                  <a:gd name="T11" fmla="*/ 27 h 51"/>
                  <a:gd name="T12" fmla="*/ 3 w 52"/>
                  <a:gd name="T13" fmla="*/ 29 h 51"/>
                  <a:gd name="T14" fmla="*/ 1 w 52"/>
                  <a:gd name="T15" fmla="*/ 33 h 51"/>
                  <a:gd name="T16" fmla="*/ 5 w 52"/>
                  <a:gd name="T17" fmla="*/ 36 h 51"/>
                  <a:gd name="T18" fmla="*/ 8 w 52"/>
                  <a:gd name="T19" fmla="*/ 36 h 51"/>
                  <a:gd name="T20" fmla="*/ 8 w 52"/>
                  <a:gd name="T21" fmla="*/ 41 h 51"/>
                  <a:gd name="T22" fmla="*/ 9 w 52"/>
                  <a:gd name="T23" fmla="*/ 45 h 51"/>
                  <a:gd name="T24" fmla="*/ 13 w 52"/>
                  <a:gd name="T25" fmla="*/ 45 h 51"/>
                  <a:gd name="T26" fmla="*/ 17 w 52"/>
                  <a:gd name="T27" fmla="*/ 45 h 51"/>
                  <a:gd name="T28" fmla="*/ 18 w 52"/>
                  <a:gd name="T29" fmla="*/ 48 h 51"/>
                  <a:gd name="T30" fmla="*/ 21 w 52"/>
                  <a:gd name="T31" fmla="*/ 51 h 51"/>
                  <a:gd name="T32" fmla="*/ 25 w 52"/>
                  <a:gd name="T33" fmla="*/ 49 h 51"/>
                  <a:gd name="T34" fmla="*/ 28 w 52"/>
                  <a:gd name="T35" fmla="*/ 47 h 51"/>
                  <a:gd name="T36" fmla="*/ 30 w 52"/>
                  <a:gd name="T37" fmla="*/ 49 h 51"/>
                  <a:gd name="T38" fmla="*/ 34 w 52"/>
                  <a:gd name="T39" fmla="*/ 50 h 51"/>
                  <a:gd name="T40" fmla="*/ 37 w 52"/>
                  <a:gd name="T41" fmla="*/ 47 h 51"/>
                  <a:gd name="T42" fmla="*/ 38 w 52"/>
                  <a:gd name="T43" fmla="*/ 43 h 51"/>
                  <a:gd name="T44" fmla="*/ 41 w 52"/>
                  <a:gd name="T45" fmla="*/ 44 h 51"/>
                  <a:gd name="T46" fmla="*/ 45 w 52"/>
                  <a:gd name="T47" fmla="*/ 43 h 51"/>
                  <a:gd name="T48" fmla="*/ 46 w 52"/>
                  <a:gd name="T49" fmla="*/ 39 h 51"/>
                  <a:gd name="T50" fmla="*/ 45 w 52"/>
                  <a:gd name="T51" fmla="*/ 35 h 51"/>
                  <a:gd name="T52" fmla="*/ 48 w 52"/>
                  <a:gd name="T53" fmla="*/ 34 h 51"/>
                  <a:gd name="T54" fmla="*/ 51 w 52"/>
                  <a:gd name="T55" fmla="*/ 31 h 51"/>
                  <a:gd name="T56" fmla="*/ 50 w 52"/>
                  <a:gd name="T57" fmla="*/ 27 h 51"/>
                  <a:gd name="T58" fmla="*/ 47 w 52"/>
                  <a:gd name="T59" fmla="*/ 24 h 51"/>
                  <a:gd name="T60" fmla="*/ 49 w 52"/>
                  <a:gd name="T61" fmla="*/ 22 h 51"/>
                  <a:gd name="T62" fmla="*/ 51 w 52"/>
                  <a:gd name="T63" fmla="*/ 18 h 51"/>
                  <a:gd name="T64" fmla="*/ 47 w 52"/>
                  <a:gd name="T65" fmla="*/ 15 h 51"/>
                  <a:gd name="T66" fmla="*/ 44 w 52"/>
                  <a:gd name="T67" fmla="*/ 13 h 51"/>
                  <a:gd name="T68" fmla="*/ 44 w 52"/>
                  <a:gd name="T69" fmla="*/ 10 h 51"/>
                  <a:gd name="T70" fmla="*/ 43 w 52"/>
                  <a:gd name="T71" fmla="*/ 6 h 51"/>
                  <a:gd name="T72" fmla="*/ 39 w 52"/>
                  <a:gd name="T73" fmla="*/ 6 h 51"/>
                  <a:gd name="T74" fmla="*/ 35 w 52"/>
                  <a:gd name="T75" fmla="*/ 6 h 51"/>
                  <a:gd name="T76" fmla="*/ 34 w 52"/>
                  <a:gd name="T77" fmla="*/ 3 h 51"/>
                  <a:gd name="T78" fmla="*/ 32 w 52"/>
                  <a:gd name="T79" fmla="*/ 0 h 51"/>
                  <a:gd name="T80" fmla="*/ 28 w 52"/>
                  <a:gd name="T81" fmla="*/ 2 h 51"/>
                  <a:gd name="T82" fmla="*/ 24 w 52"/>
                  <a:gd name="T83" fmla="*/ 4 h 51"/>
                  <a:gd name="T84" fmla="*/ 22 w 52"/>
                  <a:gd name="T85" fmla="*/ 2 h 51"/>
                  <a:gd name="T86" fmla="*/ 18 w 52"/>
                  <a:gd name="T87" fmla="*/ 1 h 51"/>
                  <a:gd name="T88" fmla="*/ 16 w 52"/>
                  <a:gd name="T89" fmla="*/ 4 h 51"/>
                  <a:gd name="T90" fmla="*/ 14 w 52"/>
                  <a:gd name="T91" fmla="*/ 8 h 51"/>
                  <a:gd name="T92" fmla="*/ 11 w 52"/>
                  <a:gd name="T93" fmla="*/ 7 h 51"/>
                  <a:gd name="T94" fmla="*/ 7 w 52"/>
                  <a:gd name="T95" fmla="*/ 8 h 51"/>
                  <a:gd name="T96" fmla="*/ 6 w 52"/>
                  <a:gd name="T97" fmla="*/ 12 h 51"/>
                  <a:gd name="T98" fmla="*/ 22 w 52"/>
                  <a:gd name="T99" fmla="*/ 11 h 51"/>
                  <a:gd name="T100" fmla="*/ 40 w 52"/>
                  <a:gd name="T101" fmla="*/ 21 h 51"/>
                  <a:gd name="T102" fmla="*/ 31 w 52"/>
                  <a:gd name="T103" fmla="*/ 40 h 51"/>
                  <a:gd name="T104" fmla="*/ 12 w 52"/>
                  <a:gd name="T105" fmla="*/ 30 h 51"/>
                  <a:gd name="T106" fmla="*/ 22 w 52"/>
                  <a:gd name="T107" fmla="*/ 1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1">
                    <a:moveTo>
                      <a:pt x="6" y="12"/>
                    </a:moveTo>
                    <a:cubicBezTo>
                      <a:pt x="7" y="13"/>
                      <a:pt x="7" y="16"/>
                      <a:pt x="7" y="16"/>
                    </a:cubicBezTo>
                    <a:cubicBezTo>
                      <a:pt x="7" y="17"/>
                      <a:pt x="5" y="18"/>
                      <a:pt x="4" y="17"/>
                    </a:cubicBezTo>
                    <a:cubicBezTo>
                      <a:pt x="3" y="17"/>
                      <a:pt x="1" y="18"/>
                      <a:pt x="1" y="20"/>
                    </a:cubicBezTo>
                    <a:cubicBezTo>
                      <a:pt x="0" y="22"/>
                      <a:pt x="1" y="24"/>
                      <a:pt x="3" y="24"/>
                    </a:cubicBezTo>
                    <a:cubicBezTo>
                      <a:pt x="4" y="24"/>
                      <a:pt x="5" y="26"/>
                      <a:pt x="5" y="27"/>
                    </a:cubicBezTo>
                    <a:cubicBezTo>
                      <a:pt x="5" y="28"/>
                      <a:pt x="4" y="29"/>
                      <a:pt x="3" y="29"/>
                    </a:cubicBezTo>
                    <a:cubicBezTo>
                      <a:pt x="1" y="30"/>
                      <a:pt x="1" y="32"/>
                      <a:pt x="1" y="33"/>
                    </a:cubicBezTo>
                    <a:cubicBezTo>
                      <a:pt x="2" y="35"/>
                      <a:pt x="4" y="36"/>
                      <a:pt x="5" y="36"/>
                    </a:cubicBezTo>
                    <a:cubicBezTo>
                      <a:pt x="6" y="36"/>
                      <a:pt x="8" y="36"/>
                      <a:pt x="8" y="36"/>
                    </a:cubicBezTo>
                    <a:cubicBezTo>
                      <a:pt x="8" y="37"/>
                      <a:pt x="9" y="40"/>
                      <a:pt x="8" y="41"/>
                    </a:cubicBezTo>
                    <a:cubicBezTo>
                      <a:pt x="7" y="42"/>
                      <a:pt x="7" y="43"/>
                      <a:pt x="9" y="45"/>
                    </a:cubicBezTo>
                    <a:cubicBezTo>
                      <a:pt x="10" y="46"/>
                      <a:pt x="12" y="46"/>
                      <a:pt x="13" y="45"/>
                    </a:cubicBezTo>
                    <a:cubicBezTo>
                      <a:pt x="14" y="44"/>
                      <a:pt x="16" y="44"/>
                      <a:pt x="17" y="45"/>
                    </a:cubicBezTo>
                    <a:cubicBezTo>
                      <a:pt x="18" y="45"/>
                      <a:pt x="18" y="46"/>
                      <a:pt x="18" y="48"/>
                    </a:cubicBezTo>
                    <a:cubicBezTo>
                      <a:pt x="18" y="49"/>
                      <a:pt x="19" y="50"/>
                      <a:pt x="21" y="51"/>
                    </a:cubicBezTo>
                    <a:cubicBezTo>
                      <a:pt x="22" y="51"/>
                      <a:pt x="24" y="50"/>
                      <a:pt x="25" y="49"/>
                    </a:cubicBezTo>
                    <a:cubicBezTo>
                      <a:pt x="25" y="48"/>
                      <a:pt x="27" y="47"/>
                      <a:pt x="28" y="47"/>
                    </a:cubicBezTo>
                    <a:cubicBezTo>
                      <a:pt x="29" y="47"/>
                      <a:pt x="30" y="48"/>
                      <a:pt x="30" y="49"/>
                    </a:cubicBezTo>
                    <a:cubicBezTo>
                      <a:pt x="30" y="50"/>
                      <a:pt x="32" y="51"/>
                      <a:pt x="34" y="50"/>
                    </a:cubicBezTo>
                    <a:cubicBezTo>
                      <a:pt x="36" y="50"/>
                      <a:pt x="37" y="48"/>
                      <a:pt x="37" y="47"/>
                    </a:cubicBezTo>
                    <a:cubicBezTo>
                      <a:pt x="36" y="45"/>
                      <a:pt x="38" y="43"/>
                      <a:pt x="38" y="43"/>
                    </a:cubicBezTo>
                    <a:cubicBezTo>
                      <a:pt x="39" y="42"/>
                      <a:pt x="40" y="43"/>
                      <a:pt x="41" y="44"/>
                    </a:cubicBezTo>
                    <a:cubicBezTo>
                      <a:pt x="42" y="45"/>
                      <a:pt x="44" y="44"/>
                      <a:pt x="45" y="43"/>
                    </a:cubicBezTo>
                    <a:cubicBezTo>
                      <a:pt x="47" y="42"/>
                      <a:pt x="47" y="40"/>
                      <a:pt x="46" y="39"/>
                    </a:cubicBezTo>
                    <a:cubicBezTo>
                      <a:pt x="45" y="38"/>
                      <a:pt x="45" y="35"/>
                      <a:pt x="45" y="35"/>
                    </a:cubicBezTo>
                    <a:cubicBezTo>
                      <a:pt x="46" y="34"/>
                      <a:pt x="47" y="34"/>
                      <a:pt x="48" y="34"/>
                    </a:cubicBezTo>
                    <a:cubicBezTo>
                      <a:pt x="50" y="34"/>
                      <a:pt x="51" y="33"/>
                      <a:pt x="51" y="31"/>
                    </a:cubicBezTo>
                    <a:cubicBezTo>
                      <a:pt x="52" y="29"/>
                      <a:pt x="51" y="27"/>
                      <a:pt x="50" y="27"/>
                    </a:cubicBezTo>
                    <a:cubicBezTo>
                      <a:pt x="48" y="27"/>
                      <a:pt x="47" y="25"/>
                      <a:pt x="47" y="24"/>
                    </a:cubicBezTo>
                    <a:cubicBezTo>
                      <a:pt x="47" y="23"/>
                      <a:pt x="48" y="22"/>
                      <a:pt x="49" y="22"/>
                    </a:cubicBezTo>
                    <a:cubicBezTo>
                      <a:pt x="51" y="21"/>
                      <a:pt x="51" y="19"/>
                      <a:pt x="51" y="18"/>
                    </a:cubicBezTo>
                    <a:cubicBezTo>
                      <a:pt x="50" y="16"/>
                      <a:pt x="49" y="15"/>
                      <a:pt x="47" y="15"/>
                    </a:cubicBezTo>
                    <a:cubicBezTo>
                      <a:pt x="46" y="16"/>
                      <a:pt x="44" y="14"/>
                      <a:pt x="44" y="13"/>
                    </a:cubicBezTo>
                    <a:cubicBezTo>
                      <a:pt x="43" y="13"/>
                      <a:pt x="43" y="11"/>
                      <a:pt x="44" y="10"/>
                    </a:cubicBezTo>
                    <a:cubicBezTo>
                      <a:pt x="45" y="9"/>
                      <a:pt x="45" y="8"/>
                      <a:pt x="43" y="6"/>
                    </a:cubicBezTo>
                    <a:cubicBezTo>
                      <a:pt x="42" y="5"/>
                      <a:pt x="40" y="5"/>
                      <a:pt x="39" y="6"/>
                    </a:cubicBezTo>
                    <a:cubicBezTo>
                      <a:pt x="38" y="7"/>
                      <a:pt x="36" y="7"/>
                      <a:pt x="35" y="6"/>
                    </a:cubicBezTo>
                    <a:cubicBezTo>
                      <a:pt x="34" y="6"/>
                      <a:pt x="34" y="5"/>
                      <a:pt x="34" y="3"/>
                    </a:cubicBezTo>
                    <a:cubicBezTo>
                      <a:pt x="35" y="2"/>
                      <a:pt x="33" y="1"/>
                      <a:pt x="32" y="0"/>
                    </a:cubicBezTo>
                    <a:cubicBezTo>
                      <a:pt x="30" y="0"/>
                      <a:pt x="28" y="1"/>
                      <a:pt x="28" y="2"/>
                    </a:cubicBezTo>
                    <a:cubicBezTo>
                      <a:pt x="27" y="3"/>
                      <a:pt x="25" y="4"/>
                      <a:pt x="24" y="4"/>
                    </a:cubicBezTo>
                    <a:cubicBezTo>
                      <a:pt x="24" y="4"/>
                      <a:pt x="23" y="3"/>
                      <a:pt x="22" y="2"/>
                    </a:cubicBezTo>
                    <a:cubicBezTo>
                      <a:pt x="22" y="1"/>
                      <a:pt x="20" y="0"/>
                      <a:pt x="18" y="1"/>
                    </a:cubicBezTo>
                    <a:cubicBezTo>
                      <a:pt x="16" y="1"/>
                      <a:pt x="15" y="3"/>
                      <a:pt x="16" y="4"/>
                    </a:cubicBezTo>
                    <a:cubicBezTo>
                      <a:pt x="16" y="6"/>
                      <a:pt x="15" y="8"/>
                      <a:pt x="14" y="8"/>
                    </a:cubicBezTo>
                    <a:cubicBezTo>
                      <a:pt x="13" y="9"/>
                      <a:pt x="12" y="8"/>
                      <a:pt x="11" y="7"/>
                    </a:cubicBezTo>
                    <a:cubicBezTo>
                      <a:pt x="10" y="6"/>
                      <a:pt x="8" y="7"/>
                      <a:pt x="7" y="8"/>
                    </a:cubicBezTo>
                    <a:cubicBezTo>
                      <a:pt x="6" y="10"/>
                      <a:pt x="5" y="11"/>
                      <a:pt x="6" y="12"/>
                    </a:cubicBezTo>
                    <a:close/>
                    <a:moveTo>
                      <a:pt x="22" y="11"/>
                    </a:moveTo>
                    <a:cubicBezTo>
                      <a:pt x="29" y="9"/>
                      <a:pt x="38" y="13"/>
                      <a:pt x="40" y="21"/>
                    </a:cubicBezTo>
                    <a:cubicBezTo>
                      <a:pt x="43" y="29"/>
                      <a:pt x="38" y="37"/>
                      <a:pt x="31" y="40"/>
                    </a:cubicBezTo>
                    <a:cubicBezTo>
                      <a:pt x="23" y="42"/>
                      <a:pt x="14" y="38"/>
                      <a:pt x="12" y="30"/>
                    </a:cubicBezTo>
                    <a:cubicBezTo>
                      <a:pt x="9" y="22"/>
                      <a:pt x="14" y="14"/>
                      <a:pt x="2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14"/>
              <p:cNvSpPr>
                <a:spLocks noEditPoints="1"/>
              </p:cNvSpPr>
              <p:nvPr/>
            </p:nvSpPr>
            <p:spPr bwMode="auto">
              <a:xfrm>
                <a:off x="4842" y="2116"/>
                <a:ext cx="163" cy="168"/>
              </a:xfrm>
              <a:custGeom>
                <a:avLst/>
                <a:gdLst>
                  <a:gd name="T0" fmla="*/ 4 w 39"/>
                  <a:gd name="T1" fmla="*/ 10 h 40"/>
                  <a:gd name="T2" fmla="*/ 5 w 39"/>
                  <a:gd name="T3" fmla="*/ 13 h 40"/>
                  <a:gd name="T4" fmla="*/ 2 w 39"/>
                  <a:gd name="T5" fmla="*/ 13 h 40"/>
                  <a:gd name="T6" fmla="*/ 0 w 39"/>
                  <a:gd name="T7" fmla="*/ 16 h 40"/>
                  <a:gd name="T8" fmla="*/ 1 w 39"/>
                  <a:gd name="T9" fmla="*/ 19 h 40"/>
                  <a:gd name="T10" fmla="*/ 3 w 39"/>
                  <a:gd name="T11" fmla="*/ 21 h 40"/>
                  <a:gd name="T12" fmla="*/ 2 w 39"/>
                  <a:gd name="T13" fmla="*/ 23 h 40"/>
                  <a:gd name="T14" fmla="*/ 1 w 39"/>
                  <a:gd name="T15" fmla="*/ 26 h 40"/>
                  <a:gd name="T16" fmla="*/ 3 w 39"/>
                  <a:gd name="T17" fmla="*/ 28 h 40"/>
                  <a:gd name="T18" fmla="*/ 5 w 39"/>
                  <a:gd name="T19" fmla="*/ 28 h 40"/>
                  <a:gd name="T20" fmla="*/ 5 w 39"/>
                  <a:gd name="T21" fmla="*/ 31 h 40"/>
                  <a:gd name="T22" fmla="*/ 6 w 39"/>
                  <a:gd name="T23" fmla="*/ 35 h 40"/>
                  <a:gd name="T24" fmla="*/ 9 w 39"/>
                  <a:gd name="T25" fmla="*/ 35 h 40"/>
                  <a:gd name="T26" fmla="*/ 13 w 39"/>
                  <a:gd name="T27" fmla="*/ 34 h 40"/>
                  <a:gd name="T28" fmla="*/ 13 w 39"/>
                  <a:gd name="T29" fmla="*/ 37 h 40"/>
                  <a:gd name="T30" fmla="*/ 15 w 39"/>
                  <a:gd name="T31" fmla="*/ 39 h 40"/>
                  <a:gd name="T32" fmla="*/ 18 w 39"/>
                  <a:gd name="T33" fmla="*/ 38 h 40"/>
                  <a:gd name="T34" fmla="*/ 21 w 39"/>
                  <a:gd name="T35" fmla="*/ 36 h 40"/>
                  <a:gd name="T36" fmla="*/ 22 w 39"/>
                  <a:gd name="T37" fmla="*/ 38 h 40"/>
                  <a:gd name="T38" fmla="*/ 26 w 39"/>
                  <a:gd name="T39" fmla="*/ 39 h 40"/>
                  <a:gd name="T40" fmla="*/ 27 w 39"/>
                  <a:gd name="T41" fmla="*/ 36 h 40"/>
                  <a:gd name="T42" fmla="*/ 29 w 39"/>
                  <a:gd name="T43" fmla="*/ 33 h 40"/>
                  <a:gd name="T44" fmla="*/ 31 w 39"/>
                  <a:gd name="T45" fmla="*/ 34 h 40"/>
                  <a:gd name="T46" fmla="*/ 34 w 39"/>
                  <a:gd name="T47" fmla="*/ 33 h 40"/>
                  <a:gd name="T48" fmla="*/ 35 w 39"/>
                  <a:gd name="T49" fmla="*/ 30 h 40"/>
                  <a:gd name="T50" fmla="*/ 34 w 39"/>
                  <a:gd name="T51" fmla="*/ 27 h 40"/>
                  <a:gd name="T52" fmla="*/ 36 w 39"/>
                  <a:gd name="T53" fmla="*/ 26 h 40"/>
                  <a:gd name="T54" fmla="*/ 39 w 39"/>
                  <a:gd name="T55" fmla="*/ 24 h 40"/>
                  <a:gd name="T56" fmla="*/ 38 w 39"/>
                  <a:gd name="T57" fmla="*/ 21 h 40"/>
                  <a:gd name="T58" fmla="*/ 36 w 39"/>
                  <a:gd name="T59" fmla="*/ 18 h 40"/>
                  <a:gd name="T60" fmla="*/ 37 w 39"/>
                  <a:gd name="T61" fmla="*/ 17 h 40"/>
                  <a:gd name="T62" fmla="*/ 38 w 39"/>
                  <a:gd name="T63" fmla="*/ 14 h 40"/>
                  <a:gd name="T64" fmla="*/ 36 w 39"/>
                  <a:gd name="T65" fmla="*/ 12 h 40"/>
                  <a:gd name="T66" fmla="*/ 33 w 39"/>
                  <a:gd name="T67" fmla="*/ 10 h 40"/>
                  <a:gd name="T68" fmla="*/ 33 w 39"/>
                  <a:gd name="T69" fmla="*/ 8 h 40"/>
                  <a:gd name="T70" fmla="*/ 33 w 39"/>
                  <a:gd name="T71" fmla="*/ 5 h 40"/>
                  <a:gd name="T72" fmla="*/ 30 w 39"/>
                  <a:gd name="T73" fmla="*/ 5 h 40"/>
                  <a:gd name="T74" fmla="*/ 26 w 39"/>
                  <a:gd name="T75" fmla="*/ 5 h 40"/>
                  <a:gd name="T76" fmla="*/ 26 w 39"/>
                  <a:gd name="T77" fmla="*/ 3 h 40"/>
                  <a:gd name="T78" fmla="*/ 24 w 39"/>
                  <a:gd name="T79" fmla="*/ 0 h 40"/>
                  <a:gd name="T80" fmla="*/ 21 w 39"/>
                  <a:gd name="T81" fmla="*/ 2 h 40"/>
                  <a:gd name="T82" fmla="*/ 18 w 39"/>
                  <a:gd name="T83" fmla="*/ 4 h 40"/>
                  <a:gd name="T84" fmla="*/ 16 w 39"/>
                  <a:gd name="T85" fmla="*/ 2 h 40"/>
                  <a:gd name="T86" fmla="*/ 13 w 39"/>
                  <a:gd name="T87" fmla="*/ 1 h 40"/>
                  <a:gd name="T88" fmla="*/ 11 w 39"/>
                  <a:gd name="T89" fmla="*/ 3 h 40"/>
                  <a:gd name="T90" fmla="*/ 10 w 39"/>
                  <a:gd name="T91" fmla="*/ 6 h 40"/>
                  <a:gd name="T92" fmla="*/ 8 w 39"/>
                  <a:gd name="T93" fmla="*/ 6 h 40"/>
                  <a:gd name="T94" fmla="*/ 5 w 39"/>
                  <a:gd name="T95" fmla="*/ 6 h 40"/>
                  <a:gd name="T96" fmla="*/ 4 w 39"/>
                  <a:gd name="T97" fmla="*/ 10 h 40"/>
                  <a:gd name="T98" fmla="*/ 16 w 39"/>
                  <a:gd name="T99" fmla="*/ 9 h 40"/>
                  <a:gd name="T100" fmla="*/ 30 w 39"/>
                  <a:gd name="T101" fmla="*/ 16 h 40"/>
                  <a:gd name="T102" fmla="*/ 23 w 39"/>
                  <a:gd name="T103" fmla="*/ 31 h 40"/>
                  <a:gd name="T104" fmla="*/ 9 w 39"/>
                  <a:gd name="T105" fmla="*/ 23 h 40"/>
                  <a:gd name="T106" fmla="*/ 16 w 39"/>
                  <a:gd name="T107"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40">
                    <a:moveTo>
                      <a:pt x="4" y="10"/>
                    </a:moveTo>
                    <a:cubicBezTo>
                      <a:pt x="5" y="10"/>
                      <a:pt x="5" y="12"/>
                      <a:pt x="5" y="13"/>
                    </a:cubicBezTo>
                    <a:cubicBezTo>
                      <a:pt x="4" y="13"/>
                      <a:pt x="3" y="14"/>
                      <a:pt x="2" y="13"/>
                    </a:cubicBezTo>
                    <a:cubicBezTo>
                      <a:pt x="1" y="13"/>
                      <a:pt x="0" y="14"/>
                      <a:pt x="0" y="16"/>
                    </a:cubicBezTo>
                    <a:cubicBezTo>
                      <a:pt x="0" y="17"/>
                      <a:pt x="0" y="18"/>
                      <a:pt x="1" y="19"/>
                    </a:cubicBezTo>
                    <a:cubicBezTo>
                      <a:pt x="2" y="19"/>
                      <a:pt x="3" y="20"/>
                      <a:pt x="3" y="21"/>
                    </a:cubicBezTo>
                    <a:cubicBezTo>
                      <a:pt x="3" y="22"/>
                      <a:pt x="3" y="22"/>
                      <a:pt x="2" y="23"/>
                    </a:cubicBezTo>
                    <a:cubicBezTo>
                      <a:pt x="1" y="23"/>
                      <a:pt x="0" y="24"/>
                      <a:pt x="1" y="26"/>
                    </a:cubicBezTo>
                    <a:cubicBezTo>
                      <a:pt x="1" y="27"/>
                      <a:pt x="2" y="28"/>
                      <a:pt x="3" y="28"/>
                    </a:cubicBezTo>
                    <a:cubicBezTo>
                      <a:pt x="4" y="27"/>
                      <a:pt x="5" y="28"/>
                      <a:pt x="5" y="28"/>
                    </a:cubicBezTo>
                    <a:cubicBezTo>
                      <a:pt x="6" y="29"/>
                      <a:pt x="6" y="31"/>
                      <a:pt x="5" y="31"/>
                    </a:cubicBezTo>
                    <a:cubicBezTo>
                      <a:pt x="5" y="32"/>
                      <a:pt x="5" y="34"/>
                      <a:pt x="6" y="35"/>
                    </a:cubicBezTo>
                    <a:cubicBezTo>
                      <a:pt x="7" y="35"/>
                      <a:pt x="9" y="36"/>
                      <a:pt x="9" y="35"/>
                    </a:cubicBezTo>
                    <a:cubicBezTo>
                      <a:pt x="10" y="34"/>
                      <a:pt x="12" y="34"/>
                      <a:pt x="13" y="34"/>
                    </a:cubicBezTo>
                    <a:cubicBezTo>
                      <a:pt x="13" y="35"/>
                      <a:pt x="13" y="36"/>
                      <a:pt x="13" y="37"/>
                    </a:cubicBezTo>
                    <a:cubicBezTo>
                      <a:pt x="13" y="38"/>
                      <a:pt x="14" y="39"/>
                      <a:pt x="15" y="39"/>
                    </a:cubicBezTo>
                    <a:cubicBezTo>
                      <a:pt x="17" y="40"/>
                      <a:pt x="18" y="39"/>
                      <a:pt x="18" y="38"/>
                    </a:cubicBezTo>
                    <a:cubicBezTo>
                      <a:pt x="18" y="37"/>
                      <a:pt x="20" y="36"/>
                      <a:pt x="21" y="36"/>
                    </a:cubicBezTo>
                    <a:cubicBezTo>
                      <a:pt x="21" y="36"/>
                      <a:pt x="22" y="37"/>
                      <a:pt x="22" y="38"/>
                    </a:cubicBezTo>
                    <a:cubicBezTo>
                      <a:pt x="23" y="39"/>
                      <a:pt x="24" y="39"/>
                      <a:pt x="26" y="39"/>
                    </a:cubicBezTo>
                    <a:cubicBezTo>
                      <a:pt x="27" y="38"/>
                      <a:pt x="28" y="37"/>
                      <a:pt x="27" y="36"/>
                    </a:cubicBezTo>
                    <a:cubicBezTo>
                      <a:pt x="27" y="35"/>
                      <a:pt x="28" y="33"/>
                      <a:pt x="29" y="33"/>
                    </a:cubicBezTo>
                    <a:cubicBezTo>
                      <a:pt x="29" y="33"/>
                      <a:pt x="30" y="33"/>
                      <a:pt x="31" y="34"/>
                    </a:cubicBezTo>
                    <a:cubicBezTo>
                      <a:pt x="32" y="34"/>
                      <a:pt x="33" y="34"/>
                      <a:pt x="34" y="33"/>
                    </a:cubicBezTo>
                    <a:cubicBezTo>
                      <a:pt x="35" y="32"/>
                      <a:pt x="35" y="31"/>
                      <a:pt x="35" y="30"/>
                    </a:cubicBezTo>
                    <a:cubicBezTo>
                      <a:pt x="34" y="29"/>
                      <a:pt x="34" y="27"/>
                      <a:pt x="34" y="27"/>
                    </a:cubicBezTo>
                    <a:cubicBezTo>
                      <a:pt x="34" y="26"/>
                      <a:pt x="35" y="26"/>
                      <a:pt x="36" y="26"/>
                    </a:cubicBezTo>
                    <a:cubicBezTo>
                      <a:pt x="38" y="26"/>
                      <a:pt x="39" y="25"/>
                      <a:pt x="39" y="24"/>
                    </a:cubicBezTo>
                    <a:cubicBezTo>
                      <a:pt x="39" y="23"/>
                      <a:pt x="39" y="21"/>
                      <a:pt x="38" y="21"/>
                    </a:cubicBezTo>
                    <a:cubicBezTo>
                      <a:pt x="37" y="21"/>
                      <a:pt x="36" y="19"/>
                      <a:pt x="36" y="18"/>
                    </a:cubicBezTo>
                    <a:cubicBezTo>
                      <a:pt x="36" y="18"/>
                      <a:pt x="36" y="17"/>
                      <a:pt x="37" y="17"/>
                    </a:cubicBezTo>
                    <a:cubicBezTo>
                      <a:pt x="38" y="16"/>
                      <a:pt x="39" y="15"/>
                      <a:pt x="38" y="14"/>
                    </a:cubicBezTo>
                    <a:cubicBezTo>
                      <a:pt x="38" y="12"/>
                      <a:pt x="37" y="11"/>
                      <a:pt x="36" y="12"/>
                    </a:cubicBezTo>
                    <a:cubicBezTo>
                      <a:pt x="35" y="12"/>
                      <a:pt x="33" y="11"/>
                      <a:pt x="33" y="10"/>
                    </a:cubicBezTo>
                    <a:cubicBezTo>
                      <a:pt x="32" y="10"/>
                      <a:pt x="33" y="9"/>
                      <a:pt x="33" y="8"/>
                    </a:cubicBezTo>
                    <a:cubicBezTo>
                      <a:pt x="34" y="7"/>
                      <a:pt x="34" y="6"/>
                      <a:pt x="33" y="5"/>
                    </a:cubicBezTo>
                    <a:cubicBezTo>
                      <a:pt x="32" y="4"/>
                      <a:pt x="30" y="4"/>
                      <a:pt x="30" y="5"/>
                    </a:cubicBezTo>
                    <a:cubicBezTo>
                      <a:pt x="29" y="5"/>
                      <a:pt x="27" y="5"/>
                      <a:pt x="26" y="5"/>
                    </a:cubicBezTo>
                    <a:cubicBezTo>
                      <a:pt x="26" y="5"/>
                      <a:pt x="26" y="4"/>
                      <a:pt x="26" y="3"/>
                    </a:cubicBezTo>
                    <a:cubicBezTo>
                      <a:pt x="26" y="2"/>
                      <a:pt x="25" y="1"/>
                      <a:pt x="24" y="0"/>
                    </a:cubicBezTo>
                    <a:cubicBezTo>
                      <a:pt x="22" y="0"/>
                      <a:pt x="21" y="1"/>
                      <a:pt x="21" y="2"/>
                    </a:cubicBezTo>
                    <a:cubicBezTo>
                      <a:pt x="20" y="3"/>
                      <a:pt x="19" y="3"/>
                      <a:pt x="18" y="4"/>
                    </a:cubicBezTo>
                    <a:cubicBezTo>
                      <a:pt x="18" y="4"/>
                      <a:pt x="17" y="3"/>
                      <a:pt x="16" y="2"/>
                    </a:cubicBezTo>
                    <a:cubicBezTo>
                      <a:pt x="16" y="1"/>
                      <a:pt x="15" y="0"/>
                      <a:pt x="13" y="1"/>
                    </a:cubicBezTo>
                    <a:cubicBezTo>
                      <a:pt x="12" y="1"/>
                      <a:pt x="11" y="2"/>
                      <a:pt x="11" y="3"/>
                    </a:cubicBezTo>
                    <a:cubicBezTo>
                      <a:pt x="12" y="4"/>
                      <a:pt x="11" y="6"/>
                      <a:pt x="10" y="6"/>
                    </a:cubicBezTo>
                    <a:cubicBezTo>
                      <a:pt x="10" y="7"/>
                      <a:pt x="9" y="6"/>
                      <a:pt x="8" y="6"/>
                    </a:cubicBezTo>
                    <a:cubicBezTo>
                      <a:pt x="7" y="5"/>
                      <a:pt x="6" y="5"/>
                      <a:pt x="5" y="6"/>
                    </a:cubicBezTo>
                    <a:cubicBezTo>
                      <a:pt x="4" y="7"/>
                      <a:pt x="4" y="9"/>
                      <a:pt x="4" y="10"/>
                    </a:cubicBezTo>
                    <a:close/>
                    <a:moveTo>
                      <a:pt x="16" y="9"/>
                    </a:moveTo>
                    <a:cubicBezTo>
                      <a:pt x="22" y="7"/>
                      <a:pt x="28" y="10"/>
                      <a:pt x="30" y="16"/>
                    </a:cubicBezTo>
                    <a:cubicBezTo>
                      <a:pt x="32" y="22"/>
                      <a:pt x="29" y="29"/>
                      <a:pt x="23" y="31"/>
                    </a:cubicBezTo>
                    <a:cubicBezTo>
                      <a:pt x="17" y="33"/>
                      <a:pt x="11" y="29"/>
                      <a:pt x="9" y="23"/>
                    </a:cubicBezTo>
                    <a:cubicBezTo>
                      <a:pt x="7" y="17"/>
                      <a:pt x="10" y="11"/>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9" name="组合 28"/>
          <p:cNvGrpSpPr/>
          <p:nvPr/>
        </p:nvGrpSpPr>
        <p:grpSpPr>
          <a:xfrm>
            <a:off x="9486544" y="5461178"/>
            <a:ext cx="636289" cy="737827"/>
            <a:chOff x="8993637" y="5179489"/>
            <a:chExt cx="603250" cy="699770"/>
          </a:xfrm>
          <a:solidFill>
            <a:schemeClr val="accent4"/>
          </a:solidFill>
        </p:grpSpPr>
        <p:sp>
          <p:nvSpPr>
            <p:cNvPr id="12" name="六边形 11"/>
            <p:cNvSpPr/>
            <p:nvPr/>
          </p:nvSpPr>
          <p:spPr>
            <a:xfrm rot="16200000">
              <a:off x="8945377" y="5227749"/>
              <a:ext cx="699770" cy="603250"/>
            </a:xfrm>
            <a:prstGeom prst="hexagon">
              <a:avLst/>
            </a:prstGeom>
            <a:grpFill/>
            <a:ln>
              <a:noFill/>
            </a:ln>
            <a:effectLst>
              <a:innerShdw blurRad="101600" dist="50800" dir="18900000">
                <a:prstClr val="black">
                  <a:alpha val="5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18"/>
            <p:cNvSpPr>
              <a:spLocks noEditPoints="1"/>
            </p:cNvSpPr>
            <p:nvPr/>
          </p:nvSpPr>
          <p:spPr bwMode="auto">
            <a:xfrm>
              <a:off x="9093000" y="5376773"/>
              <a:ext cx="404523" cy="301905"/>
            </a:xfrm>
            <a:custGeom>
              <a:avLst/>
              <a:gdLst>
                <a:gd name="T0" fmla="*/ 82 w 112"/>
                <a:gd name="T1" fmla="*/ 53 h 83"/>
                <a:gd name="T2" fmla="*/ 99 w 112"/>
                <a:gd name="T3" fmla="*/ 36 h 83"/>
                <a:gd name="T4" fmla="*/ 104 w 112"/>
                <a:gd name="T5" fmla="*/ 37 h 83"/>
                <a:gd name="T6" fmla="*/ 104 w 112"/>
                <a:gd name="T7" fmla="*/ 24 h 83"/>
                <a:gd name="T8" fmla="*/ 92 w 112"/>
                <a:gd name="T9" fmla="*/ 12 h 83"/>
                <a:gd name="T10" fmla="*/ 49 w 112"/>
                <a:gd name="T11" fmla="*/ 12 h 83"/>
                <a:gd name="T12" fmla="*/ 39 w 112"/>
                <a:gd name="T13" fmla="*/ 0 h 83"/>
                <a:gd name="T14" fmla="*/ 14 w 112"/>
                <a:gd name="T15" fmla="*/ 0 h 83"/>
                <a:gd name="T16" fmla="*/ 2 w 112"/>
                <a:gd name="T17" fmla="*/ 6 h 83"/>
                <a:gd name="T18" fmla="*/ 0 w 112"/>
                <a:gd name="T19" fmla="*/ 13 h 83"/>
                <a:gd name="T20" fmla="*/ 0 w 112"/>
                <a:gd name="T21" fmla="*/ 13 h 83"/>
                <a:gd name="T22" fmla="*/ 0 w 112"/>
                <a:gd name="T23" fmla="*/ 14 h 83"/>
                <a:gd name="T24" fmla="*/ 0 w 112"/>
                <a:gd name="T25" fmla="*/ 16 h 83"/>
                <a:gd name="T26" fmla="*/ 0 w 112"/>
                <a:gd name="T27" fmla="*/ 34 h 83"/>
                <a:gd name="T28" fmla="*/ 0 w 112"/>
                <a:gd name="T29" fmla="*/ 71 h 83"/>
                <a:gd name="T30" fmla="*/ 12 w 112"/>
                <a:gd name="T31" fmla="*/ 83 h 83"/>
                <a:gd name="T32" fmla="*/ 92 w 112"/>
                <a:gd name="T33" fmla="*/ 83 h 83"/>
                <a:gd name="T34" fmla="*/ 104 w 112"/>
                <a:gd name="T35" fmla="*/ 71 h 83"/>
                <a:gd name="T36" fmla="*/ 104 w 112"/>
                <a:gd name="T37" fmla="*/ 69 h 83"/>
                <a:gd name="T38" fmla="*/ 99 w 112"/>
                <a:gd name="T39" fmla="*/ 69 h 83"/>
                <a:gd name="T40" fmla="*/ 82 w 112"/>
                <a:gd name="T41" fmla="*/ 53 h 83"/>
                <a:gd name="T42" fmla="*/ 104 w 112"/>
                <a:gd name="T43" fmla="*/ 40 h 83"/>
                <a:gd name="T44" fmla="*/ 99 w 112"/>
                <a:gd name="T45" fmla="*/ 39 h 83"/>
                <a:gd name="T46" fmla="*/ 85 w 112"/>
                <a:gd name="T47" fmla="*/ 53 h 83"/>
                <a:gd name="T48" fmla="*/ 99 w 112"/>
                <a:gd name="T49" fmla="*/ 66 h 83"/>
                <a:gd name="T50" fmla="*/ 104 w 112"/>
                <a:gd name="T51" fmla="*/ 65 h 83"/>
                <a:gd name="T52" fmla="*/ 112 w 112"/>
                <a:gd name="T53" fmla="*/ 53 h 83"/>
                <a:gd name="T54" fmla="*/ 104 w 112"/>
                <a:gd name="T55" fmla="*/ 40 h 83"/>
                <a:gd name="T56" fmla="*/ 104 w 112"/>
                <a:gd name="T57" fmla="*/ 56 h 83"/>
                <a:gd name="T58" fmla="*/ 99 w 112"/>
                <a:gd name="T59" fmla="*/ 63 h 83"/>
                <a:gd name="T60" fmla="*/ 98 w 112"/>
                <a:gd name="T61" fmla="*/ 64 h 83"/>
                <a:gd name="T62" fmla="*/ 98 w 112"/>
                <a:gd name="T63" fmla="*/ 64 h 83"/>
                <a:gd name="T64" fmla="*/ 97 w 112"/>
                <a:gd name="T65" fmla="*/ 63 h 83"/>
                <a:gd name="T66" fmla="*/ 89 w 112"/>
                <a:gd name="T67" fmla="*/ 53 h 83"/>
                <a:gd name="T68" fmla="*/ 89 w 112"/>
                <a:gd name="T69" fmla="*/ 53 h 83"/>
                <a:gd name="T70" fmla="*/ 93 w 112"/>
                <a:gd name="T71" fmla="*/ 53 h 83"/>
                <a:gd name="T72" fmla="*/ 98 w 112"/>
                <a:gd name="T73" fmla="*/ 59 h 83"/>
                <a:gd name="T74" fmla="*/ 104 w 112"/>
                <a:gd name="T75" fmla="*/ 50 h 83"/>
                <a:gd name="T76" fmla="*/ 107 w 112"/>
                <a:gd name="T77" fmla="*/ 45 h 83"/>
                <a:gd name="T78" fmla="*/ 109 w 112"/>
                <a:gd name="T79" fmla="*/ 45 h 83"/>
                <a:gd name="T80" fmla="*/ 110 w 112"/>
                <a:gd name="T81" fmla="*/ 47 h 83"/>
                <a:gd name="T82" fmla="*/ 104 w 112"/>
                <a:gd name="T83" fmla="*/ 5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2" h="83">
                  <a:moveTo>
                    <a:pt x="82" y="53"/>
                  </a:moveTo>
                  <a:cubicBezTo>
                    <a:pt x="82" y="44"/>
                    <a:pt x="90" y="36"/>
                    <a:pt x="99" y="36"/>
                  </a:cubicBezTo>
                  <a:cubicBezTo>
                    <a:pt x="100" y="36"/>
                    <a:pt x="102" y="37"/>
                    <a:pt x="104" y="37"/>
                  </a:cubicBezTo>
                  <a:cubicBezTo>
                    <a:pt x="104" y="24"/>
                    <a:pt x="104" y="24"/>
                    <a:pt x="104" y="24"/>
                  </a:cubicBezTo>
                  <a:cubicBezTo>
                    <a:pt x="104" y="17"/>
                    <a:pt x="99" y="12"/>
                    <a:pt x="92" y="12"/>
                  </a:cubicBezTo>
                  <a:cubicBezTo>
                    <a:pt x="49" y="12"/>
                    <a:pt x="49" y="12"/>
                    <a:pt x="49" y="12"/>
                  </a:cubicBezTo>
                  <a:cubicBezTo>
                    <a:pt x="48" y="5"/>
                    <a:pt x="43" y="0"/>
                    <a:pt x="39" y="0"/>
                  </a:cubicBezTo>
                  <a:cubicBezTo>
                    <a:pt x="14" y="0"/>
                    <a:pt x="14" y="0"/>
                    <a:pt x="14" y="0"/>
                  </a:cubicBezTo>
                  <a:cubicBezTo>
                    <a:pt x="8" y="0"/>
                    <a:pt x="4" y="2"/>
                    <a:pt x="2" y="6"/>
                  </a:cubicBezTo>
                  <a:cubicBezTo>
                    <a:pt x="1" y="8"/>
                    <a:pt x="0" y="10"/>
                    <a:pt x="0" y="13"/>
                  </a:cubicBezTo>
                  <a:cubicBezTo>
                    <a:pt x="0" y="13"/>
                    <a:pt x="0" y="13"/>
                    <a:pt x="0" y="13"/>
                  </a:cubicBezTo>
                  <a:cubicBezTo>
                    <a:pt x="0" y="14"/>
                    <a:pt x="0" y="14"/>
                    <a:pt x="0" y="14"/>
                  </a:cubicBezTo>
                  <a:cubicBezTo>
                    <a:pt x="0" y="16"/>
                    <a:pt x="0" y="16"/>
                    <a:pt x="0" y="16"/>
                  </a:cubicBezTo>
                  <a:cubicBezTo>
                    <a:pt x="0" y="34"/>
                    <a:pt x="0" y="34"/>
                    <a:pt x="0" y="34"/>
                  </a:cubicBezTo>
                  <a:cubicBezTo>
                    <a:pt x="0" y="71"/>
                    <a:pt x="0" y="71"/>
                    <a:pt x="0" y="71"/>
                  </a:cubicBezTo>
                  <a:cubicBezTo>
                    <a:pt x="0" y="78"/>
                    <a:pt x="5" y="83"/>
                    <a:pt x="12" y="83"/>
                  </a:cubicBezTo>
                  <a:cubicBezTo>
                    <a:pt x="92" y="83"/>
                    <a:pt x="92" y="83"/>
                    <a:pt x="92" y="83"/>
                  </a:cubicBezTo>
                  <a:cubicBezTo>
                    <a:pt x="99" y="83"/>
                    <a:pt x="104" y="78"/>
                    <a:pt x="104" y="71"/>
                  </a:cubicBezTo>
                  <a:cubicBezTo>
                    <a:pt x="104" y="69"/>
                    <a:pt x="104" y="69"/>
                    <a:pt x="104" y="69"/>
                  </a:cubicBezTo>
                  <a:cubicBezTo>
                    <a:pt x="102" y="69"/>
                    <a:pt x="100" y="69"/>
                    <a:pt x="99" y="69"/>
                  </a:cubicBezTo>
                  <a:cubicBezTo>
                    <a:pt x="90" y="69"/>
                    <a:pt x="82" y="62"/>
                    <a:pt x="82" y="53"/>
                  </a:cubicBezTo>
                  <a:close/>
                  <a:moveTo>
                    <a:pt x="104" y="40"/>
                  </a:moveTo>
                  <a:cubicBezTo>
                    <a:pt x="102" y="40"/>
                    <a:pt x="101" y="39"/>
                    <a:pt x="99" y="39"/>
                  </a:cubicBezTo>
                  <a:cubicBezTo>
                    <a:pt x="91" y="39"/>
                    <a:pt x="85" y="45"/>
                    <a:pt x="85" y="53"/>
                  </a:cubicBezTo>
                  <a:cubicBezTo>
                    <a:pt x="85" y="60"/>
                    <a:pt x="91" y="66"/>
                    <a:pt x="99" y="66"/>
                  </a:cubicBezTo>
                  <a:cubicBezTo>
                    <a:pt x="101" y="66"/>
                    <a:pt x="102" y="66"/>
                    <a:pt x="104" y="65"/>
                  </a:cubicBezTo>
                  <a:cubicBezTo>
                    <a:pt x="109" y="63"/>
                    <a:pt x="112" y="59"/>
                    <a:pt x="112" y="53"/>
                  </a:cubicBezTo>
                  <a:cubicBezTo>
                    <a:pt x="112" y="47"/>
                    <a:pt x="109" y="42"/>
                    <a:pt x="104" y="40"/>
                  </a:cubicBezTo>
                  <a:close/>
                  <a:moveTo>
                    <a:pt x="104" y="56"/>
                  </a:moveTo>
                  <a:cubicBezTo>
                    <a:pt x="99" y="63"/>
                    <a:pt x="99" y="63"/>
                    <a:pt x="99" y="63"/>
                  </a:cubicBezTo>
                  <a:cubicBezTo>
                    <a:pt x="99" y="63"/>
                    <a:pt x="99" y="64"/>
                    <a:pt x="98" y="64"/>
                  </a:cubicBezTo>
                  <a:cubicBezTo>
                    <a:pt x="98" y="64"/>
                    <a:pt x="98" y="64"/>
                    <a:pt x="98" y="64"/>
                  </a:cubicBezTo>
                  <a:cubicBezTo>
                    <a:pt x="97" y="64"/>
                    <a:pt x="97" y="63"/>
                    <a:pt x="97" y="63"/>
                  </a:cubicBezTo>
                  <a:cubicBezTo>
                    <a:pt x="89" y="53"/>
                    <a:pt x="89" y="53"/>
                    <a:pt x="89" y="53"/>
                  </a:cubicBezTo>
                  <a:cubicBezTo>
                    <a:pt x="89" y="53"/>
                    <a:pt x="89" y="53"/>
                    <a:pt x="89" y="53"/>
                  </a:cubicBezTo>
                  <a:cubicBezTo>
                    <a:pt x="93" y="53"/>
                    <a:pt x="93" y="53"/>
                    <a:pt x="93" y="53"/>
                  </a:cubicBezTo>
                  <a:cubicBezTo>
                    <a:pt x="98" y="59"/>
                    <a:pt x="98" y="59"/>
                    <a:pt x="98" y="59"/>
                  </a:cubicBezTo>
                  <a:cubicBezTo>
                    <a:pt x="104" y="50"/>
                    <a:pt x="104" y="50"/>
                    <a:pt x="104" y="50"/>
                  </a:cubicBezTo>
                  <a:cubicBezTo>
                    <a:pt x="107" y="45"/>
                    <a:pt x="107" y="45"/>
                    <a:pt x="107" y="45"/>
                  </a:cubicBezTo>
                  <a:cubicBezTo>
                    <a:pt x="107" y="44"/>
                    <a:pt x="108" y="44"/>
                    <a:pt x="109" y="45"/>
                  </a:cubicBezTo>
                  <a:cubicBezTo>
                    <a:pt x="110" y="45"/>
                    <a:pt x="110" y="46"/>
                    <a:pt x="110" y="47"/>
                  </a:cubicBezTo>
                  <a:lnTo>
                    <a:pt x="104" y="56"/>
                  </a:lnTo>
                  <a:close/>
                </a:path>
              </a:pathLst>
            </a:custGeom>
            <a:solidFill>
              <a:schemeClr val="bg1"/>
            </a:solidFill>
            <a:ln>
              <a:noFill/>
            </a:ln>
            <a:effectLst>
              <a:outerShdw blurRad="38100" dist="38100" dir="2700000" algn="tl" rotWithShape="0">
                <a:prstClr val="black">
                  <a:alpha val="40000"/>
                </a:prstClr>
              </a:outerShdw>
            </a:effec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 name="组合 24"/>
          <p:cNvGrpSpPr/>
          <p:nvPr/>
        </p:nvGrpSpPr>
        <p:grpSpPr>
          <a:xfrm>
            <a:off x="3984271" y="5461178"/>
            <a:ext cx="636289" cy="737827"/>
            <a:chOff x="3777061" y="5179489"/>
            <a:chExt cx="603250" cy="699770"/>
          </a:xfrm>
          <a:solidFill>
            <a:schemeClr val="accent2"/>
          </a:solidFill>
        </p:grpSpPr>
        <p:sp>
          <p:nvSpPr>
            <p:cNvPr id="6" name="六边形 5"/>
            <p:cNvSpPr/>
            <p:nvPr/>
          </p:nvSpPr>
          <p:spPr>
            <a:xfrm rot="16200000">
              <a:off x="3728801" y="5227749"/>
              <a:ext cx="699770" cy="603250"/>
            </a:xfrm>
            <a:prstGeom prst="hexagon">
              <a:avLst/>
            </a:prstGeom>
            <a:grpFill/>
            <a:ln>
              <a:noFill/>
            </a:ln>
            <a:effectLst>
              <a:innerShdw blurRad="1016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5" name="组合 34"/>
            <p:cNvGrpSpPr/>
            <p:nvPr/>
          </p:nvGrpSpPr>
          <p:grpSpPr>
            <a:xfrm>
              <a:off x="3891272" y="5379398"/>
              <a:ext cx="374827" cy="339164"/>
              <a:chOff x="8578850" y="285750"/>
              <a:chExt cx="817563" cy="739775"/>
            </a:xfrm>
            <a:grpFill/>
            <a:effectLst>
              <a:outerShdw blurRad="38100" dist="38100" dir="2700000" algn="tl" rotWithShape="0">
                <a:prstClr val="black">
                  <a:alpha val="40000"/>
                </a:prstClr>
              </a:outerShdw>
            </a:effectLst>
          </p:grpSpPr>
          <p:sp>
            <p:nvSpPr>
              <p:cNvPr id="36" name="Freeform 35"/>
              <p:cNvSpPr/>
              <p:nvPr/>
            </p:nvSpPr>
            <p:spPr bwMode="auto">
              <a:xfrm>
                <a:off x="8578850" y="530225"/>
                <a:ext cx="615950" cy="495300"/>
              </a:xfrm>
              <a:custGeom>
                <a:avLst/>
                <a:gdLst>
                  <a:gd name="T0" fmla="*/ 164 w 164"/>
                  <a:gd name="T1" fmla="*/ 59 h 132"/>
                  <a:gd name="T2" fmla="*/ 131 w 164"/>
                  <a:gd name="T3" fmla="*/ 63 h 132"/>
                  <a:gd name="T4" fmla="*/ 108 w 164"/>
                  <a:gd name="T5" fmla="*/ 61 h 132"/>
                  <a:gd name="T6" fmla="*/ 76 w 164"/>
                  <a:gd name="T7" fmla="*/ 83 h 132"/>
                  <a:gd name="T8" fmla="*/ 77 w 164"/>
                  <a:gd name="T9" fmla="*/ 50 h 132"/>
                  <a:gd name="T10" fmla="*/ 41 w 164"/>
                  <a:gd name="T11" fmla="*/ 0 h 132"/>
                  <a:gd name="T12" fmla="*/ 0 w 164"/>
                  <a:gd name="T13" fmla="*/ 48 h 132"/>
                  <a:gd name="T14" fmla="*/ 83 w 164"/>
                  <a:gd name="T15" fmla="*/ 105 h 132"/>
                  <a:gd name="T16" fmla="*/ 108 w 164"/>
                  <a:gd name="T17" fmla="*/ 102 h 132"/>
                  <a:gd name="T18" fmla="*/ 138 w 164"/>
                  <a:gd name="T19" fmla="*/ 132 h 132"/>
                  <a:gd name="T20" fmla="*/ 130 w 164"/>
                  <a:gd name="T21" fmla="*/ 95 h 132"/>
                  <a:gd name="T22" fmla="*/ 164 w 164"/>
                  <a:gd name="T23" fmla="*/ 5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32">
                    <a:moveTo>
                      <a:pt x="164" y="59"/>
                    </a:moveTo>
                    <a:cubicBezTo>
                      <a:pt x="154" y="62"/>
                      <a:pt x="143" y="63"/>
                      <a:pt x="131" y="63"/>
                    </a:cubicBezTo>
                    <a:cubicBezTo>
                      <a:pt x="123" y="63"/>
                      <a:pt x="115" y="62"/>
                      <a:pt x="108" y="61"/>
                    </a:cubicBezTo>
                    <a:cubicBezTo>
                      <a:pt x="104" y="64"/>
                      <a:pt x="76" y="83"/>
                      <a:pt x="76" y="83"/>
                    </a:cubicBezTo>
                    <a:cubicBezTo>
                      <a:pt x="76" y="83"/>
                      <a:pt x="76" y="56"/>
                      <a:pt x="77" y="50"/>
                    </a:cubicBezTo>
                    <a:cubicBezTo>
                      <a:pt x="55" y="38"/>
                      <a:pt x="41" y="20"/>
                      <a:pt x="41" y="0"/>
                    </a:cubicBezTo>
                    <a:cubicBezTo>
                      <a:pt x="17" y="10"/>
                      <a:pt x="0" y="28"/>
                      <a:pt x="0" y="48"/>
                    </a:cubicBezTo>
                    <a:cubicBezTo>
                      <a:pt x="0" y="80"/>
                      <a:pt x="37" y="105"/>
                      <a:pt x="83" y="105"/>
                    </a:cubicBezTo>
                    <a:cubicBezTo>
                      <a:pt x="92" y="105"/>
                      <a:pt x="100" y="104"/>
                      <a:pt x="108" y="102"/>
                    </a:cubicBezTo>
                    <a:cubicBezTo>
                      <a:pt x="138" y="132"/>
                      <a:pt x="138" y="132"/>
                      <a:pt x="138" y="132"/>
                    </a:cubicBezTo>
                    <a:cubicBezTo>
                      <a:pt x="130" y="95"/>
                      <a:pt x="130" y="95"/>
                      <a:pt x="130" y="95"/>
                    </a:cubicBezTo>
                    <a:cubicBezTo>
                      <a:pt x="148" y="87"/>
                      <a:pt x="160" y="74"/>
                      <a:pt x="164" y="5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36"/>
              <p:cNvSpPr/>
              <p:nvPr/>
            </p:nvSpPr>
            <p:spPr bwMode="auto">
              <a:xfrm>
                <a:off x="8777288" y="285750"/>
                <a:ext cx="619125" cy="469900"/>
              </a:xfrm>
              <a:custGeom>
                <a:avLst/>
                <a:gdLst>
                  <a:gd name="T0" fmla="*/ 83 w 165"/>
                  <a:gd name="T1" fmla="*/ 0 h 125"/>
                  <a:gd name="T2" fmla="*/ 0 w 165"/>
                  <a:gd name="T3" fmla="*/ 56 h 125"/>
                  <a:gd name="T4" fmla="*/ 36 w 165"/>
                  <a:gd name="T5" fmla="*/ 102 h 125"/>
                  <a:gd name="T6" fmla="*/ 35 w 165"/>
                  <a:gd name="T7" fmla="*/ 125 h 125"/>
                  <a:gd name="T8" fmla="*/ 57 w 165"/>
                  <a:gd name="T9" fmla="*/ 110 h 125"/>
                  <a:gd name="T10" fmla="*/ 83 w 165"/>
                  <a:gd name="T11" fmla="*/ 113 h 125"/>
                  <a:gd name="T12" fmla="*/ 165 w 165"/>
                  <a:gd name="T13" fmla="*/ 56 h 125"/>
                  <a:gd name="T14" fmla="*/ 83 w 165"/>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25">
                    <a:moveTo>
                      <a:pt x="83" y="0"/>
                    </a:moveTo>
                    <a:cubicBezTo>
                      <a:pt x="37" y="0"/>
                      <a:pt x="0" y="25"/>
                      <a:pt x="0" y="56"/>
                    </a:cubicBezTo>
                    <a:cubicBezTo>
                      <a:pt x="0" y="75"/>
                      <a:pt x="14" y="92"/>
                      <a:pt x="36" y="102"/>
                    </a:cubicBezTo>
                    <a:cubicBezTo>
                      <a:pt x="35" y="125"/>
                      <a:pt x="35" y="125"/>
                      <a:pt x="35" y="125"/>
                    </a:cubicBezTo>
                    <a:cubicBezTo>
                      <a:pt x="57" y="110"/>
                      <a:pt x="57" y="110"/>
                      <a:pt x="57" y="110"/>
                    </a:cubicBezTo>
                    <a:cubicBezTo>
                      <a:pt x="65" y="112"/>
                      <a:pt x="74" y="113"/>
                      <a:pt x="83" y="113"/>
                    </a:cubicBezTo>
                    <a:cubicBezTo>
                      <a:pt x="128" y="113"/>
                      <a:pt x="165" y="87"/>
                      <a:pt x="165" y="56"/>
                    </a:cubicBezTo>
                    <a:cubicBezTo>
                      <a:pt x="165" y="25"/>
                      <a:pt x="128" y="0"/>
                      <a:pt x="83"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3" name="组合 22"/>
          <p:cNvGrpSpPr/>
          <p:nvPr/>
        </p:nvGrpSpPr>
        <p:grpSpPr>
          <a:xfrm>
            <a:off x="1233136" y="5461178"/>
            <a:ext cx="636289" cy="737827"/>
            <a:chOff x="1168773" y="5179489"/>
            <a:chExt cx="603250" cy="699770"/>
          </a:xfrm>
          <a:solidFill>
            <a:schemeClr val="accent1"/>
          </a:solidFill>
        </p:grpSpPr>
        <p:sp>
          <p:nvSpPr>
            <p:cNvPr id="3" name="六边形 2"/>
            <p:cNvSpPr/>
            <p:nvPr/>
          </p:nvSpPr>
          <p:spPr>
            <a:xfrm rot="16200000">
              <a:off x="1120513" y="5227749"/>
              <a:ext cx="699770" cy="603250"/>
            </a:xfrm>
            <a:prstGeom prst="hexagon">
              <a:avLst/>
            </a:prstGeom>
            <a:grpFill/>
            <a:ln>
              <a:noFill/>
            </a:ln>
            <a:effectLst>
              <a:innerShdw blurRad="1016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32"/>
            <p:cNvSpPr>
              <a:spLocks noEditPoints="1"/>
            </p:cNvSpPr>
            <p:nvPr/>
          </p:nvSpPr>
          <p:spPr bwMode="auto">
            <a:xfrm>
              <a:off x="1260869" y="5379398"/>
              <a:ext cx="419057" cy="299950"/>
            </a:xfrm>
            <a:custGeom>
              <a:avLst/>
              <a:gdLst>
                <a:gd name="T0" fmla="*/ 92 w 244"/>
                <a:gd name="T1" fmla="*/ 48 h 175"/>
                <a:gd name="T2" fmla="*/ 102 w 244"/>
                <a:gd name="T3" fmla="*/ 27 h 175"/>
                <a:gd name="T4" fmla="*/ 75 w 244"/>
                <a:gd name="T5" fmla="*/ 0 h 175"/>
                <a:gd name="T6" fmla="*/ 48 w 244"/>
                <a:gd name="T7" fmla="*/ 27 h 175"/>
                <a:gd name="T8" fmla="*/ 58 w 244"/>
                <a:gd name="T9" fmla="*/ 48 h 175"/>
                <a:gd name="T10" fmla="*/ 10 w 244"/>
                <a:gd name="T11" fmla="*/ 123 h 175"/>
                <a:gd name="T12" fmla="*/ 46 w 244"/>
                <a:gd name="T13" fmla="*/ 97 h 175"/>
                <a:gd name="T14" fmla="*/ 32 w 244"/>
                <a:gd name="T15" fmla="*/ 175 h 175"/>
                <a:gd name="T16" fmla="*/ 57 w 244"/>
                <a:gd name="T17" fmla="*/ 175 h 175"/>
                <a:gd name="T18" fmla="*/ 75 w 244"/>
                <a:gd name="T19" fmla="*/ 142 h 175"/>
                <a:gd name="T20" fmla="*/ 93 w 244"/>
                <a:gd name="T21" fmla="*/ 175 h 175"/>
                <a:gd name="T22" fmla="*/ 118 w 244"/>
                <a:gd name="T23" fmla="*/ 175 h 175"/>
                <a:gd name="T24" fmla="*/ 104 w 244"/>
                <a:gd name="T25" fmla="*/ 97 h 175"/>
                <a:gd name="T26" fmla="*/ 140 w 244"/>
                <a:gd name="T27" fmla="*/ 123 h 175"/>
                <a:gd name="T28" fmla="*/ 92 w 244"/>
                <a:gd name="T29" fmla="*/ 48 h 175"/>
                <a:gd name="T30" fmla="*/ 208 w 244"/>
                <a:gd name="T31" fmla="*/ 97 h 175"/>
                <a:gd name="T32" fmla="*/ 214 w 244"/>
                <a:gd name="T33" fmla="*/ 84 h 175"/>
                <a:gd name="T34" fmla="*/ 198 w 244"/>
                <a:gd name="T35" fmla="*/ 68 h 175"/>
                <a:gd name="T36" fmla="*/ 181 w 244"/>
                <a:gd name="T37" fmla="*/ 84 h 175"/>
                <a:gd name="T38" fmla="*/ 187 w 244"/>
                <a:gd name="T39" fmla="*/ 97 h 175"/>
                <a:gd name="T40" fmla="*/ 158 w 244"/>
                <a:gd name="T41" fmla="*/ 143 h 175"/>
                <a:gd name="T42" fmla="*/ 180 w 244"/>
                <a:gd name="T43" fmla="*/ 127 h 175"/>
                <a:gd name="T44" fmla="*/ 171 w 244"/>
                <a:gd name="T45" fmla="*/ 175 h 175"/>
                <a:gd name="T46" fmla="*/ 186 w 244"/>
                <a:gd name="T47" fmla="*/ 175 h 175"/>
                <a:gd name="T48" fmla="*/ 198 w 244"/>
                <a:gd name="T49" fmla="*/ 155 h 175"/>
                <a:gd name="T50" fmla="*/ 209 w 244"/>
                <a:gd name="T51" fmla="*/ 175 h 175"/>
                <a:gd name="T52" fmla="*/ 224 w 244"/>
                <a:gd name="T53" fmla="*/ 175 h 175"/>
                <a:gd name="T54" fmla="*/ 216 w 244"/>
                <a:gd name="T55" fmla="*/ 127 h 175"/>
                <a:gd name="T56" fmla="*/ 237 w 244"/>
                <a:gd name="T57" fmla="*/ 143 h 175"/>
                <a:gd name="T58" fmla="*/ 208 w 244"/>
                <a:gd name="T59" fmla="*/ 9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4" h="175">
                  <a:moveTo>
                    <a:pt x="92" y="48"/>
                  </a:moveTo>
                  <a:cubicBezTo>
                    <a:pt x="98" y="43"/>
                    <a:pt x="102" y="36"/>
                    <a:pt x="102" y="27"/>
                  </a:cubicBezTo>
                  <a:cubicBezTo>
                    <a:pt x="102" y="12"/>
                    <a:pt x="90" y="0"/>
                    <a:pt x="75" y="0"/>
                  </a:cubicBezTo>
                  <a:cubicBezTo>
                    <a:pt x="60" y="0"/>
                    <a:pt x="48" y="12"/>
                    <a:pt x="48" y="27"/>
                  </a:cubicBezTo>
                  <a:cubicBezTo>
                    <a:pt x="48" y="36"/>
                    <a:pt x="52" y="43"/>
                    <a:pt x="58" y="48"/>
                  </a:cubicBezTo>
                  <a:cubicBezTo>
                    <a:pt x="31" y="58"/>
                    <a:pt x="0" y="113"/>
                    <a:pt x="10" y="123"/>
                  </a:cubicBezTo>
                  <a:cubicBezTo>
                    <a:pt x="19" y="131"/>
                    <a:pt x="34" y="114"/>
                    <a:pt x="46" y="97"/>
                  </a:cubicBezTo>
                  <a:cubicBezTo>
                    <a:pt x="39" y="123"/>
                    <a:pt x="34" y="151"/>
                    <a:pt x="32" y="175"/>
                  </a:cubicBezTo>
                  <a:cubicBezTo>
                    <a:pt x="57" y="175"/>
                    <a:pt x="57" y="175"/>
                    <a:pt x="57" y="175"/>
                  </a:cubicBezTo>
                  <a:cubicBezTo>
                    <a:pt x="57" y="161"/>
                    <a:pt x="66" y="142"/>
                    <a:pt x="75" y="142"/>
                  </a:cubicBezTo>
                  <a:cubicBezTo>
                    <a:pt x="84" y="142"/>
                    <a:pt x="93" y="161"/>
                    <a:pt x="93" y="175"/>
                  </a:cubicBezTo>
                  <a:cubicBezTo>
                    <a:pt x="118" y="175"/>
                    <a:pt x="118" y="175"/>
                    <a:pt x="118" y="175"/>
                  </a:cubicBezTo>
                  <a:cubicBezTo>
                    <a:pt x="116" y="151"/>
                    <a:pt x="111" y="123"/>
                    <a:pt x="104" y="97"/>
                  </a:cubicBezTo>
                  <a:cubicBezTo>
                    <a:pt x="116" y="114"/>
                    <a:pt x="131" y="131"/>
                    <a:pt x="140" y="123"/>
                  </a:cubicBezTo>
                  <a:cubicBezTo>
                    <a:pt x="150" y="113"/>
                    <a:pt x="119" y="58"/>
                    <a:pt x="92" y="48"/>
                  </a:cubicBezTo>
                  <a:close/>
                  <a:moveTo>
                    <a:pt x="208" y="97"/>
                  </a:moveTo>
                  <a:cubicBezTo>
                    <a:pt x="212" y="94"/>
                    <a:pt x="214" y="89"/>
                    <a:pt x="214" y="84"/>
                  </a:cubicBezTo>
                  <a:cubicBezTo>
                    <a:pt x="214" y="75"/>
                    <a:pt x="207" y="68"/>
                    <a:pt x="198" y="68"/>
                  </a:cubicBezTo>
                  <a:cubicBezTo>
                    <a:pt x="188" y="68"/>
                    <a:pt x="181" y="75"/>
                    <a:pt x="181" y="84"/>
                  </a:cubicBezTo>
                  <a:cubicBezTo>
                    <a:pt x="181" y="89"/>
                    <a:pt x="183" y="94"/>
                    <a:pt x="187" y="97"/>
                  </a:cubicBezTo>
                  <a:cubicBezTo>
                    <a:pt x="170" y="103"/>
                    <a:pt x="151" y="137"/>
                    <a:pt x="158" y="143"/>
                  </a:cubicBezTo>
                  <a:cubicBezTo>
                    <a:pt x="163" y="148"/>
                    <a:pt x="172" y="137"/>
                    <a:pt x="180" y="127"/>
                  </a:cubicBezTo>
                  <a:cubicBezTo>
                    <a:pt x="176" y="143"/>
                    <a:pt x="173" y="160"/>
                    <a:pt x="171" y="175"/>
                  </a:cubicBezTo>
                  <a:cubicBezTo>
                    <a:pt x="186" y="175"/>
                    <a:pt x="186" y="175"/>
                    <a:pt x="186" y="175"/>
                  </a:cubicBezTo>
                  <a:cubicBezTo>
                    <a:pt x="186" y="167"/>
                    <a:pt x="192" y="155"/>
                    <a:pt x="198" y="155"/>
                  </a:cubicBezTo>
                  <a:cubicBezTo>
                    <a:pt x="203" y="155"/>
                    <a:pt x="209" y="167"/>
                    <a:pt x="209" y="175"/>
                  </a:cubicBezTo>
                  <a:cubicBezTo>
                    <a:pt x="224" y="175"/>
                    <a:pt x="224" y="175"/>
                    <a:pt x="224" y="175"/>
                  </a:cubicBezTo>
                  <a:cubicBezTo>
                    <a:pt x="223" y="160"/>
                    <a:pt x="219" y="143"/>
                    <a:pt x="216" y="127"/>
                  </a:cubicBezTo>
                  <a:cubicBezTo>
                    <a:pt x="223" y="137"/>
                    <a:pt x="232" y="148"/>
                    <a:pt x="237" y="143"/>
                  </a:cubicBezTo>
                  <a:cubicBezTo>
                    <a:pt x="244" y="137"/>
                    <a:pt x="225" y="103"/>
                    <a:pt x="208" y="97"/>
                  </a:cubicBezTo>
                  <a:close/>
                </a:path>
              </a:pathLst>
            </a:custGeom>
            <a:solidFill>
              <a:schemeClr val="bg1"/>
            </a:solidFill>
            <a:ln>
              <a:noFill/>
            </a:ln>
            <a:effectLst>
              <a:outerShdw blurRad="38100" dist="38100" dir="2700000" algn="tl" rotWithShape="0">
                <a:prstClr val="black">
                  <a:alpha val="40000"/>
                </a:prstClr>
              </a:outerShdw>
            </a:effec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9" name="矩形 47"/>
          <p:cNvSpPr>
            <a:spLocks noChangeArrowheads="1"/>
          </p:cNvSpPr>
          <p:nvPr/>
        </p:nvSpPr>
        <p:spPr bwMode="auto">
          <a:xfrm>
            <a:off x="1340613" y="4192953"/>
            <a:ext cx="1782149" cy="1085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319" tIns="36160" rIns="72319" bIns="36160">
            <a:spAutoFit/>
          </a:bodyPr>
          <a:lstStyle/>
          <a:p>
            <a:pPr>
              <a:lnSpc>
                <a:spcPct val="130000"/>
              </a:lnSpc>
              <a:spcBef>
                <a:spcPct val="0"/>
              </a:spcBef>
            </a:pPr>
            <a:r>
              <a:rPr lang="zh-CN" altLang="en-US"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a:t>
            </a:r>
            <a:endParaRPr lang="en-US" altLang="zh-CN"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矩形 47"/>
          <p:cNvSpPr>
            <a:spLocks noChangeArrowheads="1"/>
          </p:cNvSpPr>
          <p:nvPr/>
        </p:nvSpPr>
        <p:spPr bwMode="auto">
          <a:xfrm>
            <a:off x="4115564" y="4192952"/>
            <a:ext cx="1782149" cy="1085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319" tIns="36160" rIns="72319" bIns="36160">
            <a:spAutoFit/>
          </a:bodyPr>
          <a:lstStyle/>
          <a:p>
            <a:pPr>
              <a:lnSpc>
                <a:spcPct val="130000"/>
              </a:lnSpc>
              <a:spcBef>
                <a:spcPct val="0"/>
              </a:spcBef>
            </a:pPr>
            <a:r>
              <a:rPr lang="zh-CN" altLang="en-US"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a:t>
            </a:r>
            <a:endParaRPr lang="en-US" altLang="zh-CN"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7"/>
          <p:cNvSpPr>
            <a:spLocks noChangeArrowheads="1"/>
          </p:cNvSpPr>
          <p:nvPr/>
        </p:nvSpPr>
        <p:spPr bwMode="auto">
          <a:xfrm>
            <a:off x="6885085" y="4192952"/>
            <a:ext cx="1782149" cy="1085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319" tIns="36160" rIns="72319" bIns="36160">
            <a:spAutoFit/>
          </a:bodyPr>
          <a:lstStyle/>
          <a:p>
            <a:pPr>
              <a:lnSpc>
                <a:spcPct val="130000"/>
              </a:lnSpc>
              <a:spcBef>
                <a:spcPct val="0"/>
              </a:spcBef>
            </a:pPr>
            <a:r>
              <a:rPr lang="zh-CN" altLang="en-US"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a:t>
            </a:r>
            <a:endParaRPr lang="en-US" altLang="zh-CN"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47"/>
          <p:cNvSpPr>
            <a:spLocks noChangeArrowheads="1"/>
          </p:cNvSpPr>
          <p:nvPr/>
        </p:nvSpPr>
        <p:spPr bwMode="auto">
          <a:xfrm>
            <a:off x="9619344" y="4192951"/>
            <a:ext cx="1782149" cy="1085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319" tIns="36160" rIns="72319" bIns="36160">
            <a:spAutoFit/>
          </a:bodyPr>
          <a:lstStyle/>
          <a:p>
            <a:pPr>
              <a:lnSpc>
                <a:spcPct val="130000"/>
              </a:lnSpc>
              <a:spcBef>
                <a:spcPct val="0"/>
              </a:spcBef>
            </a:pPr>
            <a:r>
              <a:rPr lang="zh-CN" altLang="en-US"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a:t>
            </a:r>
            <a:endParaRPr lang="en-US" altLang="zh-CN"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矩形 50"/>
          <p:cNvSpPr/>
          <p:nvPr/>
        </p:nvSpPr>
        <p:spPr>
          <a:xfrm>
            <a:off x="1061" y="397"/>
            <a:ext cx="12856633" cy="1028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矩形 51"/>
          <p:cNvSpPr/>
          <p:nvPr/>
        </p:nvSpPr>
        <p:spPr>
          <a:xfrm>
            <a:off x="1059" y="397"/>
            <a:ext cx="516916" cy="1028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TextBox 8"/>
          <p:cNvSpPr txBox="1"/>
          <p:nvPr/>
        </p:nvSpPr>
        <p:spPr>
          <a:xfrm>
            <a:off x="857862" y="280083"/>
            <a:ext cx="2092296" cy="369012"/>
          </a:xfrm>
          <a:prstGeom prst="rect">
            <a:avLst/>
          </a:prstGeom>
          <a:noFill/>
        </p:spPr>
        <p:txBody>
          <a:bodyPr wrap="square" lIns="0" tIns="0" rIns="0" bIns="0" rtlCol="0" anchor="ctr">
            <a:spAutoFit/>
          </a:bodyPr>
          <a:lstStyle/>
          <a:p>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TextBox 8"/>
          <p:cNvSpPr txBox="1"/>
          <p:nvPr/>
        </p:nvSpPr>
        <p:spPr>
          <a:xfrm>
            <a:off x="857862" y="693077"/>
            <a:ext cx="3138790" cy="215123"/>
          </a:xfrm>
          <a:prstGeom prst="rect">
            <a:avLst/>
          </a:prstGeom>
          <a:noFill/>
        </p:spPr>
        <p:txBody>
          <a:bodyPr wrap="square" lIns="0" tIns="0" rIns="0" bIns="0" rtlCol="0" anchor="ctr">
            <a:spAutoFit/>
          </a:bodyPr>
          <a:lstStyle/>
          <a:p>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矩形 55"/>
          <p:cNvSpPr/>
          <p:nvPr/>
        </p:nvSpPr>
        <p:spPr>
          <a:xfrm>
            <a:off x="1061" y="7097981"/>
            <a:ext cx="12856633" cy="45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750" advTm="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9" dur="1500" fill="hold"/>
                                        <p:tgtEl>
                                          <p:spTgt spid="47"/>
                                        </p:tgtEl>
                                        <p:attrNameLst>
                                          <p:attrName>ppt_x</p:attrName>
                                          <p:attrName>ppt_y</p:attrName>
                                        </p:attrNameLst>
                                      </p:cBhvr>
                                      <p:rCtr x="-42188" y="-9583"/>
                                    </p:animMotion>
                                  </p:childTnLst>
                                </p:cTn>
                              </p:par>
                              <p:par>
                                <p:cTn id="10" presetID="8" presetClass="emph" presetSubtype="0" fill="hold" nodeType="withEffect">
                                  <p:stCondLst>
                                    <p:cond delay="0"/>
                                  </p:stCondLst>
                                  <p:childTnLst>
                                    <p:animRot by="21600000">
                                      <p:cBhvr>
                                        <p:cTn id="11" dur="1500" fill="hold"/>
                                        <p:tgtEl>
                                          <p:spTgt spid="47"/>
                                        </p:tgtEl>
                                        <p:attrNameLst>
                                          <p:attrName>r</p:attrName>
                                        </p:attrNameLst>
                                      </p:cBhvr>
                                    </p:animRot>
                                  </p:childTnLst>
                                </p:cTn>
                              </p:par>
                              <p:par>
                                <p:cTn id="12" presetID="19" presetClass="entr" presetSubtype="10" fill="hold" nodeType="with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p:cTn id="14" dur="1500" fill="hold"/>
                                        <p:tgtEl>
                                          <p:spTgt spid="47"/>
                                        </p:tgtEl>
                                        <p:attrNameLst>
                                          <p:attrName>ppt_w</p:attrName>
                                        </p:attrNameLst>
                                      </p:cBhvr>
                                      <p:tavLst>
                                        <p:tav tm="0" fmla="#ppt_w*sin(2.5*pi*$)">
                                          <p:val>
                                            <p:fltVal val="0"/>
                                          </p:val>
                                        </p:tav>
                                        <p:tav tm="100000">
                                          <p:val>
                                            <p:fltVal val="1"/>
                                          </p:val>
                                        </p:tav>
                                      </p:tavLst>
                                    </p:anim>
                                    <p:anim calcmode="lin" valueType="num">
                                      <p:cBhvr>
                                        <p:cTn id="15" dur="1500" fill="hold"/>
                                        <p:tgtEl>
                                          <p:spTgt spid="47"/>
                                        </p:tgtEl>
                                        <p:attrNameLst>
                                          <p:attrName>ppt_h</p:attrName>
                                        </p:attrNameLst>
                                      </p:cBhvr>
                                      <p:tavLst>
                                        <p:tav tm="0">
                                          <p:val>
                                            <p:strVal val="#ppt_h"/>
                                          </p:val>
                                        </p:tav>
                                        <p:tav tm="100000">
                                          <p:val>
                                            <p:strVal val="#ppt_h"/>
                                          </p:val>
                                        </p:tav>
                                      </p:tavLst>
                                    </p:anim>
                                  </p:childTnLst>
                                </p:cTn>
                              </p:par>
                              <p:par>
                                <p:cTn id="16" presetID="32" presetClass="emph" presetSubtype="0" repeatCount="3000" fill="hold" nodeType="withEffect">
                                  <p:stCondLst>
                                    <p:cond delay="1500"/>
                                  </p:stCondLst>
                                  <p:childTnLst>
                                    <p:animRot by="120000">
                                      <p:cBhvr>
                                        <p:cTn id="17" dur="25" fill="hold">
                                          <p:stCondLst>
                                            <p:cond delay="0"/>
                                          </p:stCondLst>
                                        </p:cTn>
                                        <p:tgtEl>
                                          <p:spTgt spid="47"/>
                                        </p:tgtEl>
                                        <p:attrNameLst>
                                          <p:attrName>r</p:attrName>
                                        </p:attrNameLst>
                                      </p:cBhvr>
                                    </p:animRot>
                                    <p:animRot by="-240000">
                                      <p:cBhvr>
                                        <p:cTn id="18" dur="50" fill="hold">
                                          <p:stCondLst>
                                            <p:cond delay="50"/>
                                          </p:stCondLst>
                                        </p:cTn>
                                        <p:tgtEl>
                                          <p:spTgt spid="47"/>
                                        </p:tgtEl>
                                        <p:attrNameLst>
                                          <p:attrName>r</p:attrName>
                                        </p:attrNameLst>
                                      </p:cBhvr>
                                    </p:animRot>
                                    <p:animRot by="240000">
                                      <p:cBhvr>
                                        <p:cTn id="19" dur="50" fill="hold">
                                          <p:stCondLst>
                                            <p:cond delay="100"/>
                                          </p:stCondLst>
                                        </p:cTn>
                                        <p:tgtEl>
                                          <p:spTgt spid="47"/>
                                        </p:tgtEl>
                                        <p:attrNameLst>
                                          <p:attrName>r</p:attrName>
                                        </p:attrNameLst>
                                      </p:cBhvr>
                                    </p:animRot>
                                    <p:animRot by="-240000">
                                      <p:cBhvr>
                                        <p:cTn id="20" dur="50" fill="hold">
                                          <p:stCondLst>
                                            <p:cond delay="150"/>
                                          </p:stCondLst>
                                        </p:cTn>
                                        <p:tgtEl>
                                          <p:spTgt spid="47"/>
                                        </p:tgtEl>
                                        <p:attrNameLst>
                                          <p:attrName>r</p:attrName>
                                        </p:attrNameLst>
                                      </p:cBhvr>
                                    </p:animRot>
                                    <p:animRot by="120000">
                                      <p:cBhvr>
                                        <p:cTn id="21" dur="50" fill="hold">
                                          <p:stCondLst>
                                            <p:cond delay="200"/>
                                          </p:stCondLst>
                                        </p:cTn>
                                        <p:tgtEl>
                                          <p:spTgt spid="47"/>
                                        </p:tgtEl>
                                        <p:attrNameLst>
                                          <p:attrName>r</p:attrName>
                                        </p:attrNameLst>
                                      </p:cBhvr>
                                    </p:animRo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500"/>
                                        <p:tgtEl>
                                          <p:spTgt spid="48"/>
                                        </p:tgtEl>
                                      </p:cBhvr>
                                    </p:animEffect>
                                  </p:childTnLst>
                                </p:cTn>
                              </p:par>
                              <p:par>
                                <p:cTn id="26"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27" dur="1500" fill="hold"/>
                                        <p:tgtEl>
                                          <p:spTgt spid="48"/>
                                        </p:tgtEl>
                                        <p:attrNameLst>
                                          <p:attrName>ppt_x</p:attrName>
                                          <p:attrName>ppt_y</p:attrName>
                                        </p:attrNameLst>
                                      </p:cBhvr>
                                      <p:rCtr x="-42188" y="-9583"/>
                                    </p:animMotion>
                                  </p:childTnLst>
                                </p:cTn>
                              </p:par>
                              <p:par>
                                <p:cTn id="28" presetID="8" presetClass="emph" presetSubtype="0" fill="hold" nodeType="withEffect">
                                  <p:stCondLst>
                                    <p:cond delay="0"/>
                                  </p:stCondLst>
                                  <p:childTnLst>
                                    <p:animRot by="21600000">
                                      <p:cBhvr>
                                        <p:cTn id="29" dur="1500" fill="hold"/>
                                        <p:tgtEl>
                                          <p:spTgt spid="48"/>
                                        </p:tgtEl>
                                        <p:attrNameLst>
                                          <p:attrName>r</p:attrName>
                                        </p:attrNameLst>
                                      </p:cBhvr>
                                    </p:animRot>
                                  </p:childTnLst>
                                </p:cTn>
                              </p:par>
                              <p:par>
                                <p:cTn id="30" presetID="19" presetClass="entr" presetSubtype="10" fill="hold" nodeType="with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500" fill="hold"/>
                                        <p:tgtEl>
                                          <p:spTgt spid="48"/>
                                        </p:tgtEl>
                                        <p:attrNameLst>
                                          <p:attrName>ppt_w</p:attrName>
                                        </p:attrNameLst>
                                      </p:cBhvr>
                                      <p:tavLst>
                                        <p:tav tm="0" fmla="#ppt_w*sin(2.5*pi*$)">
                                          <p:val>
                                            <p:fltVal val="0"/>
                                          </p:val>
                                        </p:tav>
                                        <p:tav tm="100000">
                                          <p:val>
                                            <p:fltVal val="1"/>
                                          </p:val>
                                        </p:tav>
                                      </p:tavLst>
                                    </p:anim>
                                    <p:anim calcmode="lin" valueType="num">
                                      <p:cBhvr>
                                        <p:cTn id="33" dur="1500" fill="hold"/>
                                        <p:tgtEl>
                                          <p:spTgt spid="48"/>
                                        </p:tgtEl>
                                        <p:attrNameLst>
                                          <p:attrName>ppt_h</p:attrName>
                                        </p:attrNameLst>
                                      </p:cBhvr>
                                      <p:tavLst>
                                        <p:tav tm="0">
                                          <p:val>
                                            <p:strVal val="#ppt_h"/>
                                          </p:val>
                                        </p:tav>
                                        <p:tav tm="100000">
                                          <p:val>
                                            <p:strVal val="#ppt_h"/>
                                          </p:val>
                                        </p:tav>
                                      </p:tavLst>
                                    </p:anim>
                                  </p:childTnLst>
                                </p:cTn>
                              </p:par>
                              <p:par>
                                <p:cTn id="34" presetID="32" presetClass="emph" presetSubtype="0" repeatCount="3000" fill="hold" nodeType="withEffect">
                                  <p:stCondLst>
                                    <p:cond delay="1500"/>
                                  </p:stCondLst>
                                  <p:childTnLst>
                                    <p:animRot by="120000">
                                      <p:cBhvr>
                                        <p:cTn id="35" dur="25" fill="hold">
                                          <p:stCondLst>
                                            <p:cond delay="0"/>
                                          </p:stCondLst>
                                        </p:cTn>
                                        <p:tgtEl>
                                          <p:spTgt spid="48"/>
                                        </p:tgtEl>
                                        <p:attrNameLst>
                                          <p:attrName>r</p:attrName>
                                        </p:attrNameLst>
                                      </p:cBhvr>
                                    </p:animRot>
                                    <p:animRot by="-240000">
                                      <p:cBhvr>
                                        <p:cTn id="36" dur="50" fill="hold">
                                          <p:stCondLst>
                                            <p:cond delay="50"/>
                                          </p:stCondLst>
                                        </p:cTn>
                                        <p:tgtEl>
                                          <p:spTgt spid="48"/>
                                        </p:tgtEl>
                                        <p:attrNameLst>
                                          <p:attrName>r</p:attrName>
                                        </p:attrNameLst>
                                      </p:cBhvr>
                                    </p:animRot>
                                    <p:animRot by="240000">
                                      <p:cBhvr>
                                        <p:cTn id="37" dur="50" fill="hold">
                                          <p:stCondLst>
                                            <p:cond delay="100"/>
                                          </p:stCondLst>
                                        </p:cTn>
                                        <p:tgtEl>
                                          <p:spTgt spid="48"/>
                                        </p:tgtEl>
                                        <p:attrNameLst>
                                          <p:attrName>r</p:attrName>
                                        </p:attrNameLst>
                                      </p:cBhvr>
                                    </p:animRot>
                                    <p:animRot by="-240000">
                                      <p:cBhvr>
                                        <p:cTn id="38" dur="50" fill="hold">
                                          <p:stCondLst>
                                            <p:cond delay="150"/>
                                          </p:stCondLst>
                                        </p:cTn>
                                        <p:tgtEl>
                                          <p:spTgt spid="48"/>
                                        </p:tgtEl>
                                        <p:attrNameLst>
                                          <p:attrName>r</p:attrName>
                                        </p:attrNameLst>
                                      </p:cBhvr>
                                    </p:animRot>
                                    <p:animRot by="120000">
                                      <p:cBhvr>
                                        <p:cTn id="39" dur="50" fill="hold">
                                          <p:stCondLst>
                                            <p:cond delay="200"/>
                                          </p:stCondLst>
                                        </p:cTn>
                                        <p:tgtEl>
                                          <p:spTgt spid="48"/>
                                        </p:tgtEl>
                                        <p:attrNameLst>
                                          <p:attrName>r</p:attrName>
                                        </p:attrNameLst>
                                      </p:cBhvr>
                                    </p:animRo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500"/>
                                        <p:tgtEl>
                                          <p:spTgt spid="49"/>
                                        </p:tgtEl>
                                      </p:cBhvr>
                                    </p:animEffect>
                                  </p:childTnLst>
                                </p:cTn>
                              </p:par>
                              <p:par>
                                <p:cTn id="44"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45" dur="1500" fill="hold"/>
                                        <p:tgtEl>
                                          <p:spTgt spid="49"/>
                                        </p:tgtEl>
                                        <p:attrNameLst>
                                          <p:attrName>ppt_x</p:attrName>
                                          <p:attrName>ppt_y</p:attrName>
                                        </p:attrNameLst>
                                      </p:cBhvr>
                                      <p:rCtr x="-42188" y="-9583"/>
                                    </p:animMotion>
                                  </p:childTnLst>
                                </p:cTn>
                              </p:par>
                              <p:par>
                                <p:cTn id="46" presetID="8" presetClass="emph" presetSubtype="0" fill="hold" nodeType="withEffect">
                                  <p:stCondLst>
                                    <p:cond delay="0"/>
                                  </p:stCondLst>
                                  <p:childTnLst>
                                    <p:animRot by="21600000">
                                      <p:cBhvr>
                                        <p:cTn id="47" dur="1500" fill="hold"/>
                                        <p:tgtEl>
                                          <p:spTgt spid="49"/>
                                        </p:tgtEl>
                                        <p:attrNameLst>
                                          <p:attrName>r</p:attrName>
                                        </p:attrNameLst>
                                      </p:cBhvr>
                                    </p:animRot>
                                  </p:childTnLst>
                                </p:cTn>
                              </p:par>
                              <p:par>
                                <p:cTn id="48" presetID="19" presetClass="entr" presetSubtype="10" fill="hold" nodeType="with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1500" fill="hold"/>
                                        <p:tgtEl>
                                          <p:spTgt spid="49"/>
                                        </p:tgtEl>
                                        <p:attrNameLst>
                                          <p:attrName>ppt_w</p:attrName>
                                        </p:attrNameLst>
                                      </p:cBhvr>
                                      <p:tavLst>
                                        <p:tav tm="0" fmla="#ppt_w*sin(2.5*pi*$)">
                                          <p:val>
                                            <p:fltVal val="0"/>
                                          </p:val>
                                        </p:tav>
                                        <p:tav tm="100000">
                                          <p:val>
                                            <p:fltVal val="1"/>
                                          </p:val>
                                        </p:tav>
                                      </p:tavLst>
                                    </p:anim>
                                    <p:anim calcmode="lin" valueType="num">
                                      <p:cBhvr>
                                        <p:cTn id="51" dur="1500" fill="hold"/>
                                        <p:tgtEl>
                                          <p:spTgt spid="49"/>
                                        </p:tgtEl>
                                        <p:attrNameLst>
                                          <p:attrName>ppt_h</p:attrName>
                                        </p:attrNameLst>
                                      </p:cBhvr>
                                      <p:tavLst>
                                        <p:tav tm="0">
                                          <p:val>
                                            <p:strVal val="#ppt_h"/>
                                          </p:val>
                                        </p:tav>
                                        <p:tav tm="100000">
                                          <p:val>
                                            <p:strVal val="#ppt_h"/>
                                          </p:val>
                                        </p:tav>
                                      </p:tavLst>
                                    </p:anim>
                                  </p:childTnLst>
                                </p:cTn>
                              </p:par>
                              <p:par>
                                <p:cTn id="52" presetID="32" presetClass="emph" presetSubtype="0" repeatCount="3000" fill="hold" nodeType="withEffect">
                                  <p:stCondLst>
                                    <p:cond delay="1500"/>
                                  </p:stCondLst>
                                  <p:childTnLst>
                                    <p:animRot by="120000">
                                      <p:cBhvr>
                                        <p:cTn id="53" dur="25" fill="hold">
                                          <p:stCondLst>
                                            <p:cond delay="0"/>
                                          </p:stCondLst>
                                        </p:cTn>
                                        <p:tgtEl>
                                          <p:spTgt spid="49"/>
                                        </p:tgtEl>
                                        <p:attrNameLst>
                                          <p:attrName>r</p:attrName>
                                        </p:attrNameLst>
                                      </p:cBhvr>
                                    </p:animRot>
                                    <p:animRot by="-240000">
                                      <p:cBhvr>
                                        <p:cTn id="54" dur="50" fill="hold">
                                          <p:stCondLst>
                                            <p:cond delay="50"/>
                                          </p:stCondLst>
                                        </p:cTn>
                                        <p:tgtEl>
                                          <p:spTgt spid="49"/>
                                        </p:tgtEl>
                                        <p:attrNameLst>
                                          <p:attrName>r</p:attrName>
                                        </p:attrNameLst>
                                      </p:cBhvr>
                                    </p:animRot>
                                    <p:animRot by="240000">
                                      <p:cBhvr>
                                        <p:cTn id="55" dur="50" fill="hold">
                                          <p:stCondLst>
                                            <p:cond delay="100"/>
                                          </p:stCondLst>
                                        </p:cTn>
                                        <p:tgtEl>
                                          <p:spTgt spid="49"/>
                                        </p:tgtEl>
                                        <p:attrNameLst>
                                          <p:attrName>r</p:attrName>
                                        </p:attrNameLst>
                                      </p:cBhvr>
                                    </p:animRot>
                                    <p:animRot by="-240000">
                                      <p:cBhvr>
                                        <p:cTn id="56" dur="50" fill="hold">
                                          <p:stCondLst>
                                            <p:cond delay="150"/>
                                          </p:stCondLst>
                                        </p:cTn>
                                        <p:tgtEl>
                                          <p:spTgt spid="49"/>
                                        </p:tgtEl>
                                        <p:attrNameLst>
                                          <p:attrName>r</p:attrName>
                                        </p:attrNameLst>
                                      </p:cBhvr>
                                    </p:animRot>
                                    <p:animRot by="120000">
                                      <p:cBhvr>
                                        <p:cTn id="57" dur="50" fill="hold">
                                          <p:stCondLst>
                                            <p:cond delay="200"/>
                                          </p:stCondLst>
                                        </p:cTn>
                                        <p:tgtEl>
                                          <p:spTgt spid="49"/>
                                        </p:tgtEl>
                                        <p:attrNameLst>
                                          <p:attrName>r</p:attrName>
                                        </p:attrNameLst>
                                      </p:cBhvr>
                                    </p:animRot>
                                  </p:childTnLst>
                                </p:cTn>
                              </p:par>
                            </p:childTnLst>
                          </p:cTn>
                        </p:par>
                        <p:par>
                          <p:cTn id="58" fill="hold">
                            <p:stCondLst>
                              <p:cond delay="1500"/>
                            </p:stCondLst>
                            <p:childTnLst>
                              <p:par>
                                <p:cTn id="59" presetID="10" presetClass="entr" presetSubtype="0"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fade">
                                      <p:cBhvr>
                                        <p:cTn id="61" dur="500"/>
                                        <p:tgtEl>
                                          <p:spTgt spid="50"/>
                                        </p:tgtEl>
                                      </p:cBhvr>
                                    </p:animEffect>
                                  </p:childTnLst>
                                </p:cTn>
                              </p:par>
                              <p:par>
                                <p:cTn id="62"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63" dur="1500" fill="hold"/>
                                        <p:tgtEl>
                                          <p:spTgt spid="50"/>
                                        </p:tgtEl>
                                        <p:attrNameLst>
                                          <p:attrName>ppt_x</p:attrName>
                                          <p:attrName>ppt_y</p:attrName>
                                        </p:attrNameLst>
                                      </p:cBhvr>
                                      <p:rCtr x="-42188" y="-9583"/>
                                    </p:animMotion>
                                  </p:childTnLst>
                                </p:cTn>
                              </p:par>
                              <p:par>
                                <p:cTn id="64" presetID="8" presetClass="emph" presetSubtype="0" fill="hold" nodeType="withEffect">
                                  <p:stCondLst>
                                    <p:cond delay="0"/>
                                  </p:stCondLst>
                                  <p:childTnLst>
                                    <p:animRot by="21600000">
                                      <p:cBhvr>
                                        <p:cTn id="65" dur="1500" fill="hold"/>
                                        <p:tgtEl>
                                          <p:spTgt spid="50"/>
                                        </p:tgtEl>
                                        <p:attrNameLst>
                                          <p:attrName>r</p:attrName>
                                        </p:attrNameLst>
                                      </p:cBhvr>
                                    </p:animRot>
                                  </p:childTnLst>
                                </p:cTn>
                              </p:par>
                              <p:par>
                                <p:cTn id="66" presetID="19" presetClass="entr" presetSubtype="10" fill="hold" nodeType="withEffect">
                                  <p:stCondLst>
                                    <p:cond delay="0"/>
                                  </p:stCondLst>
                                  <p:childTnLst>
                                    <p:set>
                                      <p:cBhvr>
                                        <p:cTn id="67" dur="1" fill="hold">
                                          <p:stCondLst>
                                            <p:cond delay="0"/>
                                          </p:stCondLst>
                                        </p:cTn>
                                        <p:tgtEl>
                                          <p:spTgt spid="50"/>
                                        </p:tgtEl>
                                        <p:attrNameLst>
                                          <p:attrName>style.visibility</p:attrName>
                                        </p:attrNameLst>
                                      </p:cBhvr>
                                      <p:to>
                                        <p:strVal val="visible"/>
                                      </p:to>
                                    </p:set>
                                    <p:anim calcmode="lin" valueType="num">
                                      <p:cBhvr>
                                        <p:cTn id="68" dur="1500" fill="hold"/>
                                        <p:tgtEl>
                                          <p:spTgt spid="50"/>
                                        </p:tgtEl>
                                        <p:attrNameLst>
                                          <p:attrName>ppt_w</p:attrName>
                                        </p:attrNameLst>
                                      </p:cBhvr>
                                      <p:tavLst>
                                        <p:tav tm="0" fmla="#ppt_w*sin(2.5*pi*$)">
                                          <p:val>
                                            <p:fltVal val="0"/>
                                          </p:val>
                                        </p:tav>
                                        <p:tav tm="100000">
                                          <p:val>
                                            <p:fltVal val="1"/>
                                          </p:val>
                                        </p:tav>
                                      </p:tavLst>
                                    </p:anim>
                                    <p:anim calcmode="lin" valueType="num">
                                      <p:cBhvr>
                                        <p:cTn id="69" dur="1500" fill="hold"/>
                                        <p:tgtEl>
                                          <p:spTgt spid="50"/>
                                        </p:tgtEl>
                                        <p:attrNameLst>
                                          <p:attrName>ppt_h</p:attrName>
                                        </p:attrNameLst>
                                      </p:cBhvr>
                                      <p:tavLst>
                                        <p:tav tm="0">
                                          <p:val>
                                            <p:strVal val="#ppt_h"/>
                                          </p:val>
                                        </p:tav>
                                        <p:tav tm="100000">
                                          <p:val>
                                            <p:strVal val="#ppt_h"/>
                                          </p:val>
                                        </p:tav>
                                      </p:tavLst>
                                    </p:anim>
                                  </p:childTnLst>
                                </p:cTn>
                              </p:par>
                              <p:par>
                                <p:cTn id="70" presetID="32" presetClass="emph" presetSubtype="0" repeatCount="3000" fill="hold" nodeType="withEffect">
                                  <p:stCondLst>
                                    <p:cond delay="1500"/>
                                  </p:stCondLst>
                                  <p:childTnLst>
                                    <p:animRot by="120000">
                                      <p:cBhvr>
                                        <p:cTn id="71" dur="25" fill="hold">
                                          <p:stCondLst>
                                            <p:cond delay="0"/>
                                          </p:stCondLst>
                                        </p:cTn>
                                        <p:tgtEl>
                                          <p:spTgt spid="50"/>
                                        </p:tgtEl>
                                        <p:attrNameLst>
                                          <p:attrName>r</p:attrName>
                                        </p:attrNameLst>
                                      </p:cBhvr>
                                    </p:animRot>
                                    <p:animRot by="-240000">
                                      <p:cBhvr>
                                        <p:cTn id="72" dur="50" fill="hold">
                                          <p:stCondLst>
                                            <p:cond delay="50"/>
                                          </p:stCondLst>
                                        </p:cTn>
                                        <p:tgtEl>
                                          <p:spTgt spid="50"/>
                                        </p:tgtEl>
                                        <p:attrNameLst>
                                          <p:attrName>r</p:attrName>
                                        </p:attrNameLst>
                                      </p:cBhvr>
                                    </p:animRot>
                                    <p:animRot by="240000">
                                      <p:cBhvr>
                                        <p:cTn id="73" dur="50" fill="hold">
                                          <p:stCondLst>
                                            <p:cond delay="100"/>
                                          </p:stCondLst>
                                        </p:cTn>
                                        <p:tgtEl>
                                          <p:spTgt spid="50"/>
                                        </p:tgtEl>
                                        <p:attrNameLst>
                                          <p:attrName>r</p:attrName>
                                        </p:attrNameLst>
                                      </p:cBhvr>
                                    </p:animRot>
                                    <p:animRot by="-240000">
                                      <p:cBhvr>
                                        <p:cTn id="74" dur="50" fill="hold">
                                          <p:stCondLst>
                                            <p:cond delay="150"/>
                                          </p:stCondLst>
                                        </p:cTn>
                                        <p:tgtEl>
                                          <p:spTgt spid="50"/>
                                        </p:tgtEl>
                                        <p:attrNameLst>
                                          <p:attrName>r</p:attrName>
                                        </p:attrNameLst>
                                      </p:cBhvr>
                                    </p:animRot>
                                    <p:animRot by="120000">
                                      <p:cBhvr>
                                        <p:cTn id="75" dur="50" fill="hold">
                                          <p:stCondLst>
                                            <p:cond delay="200"/>
                                          </p:stCondLst>
                                        </p:cTn>
                                        <p:tgtEl>
                                          <p:spTgt spid="50"/>
                                        </p:tgtEl>
                                        <p:attrNameLst>
                                          <p:attrName>r</p:attrName>
                                        </p:attrNameLst>
                                      </p:cBhvr>
                                    </p:animRot>
                                  </p:childTnLst>
                                </p:cTn>
                              </p:par>
                            </p:childTnLst>
                          </p:cTn>
                        </p:par>
                        <p:par>
                          <p:cTn id="76" fill="hold">
                            <p:stCondLst>
                              <p:cond delay="2000"/>
                            </p:stCondLst>
                            <p:childTnLst>
                              <p:par>
                                <p:cTn id="77" presetID="31" presetClass="entr" presetSubtype="0"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1000" fill="hold"/>
                                        <p:tgtEl>
                                          <p:spTgt spid="27"/>
                                        </p:tgtEl>
                                        <p:attrNameLst>
                                          <p:attrName>ppt_w</p:attrName>
                                        </p:attrNameLst>
                                      </p:cBhvr>
                                      <p:tavLst>
                                        <p:tav tm="0">
                                          <p:val>
                                            <p:fltVal val="0"/>
                                          </p:val>
                                        </p:tav>
                                        <p:tav tm="100000">
                                          <p:val>
                                            <p:strVal val="#ppt_w"/>
                                          </p:val>
                                        </p:tav>
                                      </p:tavLst>
                                    </p:anim>
                                    <p:anim calcmode="lin" valueType="num">
                                      <p:cBhvr>
                                        <p:cTn id="80" dur="1000" fill="hold"/>
                                        <p:tgtEl>
                                          <p:spTgt spid="27"/>
                                        </p:tgtEl>
                                        <p:attrNameLst>
                                          <p:attrName>ppt_h</p:attrName>
                                        </p:attrNameLst>
                                      </p:cBhvr>
                                      <p:tavLst>
                                        <p:tav tm="0">
                                          <p:val>
                                            <p:fltVal val="0"/>
                                          </p:val>
                                        </p:tav>
                                        <p:tav tm="100000">
                                          <p:val>
                                            <p:strVal val="#ppt_h"/>
                                          </p:val>
                                        </p:tav>
                                      </p:tavLst>
                                    </p:anim>
                                    <p:anim calcmode="lin" valueType="num">
                                      <p:cBhvr>
                                        <p:cTn id="81" dur="1000" fill="hold"/>
                                        <p:tgtEl>
                                          <p:spTgt spid="27"/>
                                        </p:tgtEl>
                                        <p:attrNameLst>
                                          <p:attrName>style.rotation</p:attrName>
                                        </p:attrNameLst>
                                      </p:cBhvr>
                                      <p:tavLst>
                                        <p:tav tm="0">
                                          <p:val>
                                            <p:fltVal val="90"/>
                                          </p:val>
                                        </p:tav>
                                        <p:tav tm="100000">
                                          <p:val>
                                            <p:fltVal val="0"/>
                                          </p:val>
                                        </p:tav>
                                      </p:tavLst>
                                    </p:anim>
                                    <p:animEffect transition="in" filter="fade">
                                      <p:cBhvr>
                                        <p:cTn id="82" dur="1000"/>
                                        <p:tgtEl>
                                          <p:spTgt spid="27"/>
                                        </p:tgtEl>
                                      </p:cBhvr>
                                    </p:animEffect>
                                  </p:childTnLst>
                                </p:cTn>
                              </p:par>
                              <p:par>
                                <p:cTn id="83" presetID="31" presetClass="entr" presetSubtype="0" fill="hold" nodeType="withEffect">
                                  <p:stCondLst>
                                    <p:cond delay="0"/>
                                  </p:stCondLst>
                                  <p:childTnLst>
                                    <p:set>
                                      <p:cBhvr>
                                        <p:cTn id="84" dur="1" fill="hold">
                                          <p:stCondLst>
                                            <p:cond delay="0"/>
                                          </p:stCondLst>
                                        </p:cTn>
                                        <p:tgtEl>
                                          <p:spTgt spid="29"/>
                                        </p:tgtEl>
                                        <p:attrNameLst>
                                          <p:attrName>style.visibility</p:attrName>
                                        </p:attrNameLst>
                                      </p:cBhvr>
                                      <p:to>
                                        <p:strVal val="visible"/>
                                      </p:to>
                                    </p:set>
                                    <p:anim calcmode="lin" valueType="num">
                                      <p:cBhvr>
                                        <p:cTn id="85" dur="1000" fill="hold"/>
                                        <p:tgtEl>
                                          <p:spTgt spid="29"/>
                                        </p:tgtEl>
                                        <p:attrNameLst>
                                          <p:attrName>ppt_w</p:attrName>
                                        </p:attrNameLst>
                                      </p:cBhvr>
                                      <p:tavLst>
                                        <p:tav tm="0">
                                          <p:val>
                                            <p:fltVal val="0"/>
                                          </p:val>
                                        </p:tav>
                                        <p:tav tm="100000">
                                          <p:val>
                                            <p:strVal val="#ppt_w"/>
                                          </p:val>
                                        </p:tav>
                                      </p:tavLst>
                                    </p:anim>
                                    <p:anim calcmode="lin" valueType="num">
                                      <p:cBhvr>
                                        <p:cTn id="86" dur="1000" fill="hold"/>
                                        <p:tgtEl>
                                          <p:spTgt spid="29"/>
                                        </p:tgtEl>
                                        <p:attrNameLst>
                                          <p:attrName>ppt_h</p:attrName>
                                        </p:attrNameLst>
                                      </p:cBhvr>
                                      <p:tavLst>
                                        <p:tav tm="0">
                                          <p:val>
                                            <p:fltVal val="0"/>
                                          </p:val>
                                        </p:tav>
                                        <p:tav tm="100000">
                                          <p:val>
                                            <p:strVal val="#ppt_h"/>
                                          </p:val>
                                        </p:tav>
                                      </p:tavLst>
                                    </p:anim>
                                    <p:anim calcmode="lin" valueType="num">
                                      <p:cBhvr>
                                        <p:cTn id="87" dur="1000" fill="hold"/>
                                        <p:tgtEl>
                                          <p:spTgt spid="29"/>
                                        </p:tgtEl>
                                        <p:attrNameLst>
                                          <p:attrName>style.rotation</p:attrName>
                                        </p:attrNameLst>
                                      </p:cBhvr>
                                      <p:tavLst>
                                        <p:tav tm="0">
                                          <p:val>
                                            <p:fltVal val="90"/>
                                          </p:val>
                                        </p:tav>
                                        <p:tav tm="100000">
                                          <p:val>
                                            <p:fltVal val="0"/>
                                          </p:val>
                                        </p:tav>
                                      </p:tavLst>
                                    </p:anim>
                                    <p:animEffect transition="in" filter="fade">
                                      <p:cBhvr>
                                        <p:cTn id="88" dur="1000"/>
                                        <p:tgtEl>
                                          <p:spTgt spid="29"/>
                                        </p:tgtEl>
                                      </p:cBhvr>
                                    </p:animEffect>
                                  </p:childTnLst>
                                </p:cTn>
                              </p:par>
                              <p:par>
                                <p:cTn id="89" presetID="31" presetClass="entr" presetSubtype="0" fill="hold" nodeType="with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p:cTn id="91" dur="1000" fill="hold"/>
                                        <p:tgtEl>
                                          <p:spTgt spid="25"/>
                                        </p:tgtEl>
                                        <p:attrNameLst>
                                          <p:attrName>ppt_w</p:attrName>
                                        </p:attrNameLst>
                                      </p:cBhvr>
                                      <p:tavLst>
                                        <p:tav tm="0">
                                          <p:val>
                                            <p:fltVal val="0"/>
                                          </p:val>
                                        </p:tav>
                                        <p:tav tm="100000">
                                          <p:val>
                                            <p:strVal val="#ppt_w"/>
                                          </p:val>
                                        </p:tav>
                                      </p:tavLst>
                                    </p:anim>
                                    <p:anim calcmode="lin" valueType="num">
                                      <p:cBhvr>
                                        <p:cTn id="92" dur="1000" fill="hold"/>
                                        <p:tgtEl>
                                          <p:spTgt spid="25"/>
                                        </p:tgtEl>
                                        <p:attrNameLst>
                                          <p:attrName>ppt_h</p:attrName>
                                        </p:attrNameLst>
                                      </p:cBhvr>
                                      <p:tavLst>
                                        <p:tav tm="0">
                                          <p:val>
                                            <p:fltVal val="0"/>
                                          </p:val>
                                        </p:tav>
                                        <p:tav tm="100000">
                                          <p:val>
                                            <p:strVal val="#ppt_h"/>
                                          </p:val>
                                        </p:tav>
                                      </p:tavLst>
                                    </p:anim>
                                    <p:anim calcmode="lin" valueType="num">
                                      <p:cBhvr>
                                        <p:cTn id="93" dur="1000" fill="hold"/>
                                        <p:tgtEl>
                                          <p:spTgt spid="25"/>
                                        </p:tgtEl>
                                        <p:attrNameLst>
                                          <p:attrName>style.rotation</p:attrName>
                                        </p:attrNameLst>
                                      </p:cBhvr>
                                      <p:tavLst>
                                        <p:tav tm="0">
                                          <p:val>
                                            <p:fltVal val="90"/>
                                          </p:val>
                                        </p:tav>
                                        <p:tav tm="100000">
                                          <p:val>
                                            <p:fltVal val="0"/>
                                          </p:val>
                                        </p:tav>
                                      </p:tavLst>
                                    </p:anim>
                                    <p:animEffect transition="in" filter="fade">
                                      <p:cBhvr>
                                        <p:cTn id="94" dur="1000"/>
                                        <p:tgtEl>
                                          <p:spTgt spid="25"/>
                                        </p:tgtEl>
                                      </p:cBhvr>
                                    </p:animEffect>
                                  </p:childTnLst>
                                </p:cTn>
                              </p:par>
                              <p:par>
                                <p:cTn id="95" presetID="31" presetClass="entr" presetSubtype="0" fill="hold" nodeType="with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p:cTn id="97" dur="1000" fill="hold"/>
                                        <p:tgtEl>
                                          <p:spTgt spid="23"/>
                                        </p:tgtEl>
                                        <p:attrNameLst>
                                          <p:attrName>ppt_w</p:attrName>
                                        </p:attrNameLst>
                                      </p:cBhvr>
                                      <p:tavLst>
                                        <p:tav tm="0">
                                          <p:val>
                                            <p:fltVal val="0"/>
                                          </p:val>
                                        </p:tav>
                                        <p:tav tm="100000">
                                          <p:val>
                                            <p:strVal val="#ppt_w"/>
                                          </p:val>
                                        </p:tav>
                                      </p:tavLst>
                                    </p:anim>
                                    <p:anim calcmode="lin" valueType="num">
                                      <p:cBhvr>
                                        <p:cTn id="98" dur="1000" fill="hold"/>
                                        <p:tgtEl>
                                          <p:spTgt spid="23"/>
                                        </p:tgtEl>
                                        <p:attrNameLst>
                                          <p:attrName>ppt_h</p:attrName>
                                        </p:attrNameLst>
                                      </p:cBhvr>
                                      <p:tavLst>
                                        <p:tav tm="0">
                                          <p:val>
                                            <p:fltVal val="0"/>
                                          </p:val>
                                        </p:tav>
                                        <p:tav tm="100000">
                                          <p:val>
                                            <p:strVal val="#ppt_h"/>
                                          </p:val>
                                        </p:tav>
                                      </p:tavLst>
                                    </p:anim>
                                    <p:anim calcmode="lin" valueType="num">
                                      <p:cBhvr>
                                        <p:cTn id="99" dur="1000" fill="hold"/>
                                        <p:tgtEl>
                                          <p:spTgt spid="23"/>
                                        </p:tgtEl>
                                        <p:attrNameLst>
                                          <p:attrName>style.rotation</p:attrName>
                                        </p:attrNameLst>
                                      </p:cBhvr>
                                      <p:tavLst>
                                        <p:tav tm="0">
                                          <p:val>
                                            <p:fltVal val="90"/>
                                          </p:val>
                                        </p:tav>
                                        <p:tav tm="100000">
                                          <p:val>
                                            <p:fltVal val="0"/>
                                          </p:val>
                                        </p:tav>
                                      </p:tavLst>
                                    </p:anim>
                                    <p:animEffect transition="in" filter="fade">
                                      <p:cBhvr>
                                        <p:cTn id="100" dur="1000"/>
                                        <p:tgtEl>
                                          <p:spTgt spid="23"/>
                                        </p:tgtEl>
                                      </p:cBhvr>
                                    </p:animEffect>
                                  </p:childTnLst>
                                </p:cTn>
                              </p:par>
                            </p:childTnLst>
                          </p:cTn>
                        </p:par>
                        <p:par>
                          <p:cTn id="101" fill="hold">
                            <p:stCondLst>
                              <p:cond delay="3000"/>
                            </p:stCondLst>
                            <p:childTnLst>
                              <p:par>
                                <p:cTn id="102" presetID="14" presetClass="entr" presetSubtype="10" fill="hold" grpId="0" nodeType="afterEffect">
                                  <p:stCondLst>
                                    <p:cond delay="0"/>
                                  </p:stCondLst>
                                  <p:childTnLst>
                                    <p:set>
                                      <p:cBhvr>
                                        <p:cTn id="103" dur="1" fill="hold">
                                          <p:stCondLst>
                                            <p:cond delay="0"/>
                                          </p:stCondLst>
                                        </p:cTn>
                                        <p:tgtEl>
                                          <p:spTgt spid="22"/>
                                        </p:tgtEl>
                                        <p:attrNameLst>
                                          <p:attrName>style.visibility</p:attrName>
                                        </p:attrNameLst>
                                      </p:cBhvr>
                                      <p:to>
                                        <p:strVal val="visible"/>
                                      </p:to>
                                    </p:set>
                                    <p:animEffect transition="in" filter="randombar(horizontal)">
                                      <p:cBhvr>
                                        <p:cTn id="104" dur="500"/>
                                        <p:tgtEl>
                                          <p:spTgt spid="22"/>
                                        </p:tgtEl>
                                      </p:cBhvr>
                                    </p:animEffect>
                                  </p:childTnLst>
                                </p:cTn>
                              </p:par>
                              <p:par>
                                <p:cTn id="105" presetID="14" presetClass="entr" presetSubtype="10" fill="hold" grpId="0" nodeType="with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randombar(horizontal)">
                                      <p:cBhvr>
                                        <p:cTn id="107" dur="500"/>
                                        <p:tgtEl>
                                          <p:spTgt spid="24"/>
                                        </p:tgtEl>
                                      </p:cBhvr>
                                    </p:animEffect>
                                  </p:childTnLst>
                                </p:cTn>
                              </p:par>
                              <p:par>
                                <p:cTn id="108" presetID="14" presetClass="entr" presetSubtype="10" fill="hold" grpId="0" nodeType="withEffect">
                                  <p:stCondLst>
                                    <p:cond delay="0"/>
                                  </p:stCondLst>
                                  <p:childTnLst>
                                    <p:set>
                                      <p:cBhvr>
                                        <p:cTn id="109" dur="1" fill="hold">
                                          <p:stCondLst>
                                            <p:cond delay="0"/>
                                          </p:stCondLst>
                                        </p:cTn>
                                        <p:tgtEl>
                                          <p:spTgt spid="26"/>
                                        </p:tgtEl>
                                        <p:attrNameLst>
                                          <p:attrName>style.visibility</p:attrName>
                                        </p:attrNameLst>
                                      </p:cBhvr>
                                      <p:to>
                                        <p:strVal val="visible"/>
                                      </p:to>
                                    </p:set>
                                    <p:animEffect transition="in" filter="randombar(horizontal)">
                                      <p:cBhvr>
                                        <p:cTn id="110" dur="500"/>
                                        <p:tgtEl>
                                          <p:spTgt spid="26"/>
                                        </p:tgtEl>
                                      </p:cBhvr>
                                    </p:animEffect>
                                  </p:childTnLst>
                                </p:cTn>
                              </p:par>
                              <p:par>
                                <p:cTn id="111" presetID="14" presetClass="entr" presetSubtype="10" fill="hold" grpId="0" nodeType="withEffect">
                                  <p:stCondLst>
                                    <p:cond delay="0"/>
                                  </p:stCondLst>
                                  <p:childTnLst>
                                    <p:set>
                                      <p:cBhvr>
                                        <p:cTn id="112" dur="1" fill="hold">
                                          <p:stCondLst>
                                            <p:cond delay="0"/>
                                          </p:stCondLst>
                                        </p:cTn>
                                        <p:tgtEl>
                                          <p:spTgt spid="28"/>
                                        </p:tgtEl>
                                        <p:attrNameLst>
                                          <p:attrName>style.visibility</p:attrName>
                                        </p:attrNameLst>
                                      </p:cBhvr>
                                      <p:to>
                                        <p:strVal val="visible"/>
                                      </p:to>
                                    </p:set>
                                    <p:animEffect transition="in" filter="randombar(horizontal)">
                                      <p:cBhvr>
                                        <p:cTn id="113" dur="500"/>
                                        <p:tgtEl>
                                          <p:spTgt spid="28"/>
                                        </p:tgtEl>
                                      </p:cBhvr>
                                    </p:animEffect>
                                  </p:childTnLst>
                                </p:cTn>
                              </p:par>
                              <p:par>
                                <p:cTn id="114" presetID="14" presetClass="entr" presetSubtype="10" fill="hold" grpId="0" nodeType="withEffect">
                                  <p:stCondLst>
                                    <p:cond delay="0"/>
                                  </p:stCondLst>
                                  <p:childTnLst>
                                    <p:set>
                                      <p:cBhvr>
                                        <p:cTn id="115" dur="1" fill="hold">
                                          <p:stCondLst>
                                            <p:cond delay="0"/>
                                          </p:stCondLst>
                                        </p:cTn>
                                        <p:tgtEl>
                                          <p:spTgt spid="39"/>
                                        </p:tgtEl>
                                        <p:attrNameLst>
                                          <p:attrName>style.visibility</p:attrName>
                                        </p:attrNameLst>
                                      </p:cBhvr>
                                      <p:to>
                                        <p:strVal val="visible"/>
                                      </p:to>
                                    </p:set>
                                    <p:animEffect transition="in" filter="randombar(horizontal)">
                                      <p:cBhvr>
                                        <p:cTn id="116" dur="500"/>
                                        <p:tgtEl>
                                          <p:spTgt spid="39"/>
                                        </p:tgtEl>
                                      </p:cBhvr>
                                    </p:animEffect>
                                  </p:childTnLst>
                                </p:cTn>
                              </p:par>
                              <p:par>
                                <p:cTn id="117" presetID="14" presetClass="entr" presetSubtype="10" fill="hold" grpId="0" nodeType="withEffect">
                                  <p:stCondLst>
                                    <p:cond delay="0"/>
                                  </p:stCondLst>
                                  <p:childTnLst>
                                    <p:set>
                                      <p:cBhvr>
                                        <p:cTn id="118" dur="1" fill="hold">
                                          <p:stCondLst>
                                            <p:cond delay="0"/>
                                          </p:stCondLst>
                                        </p:cTn>
                                        <p:tgtEl>
                                          <p:spTgt spid="40"/>
                                        </p:tgtEl>
                                        <p:attrNameLst>
                                          <p:attrName>style.visibility</p:attrName>
                                        </p:attrNameLst>
                                      </p:cBhvr>
                                      <p:to>
                                        <p:strVal val="visible"/>
                                      </p:to>
                                    </p:set>
                                    <p:animEffect transition="in" filter="randombar(horizontal)">
                                      <p:cBhvr>
                                        <p:cTn id="119" dur="500"/>
                                        <p:tgtEl>
                                          <p:spTgt spid="40"/>
                                        </p:tgtEl>
                                      </p:cBhvr>
                                    </p:animEffect>
                                  </p:childTnLst>
                                </p:cTn>
                              </p:par>
                              <p:par>
                                <p:cTn id="120" presetID="14" presetClass="entr" presetSubtype="10"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Effect transition="in" filter="randombar(horizontal)">
                                      <p:cBhvr>
                                        <p:cTn id="122" dur="500"/>
                                        <p:tgtEl>
                                          <p:spTgt spid="41"/>
                                        </p:tgtEl>
                                      </p:cBhvr>
                                    </p:animEffect>
                                  </p:childTnLst>
                                </p:cTn>
                              </p:par>
                              <p:par>
                                <p:cTn id="123" presetID="14" presetClass="entr" presetSubtype="10" fill="hold" grpId="0" nodeType="with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randombar(horizontal)">
                                      <p:cBhvr>
                                        <p:cTn id="12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6" grpId="0"/>
      <p:bldP spid="28" grpId="0"/>
      <p:bldP spid="39" grpId="0"/>
      <p:bldP spid="40" grpId="0"/>
      <p:bldP spid="41" grpId="0"/>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1"/>
          <p:cNvSpPr/>
          <p:nvPr/>
        </p:nvSpPr>
        <p:spPr>
          <a:xfrm>
            <a:off x="7163435" y="2334849"/>
            <a:ext cx="1818505" cy="1567111"/>
          </a:xfrm>
          <a:prstGeom prst="hexagon">
            <a:avLst/>
          </a:prstGeom>
          <a:solidFill>
            <a:schemeClr val="accent2"/>
          </a:solidFill>
          <a:ln>
            <a:noFill/>
          </a:ln>
          <a:effectLst>
            <a:innerShdw blurRad="139700" dist="50800" dir="10800000">
              <a:srgbClr val="000000">
                <a:alpha val="4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35" dirty="0">
                <a:solidFill>
                  <a:prstClr val="white"/>
                </a:solidFill>
                <a:latin typeface="Arial" panose="020B0604020202020204" pitchFamily="34" charset="0"/>
                <a:ea typeface="微软雅黑" panose="020B0503020204020204" pitchFamily="34" charset="-122"/>
                <a:sym typeface="Arial" panose="020B0604020202020204" pitchFamily="34" charset="0"/>
              </a:rPr>
              <a:t>理念</a:t>
            </a:r>
            <a:endParaRPr lang="zh-CN" altLang="en-US" sz="263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六边形 2"/>
          <p:cNvSpPr/>
          <p:nvPr/>
        </p:nvSpPr>
        <p:spPr>
          <a:xfrm>
            <a:off x="5623260" y="3176031"/>
            <a:ext cx="1818505" cy="1567111"/>
          </a:xfrm>
          <a:prstGeom prst="hexagon">
            <a:avLst/>
          </a:prstGeom>
          <a:blipFill dpi="0" rotWithShape="1">
            <a:blip r:embed="rId1" cstate="email"/>
            <a:srcRect/>
            <a:stretch>
              <a:fillRect/>
            </a:stretch>
          </a:blipFill>
          <a:ln w="25400">
            <a:solidFill>
              <a:schemeClr val="bg1"/>
            </a:solidFill>
          </a:ln>
          <a:effectLst>
            <a:outerShdw blurRad="177800" dist="152400" dir="8100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 name="六边形 3"/>
          <p:cNvSpPr/>
          <p:nvPr/>
        </p:nvSpPr>
        <p:spPr>
          <a:xfrm>
            <a:off x="8703608" y="2908826"/>
            <a:ext cx="2434770" cy="2098180"/>
          </a:xfrm>
          <a:prstGeom prst="hexagon">
            <a:avLst/>
          </a:prstGeom>
          <a:blipFill>
            <a:blip r:embed="rId2" cstate="email"/>
            <a:stretch>
              <a:fillRect/>
            </a:stretch>
          </a:blipFill>
          <a:ln w="25400">
            <a:solidFill>
              <a:schemeClr val="bg1"/>
            </a:solidFill>
          </a:ln>
          <a:effectLst>
            <a:outerShdw blurRad="177800" dist="152400" dir="8100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 name="六边形 4"/>
          <p:cNvSpPr/>
          <p:nvPr/>
        </p:nvSpPr>
        <p:spPr>
          <a:xfrm>
            <a:off x="7168385" y="4028339"/>
            <a:ext cx="1818505" cy="1567111"/>
          </a:xfrm>
          <a:prstGeom prst="hexagon">
            <a:avLst/>
          </a:prstGeom>
          <a:solidFill>
            <a:schemeClr val="accent3"/>
          </a:solidFill>
          <a:ln>
            <a:noFill/>
          </a:ln>
          <a:effectLst>
            <a:innerShdw blurRad="139700" dist="50800" dir="10800000">
              <a:srgbClr val="000000">
                <a:alpha val="4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35" dirty="0">
                <a:solidFill>
                  <a:prstClr val="white"/>
                </a:solidFill>
                <a:latin typeface="Arial" panose="020B0604020202020204" pitchFamily="34" charset="0"/>
                <a:ea typeface="微软雅黑" panose="020B0503020204020204" pitchFamily="34" charset="-122"/>
                <a:sym typeface="Arial" panose="020B0604020202020204" pitchFamily="34" charset="0"/>
              </a:rPr>
              <a:t>使命</a:t>
            </a:r>
            <a:endParaRPr lang="zh-CN" altLang="en-US" sz="263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六边形 5"/>
          <p:cNvSpPr/>
          <p:nvPr/>
        </p:nvSpPr>
        <p:spPr>
          <a:xfrm>
            <a:off x="1872275" y="2879355"/>
            <a:ext cx="2434770" cy="2098180"/>
          </a:xfrm>
          <a:prstGeom prst="hexagon">
            <a:avLst/>
          </a:prstGeom>
          <a:blipFill>
            <a:blip r:embed="rId3" cstate="email"/>
            <a:stretch>
              <a:fillRect/>
            </a:stretch>
          </a:blipFill>
          <a:ln w="25400">
            <a:solidFill>
              <a:schemeClr val="bg1"/>
            </a:solidFill>
          </a:ln>
          <a:effectLst>
            <a:outerShdw blurRad="177800" dist="152400" dir="8100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 name="六边形 6"/>
          <p:cNvSpPr/>
          <p:nvPr/>
        </p:nvSpPr>
        <p:spPr>
          <a:xfrm>
            <a:off x="4083086" y="4015236"/>
            <a:ext cx="1818505" cy="1567111"/>
          </a:xfrm>
          <a:prstGeom prst="hexagon">
            <a:avLst/>
          </a:prstGeom>
          <a:solidFill>
            <a:schemeClr val="accent4"/>
          </a:solidFill>
          <a:ln>
            <a:noFill/>
          </a:ln>
          <a:effectLst>
            <a:innerShdw blurRad="139700" dist="50800" dir="10800000">
              <a:srgbClr val="000000">
                <a:alpha val="4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35" dirty="0">
                <a:solidFill>
                  <a:prstClr val="white"/>
                </a:solidFill>
                <a:latin typeface="Arial" panose="020B0604020202020204" pitchFamily="34" charset="0"/>
                <a:ea typeface="微软雅黑" panose="020B0503020204020204" pitchFamily="34" charset="-122"/>
                <a:sym typeface="Arial" panose="020B0604020202020204" pitchFamily="34" charset="0"/>
              </a:rPr>
              <a:t>目标</a:t>
            </a:r>
            <a:endParaRPr lang="zh-CN" altLang="en-US" sz="263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六边形 7"/>
          <p:cNvSpPr/>
          <p:nvPr/>
        </p:nvSpPr>
        <p:spPr>
          <a:xfrm>
            <a:off x="4061944" y="2306549"/>
            <a:ext cx="1818505" cy="1567111"/>
          </a:xfrm>
          <a:prstGeom prst="hexagon">
            <a:avLst/>
          </a:prstGeom>
          <a:solidFill>
            <a:schemeClr val="accent1"/>
          </a:solidFill>
          <a:ln>
            <a:noFill/>
          </a:ln>
          <a:effectLst>
            <a:innerShdw blurRad="139700" dist="50800" dir="10800000">
              <a:srgbClr val="000000">
                <a:alpha val="4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35" dirty="0">
                <a:solidFill>
                  <a:prstClr val="white"/>
                </a:solidFill>
                <a:latin typeface="Arial" panose="020B0604020202020204" pitchFamily="34" charset="0"/>
                <a:ea typeface="微软雅黑" panose="020B0503020204020204" pitchFamily="34" charset="-122"/>
                <a:sym typeface="Arial" panose="020B0604020202020204" pitchFamily="34" charset="0"/>
              </a:rPr>
              <a:t>定位</a:t>
            </a:r>
            <a:endParaRPr lang="zh-CN" altLang="en-US" sz="263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六边形 8"/>
          <p:cNvSpPr/>
          <p:nvPr/>
        </p:nvSpPr>
        <p:spPr>
          <a:xfrm>
            <a:off x="5623262" y="4880681"/>
            <a:ext cx="1818505" cy="1567111"/>
          </a:xfrm>
          <a:prstGeom prst="hexagon">
            <a:avLst/>
          </a:prstGeom>
          <a:blipFill>
            <a:blip r:embed="rId4" cstate="email"/>
            <a:stretch>
              <a:fillRect/>
            </a:stretch>
          </a:blipFill>
          <a:ln w="25400">
            <a:solidFill>
              <a:schemeClr val="bg1"/>
            </a:solidFill>
          </a:ln>
          <a:effectLst>
            <a:outerShdw blurRad="177800" dist="152400" dir="8100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六边形 9"/>
          <p:cNvSpPr/>
          <p:nvPr/>
        </p:nvSpPr>
        <p:spPr>
          <a:xfrm>
            <a:off x="5623259" y="1512720"/>
            <a:ext cx="1818505" cy="1567111"/>
          </a:xfrm>
          <a:prstGeom prst="hexagon">
            <a:avLst/>
          </a:prstGeom>
          <a:blipFill>
            <a:blip r:embed="rId5" cstate="email"/>
            <a:stretch>
              <a:fillRect/>
            </a:stretch>
          </a:blipFill>
          <a:ln w="25400">
            <a:solidFill>
              <a:schemeClr val="bg1"/>
            </a:solidFill>
          </a:ln>
          <a:effectLst>
            <a:outerShdw blurRad="177800" dist="152400" dir="8100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0"/>
          <p:cNvSpPr txBox="1"/>
          <p:nvPr/>
        </p:nvSpPr>
        <p:spPr>
          <a:xfrm>
            <a:off x="535478" y="1741279"/>
            <a:ext cx="3226474" cy="1043363"/>
          </a:xfrm>
          <a:prstGeom prst="rect">
            <a:avLst/>
          </a:prstGeom>
          <a:noFill/>
        </p:spPr>
        <p:txBody>
          <a:bodyPr wrap="square" rtlCol="0">
            <a:spAutoFit/>
          </a:bodyPr>
          <a:lstStyle/>
          <a:p>
            <a:pPr algn="r">
              <a:lnSpc>
                <a:spcPct val="150000"/>
              </a:lnSpc>
              <a:defRPr/>
            </a:pPr>
            <a:r>
              <a:rPr lang="zh-CN" altLang="en-US" b="0" kern="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b="0" kern="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gn="r">
              <a:lnSpc>
                <a:spcPct val="150000"/>
              </a:lnSpc>
              <a:defRPr/>
            </a:pPr>
            <a:r>
              <a:rPr lang="zh-CN" altLang="en-US" sz="1160" kern="0" dirty="0">
                <a:solidFill>
                  <a:srgbClr val="646464"/>
                </a:solidFill>
                <a:latin typeface="Arial" panose="020B0604020202020204" pitchFamily="34" charset="0"/>
                <a:ea typeface="微软雅黑" panose="020B0503020204020204" pitchFamily="34" charset="-122"/>
                <a:sym typeface="Arial" panose="020B0604020202020204" pitchFamily="34" charset="0"/>
              </a:rPr>
              <a:t>点击此处添加段落文本点击此处添加段落文本</a:t>
            </a:r>
            <a:endParaRPr lang="zh-CN" altLang="en-US" sz="1160" kern="0" dirty="0">
              <a:solidFill>
                <a:srgbClr val="646464"/>
              </a:solidFill>
              <a:latin typeface="Arial" panose="020B0604020202020204" pitchFamily="34" charset="0"/>
              <a:ea typeface="微软雅黑" panose="020B0503020204020204" pitchFamily="34" charset="-122"/>
              <a:sym typeface="Arial" panose="020B0604020202020204" pitchFamily="34" charset="0"/>
            </a:endParaRPr>
          </a:p>
          <a:p>
            <a:pPr algn="r">
              <a:lnSpc>
                <a:spcPct val="150000"/>
              </a:lnSpc>
              <a:defRPr/>
            </a:pPr>
            <a:r>
              <a:rPr lang="zh-CN" altLang="en-US" sz="1160" kern="0" dirty="0">
                <a:solidFill>
                  <a:srgbClr val="646464"/>
                </a:solidFill>
                <a:latin typeface="Arial" panose="020B0604020202020204" pitchFamily="34" charset="0"/>
                <a:ea typeface="微软雅黑" panose="020B0503020204020204" pitchFamily="34" charset="-122"/>
                <a:sym typeface="Arial" panose="020B0604020202020204" pitchFamily="34" charset="0"/>
              </a:rPr>
              <a:t>点击此处添加段落文本点击此处添加段落文本</a:t>
            </a:r>
            <a:endParaRPr lang="zh-CN" altLang="en-US" sz="1160" kern="0" dirty="0">
              <a:solidFill>
                <a:srgbClr val="646464"/>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535478" y="5128784"/>
            <a:ext cx="3226474" cy="1043363"/>
          </a:xfrm>
          <a:prstGeom prst="rect">
            <a:avLst/>
          </a:prstGeom>
          <a:noFill/>
        </p:spPr>
        <p:txBody>
          <a:bodyPr wrap="square" rtlCol="0">
            <a:spAutoFit/>
          </a:bodyPr>
          <a:lstStyle/>
          <a:p>
            <a:pPr algn="r">
              <a:lnSpc>
                <a:spcPct val="150000"/>
              </a:lnSpc>
              <a:defRPr/>
            </a:pPr>
            <a:r>
              <a:rPr lang="zh-CN" altLang="en-US" kern="0" dirty="0" smtClean="0">
                <a:solidFill>
                  <a:schemeClr val="accent4"/>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b="0" kern="0" dirty="0" smtClean="0">
              <a:solidFill>
                <a:schemeClr val="accent4"/>
              </a:solidFill>
              <a:latin typeface="Arial" panose="020B0604020202020204" pitchFamily="34" charset="0"/>
              <a:ea typeface="微软雅黑" panose="020B0503020204020204" pitchFamily="34" charset="-122"/>
              <a:sym typeface="Arial" panose="020B0604020202020204" pitchFamily="34" charset="0"/>
            </a:endParaRPr>
          </a:p>
          <a:p>
            <a:pPr algn="r">
              <a:lnSpc>
                <a:spcPct val="150000"/>
              </a:lnSpc>
              <a:defRPr/>
            </a:pPr>
            <a:r>
              <a:rPr lang="zh-CN" altLang="en-US" sz="1160" kern="0" dirty="0">
                <a:solidFill>
                  <a:srgbClr val="646464"/>
                </a:solidFill>
                <a:latin typeface="Arial" panose="020B0604020202020204" pitchFamily="34" charset="0"/>
                <a:ea typeface="微软雅黑" panose="020B0503020204020204" pitchFamily="34" charset="-122"/>
                <a:sym typeface="Arial" panose="020B0604020202020204" pitchFamily="34" charset="0"/>
              </a:rPr>
              <a:t>点击此处添加段落文本点击此处添加段落文本</a:t>
            </a:r>
            <a:endParaRPr lang="zh-CN" altLang="en-US" sz="1160" kern="0" dirty="0">
              <a:solidFill>
                <a:srgbClr val="646464"/>
              </a:solidFill>
              <a:latin typeface="Arial" panose="020B0604020202020204" pitchFamily="34" charset="0"/>
              <a:ea typeface="微软雅黑" panose="020B0503020204020204" pitchFamily="34" charset="-122"/>
              <a:sym typeface="Arial" panose="020B0604020202020204" pitchFamily="34" charset="0"/>
            </a:endParaRPr>
          </a:p>
          <a:p>
            <a:pPr algn="r">
              <a:lnSpc>
                <a:spcPct val="150000"/>
              </a:lnSpc>
              <a:defRPr/>
            </a:pPr>
            <a:r>
              <a:rPr lang="zh-CN" altLang="en-US" sz="1160" kern="0" dirty="0">
                <a:solidFill>
                  <a:srgbClr val="646464"/>
                </a:solidFill>
                <a:latin typeface="Arial" panose="020B0604020202020204" pitchFamily="34" charset="0"/>
                <a:ea typeface="微软雅黑" panose="020B0503020204020204" pitchFamily="34" charset="-122"/>
                <a:sym typeface="Arial" panose="020B0604020202020204" pitchFamily="34" charset="0"/>
              </a:rPr>
              <a:t>点击此处添加段落文本点击此处添加段落文本</a:t>
            </a:r>
            <a:endParaRPr lang="zh-CN" altLang="en-US" sz="1160" kern="0" dirty="0">
              <a:solidFill>
                <a:srgbClr val="646464"/>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2"/>
          <p:cNvSpPr txBox="1"/>
          <p:nvPr/>
        </p:nvSpPr>
        <p:spPr>
          <a:xfrm>
            <a:off x="9118858" y="5128784"/>
            <a:ext cx="3226474" cy="1043363"/>
          </a:xfrm>
          <a:prstGeom prst="rect">
            <a:avLst/>
          </a:prstGeom>
          <a:noFill/>
        </p:spPr>
        <p:txBody>
          <a:bodyPr wrap="square" rtlCol="0">
            <a:spAutoFit/>
          </a:bodyPr>
          <a:lstStyle/>
          <a:p>
            <a:pPr>
              <a:lnSpc>
                <a:spcPct val="150000"/>
              </a:lnSpc>
              <a:defRPr/>
            </a:pPr>
            <a:r>
              <a:rPr lang="zh-CN" altLang="en-US" kern="0" dirty="0" smtClean="0">
                <a:solidFill>
                  <a:schemeClr val="accent3"/>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kern="0" dirty="0" smtClean="0">
              <a:solidFill>
                <a:schemeClr val="accent3"/>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defRPr/>
            </a:pPr>
            <a:r>
              <a:rPr lang="zh-CN" altLang="en-US" sz="1160" kern="0" dirty="0">
                <a:solidFill>
                  <a:srgbClr val="646464"/>
                </a:solidFill>
                <a:latin typeface="Arial" panose="020B0604020202020204" pitchFamily="34" charset="0"/>
                <a:ea typeface="微软雅黑" panose="020B0503020204020204" pitchFamily="34" charset="-122"/>
                <a:sym typeface="Arial" panose="020B0604020202020204" pitchFamily="34" charset="0"/>
              </a:rPr>
              <a:t>点击此处添加段落文本点击此处添加段落文本</a:t>
            </a:r>
            <a:endParaRPr lang="zh-CN" altLang="en-US" sz="1160" kern="0" dirty="0">
              <a:solidFill>
                <a:srgbClr val="646464"/>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defRPr/>
            </a:pPr>
            <a:r>
              <a:rPr lang="zh-CN" altLang="en-US" sz="1160" kern="0" dirty="0">
                <a:solidFill>
                  <a:srgbClr val="646464"/>
                </a:solidFill>
                <a:latin typeface="Arial" panose="020B0604020202020204" pitchFamily="34" charset="0"/>
                <a:ea typeface="微软雅黑" panose="020B0503020204020204" pitchFamily="34" charset="-122"/>
                <a:sym typeface="Arial" panose="020B0604020202020204" pitchFamily="34" charset="0"/>
              </a:rPr>
              <a:t>点击此处添加段落文本点击此处添加段落文本</a:t>
            </a:r>
            <a:endParaRPr lang="zh-CN" altLang="en-US" sz="1160" kern="0" dirty="0">
              <a:solidFill>
                <a:srgbClr val="646464"/>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3"/>
          <p:cNvSpPr txBox="1"/>
          <p:nvPr/>
        </p:nvSpPr>
        <p:spPr>
          <a:xfrm>
            <a:off x="9118858" y="1741279"/>
            <a:ext cx="3226474" cy="1043363"/>
          </a:xfrm>
          <a:prstGeom prst="rect">
            <a:avLst/>
          </a:prstGeom>
          <a:noFill/>
        </p:spPr>
        <p:txBody>
          <a:bodyPr wrap="square" rtlCol="0">
            <a:spAutoFit/>
          </a:bodyPr>
          <a:lstStyle/>
          <a:p>
            <a:pPr>
              <a:lnSpc>
                <a:spcPct val="150000"/>
              </a:lnSpc>
              <a:defRPr/>
            </a:pPr>
            <a:r>
              <a:rPr lang="zh-CN" altLang="en-US" b="0" kern="0" dirty="0" smtClean="0">
                <a:solidFill>
                  <a:schemeClr val="accent2"/>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b="0" kern="0" dirty="0" smtClean="0">
              <a:solidFill>
                <a:schemeClr val="accent2"/>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defRPr/>
            </a:pPr>
            <a:r>
              <a:rPr lang="zh-CN" altLang="en-US" sz="1160" kern="0" dirty="0">
                <a:solidFill>
                  <a:srgbClr val="646464"/>
                </a:solidFill>
                <a:latin typeface="Arial" panose="020B0604020202020204" pitchFamily="34" charset="0"/>
                <a:ea typeface="微软雅黑" panose="020B0503020204020204" pitchFamily="34" charset="-122"/>
                <a:sym typeface="Arial" panose="020B0604020202020204" pitchFamily="34" charset="0"/>
              </a:rPr>
              <a:t>点击此处添加段落文本点击此处添加段落文本</a:t>
            </a:r>
            <a:endParaRPr lang="zh-CN" altLang="en-US" sz="1160" kern="0" dirty="0">
              <a:solidFill>
                <a:srgbClr val="646464"/>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defRPr/>
            </a:pPr>
            <a:r>
              <a:rPr lang="zh-CN" altLang="en-US" sz="1160" kern="0" dirty="0">
                <a:solidFill>
                  <a:srgbClr val="646464"/>
                </a:solidFill>
                <a:latin typeface="Arial" panose="020B0604020202020204" pitchFamily="34" charset="0"/>
                <a:ea typeface="微软雅黑" panose="020B0503020204020204" pitchFamily="34" charset="-122"/>
                <a:sym typeface="Arial" panose="020B0604020202020204" pitchFamily="34" charset="0"/>
              </a:rPr>
              <a:t>点击此处添加段落文本点击此处添加段落文本</a:t>
            </a:r>
            <a:endParaRPr lang="zh-CN" altLang="en-US" sz="1160" kern="0" dirty="0">
              <a:solidFill>
                <a:srgbClr val="646464"/>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1061" y="397"/>
            <a:ext cx="12856633" cy="1028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矩形 15"/>
          <p:cNvSpPr/>
          <p:nvPr/>
        </p:nvSpPr>
        <p:spPr>
          <a:xfrm>
            <a:off x="1059" y="397"/>
            <a:ext cx="516916" cy="1028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8"/>
          <p:cNvSpPr txBox="1"/>
          <p:nvPr/>
        </p:nvSpPr>
        <p:spPr>
          <a:xfrm>
            <a:off x="857862" y="280083"/>
            <a:ext cx="2092296" cy="369012"/>
          </a:xfrm>
          <a:prstGeom prst="rect">
            <a:avLst/>
          </a:prstGeom>
          <a:noFill/>
        </p:spPr>
        <p:txBody>
          <a:bodyPr wrap="square" lIns="0" tIns="0" rIns="0" bIns="0" rtlCol="0" anchor="ctr">
            <a:spAutoFit/>
          </a:bodyPr>
          <a:lstStyle/>
          <a:p>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8"/>
          <p:cNvSpPr txBox="1"/>
          <p:nvPr/>
        </p:nvSpPr>
        <p:spPr>
          <a:xfrm>
            <a:off x="857862" y="693077"/>
            <a:ext cx="3138790" cy="215123"/>
          </a:xfrm>
          <a:prstGeom prst="rect">
            <a:avLst/>
          </a:prstGeom>
          <a:noFill/>
        </p:spPr>
        <p:txBody>
          <a:bodyPr wrap="square" lIns="0" tIns="0" rIns="0" bIns="0" rtlCol="0" anchor="ctr">
            <a:spAutoFit/>
          </a:bodyPr>
          <a:lstStyle/>
          <a:p>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1061" y="7097981"/>
            <a:ext cx="12856633" cy="45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750" advTm="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ppt_x</p:attrName>
                                        </p:attrNameLst>
                                      </p:cBhvr>
                                      <p:tavLst>
                                        <p:tav tm="0">
                                          <p:val>
                                            <p:fltVal val="0.5"/>
                                          </p:val>
                                        </p:tav>
                                        <p:tav tm="100000">
                                          <p:val>
                                            <p:strVal val="#ppt_x"/>
                                          </p:val>
                                        </p:tav>
                                      </p:tavLst>
                                    </p:anim>
                                    <p:anim calcmode="lin" valueType="num">
                                      <p:cBhvr>
                                        <p:cTn id="10" dur="500" fill="hold"/>
                                        <p:tgtEl>
                                          <p:spTgt spid="8"/>
                                        </p:tgtEl>
                                        <p:attrNameLst>
                                          <p:attrName>ppt_y</p:attrName>
                                        </p:attrNameLst>
                                      </p:cBhvr>
                                      <p:tavLst>
                                        <p:tav tm="0">
                                          <p:val>
                                            <p:fltVal val="0.5"/>
                                          </p:val>
                                        </p:tav>
                                        <p:tav tm="100000">
                                          <p:val>
                                            <p:strVal val="#ppt_y"/>
                                          </p:val>
                                        </p:tav>
                                      </p:tavLst>
                                    </p:anim>
                                  </p:childTnLst>
                                </p:cTn>
                              </p:par>
                              <p:par>
                                <p:cTn id="11" presetID="26" presetClass="emph" presetSubtype="0" fill="hold" grpId="1" nodeType="withEffect">
                                  <p:stCondLst>
                                    <p:cond delay="250"/>
                                  </p:stCondLst>
                                  <p:childTnLst>
                                    <p:animEffect transition="out" filter="fade">
                                      <p:cBhvr>
                                        <p:cTn id="12" dur="500" tmFilter="0, 0; .2, .5; .8, .5; 1, 0"/>
                                        <p:tgtEl>
                                          <p:spTgt spid="8"/>
                                        </p:tgtEl>
                                      </p:cBhvr>
                                    </p:animEffect>
                                    <p:animScale>
                                      <p:cBhvr>
                                        <p:cTn id="13" dur="250" autoRev="1" fill="hold"/>
                                        <p:tgtEl>
                                          <p:spTgt spid="8"/>
                                        </p:tgtEl>
                                      </p:cBhvr>
                                      <p:by x="105000" y="105000"/>
                                    </p:animScale>
                                  </p:childTnLst>
                                </p:cTn>
                              </p:par>
                              <p:par>
                                <p:cTn id="14" presetID="23" presetClass="entr" presetSubtype="528" fill="hold" grpId="0" nodeType="withEffect">
                                  <p:stCondLst>
                                    <p:cond delay="10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 calcmode="lin" valueType="num">
                                      <p:cBhvr>
                                        <p:cTn id="18" dur="500" fill="hold"/>
                                        <p:tgtEl>
                                          <p:spTgt spid="6"/>
                                        </p:tgtEl>
                                        <p:attrNameLst>
                                          <p:attrName>ppt_x</p:attrName>
                                        </p:attrNameLst>
                                      </p:cBhvr>
                                      <p:tavLst>
                                        <p:tav tm="0">
                                          <p:val>
                                            <p:fltVal val="0.5"/>
                                          </p:val>
                                        </p:tav>
                                        <p:tav tm="100000">
                                          <p:val>
                                            <p:strVal val="#ppt_x"/>
                                          </p:val>
                                        </p:tav>
                                      </p:tavLst>
                                    </p:anim>
                                    <p:anim calcmode="lin" valueType="num">
                                      <p:cBhvr>
                                        <p:cTn id="19" dur="500" fill="hold"/>
                                        <p:tgtEl>
                                          <p:spTgt spid="6"/>
                                        </p:tgtEl>
                                        <p:attrNameLst>
                                          <p:attrName>ppt_y</p:attrName>
                                        </p:attrNameLst>
                                      </p:cBhvr>
                                      <p:tavLst>
                                        <p:tav tm="0">
                                          <p:val>
                                            <p:fltVal val="0.5"/>
                                          </p:val>
                                        </p:tav>
                                        <p:tav tm="100000">
                                          <p:val>
                                            <p:strVal val="#ppt_y"/>
                                          </p:val>
                                        </p:tav>
                                      </p:tavLst>
                                    </p:anim>
                                  </p:childTnLst>
                                </p:cTn>
                              </p:par>
                              <p:par>
                                <p:cTn id="20" presetID="26" presetClass="emph" presetSubtype="0" fill="hold" grpId="1" nodeType="withEffect">
                                  <p:stCondLst>
                                    <p:cond delay="250"/>
                                  </p:stCondLst>
                                  <p:childTnLst>
                                    <p:animEffect transition="out" filter="fade">
                                      <p:cBhvr>
                                        <p:cTn id="21" dur="500" tmFilter="0, 0; .2, .5; .8, .5; 1, 0"/>
                                        <p:tgtEl>
                                          <p:spTgt spid="6"/>
                                        </p:tgtEl>
                                      </p:cBhvr>
                                    </p:animEffect>
                                    <p:animScale>
                                      <p:cBhvr>
                                        <p:cTn id="22" dur="250" autoRev="1" fill="hold"/>
                                        <p:tgtEl>
                                          <p:spTgt spid="6"/>
                                        </p:tgtEl>
                                      </p:cBhvr>
                                      <p:by x="105000" y="105000"/>
                                    </p:animScale>
                                  </p:childTnLst>
                                </p:cTn>
                              </p:par>
                              <p:par>
                                <p:cTn id="23" presetID="23" presetClass="entr" presetSubtype="528" fill="hold" grpId="0" nodeType="withEffect">
                                  <p:stCondLst>
                                    <p:cond delay="20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 calcmode="lin" valueType="num">
                                      <p:cBhvr>
                                        <p:cTn id="27" dur="500" fill="hold"/>
                                        <p:tgtEl>
                                          <p:spTgt spid="10"/>
                                        </p:tgtEl>
                                        <p:attrNameLst>
                                          <p:attrName>ppt_x</p:attrName>
                                        </p:attrNameLst>
                                      </p:cBhvr>
                                      <p:tavLst>
                                        <p:tav tm="0">
                                          <p:val>
                                            <p:fltVal val="0.5"/>
                                          </p:val>
                                        </p:tav>
                                        <p:tav tm="100000">
                                          <p:val>
                                            <p:strVal val="#ppt_x"/>
                                          </p:val>
                                        </p:tav>
                                      </p:tavLst>
                                    </p:anim>
                                    <p:anim calcmode="lin" valueType="num">
                                      <p:cBhvr>
                                        <p:cTn id="28" dur="500" fill="hold"/>
                                        <p:tgtEl>
                                          <p:spTgt spid="10"/>
                                        </p:tgtEl>
                                        <p:attrNameLst>
                                          <p:attrName>ppt_y</p:attrName>
                                        </p:attrNameLst>
                                      </p:cBhvr>
                                      <p:tavLst>
                                        <p:tav tm="0">
                                          <p:val>
                                            <p:fltVal val="0.5"/>
                                          </p:val>
                                        </p:tav>
                                        <p:tav tm="100000">
                                          <p:val>
                                            <p:strVal val="#ppt_y"/>
                                          </p:val>
                                        </p:tav>
                                      </p:tavLst>
                                    </p:anim>
                                  </p:childTnLst>
                                </p:cTn>
                              </p:par>
                              <p:par>
                                <p:cTn id="29" presetID="26" presetClass="emph" presetSubtype="0" fill="hold" grpId="1" nodeType="withEffect">
                                  <p:stCondLst>
                                    <p:cond delay="250"/>
                                  </p:stCondLst>
                                  <p:childTnLst>
                                    <p:animEffect transition="out" filter="fade">
                                      <p:cBhvr>
                                        <p:cTn id="30" dur="500" tmFilter="0, 0; .2, .5; .8, .5; 1, 0"/>
                                        <p:tgtEl>
                                          <p:spTgt spid="10"/>
                                        </p:tgtEl>
                                      </p:cBhvr>
                                    </p:animEffect>
                                    <p:animScale>
                                      <p:cBhvr>
                                        <p:cTn id="31" dur="250" autoRev="1" fill="hold"/>
                                        <p:tgtEl>
                                          <p:spTgt spid="10"/>
                                        </p:tgtEl>
                                      </p:cBhvr>
                                      <p:by x="105000" y="105000"/>
                                    </p:animScale>
                                  </p:childTnLst>
                                </p:cTn>
                              </p:par>
                              <p:par>
                                <p:cTn id="32" presetID="23" presetClass="entr" presetSubtype="528" fill="hold" grpId="0" nodeType="withEffect">
                                  <p:stCondLst>
                                    <p:cond delay="300"/>
                                  </p:stCondLst>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anim calcmode="lin" valueType="num">
                                      <p:cBhvr>
                                        <p:cTn id="36" dur="500" fill="hold"/>
                                        <p:tgtEl>
                                          <p:spTgt spid="2"/>
                                        </p:tgtEl>
                                        <p:attrNameLst>
                                          <p:attrName>ppt_x</p:attrName>
                                        </p:attrNameLst>
                                      </p:cBhvr>
                                      <p:tavLst>
                                        <p:tav tm="0">
                                          <p:val>
                                            <p:fltVal val="0.5"/>
                                          </p:val>
                                        </p:tav>
                                        <p:tav tm="100000">
                                          <p:val>
                                            <p:strVal val="#ppt_x"/>
                                          </p:val>
                                        </p:tav>
                                      </p:tavLst>
                                    </p:anim>
                                    <p:anim calcmode="lin" valueType="num">
                                      <p:cBhvr>
                                        <p:cTn id="37" dur="500" fill="hold"/>
                                        <p:tgtEl>
                                          <p:spTgt spid="2"/>
                                        </p:tgtEl>
                                        <p:attrNameLst>
                                          <p:attrName>ppt_y</p:attrName>
                                        </p:attrNameLst>
                                      </p:cBhvr>
                                      <p:tavLst>
                                        <p:tav tm="0">
                                          <p:val>
                                            <p:fltVal val="0.5"/>
                                          </p:val>
                                        </p:tav>
                                        <p:tav tm="100000">
                                          <p:val>
                                            <p:strVal val="#ppt_y"/>
                                          </p:val>
                                        </p:tav>
                                      </p:tavLst>
                                    </p:anim>
                                  </p:childTnLst>
                                </p:cTn>
                              </p:par>
                              <p:par>
                                <p:cTn id="38" presetID="26" presetClass="emph" presetSubtype="0" fill="hold" grpId="1" nodeType="withEffect">
                                  <p:stCondLst>
                                    <p:cond delay="250"/>
                                  </p:stCondLst>
                                  <p:childTnLst>
                                    <p:animEffect transition="out" filter="fade">
                                      <p:cBhvr>
                                        <p:cTn id="39" dur="500" tmFilter="0, 0; .2, .5; .8, .5; 1, 0"/>
                                        <p:tgtEl>
                                          <p:spTgt spid="2"/>
                                        </p:tgtEl>
                                      </p:cBhvr>
                                    </p:animEffect>
                                    <p:animScale>
                                      <p:cBhvr>
                                        <p:cTn id="40" dur="250" autoRev="1" fill="hold"/>
                                        <p:tgtEl>
                                          <p:spTgt spid="2"/>
                                        </p:tgtEl>
                                      </p:cBhvr>
                                      <p:by x="105000" y="105000"/>
                                    </p:animScale>
                                  </p:childTnLst>
                                </p:cTn>
                              </p:par>
                              <p:par>
                                <p:cTn id="41" presetID="23" presetClass="entr" presetSubtype="528" fill="hold" grpId="0" nodeType="withEffect">
                                  <p:stCondLst>
                                    <p:cond delay="40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 calcmode="lin" valueType="num">
                                      <p:cBhvr>
                                        <p:cTn id="45" dur="500" fill="hold"/>
                                        <p:tgtEl>
                                          <p:spTgt spid="4"/>
                                        </p:tgtEl>
                                        <p:attrNameLst>
                                          <p:attrName>ppt_x</p:attrName>
                                        </p:attrNameLst>
                                      </p:cBhvr>
                                      <p:tavLst>
                                        <p:tav tm="0">
                                          <p:val>
                                            <p:fltVal val="0.5"/>
                                          </p:val>
                                        </p:tav>
                                        <p:tav tm="100000">
                                          <p:val>
                                            <p:strVal val="#ppt_x"/>
                                          </p:val>
                                        </p:tav>
                                      </p:tavLst>
                                    </p:anim>
                                    <p:anim calcmode="lin" valueType="num">
                                      <p:cBhvr>
                                        <p:cTn id="46" dur="500" fill="hold"/>
                                        <p:tgtEl>
                                          <p:spTgt spid="4"/>
                                        </p:tgtEl>
                                        <p:attrNameLst>
                                          <p:attrName>ppt_y</p:attrName>
                                        </p:attrNameLst>
                                      </p:cBhvr>
                                      <p:tavLst>
                                        <p:tav tm="0">
                                          <p:val>
                                            <p:fltVal val="0.5"/>
                                          </p:val>
                                        </p:tav>
                                        <p:tav tm="100000">
                                          <p:val>
                                            <p:strVal val="#ppt_y"/>
                                          </p:val>
                                        </p:tav>
                                      </p:tavLst>
                                    </p:anim>
                                  </p:childTnLst>
                                </p:cTn>
                              </p:par>
                              <p:par>
                                <p:cTn id="47" presetID="26" presetClass="emph" presetSubtype="0" fill="hold" grpId="1" nodeType="withEffect">
                                  <p:stCondLst>
                                    <p:cond delay="250"/>
                                  </p:stCondLst>
                                  <p:childTnLst>
                                    <p:animEffect transition="out" filter="fade">
                                      <p:cBhvr>
                                        <p:cTn id="48" dur="500" tmFilter="0, 0; .2, .5; .8, .5; 1, 0"/>
                                        <p:tgtEl>
                                          <p:spTgt spid="4"/>
                                        </p:tgtEl>
                                      </p:cBhvr>
                                    </p:animEffect>
                                    <p:animScale>
                                      <p:cBhvr>
                                        <p:cTn id="49" dur="250" autoRev="1" fill="hold"/>
                                        <p:tgtEl>
                                          <p:spTgt spid="4"/>
                                        </p:tgtEl>
                                      </p:cBhvr>
                                      <p:by x="105000" y="105000"/>
                                    </p:animScale>
                                  </p:childTnLst>
                                </p:cTn>
                              </p:par>
                              <p:par>
                                <p:cTn id="50" presetID="23" presetClass="entr" presetSubtype="528" fill="hold" grpId="0" nodeType="withEffect">
                                  <p:stCondLst>
                                    <p:cond delay="500"/>
                                  </p:stCondLst>
                                  <p:childTnLst>
                                    <p:set>
                                      <p:cBhvr>
                                        <p:cTn id="51" dur="1" fill="hold">
                                          <p:stCondLst>
                                            <p:cond delay="0"/>
                                          </p:stCondLst>
                                        </p:cTn>
                                        <p:tgtEl>
                                          <p:spTgt spid="7"/>
                                        </p:tgtEl>
                                        <p:attrNameLst>
                                          <p:attrName>style.visibility</p:attrName>
                                        </p:attrNameLst>
                                      </p:cBhvr>
                                      <p:to>
                                        <p:strVal val="visible"/>
                                      </p:to>
                                    </p:set>
                                    <p:anim calcmode="lin" valueType="num">
                                      <p:cBhvr>
                                        <p:cTn id="52" dur="500" fill="hold"/>
                                        <p:tgtEl>
                                          <p:spTgt spid="7"/>
                                        </p:tgtEl>
                                        <p:attrNameLst>
                                          <p:attrName>ppt_w</p:attrName>
                                        </p:attrNameLst>
                                      </p:cBhvr>
                                      <p:tavLst>
                                        <p:tav tm="0">
                                          <p:val>
                                            <p:fltVal val="0"/>
                                          </p:val>
                                        </p:tav>
                                        <p:tav tm="100000">
                                          <p:val>
                                            <p:strVal val="#ppt_w"/>
                                          </p:val>
                                        </p:tav>
                                      </p:tavLst>
                                    </p:anim>
                                    <p:anim calcmode="lin" valueType="num">
                                      <p:cBhvr>
                                        <p:cTn id="53" dur="500" fill="hold"/>
                                        <p:tgtEl>
                                          <p:spTgt spid="7"/>
                                        </p:tgtEl>
                                        <p:attrNameLst>
                                          <p:attrName>ppt_h</p:attrName>
                                        </p:attrNameLst>
                                      </p:cBhvr>
                                      <p:tavLst>
                                        <p:tav tm="0">
                                          <p:val>
                                            <p:fltVal val="0"/>
                                          </p:val>
                                        </p:tav>
                                        <p:tav tm="100000">
                                          <p:val>
                                            <p:strVal val="#ppt_h"/>
                                          </p:val>
                                        </p:tav>
                                      </p:tavLst>
                                    </p:anim>
                                    <p:anim calcmode="lin" valueType="num">
                                      <p:cBhvr>
                                        <p:cTn id="54" dur="500" fill="hold"/>
                                        <p:tgtEl>
                                          <p:spTgt spid="7"/>
                                        </p:tgtEl>
                                        <p:attrNameLst>
                                          <p:attrName>ppt_x</p:attrName>
                                        </p:attrNameLst>
                                      </p:cBhvr>
                                      <p:tavLst>
                                        <p:tav tm="0">
                                          <p:val>
                                            <p:fltVal val="0.5"/>
                                          </p:val>
                                        </p:tav>
                                        <p:tav tm="100000">
                                          <p:val>
                                            <p:strVal val="#ppt_x"/>
                                          </p:val>
                                        </p:tav>
                                      </p:tavLst>
                                    </p:anim>
                                    <p:anim calcmode="lin" valueType="num">
                                      <p:cBhvr>
                                        <p:cTn id="55" dur="500" fill="hold"/>
                                        <p:tgtEl>
                                          <p:spTgt spid="7"/>
                                        </p:tgtEl>
                                        <p:attrNameLst>
                                          <p:attrName>ppt_y</p:attrName>
                                        </p:attrNameLst>
                                      </p:cBhvr>
                                      <p:tavLst>
                                        <p:tav tm="0">
                                          <p:val>
                                            <p:fltVal val="0.5"/>
                                          </p:val>
                                        </p:tav>
                                        <p:tav tm="100000">
                                          <p:val>
                                            <p:strVal val="#ppt_y"/>
                                          </p:val>
                                        </p:tav>
                                      </p:tavLst>
                                    </p:anim>
                                  </p:childTnLst>
                                </p:cTn>
                              </p:par>
                              <p:par>
                                <p:cTn id="56" presetID="26" presetClass="emph" presetSubtype="0" fill="hold" grpId="1" nodeType="withEffect">
                                  <p:stCondLst>
                                    <p:cond delay="250"/>
                                  </p:stCondLst>
                                  <p:childTnLst>
                                    <p:animEffect transition="out" filter="fade">
                                      <p:cBhvr>
                                        <p:cTn id="57" dur="500" tmFilter="0, 0; .2, .5; .8, .5; 1, 0"/>
                                        <p:tgtEl>
                                          <p:spTgt spid="7"/>
                                        </p:tgtEl>
                                      </p:cBhvr>
                                    </p:animEffect>
                                    <p:animScale>
                                      <p:cBhvr>
                                        <p:cTn id="58" dur="250" autoRev="1" fill="hold"/>
                                        <p:tgtEl>
                                          <p:spTgt spid="7"/>
                                        </p:tgtEl>
                                      </p:cBhvr>
                                      <p:by x="105000" y="105000"/>
                                    </p:animScale>
                                  </p:childTnLst>
                                </p:cTn>
                              </p:par>
                              <p:par>
                                <p:cTn id="59" presetID="23" presetClass="entr" presetSubtype="528" fill="hold" grpId="0" nodeType="withEffect">
                                  <p:stCondLst>
                                    <p:cond delay="600"/>
                                  </p:stCondLst>
                                  <p:childTnLst>
                                    <p:set>
                                      <p:cBhvr>
                                        <p:cTn id="60" dur="1" fill="hold">
                                          <p:stCondLst>
                                            <p:cond delay="0"/>
                                          </p:stCondLst>
                                        </p:cTn>
                                        <p:tgtEl>
                                          <p:spTgt spid="3"/>
                                        </p:tgtEl>
                                        <p:attrNameLst>
                                          <p:attrName>style.visibility</p:attrName>
                                        </p:attrNameLst>
                                      </p:cBhvr>
                                      <p:to>
                                        <p:strVal val="visible"/>
                                      </p:to>
                                    </p:set>
                                    <p:anim calcmode="lin" valueType="num">
                                      <p:cBhvr>
                                        <p:cTn id="61" dur="500" fill="hold"/>
                                        <p:tgtEl>
                                          <p:spTgt spid="3"/>
                                        </p:tgtEl>
                                        <p:attrNameLst>
                                          <p:attrName>ppt_w</p:attrName>
                                        </p:attrNameLst>
                                      </p:cBhvr>
                                      <p:tavLst>
                                        <p:tav tm="0">
                                          <p:val>
                                            <p:fltVal val="0"/>
                                          </p:val>
                                        </p:tav>
                                        <p:tav tm="100000">
                                          <p:val>
                                            <p:strVal val="#ppt_w"/>
                                          </p:val>
                                        </p:tav>
                                      </p:tavLst>
                                    </p:anim>
                                    <p:anim calcmode="lin" valueType="num">
                                      <p:cBhvr>
                                        <p:cTn id="62" dur="500" fill="hold"/>
                                        <p:tgtEl>
                                          <p:spTgt spid="3"/>
                                        </p:tgtEl>
                                        <p:attrNameLst>
                                          <p:attrName>ppt_h</p:attrName>
                                        </p:attrNameLst>
                                      </p:cBhvr>
                                      <p:tavLst>
                                        <p:tav tm="0">
                                          <p:val>
                                            <p:fltVal val="0"/>
                                          </p:val>
                                        </p:tav>
                                        <p:tav tm="100000">
                                          <p:val>
                                            <p:strVal val="#ppt_h"/>
                                          </p:val>
                                        </p:tav>
                                      </p:tavLst>
                                    </p:anim>
                                    <p:anim calcmode="lin" valueType="num">
                                      <p:cBhvr>
                                        <p:cTn id="63" dur="500" fill="hold"/>
                                        <p:tgtEl>
                                          <p:spTgt spid="3"/>
                                        </p:tgtEl>
                                        <p:attrNameLst>
                                          <p:attrName>ppt_x</p:attrName>
                                        </p:attrNameLst>
                                      </p:cBhvr>
                                      <p:tavLst>
                                        <p:tav tm="0">
                                          <p:val>
                                            <p:fltVal val="0.5"/>
                                          </p:val>
                                        </p:tav>
                                        <p:tav tm="100000">
                                          <p:val>
                                            <p:strVal val="#ppt_x"/>
                                          </p:val>
                                        </p:tav>
                                      </p:tavLst>
                                    </p:anim>
                                    <p:anim calcmode="lin" valueType="num">
                                      <p:cBhvr>
                                        <p:cTn id="64" dur="500" fill="hold"/>
                                        <p:tgtEl>
                                          <p:spTgt spid="3"/>
                                        </p:tgtEl>
                                        <p:attrNameLst>
                                          <p:attrName>ppt_y</p:attrName>
                                        </p:attrNameLst>
                                      </p:cBhvr>
                                      <p:tavLst>
                                        <p:tav tm="0">
                                          <p:val>
                                            <p:fltVal val="0.5"/>
                                          </p:val>
                                        </p:tav>
                                        <p:tav tm="100000">
                                          <p:val>
                                            <p:strVal val="#ppt_y"/>
                                          </p:val>
                                        </p:tav>
                                      </p:tavLst>
                                    </p:anim>
                                  </p:childTnLst>
                                </p:cTn>
                              </p:par>
                              <p:par>
                                <p:cTn id="65" presetID="26" presetClass="emph" presetSubtype="0" fill="hold" grpId="1" nodeType="withEffect">
                                  <p:stCondLst>
                                    <p:cond delay="250"/>
                                  </p:stCondLst>
                                  <p:childTnLst>
                                    <p:animEffect transition="out" filter="fade">
                                      <p:cBhvr>
                                        <p:cTn id="66" dur="500" tmFilter="0, 0; .2, .5; .8, .5; 1, 0"/>
                                        <p:tgtEl>
                                          <p:spTgt spid="3"/>
                                        </p:tgtEl>
                                      </p:cBhvr>
                                    </p:animEffect>
                                    <p:animScale>
                                      <p:cBhvr>
                                        <p:cTn id="67" dur="250" autoRev="1" fill="hold"/>
                                        <p:tgtEl>
                                          <p:spTgt spid="3"/>
                                        </p:tgtEl>
                                      </p:cBhvr>
                                      <p:by x="105000" y="105000"/>
                                    </p:animScale>
                                  </p:childTnLst>
                                </p:cTn>
                              </p:par>
                              <p:par>
                                <p:cTn id="68" presetID="23" presetClass="entr" presetSubtype="528" fill="hold" grpId="0" nodeType="withEffect">
                                  <p:stCondLst>
                                    <p:cond delay="700"/>
                                  </p:stCondLst>
                                  <p:childTnLst>
                                    <p:set>
                                      <p:cBhvr>
                                        <p:cTn id="69" dur="1" fill="hold">
                                          <p:stCondLst>
                                            <p:cond delay="0"/>
                                          </p:stCondLst>
                                        </p:cTn>
                                        <p:tgtEl>
                                          <p:spTgt spid="5"/>
                                        </p:tgtEl>
                                        <p:attrNameLst>
                                          <p:attrName>style.visibility</p:attrName>
                                        </p:attrNameLst>
                                      </p:cBhvr>
                                      <p:to>
                                        <p:strVal val="visible"/>
                                      </p:to>
                                    </p:set>
                                    <p:anim calcmode="lin" valueType="num">
                                      <p:cBhvr>
                                        <p:cTn id="70" dur="500" fill="hold"/>
                                        <p:tgtEl>
                                          <p:spTgt spid="5"/>
                                        </p:tgtEl>
                                        <p:attrNameLst>
                                          <p:attrName>ppt_w</p:attrName>
                                        </p:attrNameLst>
                                      </p:cBhvr>
                                      <p:tavLst>
                                        <p:tav tm="0">
                                          <p:val>
                                            <p:fltVal val="0"/>
                                          </p:val>
                                        </p:tav>
                                        <p:tav tm="100000">
                                          <p:val>
                                            <p:strVal val="#ppt_w"/>
                                          </p:val>
                                        </p:tav>
                                      </p:tavLst>
                                    </p:anim>
                                    <p:anim calcmode="lin" valueType="num">
                                      <p:cBhvr>
                                        <p:cTn id="71" dur="500" fill="hold"/>
                                        <p:tgtEl>
                                          <p:spTgt spid="5"/>
                                        </p:tgtEl>
                                        <p:attrNameLst>
                                          <p:attrName>ppt_h</p:attrName>
                                        </p:attrNameLst>
                                      </p:cBhvr>
                                      <p:tavLst>
                                        <p:tav tm="0">
                                          <p:val>
                                            <p:fltVal val="0"/>
                                          </p:val>
                                        </p:tav>
                                        <p:tav tm="100000">
                                          <p:val>
                                            <p:strVal val="#ppt_h"/>
                                          </p:val>
                                        </p:tav>
                                      </p:tavLst>
                                    </p:anim>
                                    <p:anim calcmode="lin" valueType="num">
                                      <p:cBhvr>
                                        <p:cTn id="72" dur="500" fill="hold"/>
                                        <p:tgtEl>
                                          <p:spTgt spid="5"/>
                                        </p:tgtEl>
                                        <p:attrNameLst>
                                          <p:attrName>ppt_x</p:attrName>
                                        </p:attrNameLst>
                                      </p:cBhvr>
                                      <p:tavLst>
                                        <p:tav tm="0">
                                          <p:val>
                                            <p:fltVal val="0.5"/>
                                          </p:val>
                                        </p:tav>
                                        <p:tav tm="100000">
                                          <p:val>
                                            <p:strVal val="#ppt_x"/>
                                          </p:val>
                                        </p:tav>
                                      </p:tavLst>
                                    </p:anim>
                                    <p:anim calcmode="lin" valueType="num">
                                      <p:cBhvr>
                                        <p:cTn id="73" dur="500" fill="hold"/>
                                        <p:tgtEl>
                                          <p:spTgt spid="5"/>
                                        </p:tgtEl>
                                        <p:attrNameLst>
                                          <p:attrName>ppt_y</p:attrName>
                                        </p:attrNameLst>
                                      </p:cBhvr>
                                      <p:tavLst>
                                        <p:tav tm="0">
                                          <p:val>
                                            <p:fltVal val="0.5"/>
                                          </p:val>
                                        </p:tav>
                                        <p:tav tm="100000">
                                          <p:val>
                                            <p:strVal val="#ppt_y"/>
                                          </p:val>
                                        </p:tav>
                                      </p:tavLst>
                                    </p:anim>
                                  </p:childTnLst>
                                </p:cTn>
                              </p:par>
                              <p:par>
                                <p:cTn id="74" presetID="26" presetClass="emph" presetSubtype="0" fill="hold" grpId="1" nodeType="withEffect">
                                  <p:stCondLst>
                                    <p:cond delay="250"/>
                                  </p:stCondLst>
                                  <p:childTnLst>
                                    <p:animEffect transition="out" filter="fade">
                                      <p:cBhvr>
                                        <p:cTn id="75" dur="500" tmFilter="0, 0; .2, .5; .8, .5; 1, 0"/>
                                        <p:tgtEl>
                                          <p:spTgt spid="5"/>
                                        </p:tgtEl>
                                      </p:cBhvr>
                                    </p:animEffect>
                                    <p:animScale>
                                      <p:cBhvr>
                                        <p:cTn id="76" dur="250" autoRev="1" fill="hold"/>
                                        <p:tgtEl>
                                          <p:spTgt spid="5"/>
                                        </p:tgtEl>
                                      </p:cBhvr>
                                      <p:by x="105000" y="105000"/>
                                    </p:animScale>
                                  </p:childTnLst>
                                </p:cTn>
                              </p:par>
                              <p:par>
                                <p:cTn id="77" presetID="23" presetClass="entr" presetSubtype="528" fill="hold" grpId="0" nodeType="withEffect">
                                  <p:stCondLst>
                                    <p:cond delay="800"/>
                                  </p:stCondLst>
                                  <p:childTnLst>
                                    <p:set>
                                      <p:cBhvr>
                                        <p:cTn id="78" dur="1" fill="hold">
                                          <p:stCondLst>
                                            <p:cond delay="0"/>
                                          </p:stCondLst>
                                        </p:cTn>
                                        <p:tgtEl>
                                          <p:spTgt spid="9"/>
                                        </p:tgtEl>
                                        <p:attrNameLst>
                                          <p:attrName>style.visibility</p:attrName>
                                        </p:attrNameLst>
                                      </p:cBhvr>
                                      <p:to>
                                        <p:strVal val="visible"/>
                                      </p:to>
                                    </p:set>
                                    <p:anim calcmode="lin" valueType="num">
                                      <p:cBhvr>
                                        <p:cTn id="79" dur="500" fill="hold"/>
                                        <p:tgtEl>
                                          <p:spTgt spid="9"/>
                                        </p:tgtEl>
                                        <p:attrNameLst>
                                          <p:attrName>ppt_w</p:attrName>
                                        </p:attrNameLst>
                                      </p:cBhvr>
                                      <p:tavLst>
                                        <p:tav tm="0">
                                          <p:val>
                                            <p:fltVal val="0"/>
                                          </p:val>
                                        </p:tav>
                                        <p:tav tm="100000">
                                          <p:val>
                                            <p:strVal val="#ppt_w"/>
                                          </p:val>
                                        </p:tav>
                                      </p:tavLst>
                                    </p:anim>
                                    <p:anim calcmode="lin" valueType="num">
                                      <p:cBhvr>
                                        <p:cTn id="80" dur="500" fill="hold"/>
                                        <p:tgtEl>
                                          <p:spTgt spid="9"/>
                                        </p:tgtEl>
                                        <p:attrNameLst>
                                          <p:attrName>ppt_h</p:attrName>
                                        </p:attrNameLst>
                                      </p:cBhvr>
                                      <p:tavLst>
                                        <p:tav tm="0">
                                          <p:val>
                                            <p:fltVal val="0"/>
                                          </p:val>
                                        </p:tav>
                                        <p:tav tm="100000">
                                          <p:val>
                                            <p:strVal val="#ppt_h"/>
                                          </p:val>
                                        </p:tav>
                                      </p:tavLst>
                                    </p:anim>
                                    <p:anim calcmode="lin" valueType="num">
                                      <p:cBhvr>
                                        <p:cTn id="81" dur="500" fill="hold"/>
                                        <p:tgtEl>
                                          <p:spTgt spid="9"/>
                                        </p:tgtEl>
                                        <p:attrNameLst>
                                          <p:attrName>ppt_x</p:attrName>
                                        </p:attrNameLst>
                                      </p:cBhvr>
                                      <p:tavLst>
                                        <p:tav tm="0">
                                          <p:val>
                                            <p:fltVal val="0.5"/>
                                          </p:val>
                                        </p:tav>
                                        <p:tav tm="100000">
                                          <p:val>
                                            <p:strVal val="#ppt_x"/>
                                          </p:val>
                                        </p:tav>
                                      </p:tavLst>
                                    </p:anim>
                                    <p:anim calcmode="lin" valueType="num">
                                      <p:cBhvr>
                                        <p:cTn id="82" dur="500" fill="hold"/>
                                        <p:tgtEl>
                                          <p:spTgt spid="9"/>
                                        </p:tgtEl>
                                        <p:attrNameLst>
                                          <p:attrName>ppt_y</p:attrName>
                                        </p:attrNameLst>
                                      </p:cBhvr>
                                      <p:tavLst>
                                        <p:tav tm="0">
                                          <p:val>
                                            <p:fltVal val="0.5"/>
                                          </p:val>
                                        </p:tav>
                                        <p:tav tm="100000">
                                          <p:val>
                                            <p:strVal val="#ppt_y"/>
                                          </p:val>
                                        </p:tav>
                                      </p:tavLst>
                                    </p:anim>
                                  </p:childTnLst>
                                </p:cTn>
                              </p:par>
                              <p:par>
                                <p:cTn id="83" presetID="26" presetClass="emph" presetSubtype="0" fill="hold" grpId="1" nodeType="withEffect">
                                  <p:stCondLst>
                                    <p:cond delay="250"/>
                                  </p:stCondLst>
                                  <p:childTnLst>
                                    <p:animEffect transition="out" filter="fade">
                                      <p:cBhvr>
                                        <p:cTn id="84" dur="500" tmFilter="0, 0; .2, .5; .8, .5; 1, 0"/>
                                        <p:tgtEl>
                                          <p:spTgt spid="9"/>
                                        </p:tgtEl>
                                      </p:cBhvr>
                                    </p:animEffect>
                                    <p:animScale>
                                      <p:cBhvr>
                                        <p:cTn id="85" dur="250" autoRev="1" fill="hold"/>
                                        <p:tgtEl>
                                          <p:spTgt spid="9"/>
                                        </p:tgtEl>
                                      </p:cBhvr>
                                      <p:by x="105000" y="105000"/>
                                    </p:animScale>
                                  </p:childTnLst>
                                </p:cTn>
                              </p:par>
                            </p:childTnLst>
                          </p:cTn>
                        </p:par>
                        <p:par>
                          <p:cTn id="86" fill="hold">
                            <p:stCondLst>
                              <p:cond delay="500"/>
                            </p:stCondLst>
                            <p:childTnLst>
                              <p:par>
                                <p:cTn id="87" presetID="2" presetClass="entr" presetSubtype="8" accel="50000" decel="50000" fill="hold" grpId="0" nodeType="afterEffect">
                                  <p:stCondLst>
                                    <p:cond delay="0"/>
                                  </p:stCondLst>
                                  <p:childTnLst>
                                    <p:set>
                                      <p:cBhvr>
                                        <p:cTn id="88" dur="1" fill="hold">
                                          <p:stCondLst>
                                            <p:cond delay="0"/>
                                          </p:stCondLst>
                                        </p:cTn>
                                        <p:tgtEl>
                                          <p:spTgt spid="11"/>
                                        </p:tgtEl>
                                        <p:attrNameLst>
                                          <p:attrName>style.visibility</p:attrName>
                                        </p:attrNameLst>
                                      </p:cBhvr>
                                      <p:to>
                                        <p:strVal val="visible"/>
                                      </p:to>
                                    </p:set>
                                    <p:anim calcmode="lin" valueType="num">
                                      <p:cBhvr additive="base">
                                        <p:cTn id="89" dur="1000" fill="hold"/>
                                        <p:tgtEl>
                                          <p:spTgt spid="11"/>
                                        </p:tgtEl>
                                        <p:attrNameLst>
                                          <p:attrName>ppt_x</p:attrName>
                                        </p:attrNameLst>
                                      </p:cBhvr>
                                      <p:tavLst>
                                        <p:tav tm="0">
                                          <p:val>
                                            <p:strVal val="0-#ppt_w/2"/>
                                          </p:val>
                                        </p:tav>
                                        <p:tav tm="100000">
                                          <p:val>
                                            <p:strVal val="#ppt_x"/>
                                          </p:val>
                                        </p:tav>
                                      </p:tavLst>
                                    </p:anim>
                                    <p:anim calcmode="lin" valueType="num">
                                      <p:cBhvr additive="base">
                                        <p:cTn id="90" dur="1000" fill="hold"/>
                                        <p:tgtEl>
                                          <p:spTgt spid="11"/>
                                        </p:tgtEl>
                                        <p:attrNameLst>
                                          <p:attrName>ppt_y</p:attrName>
                                        </p:attrNameLst>
                                      </p:cBhvr>
                                      <p:tavLst>
                                        <p:tav tm="0">
                                          <p:val>
                                            <p:strVal val="#ppt_y"/>
                                          </p:val>
                                        </p:tav>
                                        <p:tav tm="100000">
                                          <p:val>
                                            <p:strVal val="#ppt_y"/>
                                          </p:val>
                                        </p:tav>
                                      </p:tavLst>
                                    </p:anim>
                                  </p:childTnLst>
                                </p:cTn>
                              </p:par>
                              <p:par>
                                <p:cTn id="91" presetID="2" presetClass="entr" presetSubtype="8" accel="50000" decel="50000" fill="hold" grpId="0" nodeType="withEffect">
                                  <p:stCondLst>
                                    <p:cond delay="0"/>
                                  </p:stCondLst>
                                  <p:childTnLst>
                                    <p:set>
                                      <p:cBhvr>
                                        <p:cTn id="92" dur="1" fill="hold">
                                          <p:stCondLst>
                                            <p:cond delay="0"/>
                                          </p:stCondLst>
                                        </p:cTn>
                                        <p:tgtEl>
                                          <p:spTgt spid="12"/>
                                        </p:tgtEl>
                                        <p:attrNameLst>
                                          <p:attrName>style.visibility</p:attrName>
                                        </p:attrNameLst>
                                      </p:cBhvr>
                                      <p:to>
                                        <p:strVal val="visible"/>
                                      </p:to>
                                    </p:set>
                                    <p:anim calcmode="lin" valueType="num">
                                      <p:cBhvr additive="base">
                                        <p:cTn id="93" dur="1000" fill="hold"/>
                                        <p:tgtEl>
                                          <p:spTgt spid="12"/>
                                        </p:tgtEl>
                                        <p:attrNameLst>
                                          <p:attrName>ppt_x</p:attrName>
                                        </p:attrNameLst>
                                      </p:cBhvr>
                                      <p:tavLst>
                                        <p:tav tm="0">
                                          <p:val>
                                            <p:strVal val="0-#ppt_w/2"/>
                                          </p:val>
                                        </p:tav>
                                        <p:tav tm="100000">
                                          <p:val>
                                            <p:strVal val="#ppt_x"/>
                                          </p:val>
                                        </p:tav>
                                      </p:tavLst>
                                    </p:anim>
                                    <p:anim calcmode="lin" valueType="num">
                                      <p:cBhvr additive="base">
                                        <p:cTn id="94" dur="1000" fill="hold"/>
                                        <p:tgtEl>
                                          <p:spTgt spid="12"/>
                                        </p:tgtEl>
                                        <p:attrNameLst>
                                          <p:attrName>ppt_y</p:attrName>
                                        </p:attrNameLst>
                                      </p:cBhvr>
                                      <p:tavLst>
                                        <p:tav tm="0">
                                          <p:val>
                                            <p:strVal val="#ppt_y"/>
                                          </p:val>
                                        </p:tav>
                                        <p:tav tm="100000">
                                          <p:val>
                                            <p:strVal val="#ppt_y"/>
                                          </p:val>
                                        </p:tav>
                                      </p:tavLst>
                                    </p:anim>
                                  </p:childTnLst>
                                </p:cTn>
                              </p:par>
                              <p:par>
                                <p:cTn id="95" presetID="2" presetClass="entr" presetSubtype="2" accel="50000" decel="50000" fill="hold" grpId="0" nodeType="withEffect">
                                  <p:stCondLst>
                                    <p:cond delay="0"/>
                                  </p:stCondLst>
                                  <p:childTnLst>
                                    <p:set>
                                      <p:cBhvr>
                                        <p:cTn id="96" dur="1" fill="hold">
                                          <p:stCondLst>
                                            <p:cond delay="0"/>
                                          </p:stCondLst>
                                        </p:cTn>
                                        <p:tgtEl>
                                          <p:spTgt spid="14"/>
                                        </p:tgtEl>
                                        <p:attrNameLst>
                                          <p:attrName>style.visibility</p:attrName>
                                        </p:attrNameLst>
                                      </p:cBhvr>
                                      <p:to>
                                        <p:strVal val="visible"/>
                                      </p:to>
                                    </p:set>
                                    <p:anim calcmode="lin" valueType="num">
                                      <p:cBhvr additive="base">
                                        <p:cTn id="97" dur="1000" fill="hold"/>
                                        <p:tgtEl>
                                          <p:spTgt spid="14"/>
                                        </p:tgtEl>
                                        <p:attrNameLst>
                                          <p:attrName>ppt_x</p:attrName>
                                        </p:attrNameLst>
                                      </p:cBhvr>
                                      <p:tavLst>
                                        <p:tav tm="0">
                                          <p:val>
                                            <p:strVal val="1+#ppt_w/2"/>
                                          </p:val>
                                        </p:tav>
                                        <p:tav tm="100000">
                                          <p:val>
                                            <p:strVal val="#ppt_x"/>
                                          </p:val>
                                        </p:tav>
                                      </p:tavLst>
                                    </p:anim>
                                    <p:anim calcmode="lin" valueType="num">
                                      <p:cBhvr additive="base">
                                        <p:cTn id="98" dur="1000" fill="hold"/>
                                        <p:tgtEl>
                                          <p:spTgt spid="14"/>
                                        </p:tgtEl>
                                        <p:attrNameLst>
                                          <p:attrName>ppt_y</p:attrName>
                                        </p:attrNameLst>
                                      </p:cBhvr>
                                      <p:tavLst>
                                        <p:tav tm="0">
                                          <p:val>
                                            <p:strVal val="#ppt_y"/>
                                          </p:val>
                                        </p:tav>
                                        <p:tav tm="100000">
                                          <p:val>
                                            <p:strVal val="#ppt_y"/>
                                          </p:val>
                                        </p:tav>
                                      </p:tavLst>
                                    </p:anim>
                                  </p:childTnLst>
                                </p:cTn>
                              </p:par>
                              <p:par>
                                <p:cTn id="99" presetID="2" presetClass="entr" presetSubtype="2" accel="50000" decel="50000" fill="hold" grpId="0" nodeType="withEffect">
                                  <p:stCondLst>
                                    <p:cond delay="0"/>
                                  </p:stCondLst>
                                  <p:childTnLst>
                                    <p:set>
                                      <p:cBhvr>
                                        <p:cTn id="100" dur="1" fill="hold">
                                          <p:stCondLst>
                                            <p:cond delay="0"/>
                                          </p:stCondLst>
                                        </p:cTn>
                                        <p:tgtEl>
                                          <p:spTgt spid="13"/>
                                        </p:tgtEl>
                                        <p:attrNameLst>
                                          <p:attrName>style.visibility</p:attrName>
                                        </p:attrNameLst>
                                      </p:cBhvr>
                                      <p:to>
                                        <p:strVal val="visible"/>
                                      </p:to>
                                    </p:set>
                                    <p:anim calcmode="lin" valueType="num">
                                      <p:cBhvr additive="base">
                                        <p:cTn id="101" dur="1000" fill="hold"/>
                                        <p:tgtEl>
                                          <p:spTgt spid="13"/>
                                        </p:tgtEl>
                                        <p:attrNameLst>
                                          <p:attrName>ppt_x</p:attrName>
                                        </p:attrNameLst>
                                      </p:cBhvr>
                                      <p:tavLst>
                                        <p:tav tm="0">
                                          <p:val>
                                            <p:strVal val="1+#ppt_w/2"/>
                                          </p:val>
                                        </p:tav>
                                        <p:tav tm="100000">
                                          <p:val>
                                            <p:strVal val="#ppt_x"/>
                                          </p:val>
                                        </p:tav>
                                      </p:tavLst>
                                    </p:anim>
                                    <p:anim calcmode="lin" valueType="num">
                                      <p:cBhvr additive="base">
                                        <p:cTn id="102"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p:cNvSpPr/>
          <p:nvPr/>
        </p:nvSpPr>
        <p:spPr bwMode="auto">
          <a:xfrm rot="5400000">
            <a:off x="1274519" y="1632495"/>
            <a:ext cx="2505547" cy="2221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Freeform 5"/>
          <p:cNvSpPr/>
          <p:nvPr/>
        </p:nvSpPr>
        <p:spPr bwMode="auto">
          <a:xfrm rot="5400000">
            <a:off x="1542833" y="1870388"/>
            <a:ext cx="1968919" cy="1745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Freeform 5"/>
          <p:cNvSpPr/>
          <p:nvPr/>
        </p:nvSpPr>
        <p:spPr bwMode="auto">
          <a:xfrm rot="5400000">
            <a:off x="1809874" y="2107149"/>
            <a:ext cx="1434835" cy="127214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5875">
            <a:noFill/>
          </a:ln>
          <a:effectLst>
            <a:innerShdw blurRad="63500" dist="25400" dir="8100000">
              <a:prstClr val="black">
                <a:alpha val="50000"/>
              </a:prstClr>
            </a:innerShdw>
          </a:effec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15"/>
          <p:cNvSpPr txBox="1"/>
          <p:nvPr/>
        </p:nvSpPr>
        <p:spPr>
          <a:xfrm>
            <a:off x="2120026" y="2359864"/>
            <a:ext cx="814533" cy="676660"/>
          </a:xfrm>
          <a:prstGeom prst="rect">
            <a:avLst/>
          </a:prstGeom>
          <a:noFill/>
        </p:spPr>
        <p:txBody>
          <a:bodyPr wrap="square" rtlCol="0">
            <a:spAutoFit/>
          </a:bodyPr>
          <a:lstStyle/>
          <a:p>
            <a:pPr algn="ctr"/>
            <a:r>
              <a:rPr lang="en-US" altLang="zh-CN" sz="3795" dirty="0">
                <a:solidFill>
                  <a:prstClr val="white"/>
                </a:solidFill>
                <a:latin typeface="Arial" panose="020B0604020202020204" pitchFamily="34" charset="0"/>
                <a:ea typeface="微软雅黑" panose="020B0503020204020204" pitchFamily="34" charset="-122"/>
                <a:sym typeface="Arial" panose="020B0604020202020204" pitchFamily="34" charset="0"/>
              </a:rPr>
              <a:t>01</a:t>
            </a:r>
            <a:endParaRPr lang="zh-CN" altLang="en-US" sz="379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5"/>
          <p:cNvSpPr/>
          <p:nvPr/>
        </p:nvSpPr>
        <p:spPr bwMode="auto">
          <a:xfrm rot="5400000">
            <a:off x="3863133" y="4365719"/>
            <a:ext cx="2505547" cy="2221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5"/>
          <p:cNvSpPr/>
          <p:nvPr/>
        </p:nvSpPr>
        <p:spPr bwMode="auto">
          <a:xfrm rot="5400000">
            <a:off x="4131448" y="4603610"/>
            <a:ext cx="1968919" cy="1745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5"/>
          <p:cNvSpPr/>
          <p:nvPr/>
        </p:nvSpPr>
        <p:spPr bwMode="auto">
          <a:xfrm rot="5400000">
            <a:off x="4398489" y="4840371"/>
            <a:ext cx="1434835" cy="127214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15875">
            <a:noFill/>
          </a:ln>
          <a:effectLst>
            <a:innerShdw blurRad="63500" dist="25400" dir="8100000">
              <a:prstClr val="black">
                <a:alpha val="50000"/>
              </a:prstClr>
            </a:innerShdw>
          </a:effec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54"/>
          <p:cNvSpPr txBox="1"/>
          <p:nvPr/>
        </p:nvSpPr>
        <p:spPr>
          <a:xfrm>
            <a:off x="4708640" y="5093087"/>
            <a:ext cx="814533" cy="676660"/>
          </a:xfrm>
          <a:prstGeom prst="rect">
            <a:avLst/>
          </a:prstGeom>
          <a:noFill/>
        </p:spPr>
        <p:txBody>
          <a:bodyPr wrap="square" rtlCol="0">
            <a:spAutoFit/>
          </a:bodyPr>
          <a:lstStyle/>
          <a:p>
            <a:pPr algn="ctr"/>
            <a:r>
              <a:rPr lang="en-US" altLang="zh-CN" sz="3795" dirty="0">
                <a:solidFill>
                  <a:prstClr val="white"/>
                </a:solidFill>
                <a:latin typeface="Arial" panose="020B0604020202020204" pitchFamily="34" charset="0"/>
                <a:ea typeface="微软雅黑" panose="020B0503020204020204" pitchFamily="34" charset="-122"/>
                <a:sym typeface="Arial" panose="020B0604020202020204" pitchFamily="34" charset="0"/>
              </a:rPr>
              <a:t>02</a:t>
            </a:r>
            <a:endParaRPr lang="zh-CN" altLang="en-US" sz="379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5"/>
          <p:cNvSpPr/>
          <p:nvPr/>
        </p:nvSpPr>
        <p:spPr bwMode="auto">
          <a:xfrm rot="5400000">
            <a:off x="6466317" y="1632495"/>
            <a:ext cx="2505547" cy="2221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5"/>
          <p:cNvSpPr/>
          <p:nvPr/>
        </p:nvSpPr>
        <p:spPr bwMode="auto">
          <a:xfrm rot="5400000">
            <a:off x="6734631" y="1870388"/>
            <a:ext cx="1968919" cy="1745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5"/>
          <p:cNvSpPr/>
          <p:nvPr/>
        </p:nvSpPr>
        <p:spPr bwMode="auto">
          <a:xfrm rot="5400000">
            <a:off x="7001671" y="2107149"/>
            <a:ext cx="1434835" cy="127214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15875">
            <a:noFill/>
          </a:ln>
          <a:effectLst>
            <a:innerShdw blurRad="63500" dist="25400" dir="8100000">
              <a:prstClr val="black">
                <a:alpha val="50000"/>
              </a:prstClr>
            </a:innerShdw>
          </a:effec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59"/>
          <p:cNvSpPr txBox="1"/>
          <p:nvPr/>
        </p:nvSpPr>
        <p:spPr>
          <a:xfrm>
            <a:off x="7240265" y="2359865"/>
            <a:ext cx="998451" cy="676660"/>
          </a:xfrm>
          <a:prstGeom prst="rect">
            <a:avLst/>
          </a:prstGeom>
          <a:noFill/>
        </p:spPr>
        <p:txBody>
          <a:bodyPr wrap="square" rtlCol="0">
            <a:spAutoFit/>
          </a:bodyPr>
          <a:lstStyle/>
          <a:p>
            <a:pPr algn="ctr"/>
            <a:r>
              <a:rPr lang="en-US" altLang="zh-CN" sz="3795" dirty="0">
                <a:solidFill>
                  <a:prstClr val="white"/>
                </a:solidFill>
                <a:latin typeface="Arial" panose="020B0604020202020204" pitchFamily="34" charset="0"/>
                <a:ea typeface="微软雅黑" panose="020B0503020204020204" pitchFamily="34" charset="-122"/>
                <a:sym typeface="Arial" panose="020B0604020202020204" pitchFamily="34" charset="0"/>
              </a:rPr>
              <a:t>03</a:t>
            </a:r>
            <a:endParaRPr lang="zh-CN" altLang="en-US" sz="379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5"/>
          <p:cNvSpPr/>
          <p:nvPr/>
        </p:nvSpPr>
        <p:spPr bwMode="auto">
          <a:xfrm rot="5400000">
            <a:off x="9078684" y="4365719"/>
            <a:ext cx="2505547" cy="2221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5"/>
          <p:cNvSpPr/>
          <p:nvPr/>
        </p:nvSpPr>
        <p:spPr bwMode="auto">
          <a:xfrm rot="5400000">
            <a:off x="9346999" y="4603610"/>
            <a:ext cx="1968919" cy="1745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5"/>
          <p:cNvSpPr/>
          <p:nvPr/>
        </p:nvSpPr>
        <p:spPr bwMode="auto">
          <a:xfrm rot="5400000">
            <a:off x="9614040" y="4840371"/>
            <a:ext cx="1434835" cy="127214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4"/>
          </a:solidFill>
          <a:ln w="15875">
            <a:noFill/>
          </a:ln>
          <a:effectLst>
            <a:innerShdw blurRad="63500" dist="25400" dir="8100000">
              <a:prstClr val="black">
                <a:alpha val="50000"/>
              </a:prstClr>
            </a:innerShdw>
          </a:effec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文本框 87"/>
          <p:cNvSpPr txBox="1"/>
          <p:nvPr/>
        </p:nvSpPr>
        <p:spPr>
          <a:xfrm>
            <a:off x="9924191" y="5093087"/>
            <a:ext cx="814533" cy="676660"/>
          </a:xfrm>
          <a:prstGeom prst="rect">
            <a:avLst/>
          </a:prstGeom>
          <a:noFill/>
        </p:spPr>
        <p:txBody>
          <a:bodyPr wrap="square" rtlCol="0">
            <a:spAutoFit/>
          </a:bodyPr>
          <a:lstStyle/>
          <a:p>
            <a:pPr algn="ctr"/>
            <a:r>
              <a:rPr lang="en-US" altLang="zh-CN" sz="3795" dirty="0">
                <a:solidFill>
                  <a:prstClr val="white"/>
                </a:solidFill>
                <a:latin typeface="Arial" panose="020B0604020202020204" pitchFamily="34" charset="0"/>
                <a:ea typeface="微软雅黑" panose="020B0503020204020204" pitchFamily="34" charset="-122"/>
                <a:sym typeface="Arial" panose="020B0604020202020204" pitchFamily="34" charset="0"/>
              </a:rPr>
              <a:t>04</a:t>
            </a:r>
            <a:endParaRPr lang="zh-CN" altLang="en-US" sz="379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5"/>
          <p:cNvSpPr/>
          <p:nvPr/>
        </p:nvSpPr>
        <p:spPr bwMode="auto">
          <a:xfrm rot="5400000">
            <a:off x="1274520" y="4365719"/>
            <a:ext cx="2505547" cy="2221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5"/>
          <p:cNvSpPr/>
          <p:nvPr/>
        </p:nvSpPr>
        <p:spPr bwMode="auto">
          <a:xfrm rot="5400000">
            <a:off x="3859148" y="1632495"/>
            <a:ext cx="2505547" cy="2221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5"/>
          <p:cNvSpPr/>
          <p:nvPr/>
        </p:nvSpPr>
        <p:spPr bwMode="auto">
          <a:xfrm rot="5400000">
            <a:off x="6466317" y="4365719"/>
            <a:ext cx="2505547" cy="2221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5"/>
          <p:cNvSpPr/>
          <p:nvPr/>
        </p:nvSpPr>
        <p:spPr bwMode="auto">
          <a:xfrm rot="5400000">
            <a:off x="9078685" y="1632495"/>
            <a:ext cx="2505547" cy="22214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5" name="组合 24"/>
          <p:cNvGrpSpPr/>
          <p:nvPr/>
        </p:nvGrpSpPr>
        <p:grpSpPr>
          <a:xfrm>
            <a:off x="6809776" y="4695752"/>
            <a:ext cx="1782149" cy="1507738"/>
            <a:chOff x="6455856" y="4453542"/>
            <a:chExt cx="1689614" cy="1429968"/>
          </a:xfrm>
        </p:grpSpPr>
        <p:sp>
          <p:nvSpPr>
            <p:cNvPr id="45" name="文本框 38"/>
            <p:cNvSpPr txBox="1"/>
            <p:nvPr/>
          </p:nvSpPr>
          <p:spPr>
            <a:xfrm>
              <a:off x="6671673" y="4453542"/>
              <a:ext cx="1277281" cy="395405"/>
            </a:xfrm>
            <a:prstGeom prst="rect">
              <a:avLst/>
            </a:prstGeom>
            <a:noFill/>
          </p:spPr>
          <p:txBody>
            <a:bodyPr wrap="square" rtlCol="0">
              <a:spAutoFit/>
            </a:bodyPr>
            <a:lstStyle/>
            <a:p>
              <a:r>
                <a:rPr lang="zh-CN" altLang="en-US" sz="2110" dirty="0">
                  <a:solidFill>
                    <a:schemeClr val="accent3"/>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211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矩形 47"/>
            <p:cNvSpPr>
              <a:spLocks noChangeArrowheads="1"/>
            </p:cNvSpPr>
            <p:nvPr/>
          </p:nvSpPr>
          <p:spPr bwMode="auto">
            <a:xfrm>
              <a:off x="6455856" y="4853652"/>
              <a:ext cx="1689614" cy="1029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319" tIns="36160" rIns="72319" bIns="36160">
              <a:spAutoFit/>
            </a:bodyPr>
            <a:lstStyle/>
            <a:p>
              <a:pPr>
                <a:lnSpc>
                  <a:spcPct val="130000"/>
                </a:lnSpc>
                <a:spcBef>
                  <a:spcPct val="0"/>
                </a:spcBef>
              </a:pPr>
              <a:r>
                <a:rPr lang="zh-CN" altLang="en-US"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a:t>
              </a:r>
              <a:endParaRPr lang="en-US" altLang="zh-CN"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 name="组合 22"/>
          <p:cNvGrpSpPr/>
          <p:nvPr/>
        </p:nvGrpSpPr>
        <p:grpSpPr>
          <a:xfrm>
            <a:off x="1685079" y="4689789"/>
            <a:ext cx="1782149" cy="1507737"/>
            <a:chOff x="1597250" y="4447889"/>
            <a:chExt cx="1689614" cy="1429968"/>
          </a:xfrm>
        </p:grpSpPr>
        <p:sp>
          <p:nvSpPr>
            <p:cNvPr id="46" name="文本框 27"/>
            <p:cNvSpPr txBox="1"/>
            <p:nvPr/>
          </p:nvSpPr>
          <p:spPr>
            <a:xfrm>
              <a:off x="1793589" y="4447889"/>
              <a:ext cx="1277281" cy="395405"/>
            </a:xfrm>
            <a:prstGeom prst="rect">
              <a:avLst/>
            </a:prstGeom>
            <a:noFill/>
          </p:spPr>
          <p:txBody>
            <a:bodyPr wrap="square" rtlCol="0">
              <a:spAutoFit/>
            </a:bodyPr>
            <a:lstStyle/>
            <a:p>
              <a:r>
                <a:rPr lang="zh-CN" altLang="en-US" sz="2110" dirty="0">
                  <a:solidFill>
                    <a:schemeClr val="accent1"/>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211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矩形 47"/>
            <p:cNvSpPr>
              <a:spLocks noChangeArrowheads="1"/>
            </p:cNvSpPr>
            <p:nvPr/>
          </p:nvSpPr>
          <p:spPr bwMode="auto">
            <a:xfrm>
              <a:off x="1597250" y="4847998"/>
              <a:ext cx="1689614" cy="1029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319" tIns="36160" rIns="72319" bIns="36160">
              <a:spAutoFit/>
            </a:bodyPr>
            <a:lstStyle/>
            <a:p>
              <a:pPr>
                <a:lnSpc>
                  <a:spcPct val="130000"/>
                </a:lnSpc>
                <a:spcBef>
                  <a:spcPct val="0"/>
                </a:spcBef>
              </a:pPr>
              <a:r>
                <a:rPr lang="zh-CN" altLang="en-US"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a:t>
              </a:r>
              <a:endParaRPr lang="en-US" altLang="zh-CN"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 name="组合 21"/>
          <p:cNvGrpSpPr/>
          <p:nvPr/>
        </p:nvGrpSpPr>
        <p:grpSpPr>
          <a:xfrm>
            <a:off x="4230963" y="1947640"/>
            <a:ext cx="1782149" cy="1507737"/>
            <a:chOff x="4010943" y="1847180"/>
            <a:chExt cx="1689614" cy="1429968"/>
          </a:xfrm>
        </p:grpSpPr>
        <p:sp>
          <p:nvSpPr>
            <p:cNvPr id="47" name="文本框 29"/>
            <p:cNvSpPr txBox="1"/>
            <p:nvPr/>
          </p:nvSpPr>
          <p:spPr>
            <a:xfrm>
              <a:off x="4196909" y="1847180"/>
              <a:ext cx="1277281" cy="395405"/>
            </a:xfrm>
            <a:prstGeom prst="rect">
              <a:avLst/>
            </a:prstGeom>
            <a:noFill/>
          </p:spPr>
          <p:txBody>
            <a:bodyPr wrap="square" rtlCol="0">
              <a:spAutoFit/>
            </a:bodyPr>
            <a:lstStyle/>
            <a:p>
              <a:r>
                <a:rPr lang="zh-CN" altLang="en-US" sz="2110" dirty="0">
                  <a:solidFill>
                    <a:schemeClr val="accent2"/>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211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矩形 47"/>
            <p:cNvSpPr>
              <a:spLocks noChangeArrowheads="1"/>
            </p:cNvSpPr>
            <p:nvPr/>
          </p:nvSpPr>
          <p:spPr bwMode="auto">
            <a:xfrm>
              <a:off x="4010943" y="2247289"/>
              <a:ext cx="1689614" cy="1029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319" tIns="36160" rIns="72319" bIns="36160">
              <a:spAutoFit/>
            </a:bodyPr>
            <a:lstStyle/>
            <a:p>
              <a:pPr>
                <a:lnSpc>
                  <a:spcPct val="130000"/>
                </a:lnSpc>
                <a:spcBef>
                  <a:spcPct val="0"/>
                </a:spcBef>
              </a:pPr>
              <a:r>
                <a:rPr lang="zh-CN" altLang="en-US"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a:t>
              </a:r>
              <a:endParaRPr lang="en-US" altLang="zh-CN"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 name="组合 25"/>
          <p:cNvGrpSpPr/>
          <p:nvPr/>
        </p:nvGrpSpPr>
        <p:grpSpPr>
          <a:xfrm>
            <a:off x="9426906" y="1945994"/>
            <a:ext cx="1782149" cy="1507736"/>
            <a:chOff x="8937096" y="1845618"/>
            <a:chExt cx="1689614" cy="1429967"/>
          </a:xfrm>
        </p:grpSpPr>
        <p:sp>
          <p:nvSpPr>
            <p:cNvPr id="48" name="文本框 41"/>
            <p:cNvSpPr txBox="1"/>
            <p:nvPr/>
          </p:nvSpPr>
          <p:spPr>
            <a:xfrm>
              <a:off x="9138405" y="1845618"/>
              <a:ext cx="1277281" cy="395405"/>
            </a:xfrm>
            <a:prstGeom prst="rect">
              <a:avLst/>
            </a:prstGeom>
            <a:noFill/>
          </p:spPr>
          <p:txBody>
            <a:bodyPr wrap="square" rtlCol="0">
              <a:spAutoFit/>
            </a:bodyPr>
            <a:lstStyle/>
            <a:p>
              <a:r>
                <a:rPr lang="zh-CN" altLang="en-US" sz="2110" dirty="0">
                  <a:solidFill>
                    <a:schemeClr val="accent4"/>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2110"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矩形 47"/>
            <p:cNvSpPr>
              <a:spLocks noChangeArrowheads="1"/>
            </p:cNvSpPr>
            <p:nvPr/>
          </p:nvSpPr>
          <p:spPr bwMode="auto">
            <a:xfrm>
              <a:off x="8937096" y="2245726"/>
              <a:ext cx="1689614" cy="1029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319" tIns="36160" rIns="72319" bIns="36160">
              <a:spAutoFit/>
            </a:bodyPr>
            <a:lstStyle/>
            <a:p>
              <a:pPr>
                <a:lnSpc>
                  <a:spcPct val="130000"/>
                </a:lnSpc>
                <a:spcBef>
                  <a:spcPct val="0"/>
                </a:spcBef>
              </a:pPr>
              <a:r>
                <a:rPr lang="zh-CN" altLang="en-US"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a:t>
              </a:r>
              <a:endParaRPr lang="en-US" altLang="zh-CN"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5" name="矩形 34"/>
          <p:cNvSpPr/>
          <p:nvPr/>
        </p:nvSpPr>
        <p:spPr>
          <a:xfrm>
            <a:off x="1061" y="397"/>
            <a:ext cx="12856633" cy="1028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35"/>
          <p:cNvSpPr/>
          <p:nvPr/>
        </p:nvSpPr>
        <p:spPr>
          <a:xfrm>
            <a:off x="1059" y="397"/>
            <a:ext cx="516916" cy="1028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8"/>
          <p:cNvSpPr txBox="1"/>
          <p:nvPr/>
        </p:nvSpPr>
        <p:spPr>
          <a:xfrm>
            <a:off x="857862" y="280083"/>
            <a:ext cx="2092296" cy="369012"/>
          </a:xfrm>
          <a:prstGeom prst="rect">
            <a:avLst/>
          </a:prstGeom>
          <a:noFill/>
        </p:spPr>
        <p:txBody>
          <a:bodyPr wrap="square" lIns="0" tIns="0" rIns="0" bIns="0" rtlCol="0" anchor="ctr">
            <a:spAutoFit/>
          </a:bodyPr>
          <a:lstStyle/>
          <a:p>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8"/>
          <p:cNvSpPr txBox="1"/>
          <p:nvPr/>
        </p:nvSpPr>
        <p:spPr>
          <a:xfrm>
            <a:off x="857862" y="693077"/>
            <a:ext cx="3138790" cy="215123"/>
          </a:xfrm>
          <a:prstGeom prst="rect">
            <a:avLst/>
          </a:prstGeom>
          <a:noFill/>
        </p:spPr>
        <p:txBody>
          <a:bodyPr wrap="square" lIns="0" tIns="0" rIns="0" bIns="0" rtlCol="0" anchor="ctr">
            <a:spAutoFit/>
          </a:bodyPr>
          <a:lstStyle/>
          <a:p>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0"/>
          <p:cNvSpPr/>
          <p:nvPr/>
        </p:nvSpPr>
        <p:spPr>
          <a:xfrm>
            <a:off x="1061" y="7097981"/>
            <a:ext cx="12856633" cy="45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750" advTm="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grpId="0" nodeType="withEffect">
                                  <p:stCondLst>
                                    <p:cond delay="100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125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grpId="0" nodeType="withEffect">
                                  <p:stCondLst>
                                    <p:cond delay="150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17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par>
                                <p:cTn id="45" presetID="53" presetClass="entr" presetSubtype="16" fill="hold" grpId="0" nodeType="withEffect">
                                  <p:stCondLst>
                                    <p:cond delay="200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par>
                                <p:cTn id="50" presetID="53" presetClass="entr" presetSubtype="16" fill="hold" grpId="0" nodeType="withEffect">
                                  <p:stCondLst>
                                    <p:cond delay="225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Effect transition="in" filter="fade">
                                      <p:cBhvr>
                                        <p:cTn id="54" dur="500"/>
                                        <p:tgtEl>
                                          <p:spTgt spid="14"/>
                                        </p:tgtEl>
                                      </p:cBhvr>
                                    </p:animEffect>
                                  </p:childTnLst>
                                </p:cTn>
                              </p:par>
                              <p:par>
                                <p:cTn id="55" presetID="53" presetClass="entr" presetSubtype="16" fill="hold" grpId="0" nodeType="withEffect">
                                  <p:stCondLst>
                                    <p:cond delay="250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fltVal val="0"/>
                                          </p:val>
                                        </p:tav>
                                        <p:tav tm="100000">
                                          <p:val>
                                            <p:strVal val="#ppt_h"/>
                                          </p:val>
                                        </p:tav>
                                      </p:tavLst>
                                    </p:anim>
                                    <p:animEffect transition="in" filter="fade">
                                      <p:cBhvr>
                                        <p:cTn id="59" dur="500"/>
                                        <p:tgtEl>
                                          <p:spTgt spid="15"/>
                                        </p:tgtEl>
                                      </p:cBhvr>
                                    </p:animEffect>
                                  </p:childTnLst>
                                </p:cTn>
                              </p:par>
                              <p:par>
                                <p:cTn id="60" presetID="53" presetClass="entr" presetSubtype="16" fill="hold" grpId="0" nodeType="withEffect">
                                  <p:stCondLst>
                                    <p:cond delay="275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3000"/>
                                  </p:stCondLst>
                                  <p:childTnLst>
                                    <p:set>
                                      <p:cBhvr>
                                        <p:cTn id="66" dur="1" fill="hold">
                                          <p:stCondLst>
                                            <p:cond delay="0"/>
                                          </p:stCondLst>
                                        </p:cTn>
                                        <p:tgtEl>
                                          <p:spTgt spid="18"/>
                                        </p:tgtEl>
                                        <p:attrNameLst>
                                          <p:attrName>style.visibility</p:attrName>
                                        </p:attrNameLst>
                                      </p:cBhvr>
                                      <p:to>
                                        <p:strVal val="visible"/>
                                      </p:to>
                                    </p:set>
                                    <p:anim calcmode="lin" valueType="num">
                                      <p:cBhvr>
                                        <p:cTn id="67" dur="500" fill="hold"/>
                                        <p:tgtEl>
                                          <p:spTgt spid="18"/>
                                        </p:tgtEl>
                                        <p:attrNameLst>
                                          <p:attrName>ppt_w</p:attrName>
                                        </p:attrNameLst>
                                      </p:cBhvr>
                                      <p:tavLst>
                                        <p:tav tm="0">
                                          <p:val>
                                            <p:fltVal val="0"/>
                                          </p:val>
                                        </p:tav>
                                        <p:tav tm="100000">
                                          <p:val>
                                            <p:strVal val="#ppt_w"/>
                                          </p:val>
                                        </p:tav>
                                      </p:tavLst>
                                    </p:anim>
                                    <p:anim calcmode="lin" valueType="num">
                                      <p:cBhvr>
                                        <p:cTn id="68" dur="500" fill="hold"/>
                                        <p:tgtEl>
                                          <p:spTgt spid="18"/>
                                        </p:tgtEl>
                                        <p:attrNameLst>
                                          <p:attrName>ppt_h</p:attrName>
                                        </p:attrNameLst>
                                      </p:cBhvr>
                                      <p:tavLst>
                                        <p:tav tm="0">
                                          <p:val>
                                            <p:fltVal val="0"/>
                                          </p:val>
                                        </p:tav>
                                        <p:tav tm="100000">
                                          <p:val>
                                            <p:strVal val="#ppt_h"/>
                                          </p:val>
                                        </p:tav>
                                      </p:tavLst>
                                    </p:anim>
                                    <p:animEffect transition="in" filter="fade">
                                      <p:cBhvr>
                                        <p:cTn id="69" dur="500"/>
                                        <p:tgtEl>
                                          <p:spTgt spid="18"/>
                                        </p:tgtEl>
                                      </p:cBhvr>
                                    </p:animEffect>
                                  </p:childTnLst>
                                </p:cTn>
                              </p:par>
                              <p:par>
                                <p:cTn id="70" presetID="53" presetClass="entr" presetSubtype="16" fill="hold" grpId="0" nodeType="withEffect">
                                  <p:stCondLst>
                                    <p:cond delay="3250"/>
                                  </p:stCondLst>
                                  <p:childTnLst>
                                    <p:set>
                                      <p:cBhvr>
                                        <p:cTn id="71" dur="1" fill="hold">
                                          <p:stCondLst>
                                            <p:cond delay="0"/>
                                          </p:stCondLst>
                                        </p:cTn>
                                        <p:tgtEl>
                                          <p:spTgt spid="19"/>
                                        </p:tgtEl>
                                        <p:attrNameLst>
                                          <p:attrName>style.visibility</p:attrName>
                                        </p:attrNameLst>
                                      </p:cBhvr>
                                      <p:to>
                                        <p:strVal val="visible"/>
                                      </p:to>
                                    </p:set>
                                    <p:anim calcmode="lin" valueType="num">
                                      <p:cBhvr>
                                        <p:cTn id="72" dur="500" fill="hold"/>
                                        <p:tgtEl>
                                          <p:spTgt spid="19"/>
                                        </p:tgtEl>
                                        <p:attrNameLst>
                                          <p:attrName>ppt_w</p:attrName>
                                        </p:attrNameLst>
                                      </p:cBhvr>
                                      <p:tavLst>
                                        <p:tav tm="0">
                                          <p:val>
                                            <p:fltVal val="0"/>
                                          </p:val>
                                        </p:tav>
                                        <p:tav tm="100000">
                                          <p:val>
                                            <p:strVal val="#ppt_w"/>
                                          </p:val>
                                        </p:tav>
                                      </p:tavLst>
                                    </p:anim>
                                    <p:anim calcmode="lin" valueType="num">
                                      <p:cBhvr>
                                        <p:cTn id="73" dur="500" fill="hold"/>
                                        <p:tgtEl>
                                          <p:spTgt spid="19"/>
                                        </p:tgtEl>
                                        <p:attrNameLst>
                                          <p:attrName>ppt_h</p:attrName>
                                        </p:attrNameLst>
                                      </p:cBhvr>
                                      <p:tavLst>
                                        <p:tav tm="0">
                                          <p:val>
                                            <p:fltVal val="0"/>
                                          </p:val>
                                        </p:tav>
                                        <p:tav tm="100000">
                                          <p:val>
                                            <p:strVal val="#ppt_h"/>
                                          </p:val>
                                        </p:tav>
                                      </p:tavLst>
                                    </p:anim>
                                    <p:animEffect transition="in" filter="fade">
                                      <p:cBhvr>
                                        <p:cTn id="74" dur="500"/>
                                        <p:tgtEl>
                                          <p:spTgt spid="19"/>
                                        </p:tgtEl>
                                      </p:cBhvr>
                                    </p:animEffect>
                                  </p:childTnLst>
                                </p:cTn>
                              </p:par>
                              <p:par>
                                <p:cTn id="75" presetID="53" presetClass="entr" presetSubtype="16" fill="hold" grpId="0" nodeType="withEffect">
                                  <p:stCondLst>
                                    <p:cond delay="3500"/>
                                  </p:stCondLst>
                                  <p:childTnLst>
                                    <p:set>
                                      <p:cBhvr>
                                        <p:cTn id="76" dur="1" fill="hold">
                                          <p:stCondLst>
                                            <p:cond delay="0"/>
                                          </p:stCondLst>
                                        </p:cTn>
                                        <p:tgtEl>
                                          <p:spTgt spid="20"/>
                                        </p:tgtEl>
                                        <p:attrNameLst>
                                          <p:attrName>style.visibility</p:attrName>
                                        </p:attrNameLst>
                                      </p:cBhvr>
                                      <p:to>
                                        <p:strVal val="visible"/>
                                      </p:to>
                                    </p:set>
                                    <p:anim calcmode="lin" valueType="num">
                                      <p:cBhvr>
                                        <p:cTn id="77" dur="500" fill="hold"/>
                                        <p:tgtEl>
                                          <p:spTgt spid="20"/>
                                        </p:tgtEl>
                                        <p:attrNameLst>
                                          <p:attrName>ppt_w</p:attrName>
                                        </p:attrNameLst>
                                      </p:cBhvr>
                                      <p:tavLst>
                                        <p:tav tm="0">
                                          <p:val>
                                            <p:fltVal val="0"/>
                                          </p:val>
                                        </p:tav>
                                        <p:tav tm="100000">
                                          <p:val>
                                            <p:strVal val="#ppt_w"/>
                                          </p:val>
                                        </p:tav>
                                      </p:tavLst>
                                    </p:anim>
                                    <p:anim calcmode="lin" valueType="num">
                                      <p:cBhvr>
                                        <p:cTn id="78" dur="500" fill="hold"/>
                                        <p:tgtEl>
                                          <p:spTgt spid="20"/>
                                        </p:tgtEl>
                                        <p:attrNameLst>
                                          <p:attrName>ppt_h</p:attrName>
                                        </p:attrNameLst>
                                      </p:cBhvr>
                                      <p:tavLst>
                                        <p:tav tm="0">
                                          <p:val>
                                            <p:fltVal val="0"/>
                                          </p:val>
                                        </p:tav>
                                        <p:tav tm="100000">
                                          <p:val>
                                            <p:strVal val="#ppt_h"/>
                                          </p:val>
                                        </p:tav>
                                      </p:tavLst>
                                    </p:anim>
                                    <p:animEffect transition="in" filter="fade">
                                      <p:cBhvr>
                                        <p:cTn id="79" dur="500"/>
                                        <p:tgtEl>
                                          <p:spTgt spid="20"/>
                                        </p:tgtEl>
                                      </p:cBhvr>
                                    </p:animEffect>
                                  </p:childTnLst>
                                </p:cTn>
                              </p:par>
                              <p:par>
                                <p:cTn id="80" presetID="53" presetClass="entr" presetSubtype="16" fill="hold" grpId="0" nodeType="withEffect">
                                  <p:stCondLst>
                                    <p:cond delay="375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500"/>
                            </p:stCondLst>
                            <p:childTnLst>
                              <p:par>
                                <p:cTn id="86" presetID="53" presetClass="entr" presetSubtype="16"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 calcmode="lin" valueType="num">
                                      <p:cBhvr>
                                        <p:cTn id="88" dur="100" fill="hold"/>
                                        <p:tgtEl>
                                          <p:spTgt spid="29"/>
                                        </p:tgtEl>
                                        <p:attrNameLst>
                                          <p:attrName>ppt_w</p:attrName>
                                        </p:attrNameLst>
                                      </p:cBhvr>
                                      <p:tavLst>
                                        <p:tav tm="0">
                                          <p:val>
                                            <p:fltVal val="0"/>
                                          </p:val>
                                        </p:tav>
                                        <p:tav tm="100000">
                                          <p:val>
                                            <p:strVal val="#ppt_w"/>
                                          </p:val>
                                        </p:tav>
                                      </p:tavLst>
                                    </p:anim>
                                    <p:anim calcmode="lin" valueType="num">
                                      <p:cBhvr>
                                        <p:cTn id="89" dur="100" fill="hold"/>
                                        <p:tgtEl>
                                          <p:spTgt spid="29"/>
                                        </p:tgtEl>
                                        <p:attrNameLst>
                                          <p:attrName>ppt_h</p:attrName>
                                        </p:attrNameLst>
                                      </p:cBhvr>
                                      <p:tavLst>
                                        <p:tav tm="0">
                                          <p:val>
                                            <p:fltVal val="0"/>
                                          </p:val>
                                        </p:tav>
                                        <p:tav tm="100000">
                                          <p:val>
                                            <p:strVal val="#ppt_h"/>
                                          </p:val>
                                        </p:tav>
                                      </p:tavLst>
                                    </p:anim>
                                    <p:animEffect transition="in" filter="fade">
                                      <p:cBhvr>
                                        <p:cTn id="90" dur="100"/>
                                        <p:tgtEl>
                                          <p:spTgt spid="29"/>
                                        </p:tgtEl>
                                      </p:cBhvr>
                                    </p:animEffect>
                                  </p:childTnLst>
                                </p:cTn>
                              </p:par>
                              <p:par>
                                <p:cTn id="91" presetID="6" presetClass="emph" presetSubtype="0" fill="hold" grpId="1" nodeType="withEffect">
                                  <p:stCondLst>
                                    <p:cond delay="100"/>
                                  </p:stCondLst>
                                  <p:childTnLst>
                                    <p:animScale>
                                      <p:cBhvr>
                                        <p:cTn id="92" dur="100" fill="hold"/>
                                        <p:tgtEl>
                                          <p:spTgt spid="29"/>
                                        </p:tgtEl>
                                      </p:cBhvr>
                                      <p:by x="110000" y="110000"/>
                                    </p:animScale>
                                  </p:childTnLst>
                                </p:cTn>
                              </p:par>
                              <p:par>
                                <p:cTn id="93" presetID="6" presetClass="emph" presetSubtype="0" fill="hold" grpId="2" nodeType="withEffect">
                                  <p:stCondLst>
                                    <p:cond delay="200"/>
                                  </p:stCondLst>
                                  <p:childTnLst>
                                    <p:animScale>
                                      <p:cBhvr>
                                        <p:cTn id="94" dur="200" fill="hold"/>
                                        <p:tgtEl>
                                          <p:spTgt spid="29"/>
                                        </p:tgtEl>
                                      </p:cBhvr>
                                      <p:by x="90000" y="90000"/>
                                    </p:animScale>
                                  </p:childTnLst>
                                </p:cTn>
                              </p:par>
                              <p:par>
                                <p:cTn id="95" presetID="6" presetClass="emph" presetSubtype="0" fill="hold" grpId="3" nodeType="withEffect">
                                  <p:stCondLst>
                                    <p:cond delay="400"/>
                                  </p:stCondLst>
                                  <p:childTnLst>
                                    <p:animScale>
                                      <p:cBhvr>
                                        <p:cTn id="96" dur="100" fill="hold"/>
                                        <p:tgtEl>
                                          <p:spTgt spid="29"/>
                                        </p:tgtEl>
                                      </p:cBhvr>
                                      <p:by x="105000" y="105000"/>
                                    </p:animScale>
                                  </p:childTnLst>
                                </p:cTn>
                              </p:par>
                              <p:par>
                                <p:cTn id="97" presetID="6" presetClass="emph" presetSubtype="0" fill="hold" grpId="4" nodeType="withEffect">
                                  <p:stCondLst>
                                    <p:cond delay="500"/>
                                  </p:stCondLst>
                                  <p:childTnLst>
                                    <p:animScale>
                                      <p:cBhvr>
                                        <p:cTn id="98" dur="200" fill="hold"/>
                                        <p:tgtEl>
                                          <p:spTgt spid="29"/>
                                        </p:tgtEl>
                                      </p:cBhvr>
                                      <p:by x="95000" y="95000"/>
                                    </p:animScale>
                                  </p:childTnLst>
                                </p:cTn>
                              </p:par>
                            </p:childTnLst>
                          </p:cTn>
                        </p:par>
                        <p:par>
                          <p:cTn id="99" fill="hold">
                            <p:stCondLst>
                              <p:cond delay="1000"/>
                            </p:stCondLst>
                            <p:childTnLst>
                              <p:par>
                                <p:cTn id="100" presetID="53" presetClass="entr" presetSubtype="16" fill="hold" grpId="0" nodeType="afterEffect">
                                  <p:stCondLst>
                                    <p:cond delay="0"/>
                                  </p:stCondLst>
                                  <p:childTnLst>
                                    <p:set>
                                      <p:cBhvr>
                                        <p:cTn id="101" dur="1" fill="hold">
                                          <p:stCondLst>
                                            <p:cond delay="0"/>
                                          </p:stCondLst>
                                        </p:cTn>
                                        <p:tgtEl>
                                          <p:spTgt spid="34"/>
                                        </p:tgtEl>
                                        <p:attrNameLst>
                                          <p:attrName>style.visibility</p:attrName>
                                        </p:attrNameLst>
                                      </p:cBhvr>
                                      <p:to>
                                        <p:strVal val="visible"/>
                                      </p:to>
                                    </p:set>
                                    <p:anim calcmode="lin" valueType="num">
                                      <p:cBhvr>
                                        <p:cTn id="102" dur="100" fill="hold"/>
                                        <p:tgtEl>
                                          <p:spTgt spid="34"/>
                                        </p:tgtEl>
                                        <p:attrNameLst>
                                          <p:attrName>ppt_w</p:attrName>
                                        </p:attrNameLst>
                                      </p:cBhvr>
                                      <p:tavLst>
                                        <p:tav tm="0">
                                          <p:val>
                                            <p:fltVal val="0"/>
                                          </p:val>
                                        </p:tav>
                                        <p:tav tm="100000">
                                          <p:val>
                                            <p:strVal val="#ppt_w"/>
                                          </p:val>
                                        </p:tav>
                                      </p:tavLst>
                                    </p:anim>
                                    <p:anim calcmode="lin" valueType="num">
                                      <p:cBhvr>
                                        <p:cTn id="103" dur="100" fill="hold"/>
                                        <p:tgtEl>
                                          <p:spTgt spid="34"/>
                                        </p:tgtEl>
                                        <p:attrNameLst>
                                          <p:attrName>ppt_h</p:attrName>
                                        </p:attrNameLst>
                                      </p:cBhvr>
                                      <p:tavLst>
                                        <p:tav tm="0">
                                          <p:val>
                                            <p:fltVal val="0"/>
                                          </p:val>
                                        </p:tav>
                                        <p:tav tm="100000">
                                          <p:val>
                                            <p:strVal val="#ppt_h"/>
                                          </p:val>
                                        </p:tav>
                                      </p:tavLst>
                                    </p:anim>
                                    <p:animEffect transition="in" filter="fade">
                                      <p:cBhvr>
                                        <p:cTn id="104" dur="100"/>
                                        <p:tgtEl>
                                          <p:spTgt spid="34"/>
                                        </p:tgtEl>
                                      </p:cBhvr>
                                    </p:animEffect>
                                  </p:childTnLst>
                                </p:cTn>
                              </p:par>
                              <p:par>
                                <p:cTn id="105" presetID="6" presetClass="emph" presetSubtype="0" fill="hold" grpId="1" nodeType="withEffect">
                                  <p:stCondLst>
                                    <p:cond delay="100"/>
                                  </p:stCondLst>
                                  <p:childTnLst>
                                    <p:animScale>
                                      <p:cBhvr>
                                        <p:cTn id="106" dur="100" fill="hold"/>
                                        <p:tgtEl>
                                          <p:spTgt spid="34"/>
                                        </p:tgtEl>
                                      </p:cBhvr>
                                      <p:by x="110000" y="110000"/>
                                    </p:animScale>
                                  </p:childTnLst>
                                </p:cTn>
                              </p:par>
                              <p:par>
                                <p:cTn id="107" presetID="6" presetClass="emph" presetSubtype="0" fill="hold" grpId="2" nodeType="withEffect">
                                  <p:stCondLst>
                                    <p:cond delay="200"/>
                                  </p:stCondLst>
                                  <p:childTnLst>
                                    <p:animScale>
                                      <p:cBhvr>
                                        <p:cTn id="108" dur="200" fill="hold"/>
                                        <p:tgtEl>
                                          <p:spTgt spid="34"/>
                                        </p:tgtEl>
                                      </p:cBhvr>
                                      <p:by x="90000" y="90000"/>
                                    </p:animScale>
                                  </p:childTnLst>
                                </p:cTn>
                              </p:par>
                              <p:par>
                                <p:cTn id="109" presetID="6" presetClass="emph" presetSubtype="0" fill="hold" grpId="3" nodeType="withEffect">
                                  <p:stCondLst>
                                    <p:cond delay="400"/>
                                  </p:stCondLst>
                                  <p:childTnLst>
                                    <p:animScale>
                                      <p:cBhvr>
                                        <p:cTn id="110" dur="100" fill="hold"/>
                                        <p:tgtEl>
                                          <p:spTgt spid="34"/>
                                        </p:tgtEl>
                                      </p:cBhvr>
                                      <p:by x="105000" y="105000"/>
                                    </p:animScale>
                                  </p:childTnLst>
                                </p:cTn>
                              </p:par>
                              <p:par>
                                <p:cTn id="111" presetID="6" presetClass="emph" presetSubtype="0" fill="hold" grpId="4" nodeType="withEffect">
                                  <p:stCondLst>
                                    <p:cond delay="500"/>
                                  </p:stCondLst>
                                  <p:childTnLst>
                                    <p:animScale>
                                      <p:cBhvr>
                                        <p:cTn id="112" dur="200" fill="hold"/>
                                        <p:tgtEl>
                                          <p:spTgt spid="34"/>
                                        </p:tgtEl>
                                      </p:cBhvr>
                                      <p:by x="95000" y="95000"/>
                                    </p:animScale>
                                  </p:childTnLst>
                                </p:cTn>
                              </p:par>
                            </p:childTnLst>
                          </p:cTn>
                        </p:par>
                        <p:par>
                          <p:cTn id="113" fill="hold">
                            <p:stCondLst>
                              <p:cond delay="1500"/>
                            </p:stCondLst>
                            <p:childTnLst>
                              <p:par>
                                <p:cTn id="114" presetID="53" presetClass="entr" presetSubtype="16" fill="hold" grpId="0" nodeType="after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p:cTn id="116" dur="100" fill="hold"/>
                                        <p:tgtEl>
                                          <p:spTgt spid="24"/>
                                        </p:tgtEl>
                                        <p:attrNameLst>
                                          <p:attrName>ppt_w</p:attrName>
                                        </p:attrNameLst>
                                      </p:cBhvr>
                                      <p:tavLst>
                                        <p:tav tm="0">
                                          <p:val>
                                            <p:fltVal val="0"/>
                                          </p:val>
                                        </p:tav>
                                        <p:tav tm="100000">
                                          <p:val>
                                            <p:strVal val="#ppt_w"/>
                                          </p:val>
                                        </p:tav>
                                      </p:tavLst>
                                    </p:anim>
                                    <p:anim calcmode="lin" valueType="num">
                                      <p:cBhvr>
                                        <p:cTn id="117" dur="100" fill="hold"/>
                                        <p:tgtEl>
                                          <p:spTgt spid="24"/>
                                        </p:tgtEl>
                                        <p:attrNameLst>
                                          <p:attrName>ppt_h</p:attrName>
                                        </p:attrNameLst>
                                      </p:cBhvr>
                                      <p:tavLst>
                                        <p:tav tm="0">
                                          <p:val>
                                            <p:fltVal val="0"/>
                                          </p:val>
                                        </p:tav>
                                        <p:tav tm="100000">
                                          <p:val>
                                            <p:strVal val="#ppt_h"/>
                                          </p:val>
                                        </p:tav>
                                      </p:tavLst>
                                    </p:anim>
                                    <p:animEffect transition="in" filter="fade">
                                      <p:cBhvr>
                                        <p:cTn id="118" dur="100"/>
                                        <p:tgtEl>
                                          <p:spTgt spid="24"/>
                                        </p:tgtEl>
                                      </p:cBhvr>
                                    </p:animEffect>
                                  </p:childTnLst>
                                </p:cTn>
                              </p:par>
                              <p:par>
                                <p:cTn id="119" presetID="6" presetClass="emph" presetSubtype="0" fill="hold" grpId="1" nodeType="withEffect">
                                  <p:stCondLst>
                                    <p:cond delay="100"/>
                                  </p:stCondLst>
                                  <p:childTnLst>
                                    <p:animScale>
                                      <p:cBhvr>
                                        <p:cTn id="120" dur="100" fill="hold"/>
                                        <p:tgtEl>
                                          <p:spTgt spid="24"/>
                                        </p:tgtEl>
                                      </p:cBhvr>
                                      <p:by x="110000" y="110000"/>
                                    </p:animScale>
                                  </p:childTnLst>
                                </p:cTn>
                              </p:par>
                              <p:par>
                                <p:cTn id="121" presetID="6" presetClass="emph" presetSubtype="0" fill="hold" grpId="2" nodeType="withEffect">
                                  <p:stCondLst>
                                    <p:cond delay="200"/>
                                  </p:stCondLst>
                                  <p:childTnLst>
                                    <p:animScale>
                                      <p:cBhvr>
                                        <p:cTn id="122" dur="200" fill="hold"/>
                                        <p:tgtEl>
                                          <p:spTgt spid="24"/>
                                        </p:tgtEl>
                                      </p:cBhvr>
                                      <p:by x="90000" y="90000"/>
                                    </p:animScale>
                                  </p:childTnLst>
                                </p:cTn>
                              </p:par>
                              <p:par>
                                <p:cTn id="123" presetID="6" presetClass="emph" presetSubtype="0" fill="hold" grpId="3" nodeType="withEffect">
                                  <p:stCondLst>
                                    <p:cond delay="400"/>
                                  </p:stCondLst>
                                  <p:childTnLst>
                                    <p:animScale>
                                      <p:cBhvr>
                                        <p:cTn id="124" dur="100" fill="hold"/>
                                        <p:tgtEl>
                                          <p:spTgt spid="24"/>
                                        </p:tgtEl>
                                      </p:cBhvr>
                                      <p:by x="105000" y="105000"/>
                                    </p:animScale>
                                  </p:childTnLst>
                                </p:cTn>
                              </p:par>
                              <p:par>
                                <p:cTn id="125" presetID="6" presetClass="emph" presetSubtype="0" fill="hold" grpId="4" nodeType="withEffect">
                                  <p:stCondLst>
                                    <p:cond delay="500"/>
                                  </p:stCondLst>
                                  <p:childTnLst>
                                    <p:animScale>
                                      <p:cBhvr>
                                        <p:cTn id="126" dur="200" fill="hold"/>
                                        <p:tgtEl>
                                          <p:spTgt spid="24"/>
                                        </p:tgtEl>
                                      </p:cBhvr>
                                      <p:by x="95000" y="95000"/>
                                    </p:animScale>
                                  </p:childTnLst>
                                </p:cTn>
                              </p:par>
                            </p:childTnLst>
                          </p:cTn>
                        </p:par>
                        <p:par>
                          <p:cTn id="127" fill="hold">
                            <p:stCondLst>
                              <p:cond delay="2000"/>
                            </p:stCondLst>
                            <p:childTnLst>
                              <p:par>
                                <p:cTn id="128" presetID="53" presetClass="entr" presetSubtype="16" fill="hold" grpId="0" nodeType="afterEffect">
                                  <p:stCondLst>
                                    <p:cond delay="0"/>
                                  </p:stCondLst>
                                  <p:childTnLst>
                                    <p:set>
                                      <p:cBhvr>
                                        <p:cTn id="129" dur="1" fill="hold">
                                          <p:stCondLst>
                                            <p:cond delay="0"/>
                                          </p:stCondLst>
                                        </p:cTn>
                                        <p:tgtEl>
                                          <p:spTgt spid="39"/>
                                        </p:tgtEl>
                                        <p:attrNameLst>
                                          <p:attrName>style.visibility</p:attrName>
                                        </p:attrNameLst>
                                      </p:cBhvr>
                                      <p:to>
                                        <p:strVal val="visible"/>
                                      </p:to>
                                    </p:set>
                                    <p:anim calcmode="lin" valueType="num">
                                      <p:cBhvr>
                                        <p:cTn id="130" dur="100" fill="hold"/>
                                        <p:tgtEl>
                                          <p:spTgt spid="39"/>
                                        </p:tgtEl>
                                        <p:attrNameLst>
                                          <p:attrName>ppt_w</p:attrName>
                                        </p:attrNameLst>
                                      </p:cBhvr>
                                      <p:tavLst>
                                        <p:tav tm="0">
                                          <p:val>
                                            <p:fltVal val="0"/>
                                          </p:val>
                                        </p:tav>
                                        <p:tav tm="100000">
                                          <p:val>
                                            <p:strVal val="#ppt_w"/>
                                          </p:val>
                                        </p:tav>
                                      </p:tavLst>
                                    </p:anim>
                                    <p:anim calcmode="lin" valueType="num">
                                      <p:cBhvr>
                                        <p:cTn id="131" dur="100" fill="hold"/>
                                        <p:tgtEl>
                                          <p:spTgt spid="39"/>
                                        </p:tgtEl>
                                        <p:attrNameLst>
                                          <p:attrName>ppt_h</p:attrName>
                                        </p:attrNameLst>
                                      </p:cBhvr>
                                      <p:tavLst>
                                        <p:tav tm="0">
                                          <p:val>
                                            <p:fltVal val="0"/>
                                          </p:val>
                                        </p:tav>
                                        <p:tav tm="100000">
                                          <p:val>
                                            <p:strVal val="#ppt_h"/>
                                          </p:val>
                                        </p:tav>
                                      </p:tavLst>
                                    </p:anim>
                                    <p:animEffect transition="in" filter="fade">
                                      <p:cBhvr>
                                        <p:cTn id="132" dur="100"/>
                                        <p:tgtEl>
                                          <p:spTgt spid="39"/>
                                        </p:tgtEl>
                                      </p:cBhvr>
                                    </p:animEffect>
                                  </p:childTnLst>
                                </p:cTn>
                              </p:par>
                              <p:par>
                                <p:cTn id="133" presetID="6" presetClass="emph" presetSubtype="0" fill="hold" grpId="1" nodeType="withEffect">
                                  <p:stCondLst>
                                    <p:cond delay="100"/>
                                  </p:stCondLst>
                                  <p:childTnLst>
                                    <p:animScale>
                                      <p:cBhvr>
                                        <p:cTn id="134" dur="100" fill="hold"/>
                                        <p:tgtEl>
                                          <p:spTgt spid="39"/>
                                        </p:tgtEl>
                                      </p:cBhvr>
                                      <p:by x="110000" y="110000"/>
                                    </p:animScale>
                                  </p:childTnLst>
                                </p:cTn>
                              </p:par>
                              <p:par>
                                <p:cTn id="135" presetID="6" presetClass="emph" presetSubtype="0" fill="hold" grpId="2" nodeType="withEffect">
                                  <p:stCondLst>
                                    <p:cond delay="200"/>
                                  </p:stCondLst>
                                  <p:childTnLst>
                                    <p:animScale>
                                      <p:cBhvr>
                                        <p:cTn id="136" dur="200" fill="hold"/>
                                        <p:tgtEl>
                                          <p:spTgt spid="39"/>
                                        </p:tgtEl>
                                      </p:cBhvr>
                                      <p:by x="90000" y="90000"/>
                                    </p:animScale>
                                  </p:childTnLst>
                                </p:cTn>
                              </p:par>
                              <p:par>
                                <p:cTn id="137" presetID="6" presetClass="emph" presetSubtype="0" fill="hold" grpId="3" nodeType="withEffect">
                                  <p:stCondLst>
                                    <p:cond delay="400"/>
                                  </p:stCondLst>
                                  <p:childTnLst>
                                    <p:animScale>
                                      <p:cBhvr>
                                        <p:cTn id="138" dur="100" fill="hold"/>
                                        <p:tgtEl>
                                          <p:spTgt spid="39"/>
                                        </p:tgtEl>
                                      </p:cBhvr>
                                      <p:by x="105000" y="105000"/>
                                    </p:animScale>
                                  </p:childTnLst>
                                </p:cTn>
                              </p:par>
                              <p:par>
                                <p:cTn id="139" presetID="6" presetClass="emph" presetSubtype="0" fill="hold" grpId="4" nodeType="withEffect">
                                  <p:stCondLst>
                                    <p:cond delay="500"/>
                                  </p:stCondLst>
                                  <p:childTnLst>
                                    <p:animScale>
                                      <p:cBhvr>
                                        <p:cTn id="140" dur="200" fill="hold"/>
                                        <p:tgtEl>
                                          <p:spTgt spid="39"/>
                                        </p:tgtEl>
                                      </p:cBhvr>
                                      <p:by x="95000" y="95000"/>
                                    </p:animScale>
                                  </p:childTnLst>
                                </p:cTn>
                              </p:par>
                            </p:childTnLst>
                          </p:cTn>
                        </p:par>
                        <p:par>
                          <p:cTn id="141" fill="hold">
                            <p:stCondLst>
                              <p:cond delay="2500"/>
                            </p:stCondLst>
                            <p:childTnLst>
                              <p:par>
                                <p:cTn id="142" presetID="14" presetClass="entr" presetSubtype="5" fill="hold" nodeType="afterEffect">
                                  <p:stCondLst>
                                    <p:cond delay="0"/>
                                  </p:stCondLst>
                                  <p:childTnLst>
                                    <p:set>
                                      <p:cBhvr>
                                        <p:cTn id="143" dur="1" fill="hold">
                                          <p:stCondLst>
                                            <p:cond delay="0"/>
                                          </p:stCondLst>
                                        </p:cTn>
                                        <p:tgtEl>
                                          <p:spTgt spid="22"/>
                                        </p:tgtEl>
                                        <p:attrNameLst>
                                          <p:attrName>style.visibility</p:attrName>
                                        </p:attrNameLst>
                                      </p:cBhvr>
                                      <p:to>
                                        <p:strVal val="visible"/>
                                      </p:to>
                                    </p:set>
                                    <p:animEffect transition="in" filter="randombar(vertical)">
                                      <p:cBhvr>
                                        <p:cTn id="144" dur="250"/>
                                        <p:tgtEl>
                                          <p:spTgt spid="22"/>
                                        </p:tgtEl>
                                      </p:cBhvr>
                                    </p:animEffect>
                                  </p:childTnLst>
                                </p:cTn>
                              </p:par>
                            </p:childTnLst>
                          </p:cTn>
                        </p:par>
                        <p:par>
                          <p:cTn id="145" fill="hold">
                            <p:stCondLst>
                              <p:cond delay="3000"/>
                            </p:stCondLst>
                            <p:childTnLst>
                              <p:par>
                                <p:cTn id="146" presetID="14" presetClass="entr" presetSubtype="5" fill="hold" nodeType="afterEffect">
                                  <p:stCondLst>
                                    <p:cond delay="0"/>
                                  </p:stCondLst>
                                  <p:childTnLst>
                                    <p:set>
                                      <p:cBhvr>
                                        <p:cTn id="147" dur="1" fill="hold">
                                          <p:stCondLst>
                                            <p:cond delay="0"/>
                                          </p:stCondLst>
                                        </p:cTn>
                                        <p:tgtEl>
                                          <p:spTgt spid="26"/>
                                        </p:tgtEl>
                                        <p:attrNameLst>
                                          <p:attrName>style.visibility</p:attrName>
                                        </p:attrNameLst>
                                      </p:cBhvr>
                                      <p:to>
                                        <p:strVal val="visible"/>
                                      </p:to>
                                    </p:set>
                                    <p:animEffect transition="in" filter="randombar(vertical)">
                                      <p:cBhvr>
                                        <p:cTn id="148" dur="250"/>
                                        <p:tgtEl>
                                          <p:spTgt spid="26"/>
                                        </p:tgtEl>
                                      </p:cBhvr>
                                    </p:animEffect>
                                  </p:childTnLst>
                                </p:cTn>
                              </p:par>
                            </p:childTnLst>
                          </p:cTn>
                        </p:par>
                        <p:par>
                          <p:cTn id="149" fill="hold">
                            <p:stCondLst>
                              <p:cond delay="3500"/>
                            </p:stCondLst>
                            <p:childTnLst>
                              <p:par>
                                <p:cTn id="150" presetID="14" presetClass="entr" presetSubtype="5" fill="hold" nodeType="afterEffect">
                                  <p:stCondLst>
                                    <p:cond delay="0"/>
                                  </p:stCondLst>
                                  <p:childTnLst>
                                    <p:set>
                                      <p:cBhvr>
                                        <p:cTn id="151" dur="1" fill="hold">
                                          <p:stCondLst>
                                            <p:cond delay="0"/>
                                          </p:stCondLst>
                                        </p:cTn>
                                        <p:tgtEl>
                                          <p:spTgt spid="25"/>
                                        </p:tgtEl>
                                        <p:attrNameLst>
                                          <p:attrName>style.visibility</p:attrName>
                                        </p:attrNameLst>
                                      </p:cBhvr>
                                      <p:to>
                                        <p:strVal val="visible"/>
                                      </p:to>
                                    </p:set>
                                    <p:animEffect transition="in" filter="randombar(vertical)">
                                      <p:cBhvr>
                                        <p:cTn id="152" dur="250"/>
                                        <p:tgtEl>
                                          <p:spTgt spid="25"/>
                                        </p:tgtEl>
                                      </p:cBhvr>
                                    </p:animEffect>
                                  </p:childTnLst>
                                </p:cTn>
                              </p:par>
                            </p:childTnLst>
                          </p:cTn>
                        </p:par>
                        <p:par>
                          <p:cTn id="153" fill="hold">
                            <p:stCondLst>
                              <p:cond delay="4000"/>
                            </p:stCondLst>
                            <p:childTnLst>
                              <p:par>
                                <p:cTn id="154" presetID="14" presetClass="entr" presetSubtype="5" fill="hold" nodeType="afterEffect">
                                  <p:stCondLst>
                                    <p:cond delay="0"/>
                                  </p:stCondLst>
                                  <p:childTnLst>
                                    <p:set>
                                      <p:cBhvr>
                                        <p:cTn id="155" dur="1" fill="hold">
                                          <p:stCondLst>
                                            <p:cond delay="0"/>
                                          </p:stCondLst>
                                        </p:cTn>
                                        <p:tgtEl>
                                          <p:spTgt spid="23"/>
                                        </p:tgtEl>
                                        <p:attrNameLst>
                                          <p:attrName>style.visibility</p:attrName>
                                        </p:attrNameLst>
                                      </p:cBhvr>
                                      <p:to>
                                        <p:strVal val="visible"/>
                                      </p:to>
                                    </p:set>
                                    <p:animEffect transition="in" filter="randombar(vertical)">
                                      <p:cBhvr>
                                        <p:cTn id="156" dur="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8" grpId="0" animBg="1"/>
      <p:bldP spid="9" grpId="0" animBg="1"/>
      <p:bldP spid="10" grpId="0" animBg="1"/>
      <p:bldP spid="11" grpId="0"/>
      <p:bldP spid="13" grpId="0" animBg="1"/>
      <p:bldP spid="14" grpId="0" animBg="1"/>
      <p:bldP spid="15" grpId="0" animBg="1"/>
      <p:bldP spid="16" grpId="0"/>
      <p:bldP spid="18" grpId="0" animBg="1"/>
      <p:bldP spid="19" grpId="0" animBg="1"/>
      <p:bldP spid="20" grpId="0" animBg="1"/>
      <p:bldP spid="21" grpId="0"/>
      <p:bldP spid="24" grpId="0" animBg="1"/>
      <p:bldP spid="24" grpId="1" animBg="1"/>
      <p:bldP spid="24" grpId="2" animBg="1"/>
      <p:bldP spid="24" grpId="3" animBg="1"/>
      <p:bldP spid="24" grpId="4" animBg="1"/>
      <p:bldP spid="29" grpId="0" animBg="1"/>
      <p:bldP spid="29" grpId="1" animBg="1"/>
      <p:bldP spid="29" grpId="2" animBg="1"/>
      <p:bldP spid="29" grpId="3" animBg="1"/>
      <p:bldP spid="29" grpId="4" animBg="1"/>
      <p:bldP spid="34" grpId="0" animBg="1"/>
      <p:bldP spid="34" grpId="1" animBg="1"/>
      <p:bldP spid="34" grpId="2" animBg="1"/>
      <p:bldP spid="34" grpId="3" animBg="1"/>
      <p:bldP spid="34" grpId="4" animBg="1"/>
      <p:bldP spid="39" grpId="0" animBg="1"/>
      <p:bldP spid="39" grpId="1" animBg="1"/>
      <p:bldP spid="39" grpId="2" animBg="1"/>
      <p:bldP spid="39" grpId="3" animBg="1"/>
      <p:bldP spid="39" grpId="4"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4110" y="2984274"/>
            <a:ext cx="4273365" cy="1264102"/>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724" tIns="36362" rIns="72724" bIns="36362" rtlCol="0" anchor="ctr"/>
          <a:lstStyle/>
          <a:p>
            <a:pPr algn="ctr"/>
            <a:endParaRPr lang="zh-CN" altLang="en-US" sz="1510">
              <a:latin typeface="Arial" panose="020B0604020202020204" pitchFamily="34" charset="0"/>
              <a:ea typeface="微软雅黑" panose="020B0503020204020204" pitchFamily="34" charset="-122"/>
              <a:sym typeface="Arial" panose="020B0604020202020204" pitchFamily="34" charset="0"/>
            </a:endParaRPr>
          </a:p>
        </p:txBody>
      </p:sp>
      <p:sp>
        <p:nvSpPr>
          <p:cNvPr id="2" name="圆角矩形 1"/>
          <p:cNvSpPr/>
          <p:nvPr/>
        </p:nvSpPr>
        <p:spPr>
          <a:xfrm>
            <a:off x="4269254" y="2984274"/>
            <a:ext cx="8589144" cy="126410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724" tIns="36362" rIns="72724" bIns="36362" rtlCol="0" anchor="ctr"/>
          <a:lstStyle/>
          <a:p>
            <a:pPr algn="ctr"/>
            <a:endParaRPr lang="zh-CN" altLang="en-US" sz="1510">
              <a:latin typeface="Arial" panose="020B0604020202020204" pitchFamily="34" charset="0"/>
              <a:ea typeface="微软雅黑" panose="020B0503020204020204" pitchFamily="34" charset="-122"/>
              <a:sym typeface="Arial" panose="020B0604020202020204" pitchFamily="34" charset="0"/>
            </a:endParaRPr>
          </a:p>
        </p:txBody>
      </p:sp>
      <p:sp>
        <p:nvSpPr>
          <p:cNvPr id="3" name="椭圆 2"/>
          <p:cNvSpPr/>
          <p:nvPr/>
        </p:nvSpPr>
        <p:spPr>
          <a:xfrm>
            <a:off x="3121661" y="3145878"/>
            <a:ext cx="940898" cy="9408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440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4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MH_Entry_1"/>
          <p:cNvSpPr/>
          <p:nvPr>
            <p:custDataLst>
              <p:tags r:id="rId1"/>
            </p:custDataLst>
          </p:nvPr>
        </p:nvSpPr>
        <p:spPr>
          <a:xfrm>
            <a:off x="6501071" y="3062455"/>
            <a:ext cx="4125511" cy="110773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4800">
                <a:solidFill>
                  <a:schemeClr val="bg1"/>
                </a:solidFill>
                <a:latin typeface="Arial" panose="020B0604020202020204" pitchFamily="34" charset="0"/>
                <a:ea typeface="微软雅黑" panose="020B0503020204020204" pitchFamily="34" charset="-122"/>
                <a:sym typeface="Arial" panose="020B0604020202020204" pitchFamily="34" charset="0"/>
              </a:rPr>
              <a:t>工作完成情况</a:t>
            </a:r>
            <a:r>
              <a:rPr lang="en-US" altLang="zh-CN" sz="2400">
                <a:solidFill>
                  <a:schemeClr val="bg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2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750" advTm="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3" grpId="0" animBg="1"/>
      <p:bldP spid="5" grpId="0"/>
    </p:bldLst>
  </p:timing>
</p:sld>
</file>

<file path=ppt/tags/tag1.xml><?xml version="1.0" encoding="utf-8"?>
<p:tagLst xmlns:p="http://schemas.openxmlformats.org/presentationml/2006/main">
  <p:tag name="MH" val="20160830110146"/>
  <p:tag name="MH_LIBRARY" val="CONTENTS"/>
  <p:tag name="MH_TYPE" val="ENTRY"/>
  <p:tag name="ID" val="553512"/>
  <p:tag name="MH_ORDER" val="1"/>
</p:tagLst>
</file>

<file path=ppt/tags/tag2.xml><?xml version="1.0" encoding="utf-8"?>
<p:tagLst xmlns:p="http://schemas.openxmlformats.org/presentationml/2006/main">
  <p:tag name="MH" val="20160830110146"/>
  <p:tag name="MH_LIBRARY" val="CONTENTS"/>
  <p:tag name="MH_TYPE" val="ENTRY"/>
  <p:tag name="ID" val="553512"/>
  <p:tag name="MH_ORDER" val="2"/>
</p:tagLst>
</file>

<file path=ppt/tags/tag3.xml><?xml version="1.0" encoding="utf-8"?>
<p:tagLst xmlns:p="http://schemas.openxmlformats.org/presentationml/2006/main">
  <p:tag name="MH" val="20160830110146"/>
  <p:tag name="MH_LIBRARY" val="CONTENTS"/>
  <p:tag name="MH_TYPE" val="ENTRY"/>
  <p:tag name="ID" val="553512"/>
  <p:tag name="MH_ORDER" val="3"/>
</p:tagLst>
</file>

<file path=ppt/tags/tag4.xml><?xml version="1.0" encoding="utf-8"?>
<p:tagLst xmlns:p="http://schemas.openxmlformats.org/presentationml/2006/main">
  <p:tag name="MH" val="20160830110146"/>
  <p:tag name="MH_LIBRARY" val="CONTENTS"/>
  <p:tag name="MH_TYPE" val="ENTRY"/>
  <p:tag name="ID" val="553512"/>
  <p:tag name="MH_ORDER" val="4"/>
</p:tagLst>
</file>

<file path=ppt/tags/tag5.xml><?xml version="1.0" encoding="utf-8"?>
<p:tagLst xmlns:p="http://schemas.openxmlformats.org/presentationml/2006/main">
  <p:tag name="MH" val="20160830110146"/>
  <p:tag name="MH_LIBRARY" val="CONTENTS"/>
  <p:tag name="MH_TYPE" val="ENTRY"/>
  <p:tag name="ID" val="553512"/>
  <p:tag name="MH_ORDER" val="1"/>
</p:tagLst>
</file>

<file path=ppt/tags/tag6.xml><?xml version="1.0" encoding="utf-8"?>
<p:tagLst xmlns:p="http://schemas.openxmlformats.org/presentationml/2006/main">
  <p:tag name="MH" val="20160830110146"/>
  <p:tag name="MH_LIBRARY" val="CONTENTS"/>
  <p:tag name="MH_TYPE" val="ENTRY"/>
  <p:tag name="ID" val="553512"/>
  <p:tag name="MH_ORDER" val="1"/>
</p:tagLst>
</file>

<file path=ppt/tags/tag7.xml><?xml version="1.0" encoding="utf-8"?>
<p:tagLst xmlns:p="http://schemas.openxmlformats.org/presentationml/2006/main">
  <p:tag name="MH" val="20160830110146"/>
  <p:tag name="MH_LIBRARY" val="CONTENTS"/>
  <p:tag name="MH_TYPE" val="ENTRY"/>
  <p:tag name="ID" val="553512"/>
  <p:tag name="MH_ORDER" val="1"/>
</p:tagLst>
</file>

<file path=ppt/tags/tag8.xml><?xml version="1.0" encoding="utf-8"?>
<p:tagLst xmlns:p="http://schemas.openxmlformats.org/presentationml/2006/main">
  <p:tag name="MH" val="20160830110146"/>
  <p:tag name="MH_LIBRARY" val="CONTENTS"/>
  <p:tag name="MH_TYPE" val="ENTRY"/>
  <p:tag name="ID" val="553512"/>
  <p:tag name="MH_ORDER" val="1"/>
</p:tagLst>
</file>

<file path=ppt/tags/tag9.xml><?xml version="1.0" encoding="utf-8"?>
<p:tagLst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UUID" val="{C1A8F295-47DC-48FB-81BD-666766343352}"/>
  <p:tag name="ISPRING_RESOURCE_FOLDER" val="E:\素材\正版图-卖\PPT\0变色龙\0包图网\bt369\ppt\bt369\"/>
  <p:tag name="ISPRING_PRESENTATION_PATH" val="E:\素材\正版图-卖\PPT\0变色龙\0包图网\bt369\ppt\bt369.pptx"/>
  <p:tag name="ISPRING_PROJECT_FOLDER_UPDATED" val="1"/>
  <p:tag name="ISPRING_SCREEN_RECS_UPDATED" val="E:\素材\正版图-卖\PPT\0变色龙\0包图网\bt369\ppt\bt369"/>
  <p:tag name="ISPRING_SCORM_ENDPOINT" val="&lt;endpoint&gt;&lt;enable&gt;0&lt;/enable&gt;&lt;lrs&gt;http://&lt;/lrs&gt;&lt;auth&gt;0&lt;/auth&gt;&lt;login&gt;&lt;/login&gt;&lt;password&gt;&lt;/password&gt;&lt;key&gt;&lt;/key&gt;&lt;name&gt;&lt;/name&gt;&lt;email&gt;&lt;/email&gt;&lt;/endpoint&gt;&#10;"/>
  <p:tag name="ISPRING_PRESENTATION_TITLE" val="中国建筑建材 装饰施工"/>
  <p:tag name="commondata" val="eyJoZGlkIjoiYTQ3YTc2YjBlNWRhYjQ0NTA0MDBkN2E0YWM4YTZjZGMifQ=="/>
</p:tagLst>
</file>

<file path=ppt/theme/theme1.xml><?xml version="1.0" encoding="utf-8"?>
<a:theme xmlns:a="http://schemas.openxmlformats.org/drawingml/2006/main" name="自定义设计方案">
  <a:themeElements>
    <a:clrScheme name="自定义 249">
      <a:dk1>
        <a:sysClr val="windowText" lastClr="000000"/>
      </a:dk1>
      <a:lt1>
        <a:sysClr val="window" lastClr="FFFFFF"/>
      </a:lt1>
      <a:dk2>
        <a:srgbClr val="44546A"/>
      </a:dk2>
      <a:lt2>
        <a:srgbClr val="E7E6E6"/>
      </a:lt2>
      <a:accent1>
        <a:srgbClr val="000000"/>
      </a:accent1>
      <a:accent2>
        <a:srgbClr val="7F7F7F"/>
      </a:accent2>
      <a:accent3>
        <a:srgbClr val="000000"/>
      </a:accent3>
      <a:accent4>
        <a:srgbClr val="7F7F7F"/>
      </a:accent4>
      <a:accent5>
        <a:srgbClr val="000000"/>
      </a:accent5>
      <a:accent6>
        <a:srgbClr val="7F7F7F"/>
      </a:accent6>
      <a:hlink>
        <a:srgbClr val="000000"/>
      </a:hlink>
      <a:folHlink>
        <a:srgbClr val="7F7F7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5529</Words>
  <Application>WPS 演示</Application>
  <PresentationFormat>自定义</PresentationFormat>
  <Paragraphs>579</Paragraphs>
  <Slides>27</Slides>
  <Notes>26</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27</vt:i4>
      </vt:variant>
    </vt:vector>
  </HeadingPairs>
  <TitlesOfParts>
    <vt:vector size="40" baseType="lpstr">
      <vt:lpstr>Arial</vt:lpstr>
      <vt:lpstr>宋体</vt:lpstr>
      <vt:lpstr>Wingdings</vt:lpstr>
      <vt:lpstr>Calibri</vt:lpstr>
      <vt:lpstr>微软雅黑</vt:lpstr>
      <vt:lpstr>方正正粗黑简体</vt:lpstr>
      <vt:lpstr>黑体</vt:lpstr>
      <vt:lpstr>Arial</vt:lpstr>
      <vt:lpstr>Arial Unicode MS</vt:lpstr>
      <vt:lpstr>Calibri Light</vt:lpstr>
      <vt:lpstr>Impact</vt:lpstr>
      <vt:lpstr>时尚中黑简体</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中国建筑建材 装饰施工</dc:title>
  <dc:creator/>
  <cp:lastModifiedBy>Years later</cp:lastModifiedBy>
  <cp:revision>2</cp:revision>
  <dcterms:created xsi:type="dcterms:W3CDTF">2017-03-15T13:32:00Z</dcterms:created>
  <dcterms:modified xsi:type="dcterms:W3CDTF">2024-05-01T18:26:53Z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06055FF3BDCD40ECBCEAD39EE9AC8BA4_13</vt:lpwstr>
  </property>
  <property fmtid="{D5CDD505-2E9C-101B-9397-08002B2CF9AE}" pid="3" name="KSOProductBuildVer">
    <vt:lpwstr>2052-12.1.0.16417</vt:lpwstr>
  </property>
</Properties>
</file>