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73" r:id="rId3"/>
    <p:sldId id="271" r:id="rId4"/>
    <p:sldId id="274" r:id="rId5"/>
    <p:sldId id="262" r:id="rId7"/>
    <p:sldId id="276" r:id="rId8"/>
    <p:sldId id="277" r:id="rId9"/>
    <p:sldId id="260" r:id="rId10"/>
    <p:sldId id="263" r:id="rId11"/>
    <p:sldId id="278" r:id="rId12"/>
    <p:sldId id="299" r:id="rId13"/>
    <p:sldId id="280" r:id="rId14"/>
    <p:sldId id="282" r:id="rId15"/>
    <p:sldId id="267" r:id="rId16"/>
    <p:sldId id="265" r:id="rId17"/>
    <p:sldId id="287" r:id="rId18"/>
    <p:sldId id="288" r:id="rId19"/>
    <p:sldId id="291" r:id="rId20"/>
    <p:sldId id="289" r:id="rId21"/>
    <p:sldId id="290" r:id="rId22"/>
    <p:sldId id="295" r:id="rId23"/>
    <p:sldId id="298" r:id="rId24"/>
    <p:sldId id="313"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853"/>
    <a:srgbClr val="404040"/>
    <a:srgbClr val="F9F9F9"/>
    <a:srgbClr val="F8F8F8"/>
    <a:srgbClr val="1E78E8"/>
    <a:srgbClr val="90CCF4"/>
    <a:srgbClr val="30CBF2"/>
    <a:srgbClr val="F36374"/>
    <a:srgbClr val="1E76E2"/>
    <a:srgbClr val="097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7" autoAdjust="0"/>
    <p:restoredTop sz="94977" autoAdjust="0"/>
  </p:normalViewPr>
  <p:slideViewPr>
    <p:cSldViewPr snapToGrid="0" showGuides="1">
      <p:cViewPr varScale="1">
        <p:scale>
          <a:sx n="82" d="100"/>
          <a:sy n="82" d="100"/>
        </p:scale>
        <p:origin x="1098" y="84"/>
      </p:cViewPr>
      <p:guideLst>
        <p:guide orient="horz" pos="2205"/>
        <p:guide pos="3840"/>
      </p:guideLst>
    </p:cSldViewPr>
  </p:slideViewPr>
  <p:notesTextViewPr>
    <p:cViewPr>
      <p:scale>
        <a:sx n="1" d="1"/>
        <a:sy n="1" d="1"/>
      </p:scale>
      <p:origin x="0" y="0"/>
    </p:cViewPr>
  </p:notesTextViewPr>
  <p:sorterViewPr>
    <p:cViewPr>
      <p:scale>
        <a:sx n="75" d="100"/>
        <a:sy n="75" d="100"/>
      </p:scale>
      <p:origin x="0" y="-6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2B93-D878-4220-82A0-3D8A37C6481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4396F-7CC6-42E5-83BE-72592AAF95C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94396F-7CC6-42E5-83BE-72592AAF95C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fld id="{7DB3F455-7AC8-4AD4-9CF7-1569801F24EF}"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96B4A6B-5880-4940-9CC4-EF9951EF910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2C3DB7C-2D6B-4C00-98DC-0DA6EC76AE3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DB7C-2D6B-4C00-98DC-0DA6EC76AE3B}"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651A3-21E8-4EF8-877E-30E54495478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emf"/></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image" Target="../media/image36.jpeg"/><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1" Type="http://schemas.openxmlformats.org/officeDocument/2006/relationships/slideLayout" Target="../slideLayouts/slideLayout2.xml"/><Relationship Id="rId10" Type="http://schemas.openxmlformats.org/officeDocument/2006/relationships/image" Target="../media/image38.png"/><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jpeg"/><Relationship Id="rId7" Type="http://schemas.openxmlformats.org/officeDocument/2006/relationships/image" Target="../media/image45.emf"/><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1" Type="http://schemas.openxmlformats.org/officeDocument/2006/relationships/slideLayout" Target="../slideLayouts/slideLayout2.xml"/><Relationship Id="rId10" Type="http://schemas.openxmlformats.org/officeDocument/2006/relationships/image" Target="../media/image48.png"/><Relationship Id="rId1" Type="http://schemas.openxmlformats.org/officeDocument/2006/relationships/image" Target="../media/image39.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jpeg"/><Relationship Id="rId1" Type="http://schemas.openxmlformats.org/officeDocument/2006/relationships/image" Target="../media/image6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6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0403_10"/>
          <p:cNvPicPr>
            <a:picLocks noChangeAspect="1"/>
          </p:cNvPicPr>
          <p:nvPr/>
        </p:nvPicPr>
        <p:blipFill>
          <a:blip r:embed="rId1">
            <a:lum bright="70000" contrast="-70000"/>
          </a:blip>
          <a:stretch>
            <a:fillRect/>
          </a:stretch>
        </p:blipFill>
        <p:spPr>
          <a:xfrm>
            <a:off x="7379527" y="2870417"/>
            <a:ext cx="6454999" cy="4574464"/>
          </a:xfrm>
          <a:prstGeom prst="ellipse">
            <a:avLst/>
          </a:prstGeom>
          <a:effectLst/>
        </p:spPr>
      </p:pic>
      <p:pic>
        <p:nvPicPr>
          <p:cNvPr id="9" name="图片 8" descr="0403_1"/>
          <p:cNvPicPr>
            <a:picLocks noChangeAspect="1"/>
          </p:cNvPicPr>
          <p:nvPr/>
        </p:nvPicPr>
        <p:blipFill>
          <a:blip r:embed="rId2">
            <a:lum bright="70000" contrast="-70000"/>
          </a:blip>
          <a:stretch>
            <a:fillRect/>
          </a:stretch>
        </p:blipFill>
        <p:spPr>
          <a:xfrm>
            <a:off x="6724887" y="-301100"/>
            <a:ext cx="7202336" cy="4000544"/>
          </a:xfrm>
          <a:prstGeom prst="ellipse">
            <a:avLst/>
          </a:prstGeom>
          <a:effectLst/>
        </p:spPr>
      </p:pic>
      <p:sp>
        <p:nvSpPr>
          <p:cNvPr id="2" name="椭圆 1"/>
          <p:cNvSpPr/>
          <p:nvPr/>
        </p:nvSpPr>
        <p:spPr>
          <a:xfrm>
            <a:off x="-2032000" y="-2705100"/>
            <a:ext cx="11442700" cy="12341226"/>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307185"/>
            <a:ext cx="8988358" cy="923330"/>
          </a:xfrm>
          <a:prstGeom prst="rect">
            <a:avLst/>
          </a:prstGeom>
        </p:spPr>
        <p:txBody>
          <a:bodyPr wrap="none">
            <a:spAutoFit/>
          </a:bodyPr>
          <a:lstStyle/>
          <a:p>
            <a:r>
              <a:rPr lang="zh-CN" altLang="en-US" sz="5400" dirty="0" smtClean="0">
                <a:solidFill>
                  <a:schemeClr val="bg1"/>
                </a:solidFill>
                <a:latin typeface="思源黑体 CN Heavy" panose="020B0A00000000000000" pitchFamily="34" charset="-122"/>
                <a:ea typeface="思源黑体 CN Heavy" panose="020B0A00000000000000" pitchFamily="34" charset="-122"/>
              </a:rPr>
              <a:t>绿色简约商业计划书</a:t>
            </a:r>
            <a:r>
              <a:rPr lang="en-US" altLang="zh-CN" sz="5400" dirty="0" smtClean="0">
                <a:solidFill>
                  <a:schemeClr val="bg1"/>
                </a:solidFill>
                <a:latin typeface="思源黑体 CN Heavy" panose="020B0A00000000000000" pitchFamily="34" charset="-122"/>
                <a:ea typeface="思源黑体 CN Heavy" panose="020B0A00000000000000" pitchFamily="34" charset="-122"/>
              </a:rPr>
              <a:t>PPT</a:t>
            </a:r>
            <a:r>
              <a:rPr lang="zh-CN" altLang="en-US" sz="5400" dirty="0" smtClean="0">
                <a:solidFill>
                  <a:schemeClr val="bg1"/>
                </a:solidFill>
                <a:latin typeface="思源黑体 CN Heavy" panose="020B0A00000000000000" pitchFamily="34" charset="-122"/>
                <a:ea typeface="思源黑体 CN Heavy" panose="020B0A00000000000000" pitchFamily="34" charset="-122"/>
              </a:rPr>
              <a:t>模版</a:t>
            </a:r>
            <a:endParaRPr lang="zh-CN" altLang="en-US" sz="5400" dirty="0">
              <a:solidFill>
                <a:schemeClr val="bg1"/>
              </a:solidFill>
              <a:latin typeface="思源黑体 CN Heavy" panose="020B0A00000000000000" pitchFamily="34" charset="-122"/>
              <a:ea typeface="思源黑体 CN Heavy" panose="020B0A00000000000000" pitchFamily="34" charset="-122"/>
            </a:endParaRPr>
          </a:p>
        </p:txBody>
      </p:sp>
      <p:sp>
        <p:nvSpPr>
          <p:cNvPr id="4" name="矩形 3"/>
          <p:cNvSpPr/>
          <p:nvPr/>
        </p:nvSpPr>
        <p:spPr>
          <a:xfrm>
            <a:off x="3497338" y="5865187"/>
            <a:ext cx="2159566" cy="663771"/>
          </a:xfrm>
          <a:prstGeom prst="rect">
            <a:avLst/>
          </a:prstGeom>
          <a:noFill/>
        </p:spPr>
        <p:txBody>
          <a:bodyPr wrap="none" rtlCol="0">
            <a:spAutoFit/>
          </a:bodyPr>
          <a:lstStyle/>
          <a:p>
            <a:pPr algn="ctr">
              <a:lnSpc>
                <a:spcPct val="150000"/>
              </a:lnSpc>
            </a:pPr>
            <a:r>
              <a:rPr lang="zh-CN" altLang="en-US" sz="1400" dirty="0" smtClean="0">
                <a:ln w="9525" cmpd="sng">
                  <a:noFill/>
                  <a:prstDash val="solid"/>
                </a:ln>
                <a:solidFill>
                  <a:schemeClr val="bg1"/>
                </a:solidFill>
                <a:effectLst/>
                <a:latin typeface="思源黑体 CN Light" panose="020B0300000000000000" pitchFamily="34" charset="-122"/>
                <a:ea typeface="思源黑体 CN Light" panose="020B0300000000000000" pitchFamily="34" charset="-122"/>
              </a:rPr>
              <a:t>蓝计划信息技术有限公司</a:t>
            </a:r>
            <a:endParaRPr lang="en-US" altLang="zh-CN" sz="1400" dirty="0" smtClean="0">
              <a:ln w="9525" cmpd="sng">
                <a:noFill/>
                <a:prstDash val="solid"/>
              </a:ln>
              <a:solidFill>
                <a:schemeClr val="bg1"/>
              </a:solidFill>
              <a:effectLst/>
              <a:latin typeface="思源黑体 CN Light" panose="020B0300000000000000" pitchFamily="34" charset="-122"/>
              <a:ea typeface="思源黑体 CN Light" panose="020B0300000000000000" pitchFamily="34" charset="-122"/>
            </a:endParaRPr>
          </a:p>
          <a:p>
            <a:pPr algn="ctr">
              <a:lnSpc>
                <a:spcPct val="150000"/>
              </a:lnSpc>
            </a:pPr>
            <a:r>
              <a:rPr lang="en-US" altLang="zh-CN" sz="1200" dirty="0" smtClean="0">
                <a:ln w="9525" cmpd="sng">
                  <a:noFill/>
                  <a:prstDash val="solid"/>
                </a:ln>
                <a:solidFill>
                  <a:schemeClr val="bg1"/>
                </a:solidFill>
                <a:effectLst/>
                <a:latin typeface="思源黑体 CN Light" panose="020B0300000000000000" pitchFamily="34" charset="-122"/>
                <a:ea typeface="思源黑体 CN Light" panose="020B0300000000000000" pitchFamily="34" charset="-122"/>
              </a:rPr>
              <a:t>2016.4.10</a:t>
            </a:r>
            <a:endParaRPr lang="zh-CN" altLang="en-US" sz="1200" dirty="0">
              <a:ln w="9525" cmpd="sng">
                <a:noFill/>
                <a:prstDash val="solid"/>
              </a:ln>
              <a:solidFill>
                <a:schemeClr val="bg1"/>
              </a:solidFill>
              <a:effectLst/>
              <a:latin typeface="思源黑体 CN Light" panose="020B0300000000000000" pitchFamily="34" charset="-122"/>
              <a:ea typeface="思源黑体 CN Light" panose="020B0300000000000000" pitchFamily="34" charset="-122"/>
            </a:endParaRPr>
          </a:p>
        </p:txBody>
      </p:sp>
      <p:sp>
        <p:nvSpPr>
          <p:cNvPr id="5" name="文本框 4"/>
          <p:cNvSpPr txBox="1"/>
          <p:nvPr/>
        </p:nvSpPr>
        <p:spPr>
          <a:xfrm>
            <a:off x="215393" y="3584456"/>
            <a:ext cx="5696309" cy="523220"/>
          </a:xfrm>
          <a:prstGeom prst="rect">
            <a:avLst/>
          </a:prstGeom>
          <a:noFill/>
        </p:spPr>
        <p:txBody>
          <a:bodyPr wrap="square" rtlCol="0">
            <a:spAutoFit/>
          </a:bodyPr>
          <a:lstStyle/>
          <a:p>
            <a:r>
              <a:rPr lang="zh-CN" altLang="en-US" sz="2800" dirty="0" smtClean="0">
                <a:ln w="9525" cmpd="sng">
                  <a:noFill/>
                  <a:prstDash val="solid"/>
                </a:ln>
                <a:solidFill>
                  <a:schemeClr val="bg1"/>
                </a:solidFill>
                <a:latin typeface="思源黑体 CN Light" panose="020B0300000000000000" pitchFamily="34" charset="-122"/>
                <a:ea typeface="思源黑体 CN Light" panose="020B0300000000000000" pitchFamily="34" charset="-122"/>
              </a:rPr>
              <a:t>原创</a:t>
            </a:r>
            <a:r>
              <a:rPr lang="zh-CN" altLang="en-US" sz="2800" dirty="0">
                <a:ln w="9525" cmpd="sng">
                  <a:noFill/>
                  <a:prstDash val="solid"/>
                </a:ln>
                <a:solidFill>
                  <a:schemeClr val="bg1"/>
                </a:solidFill>
                <a:latin typeface="思源黑体 CN Light" panose="020B0300000000000000" pitchFamily="34" charset="-122"/>
                <a:ea typeface="思源黑体 CN Light" panose="020B0300000000000000" pitchFamily="34" charset="-122"/>
              </a:rPr>
              <a:t>音乐文化基地暨丝路</a:t>
            </a:r>
            <a:r>
              <a:rPr lang="zh-CN" altLang="en-US" sz="2800" dirty="0" smtClean="0">
                <a:ln w="9525" cmpd="sng">
                  <a:noFill/>
                  <a:prstDash val="solid"/>
                </a:ln>
                <a:solidFill>
                  <a:schemeClr val="bg1"/>
                </a:solidFill>
                <a:latin typeface="思源黑体 CN Light" panose="020B0300000000000000" pitchFamily="34" charset="-122"/>
                <a:ea typeface="思源黑体 CN Light" panose="020B0300000000000000" pitchFamily="34" charset="-122"/>
              </a:rPr>
              <a:t>驿站</a:t>
            </a:r>
            <a:r>
              <a:rPr lang="en-US" altLang="zh-CN" sz="2800" dirty="0" smtClean="0">
                <a:ln w="9525" cmpd="sng">
                  <a:noFill/>
                  <a:prstDash val="solid"/>
                </a:ln>
                <a:solidFill>
                  <a:schemeClr val="bg1"/>
                </a:solidFill>
                <a:latin typeface="思源黑体 CN Light" panose="020B0300000000000000" pitchFamily="34" charset="-122"/>
                <a:ea typeface="思源黑体 CN Light" panose="020B0300000000000000" pitchFamily="34" charset="-122"/>
              </a:rPr>
              <a:t>·</a:t>
            </a:r>
            <a:r>
              <a:rPr lang="zh-CN" altLang="en-US" sz="2800" dirty="0" smtClean="0">
                <a:ln w="9525" cmpd="sng">
                  <a:noFill/>
                  <a:prstDash val="solid"/>
                </a:ln>
                <a:solidFill>
                  <a:schemeClr val="bg1"/>
                </a:solidFill>
                <a:latin typeface="思源黑体 CN Light" panose="020B0300000000000000" pitchFamily="34" charset="-122"/>
                <a:ea typeface="思源黑体 CN Light" panose="020B0300000000000000" pitchFamily="34" charset="-122"/>
              </a:rPr>
              <a:t>小佑</a:t>
            </a:r>
            <a:endParaRPr lang="zh-CN" altLang="en-US" sz="2800" dirty="0">
              <a:ln w="9525" cmpd="sng">
                <a:noFill/>
                <a:prstDash val="solid"/>
              </a:ln>
              <a:solidFill>
                <a:schemeClr val="bg1"/>
              </a:solidFill>
              <a:latin typeface="思源黑体 CN Light" panose="020B0300000000000000" pitchFamily="34" charset="-122"/>
              <a:ea typeface="思源黑体 CN Light" panose="020B0300000000000000" pitchFamily="34" charset="-122"/>
            </a:endParaRPr>
          </a:p>
        </p:txBody>
      </p:sp>
      <p:cxnSp>
        <p:nvCxnSpPr>
          <p:cNvPr id="8" name="直接连接符 7"/>
          <p:cNvCxnSpPr/>
          <p:nvPr/>
        </p:nvCxnSpPr>
        <p:spPr>
          <a:xfrm flipV="1">
            <a:off x="169333" y="3464979"/>
            <a:ext cx="8660191" cy="5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cstate="email"/>
          <a:stretch>
            <a:fillRect/>
          </a:stretch>
        </p:blipFill>
        <p:spPr>
          <a:xfrm>
            <a:off x="5911702" y="3649251"/>
            <a:ext cx="400110" cy="400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300"/>
                                  </p:stCondLst>
                                  <p:iterate type="lt">
                                    <p:tmPct val="2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2" presetClass="entr" presetSubtype="8"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10" presetClass="entr" presetSubtype="0" fill="hold" grpId="0" nodeType="withEffect">
                                  <p:stCondLst>
                                    <p:cond delay="100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2" presetClass="entr" presetSubtype="4" fill="hold" nodeType="withEffect">
                                  <p:stCondLst>
                                    <p:cond delay="1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up)">
                                      <p:cBhvr>
                                        <p:cTn id="21" dur="500"/>
                                        <p:tgtEl>
                                          <p:spTgt spid="13"/>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8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13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a:stCxn id="1026" idx="3"/>
          </p:cNvCxnSpPr>
          <p:nvPr/>
        </p:nvCxnSpPr>
        <p:spPr>
          <a:xfrm>
            <a:off x="2595142" y="3465513"/>
            <a:ext cx="80873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261201" y="1283776"/>
            <a:ext cx="3941733" cy="1212640"/>
          </a:xfrm>
          <a:prstGeom prst="rect">
            <a:avLst/>
          </a:prstGeom>
        </p:spPr>
        <p:txBody>
          <a:bodyPr wrap="square">
            <a:spAutoFit/>
          </a:bodyPr>
          <a:lstStyle/>
          <a:p>
            <a:pPr>
              <a:lnSpc>
                <a:spcPct val="130000"/>
              </a:lnSpc>
            </a:pP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a:t>
            </a:r>
            <a:endParaRPr lang="zh-CN" altLang="en-US" sz="1400" dirty="0">
              <a:latin typeface="微软雅黑 Light" panose="020B0502040204020203" charset="-122"/>
              <a:ea typeface="微软雅黑 Light" panose="020B0502040204020203" charset="-122"/>
            </a:endParaRPr>
          </a:p>
        </p:txBody>
      </p:sp>
      <p:pic>
        <p:nvPicPr>
          <p:cNvPr id="1026" name="Picture 2" descr="http://shinichiogawa.com/wp/wp-content/uploads/2013/04/M-RESIDENCE-02.jpg"/>
          <p:cNvPicPr>
            <a:picLocks noChangeAspect="1" noChangeArrowheads="1"/>
          </p:cNvPicPr>
          <p:nvPr/>
        </p:nvPicPr>
        <p:blipFill rotWithShape="1">
          <a:blip r:embed="rId1" cstate="email"/>
          <a:srcRect/>
          <a:stretch>
            <a:fillRect/>
          </a:stretch>
        </p:blipFill>
        <p:spPr bwMode="auto">
          <a:xfrm>
            <a:off x="795142" y="2565513"/>
            <a:ext cx="1800000" cy="1800000"/>
          </a:xfrm>
          <a:prstGeom prst="diamond">
            <a:avLst/>
          </a:prstGeom>
          <a:noFill/>
          <a:extLst>
            <a:ext uri="{909E8E84-426E-40DD-AFC4-6F175D3DCCD1}">
              <a14:hiddenFill xmlns:a14="http://schemas.microsoft.com/office/drawing/2010/main">
                <a:solidFill>
                  <a:srgbClr val="FFFFFF"/>
                </a:solidFill>
              </a14:hiddenFill>
            </a:ext>
          </a:extLst>
        </p:spPr>
      </p:pic>
      <p:pic>
        <p:nvPicPr>
          <p:cNvPr id="1028" name="Picture 4" descr="http://shinichiogawa.com/wp/wp-content/uploads/2015/07/F-RESIDENCE-04.jpg"/>
          <p:cNvPicPr>
            <a:picLocks noChangeAspect="1" noChangeArrowheads="1"/>
          </p:cNvPicPr>
          <p:nvPr/>
        </p:nvPicPr>
        <p:blipFill rotWithShape="1">
          <a:blip r:embed="rId2" cstate="email"/>
          <a:srcRect/>
          <a:stretch>
            <a:fillRect/>
          </a:stretch>
        </p:blipFill>
        <p:spPr bwMode="auto">
          <a:xfrm>
            <a:off x="3486762" y="2565513"/>
            <a:ext cx="1800000" cy="1800000"/>
          </a:xfrm>
          <a:prstGeom prst="diamond">
            <a:avLst/>
          </a:prstGeom>
          <a:noFill/>
          <a:extLst>
            <a:ext uri="{909E8E84-426E-40DD-AFC4-6F175D3DCCD1}">
              <a14:hiddenFill xmlns:a14="http://schemas.microsoft.com/office/drawing/2010/main">
                <a:solidFill>
                  <a:srgbClr val="FFFFFF"/>
                </a:solidFill>
              </a14:hiddenFill>
            </a:ext>
          </a:extLst>
        </p:spPr>
      </p:pic>
      <p:pic>
        <p:nvPicPr>
          <p:cNvPr id="1030" name="Picture 6" descr="http://shinichiogawa.com/wp/wp-content/uploads/2015/07/F-RESIDENCE-09.jpg"/>
          <p:cNvPicPr>
            <a:picLocks noChangeAspect="1" noChangeArrowheads="1"/>
          </p:cNvPicPr>
          <p:nvPr/>
        </p:nvPicPr>
        <p:blipFill rotWithShape="1">
          <a:blip r:embed="rId3" cstate="email"/>
          <a:srcRect/>
          <a:stretch>
            <a:fillRect/>
          </a:stretch>
        </p:blipFill>
        <p:spPr bwMode="auto">
          <a:xfrm>
            <a:off x="6178382" y="2565513"/>
            <a:ext cx="1800000" cy="1800000"/>
          </a:xfrm>
          <a:prstGeom prst="diamond">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810155" y="1283776"/>
            <a:ext cx="3311574" cy="1212640"/>
          </a:xfrm>
          <a:prstGeom prst="rect">
            <a:avLst/>
          </a:prstGeom>
        </p:spPr>
        <p:txBody>
          <a:bodyPr wrap="square">
            <a:spAutoFit/>
          </a:bodyPr>
          <a:lstStyle/>
          <a:p>
            <a:pPr>
              <a:lnSpc>
                <a:spcPct val="130000"/>
              </a:lnSpc>
            </a:pP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a:t>
            </a:r>
            <a:endParaRPr lang="en-US" altLang="zh-CN" sz="1400" dirty="0">
              <a:latin typeface="微软雅黑 Light" panose="020B0502040204020203" charset="-122"/>
              <a:ea typeface="微软雅黑 Light" panose="020B0502040204020203" charset="-122"/>
            </a:endParaRPr>
          </a:p>
        </p:txBody>
      </p:sp>
      <p:sp>
        <p:nvSpPr>
          <p:cNvPr id="4" name="矩形 3"/>
          <p:cNvSpPr/>
          <p:nvPr/>
        </p:nvSpPr>
        <p:spPr>
          <a:xfrm>
            <a:off x="4457981" y="4745171"/>
            <a:ext cx="3819367" cy="932563"/>
          </a:xfrm>
          <a:prstGeom prst="rect">
            <a:avLst/>
          </a:prstGeom>
        </p:spPr>
        <p:txBody>
          <a:bodyPr wrap="square">
            <a:spAutoFit/>
          </a:bodyPr>
          <a:lstStyle/>
          <a:p>
            <a:pPr>
              <a:lnSpc>
                <a:spcPct val="130000"/>
              </a:lnSpc>
            </a:pP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sz="14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sz="14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a:t>
            </a:r>
            <a:endParaRPr lang="en-US" altLang="zh-CN" sz="1400" dirty="0">
              <a:latin typeface="微软雅黑 Light" panose="020B0502040204020203" charset="-122"/>
              <a:ea typeface="微软雅黑 Light" panose="020B0502040204020203" charset="-122"/>
            </a:endParaRPr>
          </a:p>
        </p:txBody>
      </p:sp>
      <p:grpSp>
        <p:nvGrpSpPr>
          <p:cNvPr id="7" name="组合 6"/>
          <p:cNvGrpSpPr/>
          <p:nvPr/>
        </p:nvGrpSpPr>
        <p:grpSpPr>
          <a:xfrm>
            <a:off x="1626341" y="1168400"/>
            <a:ext cx="137220" cy="1397113"/>
            <a:chOff x="1626341" y="1168400"/>
            <a:chExt cx="137220" cy="1397113"/>
          </a:xfrm>
        </p:grpSpPr>
        <p:cxnSp>
          <p:nvCxnSpPr>
            <p:cNvPr id="6" name="直接连接符 5"/>
            <p:cNvCxnSpPr>
              <a:stCxn id="1026" idx="0"/>
            </p:cNvCxnSpPr>
            <p:nvPr/>
          </p:nvCxnSpPr>
          <p:spPr>
            <a:xfrm flipV="1">
              <a:off x="1695142" y="1346200"/>
              <a:ext cx="0" cy="1219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26341" y="1168400"/>
              <a:ext cx="137220" cy="13722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313941" y="4366592"/>
            <a:ext cx="137220" cy="1405432"/>
            <a:chOff x="4313941" y="4366592"/>
            <a:chExt cx="137220" cy="1405432"/>
          </a:xfrm>
        </p:grpSpPr>
        <p:cxnSp>
          <p:nvCxnSpPr>
            <p:cNvPr id="12" name="直接连接符 11"/>
            <p:cNvCxnSpPr/>
            <p:nvPr/>
          </p:nvCxnSpPr>
          <p:spPr>
            <a:xfrm flipH="1">
              <a:off x="4382741" y="4366592"/>
              <a:ext cx="0" cy="1219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flipV="1">
              <a:off x="4313941" y="5634804"/>
              <a:ext cx="137220" cy="13722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u="sng"/>
            </a:p>
          </p:txBody>
        </p:sp>
      </p:grpSp>
      <p:grpSp>
        <p:nvGrpSpPr>
          <p:cNvPr id="10" name="组合 9"/>
          <p:cNvGrpSpPr/>
          <p:nvPr/>
        </p:nvGrpSpPr>
        <p:grpSpPr>
          <a:xfrm>
            <a:off x="7007200" y="1168400"/>
            <a:ext cx="137220" cy="1397113"/>
            <a:chOff x="7007200" y="1168400"/>
            <a:chExt cx="137220" cy="1397113"/>
          </a:xfrm>
        </p:grpSpPr>
        <p:cxnSp>
          <p:nvCxnSpPr>
            <p:cNvPr id="17" name="直接连接符 16"/>
            <p:cNvCxnSpPr/>
            <p:nvPr/>
          </p:nvCxnSpPr>
          <p:spPr>
            <a:xfrm flipV="1">
              <a:off x="7076001" y="1346200"/>
              <a:ext cx="0" cy="1219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007200" y="1168400"/>
              <a:ext cx="137220" cy="13722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0749796" y="2870903"/>
            <a:ext cx="750117" cy="1759053"/>
            <a:chOff x="10749796" y="2870903"/>
            <a:chExt cx="750117" cy="1759053"/>
          </a:xfrm>
        </p:grpSpPr>
        <p:sp>
          <p:nvSpPr>
            <p:cNvPr id="5" name="矩形 4"/>
            <p:cNvSpPr/>
            <p:nvPr/>
          </p:nvSpPr>
          <p:spPr>
            <a:xfrm>
              <a:off x="10749796" y="2870903"/>
              <a:ext cx="750117" cy="1759053"/>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817079" y="2986118"/>
              <a:ext cx="615553" cy="1528624"/>
            </a:xfrm>
            <a:prstGeom prst="rect">
              <a:avLst/>
            </a:prstGeom>
            <a:noFill/>
          </p:spPr>
          <p:txBody>
            <a:bodyPr vert="eaVert" wrap="none" rtlCol="0">
              <a:spAutoFit/>
            </a:bodyPr>
            <a:lstStyle/>
            <a:p>
              <a:r>
                <a:rPr lang="zh-CN" altLang="en-US" sz="2800" dirty="0">
                  <a:solidFill>
                    <a:schemeClr val="bg1"/>
                  </a:solidFill>
                  <a:latin typeface="思源黑体 CN Heavy" panose="020B0A00000000000000" pitchFamily="34" charset="-122"/>
                  <a:ea typeface="思源黑体 CN Heavy" panose="020B0A00000000000000" pitchFamily="34" charset="-122"/>
                </a:rPr>
                <a:t>项目内容</a:t>
              </a:r>
              <a:endParaRPr lang="zh-CN" altLang="en-US" sz="2800" dirty="0">
                <a:solidFill>
                  <a:schemeClr val="bg1"/>
                </a:solidFill>
                <a:latin typeface="思源黑体 CN Heavy" panose="020B0A00000000000000" pitchFamily="34" charset="-122"/>
                <a:ea typeface="思源黑体 CN Heavy" panose="020B0A00000000000000" pitchFamily="34" charset="-122"/>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right)">
                                      <p:cBhvr>
                                        <p:cTn id="18" dur="500"/>
                                        <p:tgtEl>
                                          <p:spTgt spid="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500" fill="hold"/>
                                        <p:tgtEl>
                                          <p:spTgt spid="1028"/>
                                        </p:tgtEl>
                                        <p:attrNameLst>
                                          <p:attrName>ppt_w</p:attrName>
                                        </p:attrNameLst>
                                      </p:cBhvr>
                                      <p:tavLst>
                                        <p:tav tm="0">
                                          <p:val>
                                            <p:fltVal val="0"/>
                                          </p:val>
                                        </p:tav>
                                        <p:tav tm="100000">
                                          <p:val>
                                            <p:strVal val="#ppt_w"/>
                                          </p:val>
                                        </p:tav>
                                      </p:tavLst>
                                    </p:anim>
                                    <p:anim calcmode="lin" valueType="num">
                                      <p:cBhvr>
                                        <p:cTn id="23" dur="500" fill="hold"/>
                                        <p:tgtEl>
                                          <p:spTgt spid="1028"/>
                                        </p:tgtEl>
                                        <p:attrNameLst>
                                          <p:attrName>ppt_h</p:attrName>
                                        </p:attrNameLst>
                                      </p:cBhvr>
                                      <p:tavLst>
                                        <p:tav tm="0">
                                          <p:val>
                                            <p:fltVal val="0"/>
                                          </p:val>
                                        </p:tav>
                                        <p:tav tm="100000">
                                          <p:val>
                                            <p:strVal val="#ppt_h"/>
                                          </p:val>
                                        </p:tav>
                                      </p:tavLst>
                                    </p:anim>
                                    <p:animEffect transition="in" filter="fade">
                                      <p:cBhvr>
                                        <p:cTn id="24" dur="500"/>
                                        <p:tgtEl>
                                          <p:spTgt spid="1028"/>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p:cTn id="37" dur="500" fill="hold"/>
                                        <p:tgtEl>
                                          <p:spTgt spid="1030"/>
                                        </p:tgtEl>
                                        <p:attrNameLst>
                                          <p:attrName>ppt_w</p:attrName>
                                        </p:attrNameLst>
                                      </p:cBhvr>
                                      <p:tavLst>
                                        <p:tav tm="0">
                                          <p:val>
                                            <p:fltVal val="0"/>
                                          </p:val>
                                        </p:tav>
                                        <p:tav tm="100000">
                                          <p:val>
                                            <p:strVal val="#ppt_w"/>
                                          </p:val>
                                        </p:tav>
                                      </p:tavLst>
                                    </p:anim>
                                    <p:anim calcmode="lin" valueType="num">
                                      <p:cBhvr>
                                        <p:cTn id="38" dur="500" fill="hold"/>
                                        <p:tgtEl>
                                          <p:spTgt spid="1030"/>
                                        </p:tgtEl>
                                        <p:attrNameLst>
                                          <p:attrName>ppt_h</p:attrName>
                                        </p:attrNameLst>
                                      </p:cBhvr>
                                      <p:tavLst>
                                        <p:tav tm="0">
                                          <p:val>
                                            <p:fltVal val="0"/>
                                          </p:val>
                                        </p:tav>
                                        <p:tav tm="100000">
                                          <p:val>
                                            <p:strVal val="#ppt_h"/>
                                          </p:val>
                                        </p:tav>
                                      </p:tavLst>
                                    </p:anim>
                                    <p:animEffect transition="in" filter="fade">
                                      <p:cBhvr>
                                        <p:cTn id="39" dur="500"/>
                                        <p:tgtEl>
                                          <p:spTgt spid="1030"/>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par>
                          <p:cTn id="44" fill="hold">
                            <p:stCondLst>
                              <p:cond delay="4000"/>
                            </p:stCondLst>
                            <p:childTnLst>
                              <p:par>
                                <p:cTn id="45" presetID="1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p:tgtEl>
                                          <p:spTgt spid="2"/>
                                        </p:tgtEl>
                                        <p:attrNameLst>
                                          <p:attrName>ppt_x</p:attrName>
                                        </p:attrNameLst>
                                      </p:cBhvr>
                                      <p:tavLst>
                                        <p:tav tm="0">
                                          <p:val>
                                            <p:strVal val="#ppt_x-#ppt_w*1.125000"/>
                                          </p:val>
                                        </p:tav>
                                        <p:tav tm="100000">
                                          <p:val>
                                            <p:strVal val="#ppt_x"/>
                                          </p:val>
                                        </p:tav>
                                      </p:tavLst>
                                    </p:anim>
                                    <p:animEffect transition="in" filter="wipe(right)">
                                      <p:cBhvr>
                                        <p:cTn id="48" dur="500"/>
                                        <p:tgtEl>
                                          <p:spTgt spid="2"/>
                                        </p:tgtEl>
                                      </p:cBhvr>
                                    </p:animEffect>
                                  </p:childTnLst>
                                </p:cTn>
                              </p:par>
                            </p:childTnLst>
                          </p:cTn>
                        </p:par>
                        <p:par>
                          <p:cTn id="49" fill="hold">
                            <p:stCondLst>
                              <p:cond delay="4500"/>
                            </p:stCondLst>
                            <p:childTnLst>
                              <p:par>
                                <p:cTn id="50" presetID="22" presetClass="entr" presetSubtype="4"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l="16223" t="5074" r="15447" b="7019"/>
          <a:stretch>
            <a:fillRect/>
          </a:stretch>
        </p:blipFill>
        <p:spPr>
          <a:xfrm>
            <a:off x="1364615" y="1644650"/>
            <a:ext cx="2550367" cy="3143250"/>
          </a:xfrm>
          <a:prstGeom prst="rect">
            <a:avLst/>
          </a:prstGeom>
        </p:spPr>
      </p:pic>
      <p:sp>
        <p:nvSpPr>
          <p:cNvPr id="3" name="矩形 2"/>
          <p:cNvSpPr/>
          <p:nvPr/>
        </p:nvSpPr>
        <p:spPr>
          <a:xfrm>
            <a:off x="1364615" y="4902200"/>
            <a:ext cx="2550368" cy="45720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14983" y="1644651"/>
            <a:ext cx="7083218" cy="113157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21112" y="1644650"/>
            <a:ext cx="2500388" cy="646331"/>
          </a:xfrm>
          <a:prstGeom prst="rect">
            <a:avLst/>
          </a:prstGeom>
        </p:spPr>
        <p:txBody>
          <a:bodyPr wrap="square">
            <a:spAutoFit/>
          </a:bodyPr>
          <a:lstStyle/>
          <a:p>
            <a:pPr algn="ctr">
              <a:lnSpc>
                <a:spcPct val="150000"/>
              </a:lnSpc>
            </a:pPr>
            <a:r>
              <a:rPr lang="en-US" altLang="zh-CN" sz="2400" dirty="0" smtClean="0">
                <a:solidFill>
                  <a:schemeClr val="bg1"/>
                </a:solidFill>
                <a:latin typeface="思源黑体 CN Heavy" panose="020B0A00000000000000" pitchFamily="34" charset="-122"/>
                <a:ea typeface="思源黑体 CN Heavy" panose="020B0A00000000000000" pitchFamily="34" charset="-122"/>
                <a:sym typeface="+mn-ea"/>
              </a:rPr>
              <a:t>YOGA·</a:t>
            </a:r>
            <a:r>
              <a:rPr lang="zh-CN" altLang="en-US" sz="2400" dirty="0" smtClean="0">
                <a:solidFill>
                  <a:schemeClr val="bg1"/>
                </a:solidFill>
                <a:latin typeface="思源黑体 CN Heavy" panose="020B0A00000000000000" pitchFamily="34" charset="-122"/>
                <a:ea typeface="思源黑体 CN Heavy" panose="020B0A00000000000000" pitchFamily="34" charset="-122"/>
              </a:rPr>
              <a:t>喲</a:t>
            </a:r>
            <a:r>
              <a:rPr lang="zh-CN" altLang="en-US" sz="2400" dirty="0">
                <a:solidFill>
                  <a:schemeClr val="bg1"/>
                </a:solidFill>
                <a:latin typeface="思源黑体 CN Heavy" panose="020B0A00000000000000" pitchFamily="34" charset="-122"/>
                <a:ea typeface="思源黑体 CN Heavy" panose="020B0A00000000000000" pitchFamily="34" charset="-122"/>
              </a:rPr>
              <a:t>嘎</a:t>
            </a:r>
            <a:r>
              <a:rPr lang="zh-CN" altLang="en-US" sz="2400" dirty="0" smtClean="0">
                <a:solidFill>
                  <a:schemeClr val="bg1"/>
                </a:solidFill>
                <a:latin typeface="思源黑体 CN Heavy" panose="020B0A00000000000000" pitchFamily="34" charset="-122"/>
                <a:ea typeface="思源黑体 CN Heavy" panose="020B0A00000000000000" pitchFamily="34" charset="-122"/>
              </a:rPr>
              <a:t>部落</a:t>
            </a:r>
            <a:endParaRPr lang="zh-CN" altLang="en-US" sz="2400" dirty="0">
              <a:solidFill>
                <a:schemeClr val="bg1"/>
              </a:solidFill>
              <a:latin typeface="思源黑体 CN Heavy" panose="020B0A00000000000000" pitchFamily="34" charset="-122"/>
              <a:ea typeface="思源黑体 CN Heavy" panose="020B0A00000000000000" pitchFamily="34" charset="-122"/>
            </a:endParaRPr>
          </a:p>
        </p:txBody>
      </p:sp>
      <p:sp>
        <p:nvSpPr>
          <p:cNvPr id="6" name="矩形 5"/>
          <p:cNvSpPr/>
          <p:nvPr/>
        </p:nvSpPr>
        <p:spPr>
          <a:xfrm>
            <a:off x="1819100" y="4686650"/>
            <a:ext cx="184731" cy="461665"/>
          </a:xfrm>
          <a:prstGeom prst="rect">
            <a:avLst/>
          </a:prstGeom>
        </p:spPr>
        <p:txBody>
          <a:bodyPr wrap="none">
            <a:spAutoFit/>
          </a:bodyPr>
          <a:lstStyle/>
          <a:p>
            <a:endParaRPr lang="zh-CN" altLang="en-US" sz="2400" dirty="0">
              <a:solidFill>
                <a:schemeClr val="bg1"/>
              </a:solidFill>
              <a:latin typeface="思源黑体 CN Heavy" panose="020B0A00000000000000" pitchFamily="34" charset="-122"/>
              <a:ea typeface="思源黑体 CN Heavy" panose="020B0A00000000000000" pitchFamily="34" charset="-122"/>
            </a:endParaRPr>
          </a:p>
        </p:txBody>
      </p:sp>
      <p:sp>
        <p:nvSpPr>
          <p:cNvPr id="7" name="矩形 6"/>
          <p:cNvSpPr/>
          <p:nvPr/>
        </p:nvSpPr>
        <p:spPr>
          <a:xfrm>
            <a:off x="4421113" y="2201175"/>
            <a:ext cx="4824488" cy="460704"/>
          </a:xfrm>
          <a:prstGeom prst="rect">
            <a:avLst/>
          </a:prstGeom>
        </p:spPr>
        <p:txBody>
          <a:bodyPr wrap="square">
            <a:spAutoFit/>
          </a:bodyPr>
          <a:lstStyle/>
          <a:p>
            <a:pPr>
              <a:lnSpc>
                <a:spcPct val="150000"/>
              </a:lnSpc>
            </a:pPr>
            <a:r>
              <a:rPr lang="zh-CN" altLang="en-US" dirty="0" smtClean="0">
                <a:solidFill>
                  <a:schemeClr val="bg1"/>
                </a:solidFill>
                <a:latin typeface="微软雅黑 Light" panose="020B0502040204020203" charset="-122"/>
                <a:ea typeface="微软雅黑 Light" panose="020B0502040204020203" charset="-122"/>
                <a:sym typeface="+mn-ea"/>
              </a:rPr>
              <a:t>单机此处输入你的子标题</a:t>
            </a:r>
            <a:endParaRPr lang="zh-CN" altLang="en-US" dirty="0">
              <a:solidFill>
                <a:schemeClr val="bg1"/>
              </a:solidFill>
              <a:latin typeface="微软雅黑 Light" panose="020B0502040204020203" charset="-122"/>
              <a:ea typeface="微软雅黑 Light" panose="020B0502040204020203" charset="-122"/>
              <a:sym typeface="+mn-ea"/>
            </a:endParaRPr>
          </a:p>
        </p:txBody>
      </p:sp>
      <p:sp>
        <p:nvSpPr>
          <p:cNvPr id="8" name="文本框 7"/>
          <p:cNvSpPr txBox="1"/>
          <p:nvPr/>
        </p:nvSpPr>
        <p:spPr>
          <a:xfrm>
            <a:off x="4018915" y="2973424"/>
            <a:ext cx="6877685" cy="2160591"/>
          </a:xfrm>
          <a:prstGeom prst="rect">
            <a:avLst/>
          </a:prstGeom>
          <a:noFill/>
        </p:spPr>
        <p:txBody>
          <a:bodyPr wrap="square" rtlCol="0">
            <a:spAutoFit/>
          </a:bodyPr>
          <a:lstStyle/>
          <a:p>
            <a:pPr marL="285750" indent="-285750">
              <a:lnSpc>
                <a:spcPct val="140000"/>
              </a:lnSpc>
              <a:buFont typeface="Wingdings" panose="05000000000000000000" pitchFamily="2" charset="2"/>
              <a:buChar char="n"/>
            </a:pPr>
            <a:r>
              <a:rPr lang="zh-CN" altLang="en-US" sz="1400" dirty="0">
                <a:solidFill>
                  <a:schemeClr val="tx1">
                    <a:lumMod val="75000"/>
                    <a:lumOff val="25000"/>
                  </a:schemeClr>
                </a:solidFill>
                <a:latin typeface="微软雅黑 Light" panose="020B0502040204020203" charset="-122"/>
                <a:ea typeface="微软雅黑 Light" panose="020B0502040204020203" charset="-122"/>
                <a:sym typeface="+mn-ea"/>
              </a:rPr>
              <a:t>在</a:t>
            </a:r>
            <a:r>
              <a:rPr lang="zh-CN" altLang="en-US" sz="1400" dirty="0">
                <a:solidFill>
                  <a:schemeClr val="tx1">
                    <a:lumMod val="75000"/>
                    <a:lumOff val="25000"/>
                  </a:schemeClr>
                </a:solidFill>
                <a:latin typeface="微软雅黑 Light" panose="020B0502040204020203" charset="-122"/>
                <a:ea typeface="微软雅黑 Light" panose="020B0502040204020203" charset="-122"/>
              </a:rPr>
              <a:t>这是一段文字描述这是一段文字描述这是一段文字描述这是一段文字描述这是一段文字描述这是一段文字描述这是一段文字</a:t>
            </a:r>
            <a:r>
              <a:rPr lang="zh-CN" altLang="en-US" sz="1400" dirty="0" smtClean="0">
                <a:solidFill>
                  <a:schemeClr val="tx1">
                    <a:lumMod val="75000"/>
                    <a:lumOff val="25000"/>
                  </a:schemeClr>
                </a:solidFill>
                <a:latin typeface="微软雅黑 Light" panose="020B0502040204020203" charset="-122"/>
                <a:ea typeface="微软雅黑 Light" panose="020B0502040204020203" charset="-122"/>
              </a:rPr>
              <a:t>描述这是一段文字</a:t>
            </a:r>
            <a:endParaRPr lang="en-US" altLang="zh-CN" sz="1400" dirty="0" smtClean="0">
              <a:solidFill>
                <a:schemeClr val="tx1">
                  <a:lumMod val="75000"/>
                  <a:lumOff val="25000"/>
                </a:schemeClr>
              </a:solidFill>
              <a:latin typeface="微软雅黑 Light" panose="020B0502040204020203" charset="-122"/>
              <a:ea typeface="微软雅黑 Light" panose="020B0502040204020203" charset="-122"/>
            </a:endParaRPr>
          </a:p>
          <a:p>
            <a:pPr>
              <a:lnSpc>
                <a:spcPct val="140000"/>
              </a:lnSpc>
            </a:pPr>
            <a:endParaRPr lang="zh-CN" altLang="en-US" sz="600" dirty="0" smtClean="0">
              <a:solidFill>
                <a:schemeClr val="tx1">
                  <a:lumMod val="75000"/>
                  <a:lumOff val="25000"/>
                </a:schemeClr>
              </a:solidFill>
              <a:latin typeface="微软雅黑 Light" panose="020B0502040204020203" charset="-122"/>
              <a:ea typeface="微软雅黑 Light" panose="020B0502040204020203" charset="-122"/>
            </a:endParaRPr>
          </a:p>
          <a:p>
            <a:pPr marL="285750" indent="-285750">
              <a:lnSpc>
                <a:spcPct val="140000"/>
              </a:lnSpc>
              <a:buFont typeface="Wingdings" panose="05000000000000000000" pitchFamily="2" charset="2"/>
              <a:buChar char="n"/>
            </a:pPr>
            <a:r>
              <a:rPr lang="zh-CN" altLang="en-US" sz="1400" dirty="0" smtClean="0">
                <a:solidFill>
                  <a:schemeClr val="tx1">
                    <a:lumMod val="75000"/>
                    <a:lumOff val="25000"/>
                  </a:schemeClr>
                </a:solidFill>
                <a:latin typeface="微软雅黑 Light" panose="020B0502040204020203" charset="-122"/>
                <a:ea typeface="微软雅黑 Light" panose="020B0502040204020203" charset="-122"/>
                <a:sym typeface="+mn-ea"/>
              </a:rPr>
              <a:t>在</a:t>
            </a:r>
            <a:r>
              <a:rPr lang="zh-CN" altLang="en-US" sz="1400" dirty="0">
                <a:solidFill>
                  <a:schemeClr val="tx1">
                    <a:lumMod val="75000"/>
                    <a:lumOff val="25000"/>
                  </a:schemeClr>
                </a:solidFill>
                <a:latin typeface="微软雅黑 Light" panose="020B0502040204020203" charset="-122"/>
                <a:ea typeface="微软雅黑 Light" panose="020B0502040204020203" charset="-122"/>
              </a:rPr>
              <a:t>这是一段文字描述这是一段文字描述这是一段文字描述这是一段文字描述这是一段文字描述这是一段文字描述这是一段文字描述这是一段文字</a:t>
            </a:r>
            <a:r>
              <a:rPr lang="zh-CN" altLang="en-US" sz="1400" dirty="0" smtClean="0">
                <a:solidFill>
                  <a:schemeClr val="tx1">
                    <a:lumMod val="75000"/>
                    <a:lumOff val="25000"/>
                  </a:schemeClr>
                </a:solidFill>
                <a:latin typeface="微软雅黑 Light" panose="020B0502040204020203" charset="-122"/>
                <a:ea typeface="微软雅黑 Light" panose="020B0502040204020203" charset="-122"/>
              </a:rPr>
              <a:t>描述</a:t>
            </a:r>
            <a:endParaRPr lang="zh-CN" altLang="en-US" sz="800" dirty="0">
              <a:solidFill>
                <a:schemeClr val="tx1">
                  <a:lumMod val="75000"/>
                  <a:lumOff val="25000"/>
                </a:schemeClr>
              </a:solidFill>
              <a:latin typeface="微软雅黑 Light" panose="020B0502040204020203" charset="-122"/>
              <a:ea typeface="微软雅黑 Light" panose="020B0502040204020203" charset="-122"/>
            </a:endParaRPr>
          </a:p>
          <a:p>
            <a:pPr indent="-285750">
              <a:lnSpc>
                <a:spcPct val="140000"/>
              </a:lnSpc>
              <a:buFont typeface="Wingdings" panose="05000000000000000000" pitchFamily="2" charset="2"/>
              <a:buChar char="n"/>
            </a:pPr>
            <a:endParaRPr lang="zh-CN" altLang="en-US" sz="600" dirty="0">
              <a:solidFill>
                <a:schemeClr val="tx1">
                  <a:lumMod val="75000"/>
                  <a:lumOff val="25000"/>
                </a:schemeClr>
              </a:solidFill>
              <a:latin typeface="微软雅黑 Light" panose="020B0502040204020203" charset="-122"/>
              <a:ea typeface="微软雅黑 Light" panose="020B0502040204020203" charset="-122"/>
            </a:endParaRPr>
          </a:p>
          <a:p>
            <a:pPr marL="285750" indent="-285750">
              <a:lnSpc>
                <a:spcPct val="140000"/>
              </a:lnSpc>
              <a:buFont typeface="Wingdings" panose="05000000000000000000" pitchFamily="2" charset="2"/>
              <a:buChar char="n"/>
            </a:pPr>
            <a:r>
              <a:rPr lang="zh-CN" altLang="en-US" sz="1400" dirty="0" smtClean="0">
                <a:solidFill>
                  <a:schemeClr val="tx1">
                    <a:lumMod val="75000"/>
                    <a:lumOff val="25000"/>
                  </a:schemeClr>
                </a:solidFill>
                <a:latin typeface="微软雅黑 Light" panose="020B0502040204020203" charset="-122"/>
                <a:ea typeface="微软雅黑 Light" panose="020B0502040204020203" charset="-122"/>
                <a:sym typeface="+mn-ea"/>
              </a:rPr>
              <a:t>在</a:t>
            </a:r>
            <a:r>
              <a:rPr lang="zh-CN" altLang="en-US" sz="1400" dirty="0">
                <a:solidFill>
                  <a:schemeClr val="tx1">
                    <a:lumMod val="75000"/>
                    <a:lumOff val="25000"/>
                  </a:schemeClr>
                </a:solidFill>
                <a:latin typeface="微软雅黑 Light" panose="020B0502040204020203" charset="-122"/>
                <a:ea typeface="微软雅黑 Light" panose="020B0502040204020203" charset="-122"/>
              </a:rPr>
              <a:t>这是一段文字描述这是一段文字描述这是一段文字描述这是一段文字描述这是一段文字描述这是一段文字描述这是一段文字描述这是一段文字描述这是一段</a:t>
            </a:r>
            <a:r>
              <a:rPr lang="zh-CN" altLang="en-US" sz="1400" dirty="0" smtClean="0">
                <a:solidFill>
                  <a:schemeClr val="tx1">
                    <a:lumMod val="75000"/>
                    <a:lumOff val="25000"/>
                  </a:schemeClr>
                </a:solidFill>
                <a:latin typeface="微软雅黑 Light" panose="020B0502040204020203" charset="-122"/>
                <a:ea typeface="微软雅黑 Light" panose="020B0502040204020203" charset="-122"/>
              </a:rPr>
              <a:t>文字</a:t>
            </a:r>
            <a:endParaRPr lang="zh-CN" altLang="en-US" sz="1400" dirty="0">
              <a:solidFill>
                <a:schemeClr val="tx1">
                  <a:lumMod val="75000"/>
                  <a:lumOff val="25000"/>
                </a:schemeClr>
              </a:solidFill>
              <a:latin typeface="微软雅黑 Light" panose="020B0502040204020203" charset="-122"/>
              <a:ea typeface="微软雅黑 Light" panose="020B0502040204020203" charset="-122"/>
            </a:endParaRPr>
          </a:p>
        </p:txBody>
      </p:sp>
      <p:sp>
        <p:nvSpPr>
          <p:cNvPr id="9" name="矩形 8"/>
          <p:cNvSpPr/>
          <p:nvPr/>
        </p:nvSpPr>
        <p:spPr>
          <a:xfrm>
            <a:off x="1364615" y="1644650"/>
            <a:ext cx="9633585" cy="371475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914982" y="1644650"/>
            <a:ext cx="0" cy="371475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138680"/>
            <a:ext cx="12192000" cy="261837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247874" y="884604"/>
            <a:ext cx="6720115" cy="4078515"/>
            <a:chOff x="2247874" y="884604"/>
            <a:chExt cx="6720115" cy="4078515"/>
          </a:xfrm>
        </p:grpSpPr>
        <p:pic>
          <p:nvPicPr>
            <p:cNvPr id="4" name="图片 3"/>
            <p:cNvPicPr>
              <a:picLocks noChangeAspect="1"/>
            </p:cNvPicPr>
            <p:nvPr/>
          </p:nvPicPr>
          <p:blipFill rotWithShape="1">
            <a:blip r:embed="rId1" cstate="email"/>
            <a:srcRect/>
            <a:stretch>
              <a:fillRect/>
            </a:stretch>
          </p:blipFill>
          <p:spPr>
            <a:xfrm>
              <a:off x="2247874" y="884604"/>
              <a:ext cx="6720115" cy="4078515"/>
            </a:xfrm>
            <a:prstGeom prst="rect">
              <a:avLst/>
            </a:prstGeom>
          </p:spPr>
        </p:pic>
        <p:pic>
          <p:nvPicPr>
            <p:cNvPr id="7170" name="Picture 2" descr="http://shinichiogawa.com/wp/wp-content/uploads/2015/07/F-RESIDENCE-07.jpg"/>
            <p:cNvPicPr>
              <a:picLocks noChangeAspect="1" noChangeArrowheads="1"/>
            </p:cNvPicPr>
            <p:nvPr/>
          </p:nvPicPr>
          <p:blipFill rotWithShape="1">
            <a:blip r:embed="rId2" cstate="email"/>
            <a:srcRect/>
            <a:stretch>
              <a:fillRect/>
            </a:stretch>
          </p:blipFill>
          <p:spPr bwMode="auto">
            <a:xfrm>
              <a:off x="3259428" y="1333500"/>
              <a:ext cx="4784635" cy="3028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rot="5400000">
            <a:off x="761082" y="3231401"/>
            <a:ext cx="572236" cy="291154"/>
            <a:chOff x="5890260" y="6392871"/>
            <a:chExt cx="383575" cy="195163"/>
          </a:xfrm>
        </p:grpSpPr>
        <p:cxnSp>
          <p:nvCxnSpPr>
            <p:cNvPr id="12" name="直接连接符 11"/>
            <p:cNvCxnSpPr/>
            <p:nvPr/>
          </p:nvCxnSpPr>
          <p:spPr>
            <a:xfrm>
              <a:off x="5890260" y="6393180"/>
              <a:ext cx="194854" cy="194854"/>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flipV="1">
              <a:off x="6072448" y="6392871"/>
              <a:ext cx="201387" cy="193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rot="16200000">
            <a:off x="10846813" y="3240983"/>
            <a:ext cx="572236" cy="290693"/>
            <a:chOff x="5883875" y="6389987"/>
            <a:chExt cx="383575" cy="194854"/>
          </a:xfrm>
        </p:grpSpPr>
        <p:cxnSp>
          <p:nvCxnSpPr>
            <p:cNvPr id="15" name="直接连接符 14"/>
            <p:cNvCxnSpPr/>
            <p:nvPr/>
          </p:nvCxnSpPr>
          <p:spPr>
            <a:xfrm>
              <a:off x="5883875" y="6389987"/>
              <a:ext cx="194854" cy="194854"/>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flipV="1">
              <a:off x="6066063" y="6391275"/>
              <a:ext cx="201387" cy="193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2677739" y="5379006"/>
            <a:ext cx="6838107" cy="867930"/>
          </a:xfrm>
          <a:prstGeom prst="rect">
            <a:avLst/>
          </a:prstGeom>
        </p:spPr>
        <p:txBody>
          <a:bodyPr wrap="square">
            <a:spAutoFit/>
          </a:bodyPr>
          <a:lstStyle/>
          <a:p>
            <a:pPr>
              <a:lnSpc>
                <a:spcPct val="140000"/>
              </a:lnSpc>
            </a:pPr>
            <a:r>
              <a:rPr lang="zh-CN" altLang="en-US" dirty="0" smtClean="0">
                <a:solidFill>
                  <a:schemeClr val="tx1">
                    <a:lumMod val="75000"/>
                    <a:lumOff val="25000"/>
                  </a:schemeClr>
                </a:solidFill>
                <a:latin typeface="微软雅黑 Light" panose="020B0502040204020203" charset="-122"/>
                <a:ea typeface="微软雅黑 Light" panose="020B0502040204020203" charset="-122"/>
              </a:rPr>
              <a:t>崛起</a:t>
            </a:r>
            <a:r>
              <a:rPr lang="zh-CN" altLang="en-US" dirty="0">
                <a:solidFill>
                  <a:schemeClr val="tx1">
                    <a:lumMod val="75000"/>
                    <a:lumOff val="25000"/>
                  </a:schemeClr>
                </a:solidFill>
                <a:latin typeface="微软雅黑 Light" panose="020B0502040204020203" charset="-122"/>
                <a:ea typeface="微软雅黑 Light" panose="020B0502040204020203" charset="-122"/>
              </a:rPr>
              <a:t>新思路·丝绸之路经济带西行之旅”暨“我眼中的CHINA”摄制组，对“丝路上的音乐”</a:t>
            </a:r>
            <a:r>
              <a:rPr lang="en-US" altLang="zh-CN" dirty="0">
                <a:solidFill>
                  <a:schemeClr val="tx1">
                    <a:lumMod val="75000"/>
                    <a:lumOff val="25000"/>
                  </a:schemeClr>
                </a:solidFill>
                <a:latin typeface="微软雅黑 Light" panose="020B0502040204020203" charset="-122"/>
                <a:ea typeface="微软雅黑 Light" panose="020B0502040204020203" charset="-122"/>
              </a:rPr>
              <a:t>——</a:t>
            </a:r>
            <a:r>
              <a:rPr lang="zh-CN" altLang="en-US" dirty="0">
                <a:solidFill>
                  <a:schemeClr val="tx1">
                    <a:lumMod val="75000"/>
                    <a:lumOff val="25000"/>
                  </a:schemeClr>
                </a:solidFill>
                <a:latin typeface="微软雅黑 Light" panose="020B0502040204020203" charset="-122"/>
                <a:ea typeface="微软雅黑 Light" panose="020B0502040204020203" charset="-122"/>
              </a:rPr>
              <a:t>喲嘎音乐部落进行</a:t>
            </a:r>
            <a:r>
              <a:rPr lang="zh-CN" altLang="en-US" b="1" dirty="0">
                <a:solidFill>
                  <a:srgbClr val="06A853"/>
                </a:solidFill>
                <a:latin typeface="微软雅黑 Light" panose="020B0502040204020203" charset="-122"/>
                <a:ea typeface="微软雅黑 Light" panose="020B0502040204020203" charset="-122"/>
              </a:rPr>
              <a:t>专题采访报道</a:t>
            </a:r>
            <a:r>
              <a:rPr lang="zh-CN" altLang="en-US" dirty="0">
                <a:solidFill>
                  <a:schemeClr val="tx1">
                    <a:lumMod val="75000"/>
                    <a:lumOff val="25000"/>
                  </a:schemeClr>
                </a:solidFill>
                <a:latin typeface="微软雅黑 Light" panose="020B0502040204020203" charset="-122"/>
                <a:ea typeface="微软雅黑 Light" panose="020B0502040204020203" charset="-122"/>
              </a:rPr>
              <a:t>。</a:t>
            </a:r>
            <a:endParaRPr lang="zh-CN" altLang="en-US" dirty="0">
              <a:solidFill>
                <a:schemeClr val="tx1">
                  <a:lumMod val="75000"/>
                  <a:lumOff val="25000"/>
                </a:schemeClr>
              </a:solidFill>
              <a:latin typeface="微软雅黑 Light" panose="020B0502040204020203" charset="-122"/>
              <a:ea typeface="微软雅黑 Light" panose="020B0502040204020203" charset="-122"/>
            </a:endParaRPr>
          </a:p>
        </p:txBody>
      </p:sp>
      <p:cxnSp>
        <p:nvCxnSpPr>
          <p:cNvPr id="18" name="直接连接符 17"/>
          <p:cNvCxnSpPr/>
          <p:nvPr/>
        </p:nvCxnSpPr>
        <p:spPr>
          <a:xfrm>
            <a:off x="0" y="5812971"/>
            <a:ext cx="120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0987585" y="5812971"/>
            <a:ext cx="120441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041033" y="1334834"/>
            <a:ext cx="3062514" cy="3802743"/>
            <a:chOff x="6703760" y="1334548"/>
            <a:chExt cx="3062514" cy="3802743"/>
          </a:xfrm>
        </p:grpSpPr>
        <p:pic>
          <p:nvPicPr>
            <p:cNvPr id="6" name="图片 5"/>
            <p:cNvPicPr>
              <a:picLocks noChangeAspect="1"/>
            </p:cNvPicPr>
            <p:nvPr/>
          </p:nvPicPr>
          <p:blipFill rotWithShape="1">
            <a:blip r:embed="rId3" cstate="email"/>
            <a:srcRect/>
            <a:stretch>
              <a:fillRect/>
            </a:stretch>
          </p:blipFill>
          <p:spPr>
            <a:xfrm>
              <a:off x="6703760" y="1334548"/>
              <a:ext cx="3062514" cy="3802743"/>
            </a:xfrm>
            <a:prstGeom prst="rect">
              <a:avLst/>
            </a:prstGeom>
          </p:spPr>
        </p:pic>
        <p:pic>
          <p:nvPicPr>
            <p:cNvPr id="7174" name="Picture 6" descr="http://shinichiogawa.com/wp/wp-content/uploads/2015/07/F-RESIDENCE-11.jpg"/>
            <p:cNvPicPr>
              <a:picLocks noChangeAspect="1" noChangeArrowheads="1"/>
            </p:cNvPicPr>
            <p:nvPr/>
          </p:nvPicPr>
          <p:blipFill rotWithShape="1">
            <a:blip r:embed="rId4" cstate="email"/>
            <a:srcRect/>
            <a:stretch>
              <a:fillRect/>
            </a:stretch>
          </p:blipFill>
          <p:spPr bwMode="auto">
            <a:xfrm>
              <a:off x="7499349" y="2134710"/>
              <a:ext cx="1787525" cy="23809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组合 22"/>
          <p:cNvGrpSpPr/>
          <p:nvPr/>
        </p:nvGrpSpPr>
        <p:grpSpPr>
          <a:xfrm>
            <a:off x="6507308" y="2732979"/>
            <a:ext cx="1959429" cy="2333171"/>
            <a:chOff x="6355416" y="2746062"/>
            <a:chExt cx="1959429" cy="2333171"/>
          </a:xfrm>
        </p:grpSpPr>
        <p:pic>
          <p:nvPicPr>
            <p:cNvPr id="8" name="图片 7"/>
            <p:cNvPicPr>
              <a:picLocks noChangeAspect="1"/>
            </p:cNvPicPr>
            <p:nvPr/>
          </p:nvPicPr>
          <p:blipFill rotWithShape="1">
            <a:blip r:embed="rId5" cstate="email"/>
            <a:srcRect/>
            <a:stretch>
              <a:fillRect/>
            </a:stretch>
          </p:blipFill>
          <p:spPr>
            <a:xfrm>
              <a:off x="6355416" y="2746062"/>
              <a:ext cx="1959429" cy="2333171"/>
            </a:xfrm>
            <a:prstGeom prst="rect">
              <a:avLst/>
            </a:prstGeom>
          </p:spPr>
        </p:pic>
        <p:pic>
          <p:nvPicPr>
            <p:cNvPr id="7172" name="Picture 4" descr="http://shinichiogawa.com/wp/wp-content/uploads/2015/07/F-RESIDENCE-09.jpg"/>
            <p:cNvPicPr>
              <a:picLocks noChangeAspect="1" noChangeArrowheads="1"/>
            </p:cNvPicPr>
            <p:nvPr/>
          </p:nvPicPr>
          <p:blipFill rotWithShape="1">
            <a:blip r:embed="rId6" cstate="email"/>
            <a:srcRect/>
            <a:stretch>
              <a:fillRect/>
            </a:stretch>
          </p:blipFill>
          <p:spPr bwMode="auto">
            <a:xfrm>
              <a:off x="6991350" y="3204093"/>
              <a:ext cx="742950" cy="132517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2"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ppt_x</p:attrName>
                                        </p:attrNameLst>
                                      </p:cBhvr>
                                      <p:tavLst>
                                        <p:tav tm="0">
                                          <p:val>
                                            <p:strVal val="#ppt_x-#ppt_w*1.125000"/>
                                          </p:val>
                                        </p:tav>
                                        <p:tav tm="100000">
                                          <p:val>
                                            <p:strVal val="#ppt_x"/>
                                          </p:val>
                                        </p:tav>
                                      </p:tavLst>
                                    </p:anim>
                                    <p:animEffect transition="in" filter="wipe(right)">
                                      <p:cBhvr>
                                        <p:cTn id="25" dur="500"/>
                                        <p:tgtEl>
                                          <p:spTgt spid="14"/>
                                        </p:tgtEl>
                                      </p:cBhvr>
                                    </p:animEffect>
                                  </p:childTnLst>
                                </p:cTn>
                              </p:par>
                              <p:par>
                                <p:cTn id="26" presetID="12" presetClass="entr" presetSubtype="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left)">
                                      <p:cBhvr>
                                        <p:cTn id="29" dur="500"/>
                                        <p:tgtEl>
                                          <p:spTgt spid="11"/>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459121" y="1219261"/>
            <a:ext cx="2412384" cy="2412817"/>
            <a:chOff x="4128558" y="142893"/>
            <a:chExt cx="3098701" cy="3099258"/>
          </a:xfrm>
        </p:grpSpPr>
        <p:sp>
          <p:nvSpPr>
            <p:cNvPr id="19" name="菱形 18"/>
            <p:cNvSpPr/>
            <p:nvPr/>
          </p:nvSpPr>
          <p:spPr>
            <a:xfrm>
              <a:off x="4128558" y="1163787"/>
              <a:ext cx="2078364" cy="2078364"/>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5148895" y="142893"/>
              <a:ext cx="2078364" cy="2078364"/>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
          <a:stretch>
            <a:fillRect/>
          </a:stretch>
        </p:blipFill>
        <p:spPr>
          <a:xfrm>
            <a:off x="7282192" y="2041831"/>
            <a:ext cx="3255441" cy="3255441"/>
          </a:xfrm>
          <a:prstGeom prst="diamond">
            <a:avLst/>
          </a:prstGeom>
          <a:effectLst/>
        </p:spPr>
      </p:pic>
      <p:pic>
        <p:nvPicPr>
          <p:cNvPr id="5" name="图片 4"/>
          <p:cNvPicPr>
            <a:picLocks noChangeAspect="1"/>
          </p:cNvPicPr>
          <p:nvPr/>
        </p:nvPicPr>
        <p:blipFill>
          <a:blip r:embed="rId2" cstate="email"/>
          <a:stretch>
            <a:fillRect/>
          </a:stretch>
        </p:blipFill>
        <p:spPr>
          <a:xfrm>
            <a:off x="6459960" y="3701348"/>
            <a:ext cx="1602527" cy="1602061"/>
          </a:xfrm>
          <a:prstGeom prst="diamond">
            <a:avLst/>
          </a:prstGeom>
        </p:spPr>
      </p:pic>
      <p:pic>
        <p:nvPicPr>
          <p:cNvPr id="6" name="图片 5"/>
          <p:cNvPicPr>
            <a:picLocks noChangeAspect="1"/>
          </p:cNvPicPr>
          <p:nvPr/>
        </p:nvPicPr>
        <p:blipFill>
          <a:blip r:embed="rId3" cstate="email"/>
          <a:stretch>
            <a:fillRect/>
          </a:stretch>
        </p:blipFill>
        <p:spPr>
          <a:xfrm>
            <a:off x="8935107" y="4536442"/>
            <a:ext cx="1602526" cy="1602526"/>
          </a:xfrm>
          <a:prstGeom prst="diamond">
            <a:avLst/>
          </a:prstGeom>
          <a:effectLst/>
        </p:spPr>
      </p:pic>
      <p:pic>
        <p:nvPicPr>
          <p:cNvPr id="7" name="图片 6"/>
          <p:cNvPicPr>
            <a:picLocks noChangeAspect="1"/>
          </p:cNvPicPr>
          <p:nvPr/>
        </p:nvPicPr>
        <p:blipFill>
          <a:blip r:embed="rId4" cstate="email"/>
          <a:stretch>
            <a:fillRect/>
          </a:stretch>
        </p:blipFill>
        <p:spPr>
          <a:xfrm>
            <a:off x="8940436" y="1219943"/>
            <a:ext cx="1602527" cy="1602061"/>
          </a:xfrm>
          <a:prstGeom prst="diamond">
            <a:avLst/>
          </a:prstGeom>
          <a:effectLst/>
        </p:spPr>
      </p:pic>
      <p:pic>
        <p:nvPicPr>
          <p:cNvPr id="8" name="图片 7"/>
          <p:cNvPicPr>
            <a:picLocks noChangeAspect="1"/>
          </p:cNvPicPr>
          <p:nvPr/>
        </p:nvPicPr>
        <p:blipFill>
          <a:blip r:embed="rId5" cstate="email"/>
          <a:stretch>
            <a:fillRect/>
          </a:stretch>
        </p:blipFill>
        <p:spPr>
          <a:xfrm>
            <a:off x="8104708" y="378163"/>
            <a:ext cx="1602527" cy="1602061"/>
          </a:xfrm>
          <a:prstGeom prst="diamond">
            <a:avLst/>
          </a:prstGeom>
          <a:effectLst/>
        </p:spPr>
      </p:pic>
      <p:pic>
        <p:nvPicPr>
          <p:cNvPr id="10" name="图片 9"/>
          <p:cNvPicPr>
            <a:picLocks noChangeAspect="1"/>
          </p:cNvPicPr>
          <p:nvPr/>
        </p:nvPicPr>
        <p:blipFill>
          <a:blip r:embed="rId6" cstate="email"/>
          <a:stretch>
            <a:fillRect/>
          </a:stretch>
        </p:blipFill>
        <p:spPr>
          <a:xfrm>
            <a:off x="5632399" y="2874808"/>
            <a:ext cx="1602527" cy="1602061"/>
          </a:xfrm>
          <a:prstGeom prst="diamond">
            <a:avLst/>
          </a:prstGeom>
        </p:spPr>
      </p:pic>
      <p:pic>
        <p:nvPicPr>
          <p:cNvPr id="12" name="图片 11"/>
          <p:cNvPicPr>
            <a:picLocks noChangeAspect="1"/>
          </p:cNvPicPr>
          <p:nvPr/>
        </p:nvPicPr>
        <p:blipFill>
          <a:blip r:embed="rId7" cstate="email"/>
          <a:stretch>
            <a:fillRect/>
          </a:stretch>
        </p:blipFill>
        <p:spPr>
          <a:xfrm>
            <a:off x="10594233" y="4528311"/>
            <a:ext cx="1602527" cy="1602061"/>
          </a:xfrm>
          <a:prstGeom prst="diamond">
            <a:avLst/>
          </a:prstGeom>
          <a:effectLst/>
        </p:spPr>
      </p:pic>
      <p:pic>
        <p:nvPicPr>
          <p:cNvPr id="14" name="图片 13"/>
          <p:cNvPicPr>
            <a:picLocks noChangeAspect="1"/>
          </p:cNvPicPr>
          <p:nvPr/>
        </p:nvPicPr>
        <p:blipFill>
          <a:blip r:embed="rId8" cstate="email"/>
          <a:stretch>
            <a:fillRect/>
          </a:stretch>
        </p:blipFill>
        <p:spPr>
          <a:xfrm>
            <a:off x="9768835" y="3701265"/>
            <a:ext cx="1602526" cy="1602526"/>
          </a:xfrm>
          <a:prstGeom prst="diamond">
            <a:avLst/>
          </a:prstGeom>
          <a:effectLst/>
        </p:spPr>
      </p:pic>
      <p:pic>
        <p:nvPicPr>
          <p:cNvPr id="15" name="图片 14"/>
          <p:cNvPicPr>
            <a:picLocks noChangeAspect="1"/>
          </p:cNvPicPr>
          <p:nvPr/>
        </p:nvPicPr>
        <p:blipFill>
          <a:blip r:embed="rId9" cstate="email"/>
          <a:stretch>
            <a:fillRect/>
          </a:stretch>
        </p:blipFill>
        <p:spPr>
          <a:xfrm>
            <a:off x="9756690" y="2044021"/>
            <a:ext cx="1602527" cy="1602061"/>
          </a:xfrm>
          <a:prstGeom prst="diamond">
            <a:avLst/>
          </a:prstGeom>
          <a:blipFill>
            <a:blip r:embed="rId10" cstate="email"/>
            <a:stretch>
              <a:fillRect/>
            </a:stretch>
          </a:blipFill>
          <a:effectLst/>
        </p:spPr>
      </p:pic>
      <p:sp>
        <p:nvSpPr>
          <p:cNvPr id="18" name="菱形 17"/>
          <p:cNvSpPr/>
          <p:nvPr/>
        </p:nvSpPr>
        <p:spPr>
          <a:xfrm>
            <a:off x="7276632" y="4518192"/>
            <a:ext cx="1618037" cy="1618037"/>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1426835" y="5339384"/>
            <a:ext cx="1618037" cy="1618037"/>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0585182" y="415147"/>
            <a:ext cx="2414281" cy="2407091"/>
            <a:chOff x="10585182" y="415147"/>
            <a:chExt cx="2414281" cy="2407091"/>
          </a:xfrm>
        </p:grpSpPr>
        <p:sp>
          <p:nvSpPr>
            <p:cNvPr id="24" name="菱形 23"/>
            <p:cNvSpPr/>
            <p:nvPr/>
          </p:nvSpPr>
          <p:spPr>
            <a:xfrm>
              <a:off x="10585182" y="1204201"/>
              <a:ext cx="1618037" cy="1618037"/>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1381426" y="415147"/>
              <a:ext cx="1618037" cy="1618037"/>
            </a:xfrm>
            <a:prstGeom prst="diamond">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287695" y="2936537"/>
            <a:ext cx="3235780" cy="707886"/>
          </a:xfrm>
          <a:prstGeom prst="rect">
            <a:avLst/>
          </a:prstGeom>
          <a:noFill/>
        </p:spPr>
        <p:txBody>
          <a:bodyPr wrap="square" rtlCol="0" anchor="t">
            <a:spAutoFit/>
          </a:bodyPr>
          <a:lstStyle/>
          <a:p>
            <a:r>
              <a:rPr lang="zh-CN" altLang="en-US" sz="4000" dirty="0" smtClean="0">
                <a:solidFill>
                  <a:srgbClr val="06A853"/>
                </a:solidFill>
                <a:latin typeface="思源黑体 CN Heavy" panose="020B0A00000000000000" pitchFamily="34" charset="-122"/>
                <a:ea typeface="思源黑体 CN Heavy" panose="020B0A00000000000000" pitchFamily="34" charset="-122"/>
              </a:rPr>
              <a:t>团队发展回顾</a:t>
            </a:r>
            <a:endParaRPr lang="zh-CN" altLang="en-US" sz="4000" dirty="0">
              <a:solidFill>
                <a:srgbClr val="06A853"/>
              </a:solidFill>
              <a:latin typeface="思源黑体 CN Heavy" panose="020B0A00000000000000" pitchFamily="34" charset="-122"/>
              <a:ea typeface="思源黑体 CN Heavy" panose="020B0A00000000000000" pitchFamily="34" charset="-122"/>
            </a:endParaRPr>
          </a:p>
        </p:txBody>
      </p:sp>
      <p:sp>
        <p:nvSpPr>
          <p:cNvPr id="26" name="矩形 25"/>
          <p:cNvSpPr/>
          <p:nvPr/>
        </p:nvSpPr>
        <p:spPr>
          <a:xfrm>
            <a:off x="1403443" y="3566674"/>
            <a:ext cx="3004284" cy="369332"/>
          </a:xfrm>
          <a:prstGeom prst="rect">
            <a:avLst/>
          </a:prstGeom>
        </p:spPr>
        <p:txBody>
          <a:bodyPr wrap="none">
            <a:spAutoFit/>
          </a:bodyPr>
          <a:lstStyle/>
          <a:p>
            <a:r>
              <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Team Development Review</a:t>
            </a:r>
            <a:endPar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8" name="等腰三角形 27"/>
          <p:cNvSpPr/>
          <p:nvPr/>
        </p:nvSpPr>
        <p:spPr>
          <a:xfrm flipV="1">
            <a:off x="2852550" y="3976436"/>
            <a:ext cx="106070" cy="91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1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4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4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25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2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5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3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3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nodeType="withEffect">
                                  <p:stCondLst>
                                    <p:cond delay="20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 grpId="0"/>
      <p:bldP spid="26"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b77fbdb7ee47b6562c8d2552f6ed0ac"/>
          <p:cNvPicPr>
            <a:picLocks noChangeAspect="1"/>
          </p:cNvPicPr>
          <p:nvPr/>
        </p:nvPicPr>
        <p:blipFill rotWithShape="1">
          <a:blip r:embed="rId1" cstate="email"/>
          <a:srcRect/>
          <a:stretch>
            <a:fillRect/>
          </a:stretch>
        </p:blipFill>
        <p:spPr>
          <a:xfrm>
            <a:off x="10452587" y="3088956"/>
            <a:ext cx="1109345" cy="1109345"/>
          </a:xfrm>
          <a:prstGeom prst="ellipse">
            <a:avLst/>
          </a:prstGeom>
        </p:spPr>
      </p:pic>
      <p:pic>
        <p:nvPicPr>
          <p:cNvPr id="3" name="图片 2" descr="118862987"/>
          <p:cNvPicPr>
            <a:picLocks noChangeAspect="1"/>
          </p:cNvPicPr>
          <p:nvPr/>
        </p:nvPicPr>
        <p:blipFill rotWithShape="1">
          <a:blip r:embed="rId2" cstate="email"/>
          <a:srcRect/>
          <a:stretch>
            <a:fillRect/>
          </a:stretch>
        </p:blipFill>
        <p:spPr>
          <a:xfrm>
            <a:off x="9261635" y="219551"/>
            <a:ext cx="2368708" cy="2368708"/>
          </a:xfrm>
          <a:prstGeom prst="ellipse">
            <a:avLst/>
          </a:prstGeom>
        </p:spPr>
      </p:pic>
      <p:pic>
        <p:nvPicPr>
          <p:cNvPr id="4" name="图片 3" descr="W020130712383939599283"/>
          <p:cNvPicPr>
            <a:picLocks noChangeAspect="1"/>
          </p:cNvPicPr>
          <p:nvPr/>
        </p:nvPicPr>
        <p:blipFill rotWithShape="1">
          <a:blip r:embed="rId3" cstate="email"/>
          <a:srcRect/>
          <a:stretch>
            <a:fillRect/>
          </a:stretch>
        </p:blipFill>
        <p:spPr>
          <a:xfrm>
            <a:off x="1022883" y="4138772"/>
            <a:ext cx="2378710" cy="2378710"/>
          </a:xfrm>
          <a:prstGeom prst="ellipse">
            <a:avLst/>
          </a:prstGeom>
        </p:spPr>
      </p:pic>
      <p:pic>
        <p:nvPicPr>
          <p:cNvPr id="5" name="图片 4" descr="4825325525751063890"/>
          <p:cNvPicPr>
            <a:picLocks noChangeAspect="1"/>
          </p:cNvPicPr>
          <p:nvPr/>
        </p:nvPicPr>
        <p:blipFill rotWithShape="1">
          <a:blip r:embed="rId4" cstate="email"/>
          <a:srcRect/>
          <a:stretch>
            <a:fillRect/>
          </a:stretch>
        </p:blipFill>
        <p:spPr>
          <a:xfrm>
            <a:off x="7701994" y="2410142"/>
            <a:ext cx="2110740" cy="2110740"/>
          </a:xfrm>
          <a:prstGeom prst="ellipse">
            <a:avLst/>
          </a:prstGeom>
        </p:spPr>
      </p:pic>
      <p:pic>
        <p:nvPicPr>
          <p:cNvPr id="6" name="图片 5" descr="0b46f21fbe096b6376a1adec0c338744eaf8acd6"/>
          <p:cNvPicPr>
            <a:picLocks noChangeAspect="1"/>
          </p:cNvPicPr>
          <p:nvPr/>
        </p:nvPicPr>
        <p:blipFill rotWithShape="1">
          <a:blip r:embed="rId5" cstate="email"/>
          <a:srcRect t="-546"/>
          <a:stretch>
            <a:fillRect/>
          </a:stretch>
        </p:blipFill>
        <p:spPr>
          <a:xfrm>
            <a:off x="112865" y="1128235"/>
            <a:ext cx="3008313" cy="3008313"/>
          </a:xfrm>
          <a:prstGeom prst="ellipse">
            <a:avLst/>
          </a:prstGeom>
          <a:ln w="28575">
            <a:noFill/>
          </a:ln>
        </p:spPr>
      </p:pic>
      <p:pic>
        <p:nvPicPr>
          <p:cNvPr id="7" name="图片 6" descr="u=3605659274,323800955&amp;fm=21&amp;gp=0"/>
          <p:cNvPicPr>
            <a:picLocks noChangeAspect="1"/>
          </p:cNvPicPr>
          <p:nvPr/>
        </p:nvPicPr>
        <p:blipFill rotWithShape="1">
          <a:blip r:embed="rId6" cstate="email"/>
          <a:srcRect/>
          <a:stretch>
            <a:fillRect/>
          </a:stretch>
        </p:blipFill>
        <p:spPr>
          <a:xfrm>
            <a:off x="3211670" y="2632392"/>
            <a:ext cx="2022475" cy="2022475"/>
          </a:xfrm>
          <a:prstGeom prst="ellipse">
            <a:avLst/>
          </a:prstGeom>
        </p:spPr>
      </p:pic>
      <p:pic>
        <p:nvPicPr>
          <p:cNvPr id="8" name="图片 7"/>
          <p:cNvPicPr>
            <a:picLocks noChangeAspect="1"/>
          </p:cNvPicPr>
          <p:nvPr/>
        </p:nvPicPr>
        <p:blipFill rotWithShape="1">
          <a:blip r:embed="rId7" cstate="email"/>
          <a:srcRect l="18311" r="18311"/>
          <a:stretch>
            <a:fillRect/>
          </a:stretch>
        </p:blipFill>
        <p:spPr>
          <a:xfrm>
            <a:off x="7721520" y="4801552"/>
            <a:ext cx="1652270" cy="1652270"/>
          </a:xfrm>
          <a:prstGeom prst="ellipse">
            <a:avLst/>
          </a:prstGeom>
        </p:spPr>
      </p:pic>
      <p:pic>
        <p:nvPicPr>
          <p:cNvPr id="9" name="图片 8" descr="00016c57e5050f2b3aaa34"/>
          <p:cNvPicPr>
            <a:picLocks noChangeAspect="1"/>
          </p:cNvPicPr>
          <p:nvPr/>
        </p:nvPicPr>
        <p:blipFill rotWithShape="1">
          <a:blip r:embed="rId8" cstate="email"/>
          <a:srcRect/>
          <a:stretch>
            <a:fillRect/>
          </a:stretch>
        </p:blipFill>
        <p:spPr>
          <a:xfrm>
            <a:off x="4932601" y="4138772"/>
            <a:ext cx="2557780" cy="2557780"/>
          </a:xfrm>
          <a:prstGeom prst="ellipse">
            <a:avLst/>
          </a:prstGeom>
        </p:spPr>
      </p:pic>
      <p:sp>
        <p:nvSpPr>
          <p:cNvPr id="10" name="文本框 9"/>
          <p:cNvSpPr txBox="1"/>
          <p:nvPr/>
        </p:nvSpPr>
        <p:spPr>
          <a:xfrm>
            <a:off x="4447755" y="949066"/>
            <a:ext cx="3292929" cy="707886"/>
          </a:xfrm>
          <a:prstGeom prst="rect">
            <a:avLst/>
          </a:prstGeom>
          <a:noFill/>
        </p:spPr>
        <p:txBody>
          <a:bodyPr wrap="square" rtlCol="0" anchor="t">
            <a:spAutoFit/>
          </a:bodyPr>
          <a:lstStyle/>
          <a:p>
            <a:r>
              <a:rPr lang="zh-CN" altLang="en-US" sz="4000" dirty="0">
                <a:solidFill>
                  <a:srgbClr val="06A853"/>
                </a:solidFill>
                <a:latin typeface="思源黑体 CN Heavy" panose="020B0A00000000000000" pitchFamily="34" charset="-122"/>
                <a:ea typeface="思源黑体 CN Heavy" panose="020B0A00000000000000" pitchFamily="34" charset="-122"/>
              </a:rPr>
              <a:t>团队发展回顾</a:t>
            </a:r>
            <a:endParaRPr lang="zh-CN" altLang="en-US" sz="4000" dirty="0">
              <a:solidFill>
                <a:srgbClr val="06A853"/>
              </a:solidFill>
              <a:latin typeface="思源黑体 CN Heavy" panose="020B0A00000000000000" pitchFamily="34" charset="-122"/>
              <a:ea typeface="思源黑体 CN Heavy" panose="020B0A00000000000000" pitchFamily="34" charset="-122"/>
            </a:endParaRPr>
          </a:p>
        </p:txBody>
      </p:sp>
      <p:grpSp>
        <p:nvGrpSpPr>
          <p:cNvPr id="13" name="组合 12"/>
          <p:cNvGrpSpPr/>
          <p:nvPr/>
        </p:nvGrpSpPr>
        <p:grpSpPr>
          <a:xfrm>
            <a:off x="9128136" y="3730109"/>
            <a:ext cx="2077460" cy="2077460"/>
            <a:chOff x="8234940" y="3129568"/>
            <a:chExt cx="2886119" cy="2886119"/>
          </a:xfrm>
        </p:grpSpPr>
        <p:sp>
          <p:nvSpPr>
            <p:cNvPr id="11" name="椭圆 10"/>
            <p:cNvSpPr/>
            <p:nvPr/>
          </p:nvSpPr>
          <p:spPr>
            <a:xfrm>
              <a:off x="8234940" y="3129568"/>
              <a:ext cx="2886119" cy="2886119"/>
            </a:xfrm>
            <a:prstGeom prst="ellipse">
              <a:avLst/>
            </a:prstGeom>
            <a:solidFill>
              <a:srgbClr val="06A8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9" cstate="email">
              <a:duotone>
                <a:schemeClr val="bg2">
                  <a:shade val="45000"/>
                  <a:satMod val="135000"/>
                </a:schemeClr>
                <a:prstClr val="white"/>
              </a:duotone>
            </a:blip>
            <a:stretch>
              <a:fillRect/>
            </a:stretch>
          </p:blipFill>
          <p:spPr>
            <a:xfrm>
              <a:off x="9172717" y="3987439"/>
              <a:ext cx="1166947" cy="1166947"/>
            </a:xfrm>
            <a:prstGeom prst="rect">
              <a:avLst/>
            </a:prstGeom>
          </p:spPr>
        </p:pic>
      </p:grpSp>
      <p:grpSp>
        <p:nvGrpSpPr>
          <p:cNvPr id="18" name="组合 17"/>
          <p:cNvGrpSpPr/>
          <p:nvPr/>
        </p:nvGrpSpPr>
        <p:grpSpPr>
          <a:xfrm>
            <a:off x="2156892" y="3373141"/>
            <a:ext cx="1294088" cy="1294088"/>
            <a:chOff x="1938219" y="3226794"/>
            <a:chExt cx="1760457" cy="1760457"/>
          </a:xfrm>
        </p:grpSpPr>
        <p:sp>
          <p:nvSpPr>
            <p:cNvPr id="15" name="椭圆 14"/>
            <p:cNvSpPr/>
            <p:nvPr/>
          </p:nvSpPr>
          <p:spPr>
            <a:xfrm>
              <a:off x="1938219" y="3226794"/>
              <a:ext cx="1760457" cy="1760457"/>
            </a:xfrm>
            <a:prstGeom prst="ellipse">
              <a:avLst/>
            </a:prstGeom>
            <a:solidFill>
              <a:srgbClr val="06A8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0" cstate="email"/>
            <a:stretch>
              <a:fillRect/>
            </a:stretch>
          </p:blipFill>
          <p:spPr>
            <a:xfrm>
              <a:off x="2108974" y="3397549"/>
              <a:ext cx="1418946" cy="1418946"/>
            </a:xfrm>
            <a:prstGeom prst="rect">
              <a:avLst/>
            </a:prstGeom>
          </p:spPr>
        </p:pic>
      </p:grpSp>
      <p:sp>
        <p:nvSpPr>
          <p:cNvPr id="14" name="矩形 13"/>
          <p:cNvSpPr/>
          <p:nvPr/>
        </p:nvSpPr>
        <p:spPr>
          <a:xfrm>
            <a:off x="4590938" y="1543122"/>
            <a:ext cx="3004284" cy="369332"/>
          </a:xfrm>
          <a:prstGeom prst="rect">
            <a:avLst/>
          </a:prstGeom>
        </p:spPr>
        <p:txBody>
          <a:bodyPr wrap="none">
            <a:spAutoFit/>
          </a:bodyPr>
          <a:lstStyle/>
          <a:p>
            <a:r>
              <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Team Development Review</a:t>
            </a:r>
            <a:endPar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16" name="等腰三角形 15"/>
          <p:cNvSpPr/>
          <p:nvPr/>
        </p:nvSpPr>
        <p:spPr>
          <a:xfrm flipV="1">
            <a:off x="6040045" y="1912454"/>
            <a:ext cx="106070" cy="91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nodeType="withEffect">
                                  <p:stCondLst>
                                    <p:cond delay="50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nodeType="withEffect">
                                  <p:stCondLst>
                                    <p:cond delay="75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53" presetClass="entr" presetSubtype="16" fill="hold" nodeType="withEffect">
                                  <p:stCondLst>
                                    <p:cond delay="100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nodeType="withEffect">
                                  <p:stCondLst>
                                    <p:cond delay="130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nodeType="withEffect">
                                  <p:stCondLst>
                                    <p:cond delay="120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par>
                                <p:cTn id="56" presetID="53" presetClass="entr" presetSubtype="16" fill="hold" nodeType="withEffect">
                                  <p:stCondLst>
                                    <p:cond delay="140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par>
                                <p:cTn id="61" presetID="53" presetClass="entr" presetSubtype="16" fill="hold" nodeType="withEffect">
                                  <p:stCondLst>
                                    <p:cond delay="160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nodeType="withEffect">
                                  <p:stCondLst>
                                    <p:cond delay="190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5298440" y="4054872"/>
            <a:ext cx="2111873" cy="2815830"/>
          </a:xfrm>
          <a:prstGeom prst="rect">
            <a:avLst/>
          </a:prstGeom>
          <a:ln w="15875">
            <a:solidFill>
              <a:schemeClr val="bg1"/>
            </a:solidFill>
          </a:ln>
        </p:spPr>
      </p:pic>
      <p:pic>
        <p:nvPicPr>
          <p:cNvPr id="3" name="图片 2"/>
          <p:cNvPicPr>
            <a:picLocks noChangeAspect="1"/>
          </p:cNvPicPr>
          <p:nvPr/>
        </p:nvPicPr>
        <p:blipFill rotWithShape="1">
          <a:blip r:embed="rId2" cstate="email"/>
          <a:srcRect/>
          <a:stretch>
            <a:fillRect/>
          </a:stretch>
        </p:blipFill>
        <p:spPr>
          <a:xfrm>
            <a:off x="8806034" y="-1"/>
            <a:ext cx="3385966" cy="2217147"/>
          </a:xfrm>
          <a:prstGeom prst="rect">
            <a:avLst/>
          </a:prstGeom>
          <a:ln w="15875">
            <a:solidFill>
              <a:schemeClr val="bg1"/>
            </a:solidFill>
          </a:ln>
        </p:spPr>
      </p:pic>
      <p:pic>
        <p:nvPicPr>
          <p:cNvPr id="4" name="图片 3"/>
          <p:cNvPicPr>
            <a:picLocks noChangeAspect="1"/>
          </p:cNvPicPr>
          <p:nvPr/>
        </p:nvPicPr>
        <p:blipFill rotWithShape="1">
          <a:blip r:embed="rId3" cstate="email"/>
          <a:srcRect/>
          <a:stretch>
            <a:fillRect/>
          </a:stretch>
        </p:blipFill>
        <p:spPr>
          <a:xfrm>
            <a:off x="5298440" y="-7621"/>
            <a:ext cx="3508269" cy="2213792"/>
          </a:xfrm>
          <a:prstGeom prst="rect">
            <a:avLst/>
          </a:prstGeom>
          <a:ln w="15875">
            <a:solidFill>
              <a:schemeClr val="bg1"/>
            </a:solidFill>
          </a:ln>
        </p:spPr>
      </p:pic>
      <p:pic>
        <p:nvPicPr>
          <p:cNvPr id="5" name="图片 4"/>
          <p:cNvPicPr>
            <a:picLocks noChangeAspect="1"/>
          </p:cNvPicPr>
          <p:nvPr/>
        </p:nvPicPr>
        <p:blipFill rotWithShape="1">
          <a:blip r:embed="rId4" cstate="email"/>
          <a:srcRect/>
          <a:stretch>
            <a:fillRect/>
          </a:stretch>
        </p:blipFill>
        <p:spPr>
          <a:xfrm>
            <a:off x="5283200" y="2203768"/>
            <a:ext cx="2117945" cy="1838401"/>
          </a:xfrm>
          <a:prstGeom prst="rect">
            <a:avLst/>
          </a:prstGeom>
          <a:ln w="15875">
            <a:solidFill>
              <a:schemeClr val="bg1"/>
            </a:solidFill>
          </a:ln>
        </p:spPr>
      </p:pic>
      <p:pic>
        <p:nvPicPr>
          <p:cNvPr id="6" name="图片 5"/>
          <p:cNvPicPr>
            <a:picLocks noChangeAspect="1"/>
          </p:cNvPicPr>
          <p:nvPr/>
        </p:nvPicPr>
        <p:blipFill rotWithShape="1">
          <a:blip r:embed="rId5" cstate="email"/>
          <a:srcRect/>
          <a:stretch>
            <a:fillRect/>
          </a:stretch>
        </p:blipFill>
        <p:spPr>
          <a:xfrm>
            <a:off x="7405790" y="2207113"/>
            <a:ext cx="4786209" cy="4664204"/>
          </a:xfrm>
          <a:prstGeom prst="rect">
            <a:avLst/>
          </a:prstGeom>
          <a:ln w="15875">
            <a:solidFill>
              <a:schemeClr val="bg1"/>
            </a:solidFill>
          </a:ln>
        </p:spPr>
      </p:pic>
      <p:sp>
        <p:nvSpPr>
          <p:cNvPr id="7" name="椭圆 6"/>
          <p:cNvSpPr/>
          <p:nvPr/>
        </p:nvSpPr>
        <p:spPr>
          <a:xfrm>
            <a:off x="6247648" y="964936"/>
            <a:ext cx="2440930" cy="2440930"/>
          </a:xfrm>
          <a:prstGeom prst="ellipse">
            <a:avLst/>
          </a:prstGeom>
          <a:solidFill>
            <a:srgbClr val="06A85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bg1"/>
                </a:solidFill>
                <a:latin typeface="思源黑体 CN Heavy" panose="020B0A00000000000000" pitchFamily="34" charset="-122"/>
                <a:ea typeface="思源黑体 CN Heavy" panose="020B0A00000000000000" pitchFamily="34" charset="-122"/>
              </a:rPr>
              <a:t>项目</a:t>
            </a:r>
            <a:endParaRPr lang="en-US" altLang="zh-CN" sz="3600" dirty="0" smtClean="0">
              <a:solidFill>
                <a:schemeClr val="bg1"/>
              </a:solidFill>
              <a:latin typeface="思源黑体 CN Heavy" panose="020B0A00000000000000" pitchFamily="34" charset="-122"/>
              <a:ea typeface="思源黑体 CN Heavy" panose="020B0A00000000000000" pitchFamily="34" charset="-122"/>
            </a:endParaRPr>
          </a:p>
          <a:p>
            <a:pPr algn="ctr"/>
            <a:r>
              <a:rPr lang="zh-CN" altLang="en-US" sz="3600" dirty="0" smtClean="0">
                <a:solidFill>
                  <a:schemeClr val="bg1"/>
                </a:solidFill>
                <a:latin typeface="思源黑体 CN Heavy" panose="020B0A00000000000000" pitchFamily="34" charset="-122"/>
                <a:ea typeface="思源黑体 CN Heavy" panose="020B0A00000000000000" pitchFamily="34" charset="-122"/>
              </a:rPr>
              <a:t>亮点</a:t>
            </a:r>
            <a:endParaRPr lang="zh-CN" altLang="en-US" sz="3600" dirty="0">
              <a:solidFill>
                <a:schemeClr val="bg1"/>
              </a:solidFill>
              <a:latin typeface="思源黑体 CN Heavy" panose="020B0A00000000000000" pitchFamily="34" charset="-122"/>
              <a:ea typeface="思源黑体 CN Heavy" panose="020B0A00000000000000" pitchFamily="34" charset="-122"/>
            </a:endParaRPr>
          </a:p>
        </p:txBody>
      </p:sp>
      <p:cxnSp>
        <p:nvCxnSpPr>
          <p:cNvPr id="8" name="直接连接符 7"/>
          <p:cNvCxnSpPr/>
          <p:nvPr/>
        </p:nvCxnSpPr>
        <p:spPr>
          <a:xfrm>
            <a:off x="-95250" y="1786414"/>
            <a:ext cx="4884964" cy="0"/>
          </a:xfrm>
          <a:prstGeom prst="line">
            <a:avLst/>
          </a:prstGeom>
          <a:ln w="66675"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2187" y="1013061"/>
            <a:ext cx="4339650" cy="646331"/>
          </a:xfrm>
          <a:prstGeom prst="rect">
            <a:avLst/>
          </a:prstGeom>
        </p:spPr>
        <p:txBody>
          <a:bodyPr wrap="none">
            <a:spAutoFit/>
          </a:bodyPr>
          <a:lstStyle/>
          <a:p>
            <a:r>
              <a:rPr lang="zh-CN" altLang="en-US" sz="3600" dirty="0" smtClean="0">
                <a:solidFill>
                  <a:srgbClr val="06A853"/>
                </a:solidFill>
                <a:latin typeface="思源黑体 CN Heavy" panose="020B0A00000000000000" pitchFamily="34" charset="-122"/>
                <a:ea typeface="思源黑体 CN Heavy" panose="020B0A00000000000000" pitchFamily="34" charset="-122"/>
                <a:sym typeface="+mn-ea"/>
              </a:rPr>
              <a:t>请单击此处添加标题</a:t>
            </a:r>
            <a:endParaRPr lang="zh-CN" altLang="en-US" sz="3600" dirty="0">
              <a:solidFill>
                <a:srgbClr val="06A853"/>
              </a:solidFill>
              <a:latin typeface="思源黑体 CN Heavy" panose="020B0A00000000000000" pitchFamily="34" charset="-122"/>
              <a:ea typeface="思源黑体 CN Heavy" panose="020B0A00000000000000" pitchFamily="34" charset="-122"/>
              <a:sym typeface="+mn-ea"/>
            </a:endParaRPr>
          </a:p>
        </p:txBody>
      </p:sp>
      <p:sp>
        <p:nvSpPr>
          <p:cNvPr id="11" name="矩形 10"/>
          <p:cNvSpPr/>
          <p:nvPr/>
        </p:nvSpPr>
        <p:spPr>
          <a:xfrm>
            <a:off x="431860" y="2178699"/>
            <a:ext cx="4603377" cy="3539430"/>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Light" panose="020B0502040204020203" charset="-122"/>
                <a:ea typeface="微软雅黑 Light" panose="020B0502040204020203" charset="-122"/>
              </a:rPr>
              <a:t>文化生态旅游木结构房屋酒店“丝路音乐文化驿站”是｢</a:t>
            </a:r>
            <a:r>
              <a:rPr lang="zh-CN" altLang="en-US" sz="1600" dirty="0">
                <a:solidFill>
                  <a:schemeClr val="tx1">
                    <a:lumMod val="75000"/>
                    <a:lumOff val="25000"/>
                  </a:schemeClr>
                </a:solidFill>
                <a:latin typeface="微软雅黑 Light" panose="020B0502040204020203" charset="-122"/>
                <a:ea typeface="微软雅黑 Light" panose="020B0502040204020203" charset="-122"/>
                <a:sym typeface="+mn-ea"/>
              </a:rPr>
              <a:t>国际青年生态原创音乐文化基地｣的标准硬件配套</a:t>
            </a:r>
            <a:r>
              <a:rPr lang="zh-CN" altLang="en-US" sz="1600" dirty="0">
                <a:solidFill>
                  <a:schemeClr val="tx1">
                    <a:lumMod val="75000"/>
                    <a:lumOff val="25000"/>
                  </a:schemeClr>
                </a:solidFill>
                <a:latin typeface="微软雅黑 Light" panose="020B0502040204020203" charset="-122"/>
                <a:ea typeface="微软雅黑 Light" panose="020B0502040204020203" charset="-122"/>
              </a:rPr>
              <a:t>。</a:t>
            </a:r>
            <a:endParaRPr lang="en-US" altLang="zh-CN" sz="1600" dirty="0">
              <a:solidFill>
                <a:schemeClr val="tx1">
                  <a:lumMod val="75000"/>
                  <a:lumOff val="25000"/>
                </a:schemeClr>
              </a:solidFill>
              <a:latin typeface="微软雅黑 Light" panose="020B0502040204020203" charset="-122"/>
              <a:ea typeface="微软雅黑 Light" panose="020B0502040204020203" charset="-122"/>
            </a:endParaRPr>
          </a:p>
          <a:p>
            <a:pPr marL="285750" indent="-285750">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Light" panose="020B0502040204020203" charset="-122"/>
                <a:ea typeface="微软雅黑 Light" panose="020B0502040204020203" charset="-122"/>
              </a:rPr>
              <a:t>驿站内外装修风格突出木质等天然材料特点，与自然景观相得益彰</a:t>
            </a:r>
            <a:r>
              <a:rPr lang="zh-CN" altLang="en-US" sz="1600" dirty="0" smtClean="0">
                <a:solidFill>
                  <a:schemeClr val="tx1">
                    <a:lumMod val="75000"/>
                    <a:lumOff val="25000"/>
                  </a:schemeClr>
                </a:solidFill>
                <a:latin typeface="微软雅黑 Light" panose="020B0502040204020203" charset="-122"/>
                <a:ea typeface="微软雅黑 Light" panose="020B0502040204020203" charset="-122"/>
              </a:rPr>
              <a:t>。</a:t>
            </a:r>
            <a:endParaRPr lang="zh-CN" altLang="en-US" sz="1600" dirty="0" smtClean="0">
              <a:solidFill>
                <a:schemeClr val="tx1">
                  <a:lumMod val="75000"/>
                  <a:lumOff val="25000"/>
                </a:schemeClr>
              </a:solidFill>
              <a:latin typeface="微软雅黑 Light" panose="020B0502040204020203" charset="-122"/>
              <a:ea typeface="微软雅黑 Light" panose="020B0502040204020203" charset="-122"/>
            </a:endParaRPr>
          </a:p>
          <a:p>
            <a:pPr marL="285750" indent="-285750">
              <a:lnSpc>
                <a:spcPct val="200000"/>
              </a:lnSpc>
              <a:buFont typeface="Wingdings" panose="05000000000000000000" pitchFamily="2" charset="2"/>
              <a:buChar char="n"/>
            </a:pPr>
            <a:r>
              <a:rPr lang="zh-CN" altLang="en-US" sz="1600" dirty="0" smtClean="0">
                <a:solidFill>
                  <a:schemeClr val="tx1">
                    <a:lumMod val="75000"/>
                    <a:lumOff val="25000"/>
                  </a:schemeClr>
                </a:solidFill>
                <a:latin typeface="微软雅黑 Light" panose="020B0502040204020203" charset="-122"/>
                <a:ea typeface="微软雅黑 Light" panose="020B0502040204020203" charset="-122"/>
                <a:sym typeface="+mn-ea"/>
              </a:rPr>
              <a:t>所有建筑均采用木结构或其他高科技复合材料，更环保绿色。</a:t>
            </a:r>
            <a:endParaRPr lang="en-US" altLang="zh-CN" sz="1600" dirty="0" smtClean="0">
              <a:solidFill>
                <a:schemeClr val="tx1">
                  <a:lumMod val="75000"/>
                  <a:lumOff val="25000"/>
                </a:schemeClr>
              </a:solidFill>
              <a:latin typeface="微软雅黑 Light" panose="020B0502040204020203" charset="-122"/>
              <a:ea typeface="微软雅黑 Light" panose="020B0502040204020203" charset="-122"/>
              <a:sym typeface="+mn-ea"/>
            </a:endParaRPr>
          </a:p>
        </p:txBody>
      </p:sp>
      <p:sp>
        <p:nvSpPr>
          <p:cNvPr id="16" name="矩形 15"/>
          <p:cNvSpPr/>
          <p:nvPr/>
        </p:nvSpPr>
        <p:spPr>
          <a:xfrm>
            <a:off x="596095" y="5989003"/>
            <a:ext cx="112416" cy="1124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55738" y="5989003"/>
            <a:ext cx="307340" cy="30734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39031" y="5718129"/>
            <a:ext cx="224047" cy="22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53" presetClass="entr" presetSubtype="16"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 presetClass="entr" presetSubtype="8"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2" presetClass="entr" presetSubtype="8" fill="hold" nodeType="withEffect">
                                  <p:stCondLst>
                                    <p:cond delay="17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0" y="0"/>
            <a:ext cx="5434965" cy="6858000"/>
          </a:xfrm>
          <a:prstGeom prst="rect">
            <a:avLst/>
          </a:prstGeom>
        </p:spPr>
      </p:pic>
      <p:sp>
        <p:nvSpPr>
          <p:cNvPr id="3" name="椭圆 2"/>
          <p:cNvSpPr/>
          <p:nvPr/>
        </p:nvSpPr>
        <p:spPr>
          <a:xfrm>
            <a:off x="4418015" y="451533"/>
            <a:ext cx="2033900" cy="2033900"/>
          </a:xfrm>
          <a:prstGeom prst="ellipse">
            <a:avLst/>
          </a:prstGeom>
          <a:solidFill>
            <a:srgbClr val="06A85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bg1"/>
                </a:solidFill>
                <a:latin typeface="思源黑体 CN Heavy" panose="020B0A00000000000000" pitchFamily="34" charset="-122"/>
                <a:ea typeface="思源黑体 CN Heavy" panose="020B0A00000000000000" pitchFamily="34" charset="-122"/>
              </a:rPr>
              <a:t>项目</a:t>
            </a:r>
            <a:endParaRPr lang="en-US" altLang="zh-CN" sz="3600" dirty="0" smtClean="0">
              <a:solidFill>
                <a:schemeClr val="bg1"/>
              </a:solidFill>
              <a:latin typeface="思源黑体 CN Heavy" panose="020B0A00000000000000" pitchFamily="34" charset="-122"/>
              <a:ea typeface="思源黑体 CN Heavy" panose="020B0A00000000000000" pitchFamily="34" charset="-122"/>
            </a:endParaRPr>
          </a:p>
          <a:p>
            <a:pPr algn="ctr"/>
            <a:r>
              <a:rPr lang="zh-CN" altLang="en-US" sz="3600" dirty="0" smtClean="0">
                <a:solidFill>
                  <a:schemeClr val="bg1"/>
                </a:solidFill>
                <a:latin typeface="思源黑体 CN Heavy" panose="020B0A00000000000000" pitchFamily="34" charset="-122"/>
                <a:ea typeface="思源黑体 CN Heavy" panose="020B0A00000000000000" pitchFamily="34" charset="-122"/>
              </a:rPr>
              <a:t>亮点</a:t>
            </a:r>
            <a:endParaRPr lang="zh-CN" altLang="en-US" sz="3600" dirty="0">
              <a:solidFill>
                <a:schemeClr val="bg1"/>
              </a:solidFill>
              <a:latin typeface="思源黑体 CN Heavy" panose="020B0A00000000000000" pitchFamily="34" charset="-122"/>
              <a:ea typeface="思源黑体 CN Heavy" panose="020B0A00000000000000" pitchFamily="34" charset="-122"/>
            </a:endParaRPr>
          </a:p>
        </p:txBody>
      </p:sp>
      <p:sp>
        <p:nvSpPr>
          <p:cNvPr id="4" name="矩形 3"/>
          <p:cNvSpPr/>
          <p:nvPr/>
        </p:nvSpPr>
        <p:spPr>
          <a:xfrm>
            <a:off x="8263824" y="2015343"/>
            <a:ext cx="3416320" cy="523220"/>
          </a:xfrm>
          <a:prstGeom prst="rect">
            <a:avLst/>
          </a:prstGeom>
        </p:spPr>
        <p:txBody>
          <a:bodyPr wrap="none">
            <a:spAutoFit/>
          </a:bodyPr>
          <a:lstStyle/>
          <a:p>
            <a:r>
              <a:rPr lang="zh-CN" altLang="en-US" sz="2800" dirty="0">
                <a:solidFill>
                  <a:srgbClr val="06A853"/>
                </a:solidFill>
                <a:latin typeface="思源黑体 CN Heavy" panose="020B0A00000000000000" pitchFamily="34" charset="-122"/>
                <a:ea typeface="思源黑体 CN Heavy" panose="020B0A00000000000000" pitchFamily="34" charset="-122"/>
                <a:sym typeface="+mn-ea"/>
              </a:rPr>
              <a:t>请单击此处添加标题</a:t>
            </a:r>
            <a:endParaRPr lang="zh-CN" altLang="en-US" sz="2800" dirty="0">
              <a:solidFill>
                <a:srgbClr val="06A853"/>
              </a:solidFill>
              <a:latin typeface="思源黑体 CN Heavy" panose="020B0A00000000000000" pitchFamily="34" charset="-122"/>
              <a:ea typeface="思源黑体 CN Heavy" panose="020B0A00000000000000" pitchFamily="34" charset="-122"/>
              <a:sym typeface="+mn-ea"/>
            </a:endParaRPr>
          </a:p>
        </p:txBody>
      </p:sp>
      <p:sp>
        <p:nvSpPr>
          <p:cNvPr id="5" name="矩形 4"/>
          <p:cNvSpPr/>
          <p:nvPr/>
        </p:nvSpPr>
        <p:spPr>
          <a:xfrm>
            <a:off x="5663137" y="2725522"/>
            <a:ext cx="6002814" cy="2308324"/>
          </a:xfrm>
          <a:prstGeom prst="rect">
            <a:avLst/>
          </a:prstGeom>
        </p:spPr>
        <p:txBody>
          <a:bodyPr wrap="square">
            <a:spAutoFit/>
          </a:bodyPr>
          <a:lstStyle/>
          <a:p>
            <a:pPr marL="285750" indent="-285750" algn="r">
              <a:lnSpc>
                <a:spcPct val="200000"/>
              </a:lnSpc>
              <a:buFont typeface="Wingdings" panose="05000000000000000000" pitchFamily="2" charset="2"/>
              <a:buChar char="n"/>
            </a:pPr>
            <a:r>
              <a:rPr lang="zh-CN" altLang="en-US" dirty="0">
                <a:solidFill>
                  <a:schemeClr val="tx1">
                    <a:lumMod val="75000"/>
                    <a:lumOff val="25000"/>
                  </a:schemeClr>
                </a:solidFill>
                <a:latin typeface="微软雅黑 Light" panose="020B0502040204020203" charset="-122"/>
                <a:ea typeface="微软雅黑 Light" panose="020B0502040204020203" charset="-122"/>
                <a:sym typeface="+mn-ea"/>
              </a:rPr>
              <a:t>建造标准坚持优</a:t>
            </a:r>
            <a:r>
              <a:rPr lang="zh-CN" altLang="en-US" dirty="0">
                <a:solidFill>
                  <a:schemeClr val="tx1">
                    <a:lumMod val="75000"/>
                    <a:lumOff val="25000"/>
                  </a:schemeClr>
                </a:solidFill>
                <a:latin typeface="微软雅黑 Light" panose="020B0502040204020203" charset="-122"/>
                <a:ea typeface="微软雅黑 Light" panose="020B0502040204020203" charset="-122"/>
              </a:rPr>
              <a:t>质适用，绿色环保，使用清洁能源，节能减排，并采用现代化排污处理设施消除生活污染。</a:t>
            </a:r>
            <a:endParaRPr lang="en-US" altLang="zh-CN" dirty="0">
              <a:solidFill>
                <a:schemeClr val="tx1">
                  <a:lumMod val="75000"/>
                  <a:lumOff val="25000"/>
                </a:schemeClr>
              </a:solidFill>
              <a:latin typeface="微软雅黑 Light" panose="020B0502040204020203" charset="-122"/>
              <a:ea typeface="微软雅黑 Light" panose="020B0502040204020203" charset="-122"/>
            </a:endParaRPr>
          </a:p>
          <a:p>
            <a:pPr marL="285750" indent="-285750" algn="r">
              <a:lnSpc>
                <a:spcPct val="200000"/>
              </a:lnSpc>
              <a:buFont typeface="Wingdings" panose="05000000000000000000" pitchFamily="2" charset="2"/>
              <a:buChar char="n"/>
            </a:pPr>
            <a:r>
              <a:rPr lang="zh-CN" altLang="en-US" dirty="0">
                <a:solidFill>
                  <a:schemeClr val="tx1">
                    <a:lumMod val="75000"/>
                    <a:lumOff val="25000"/>
                  </a:schemeClr>
                </a:solidFill>
                <a:latin typeface="微软雅黑 Light" panose="020B0502040204020203" charset="-122"/>
                <a:ea typeface="微软雅黑 Light" panose="020B0502040204020203" charset="-122"/>
              </a:rPr>
              <a:t>其建设将对国内外深度游群体产生巨大的吸引力，成为新的生态、文化旅游亮点。 </a:t>
            </a:r>
            <a:endParaRPr lang="zh-CN" altLang="en-US" dirty="0">
              <a:solidFill>
                <a:schemeClr val="tx1">
                  <a:lumMod val="75000"/>
                  <a:lumOff val="25000"/>
                </a:schemeClr>
              </a:solidFill>
              <a:latin typeface="微软雅黑 Light" panose="020B0502040204020203" charset="-122"/>
              <a:ea typeface="微软雅黑 Light" panose="020B0502040204020203" charset="-122"/>
            </a:endParaRPr>
          </a:p>
        </p:txBody>
      </p:sp>
      <p:sp>
        <p:nvSpPr>
          <p:cNvPr id="6" name="矩形 5"/>
          <p:cNvSpPr/>
          <p:nvPr/>
        </p:nvSpPr>
        <p:spPr>
          <a:xfrm flipH="1">
            <a:off x="11422688" y="6290885"/>
            <a:ext cx="112416" cy="1124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11568121" y="6290885"/>
            <a:ext cx="307340" cy="30734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568121" y="6020011"/>
            <a:ext cx="224047" cy="22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2" presetClass="entr" presetSubtype="2" decel="5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decel="5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403_2"/>
          <p:cNvPicPr>
            <a:picLocks noChangeAspect="1"/>
          </p:cNvPicPr>
          <p:nvPr/>
        </p:nvPicPr>
        <p:blipFill rotWithShape="1">
          <a:blip r:embed="rId1" cstate="email"/>
          <a:srcRect/>
          <a:stretch>
            <a:fillRect/>
          </a:stretch>
        </p:blipFill>
        <p:spPr>
          <a:xfrm>
            <a:off x="3109008" y="1473212"/>
            <a:ext cx="2433027" cy="2433027"/>
          </a:xfrm>
          <a:prstGeom prst="ellipse">
            <a:avLst/>
          </a:prstGeom>
          <a:effectLst/>
        </p:spPr>
      </p:pic>
      <p:pic>
        <p:nvPicPr>
          <p:cNvPr id="3" name="图片 2" descr="0403_1"/>
          <p:cNvPicPr>
            <a:picLocks noChangeAspect="1"/>
          </p:cNvPicPr>
          <p:nvPr/>
        </p:nvPicPr>
        <p:blipFill rotWithShape="1">
          <a:blip r:embed="rId2" cstate="email"/>
          <a:srcRect/>
          <a:stretch>
            <a:fillRect/>
          </a:stretch>
        </p:blipFill>
        <p:spPr>
          <a:xfrm>
            <a:off x="9663442" y="4171199"/>
            <a:ext cx="1988301" cy="1988301"/>
          </a:xfrm>
          <a:prstGeom prst="ellipse">
            <a:avLst/>
          </a:prstGeom>
          <a:effectLst/>
        </p:spPr>
      </p:pic>
      <p:pic>
        <p:nvPicPr>
          <p:cNvPr id="4" name="图片 3" descr="0403_3"/>
          <p:cNvPicPr>
            <a:picLocks noChangeAspect="1"/>
          </p:cNvPicPr>
          <p:nvPr/>
        </p:nvPicPr>
        <p:blipFill rotWithShape="1">
          <a:blip r:embed="rId3" cstate="email"/>
          <a:srcRect/>
          <a:stretch>
            <a:fillRect/>
          </a:stretch>
        </p:blipFill>
        <p:spPr>
          <a:xfrm>
            <a:off x="9448127" y="108807"/>
            <a:ext cx="2329180" cy="2329180"/>
          </a:xfrm>
          <a:prstGeom prst="ellipse">
            <a:avLst/>
          </a:prstGeom>
          <a:effectLst/>
        </p:spPr>
      </p:pic>
      <p:pic>
        <p:nvPicPr>
          <p:cNvPr id="5" name="图片 4" descr="0403_5"/>
          <p:cNvPicPr>
            <a:picLocks noChangeAspect="1"/>
          </p:cNvPicPr>
          <p:nvPr/>
        </p:nvPicPr>
        <p:blipFill rotWithShape="1">
          <a:blip r:embed="rId4" cstate="email"/>
          <a:srcRect/>
          <a:stretch>
            <a:fillRect/>
          </a:stretch>
        </p:blipFill>
        <p:spPr>
          <a:xfrm>
            <a:off x="1513814" y="3580192"/>
            <a:ext cx="3609814" cy="3609814"/>
          </a:xfrm>
          <a:prstGeom prst="ellipse">
            <a:avLst/>
          </a:prstGeom>
          <a:effectLst/>
        </p:spPr>
      </p:pic>
      <p:pic>
        <p:nvPicPr>
          <p:cNvPr id="6" name="图片 5" descr="0403_6"/>
          <p:cNvPicPr>
            <a:picLocks noChangeAspect="1"/>
          </p:cNvPicPr>
          <p:nvPr/>
        </p:nvPicPr>
        <p:blipFill rotWithShape="1">
          <a:blip r:embed="rId5" cstate="email"/>
          <a:srcRect/>
          <a:stretch>
            <a:fillRect/>
          </a:stretch>
        </p:blipFill>
        <p:spPr>
          <a:xfrm>
            <a:off x="-216586" y="262550"/>
            <a:ext cx="3643689" cy="3643689"/>
          </a:xfrm>
          <a:prstGeom prst="ellipse">
            <a:avLst/>
          </a:prstGeom>
          <a:effectLst/>
        </p:spPr>
      </p:pic>
      <p:pic>
        <p:nvPicPr>
          <p:cNvPr id="7" name="图片 6" descr="0403_10"/>
          <p:cNvPicPr>
            <a:picLocks noChangeAspect="1"/>
          </p:cNvPicPr>
          <p:nvPr/>
        </p:nvPicPr>
        <p:blipFill rotWithShape="1">
          <a:blip r:embed="rId6" cstate="email"/>
          <a:srcRect/>
          <a:stretch>
            <a:fillRect/>
          </a:stretch>
        </p:blipFill>
        <p:spPr>
          <a:xfrm>
            <a:off x="6029616" y="2851113"/>
            <a:ext cx="2110252" cy="2110252"/>
          </a:xfrm>
          <a:prstGeom prst="ellipse">
            <a:avLst/>
          </a:prstGeom>
          <a:effectLst/>
        </p:spPr>
      </p:pic>
      <p:sp>
        <p:nvSpPr>
          <p:cNvPr id="8" name="椭圆 7"/>
          <p:cNvSpPr/>
          <p:nvPr/>
        </p:nvSpPr>
        <p:spPr>
          <a:xfrm>
            <a:off x="7886790" y="1905516"/>
            <a:ext cx="2868674" cy="2868674"/>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solidFill>
                  <a:schemeClr val="bg1"/>
                </a:solidFill>
                <a:latin typeface="思源黑体 CN Heavy" panose="020B0A00000000000000" pitchFamily="34" charset="-122"/>
                <a:ea typeface="思源黑体 CN Heavy" panose="020B0A00000000000000" pitchFamily="34" charset="-122"/>
              </a:rPr>
              <a:t>项 目</a:t>
            </a:r>
            <a:endParaRPr lang="en-US" altLang="zh-CN" sz="4800" dirty="0">
              <a:solidFill>
                <a:schemeClr val="bg1"/>
              </a:solidFill>
              <a:latin typeface="思源黑体 CN Heavy" panose="020B0A00000000000000" pitchFamily="34" charset="-122"/>
              <a:ea typeface="思源黑体 CN Heavy" panose="020B0A00000000000000" pitchFamily="34" charset="-122"/>
            </a:endParaRPr>
          </a:p>
          <a:p>
            <a:pPr algn="ctr">
              <a:lnSpc>
                <a:spcPct val="150000"/>
              </a:lnSpc>
            </a:pPr>
            <a:r>
              <a:rPr lang="zh-CN" altLang="en-US" sz="4800" dirty="0" smtClean="0">
                <a:solidFill>
                  <a:schemeClr val="bg1"/>
                </a:solidFill>
                <a:latin typeface="思源黑体 CN Heavy" panose="020B0A00000000000000" pitchFamily="34" charset="-122"/>
                <a:ea typeface="思源黑体 CN Heavy" panose="020B0A00000000000000" pitchFamily="34" charset="-122"/>
              </a:rPr>
              <a:t>亮 点</a:t>
            </a:r>
            <a:endParaRPr lang="zh-CN" altLang="en-US" sz="4800" dirty="0">
              <a:solidFill>
                <a:schemeClr val="bg1"/>
              </a:solidFill>
              <a:latin typeface="思源黑体 CN Heavy" panose="020B0A00000000000000" pitchFamily="34" charset="-122"/>
              <a:ea typeface="思源黑体 CN Heavy" panose="020B0A00000000000000" pitchFamily="34" charset="-122"/>
            </a:endParaRPr>
          </a:p>
        </p:txBody>
      </p:sp>
      <p:sp>
        <p:nvSpPr>
          <p:cNvPr id="9" name="椭圆 8"/>
          <p:cNvSpPr/>
          <p:nvPr/>
        </p:nvSpPr>
        <p:spPr>
          <a:xfrm>
            <a:off x="607826" y="3760084"/>
            <a:ext cx="1658137" cy="1658137"/>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125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grpId="0" nodeType="withEffect">
                                  <p:stCondLst>
                                    <p:cond delay="170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500"/>
                            </p:stCondLst>
                            <p:childTnLst>
                              <p:par>
                                <p:cTn id="46" presetID="37" presetClass="exit" presetSubtype="0" fill="hold" nodeType="afterEffect">
                                  <p:stCondLst>
                                    <p:cond delay="2500"/>
                                  </p:stCondLst>
                                  <p:childTnLst>
                                    <p:animEffect transition="out" filter="fade">
                                      <p:cBhvr>
                                        <p:cTn id="47" dur="1000"/>
                                        <p:tgtEl>
                                          <p:spTgt spid="6"/>
                                        </p:tgtEl>
                                      </p:cBhvr>
                                    </p:animEffect>
                                    <p:anim calcmode="lin" valueType="num">
                                      <p:cBhvr>
                                        <p:cTn id="48" dur="1000"/>
                                        <p:tgtEl>
                                          <p:spTgt spid="6"/>
                                        </p:tgtEl>
                                        <p:attrNameLst>
                                          <p:attrName>ppt_x</p:attrName>
                                        </p:attrNameLst>
                                      </p:cBhvr>
                                      <p:tavLst>
                                        <p:tav tm="0">
                                          <p:val>
                                            <p:strVal val="ppt_x"/>
                                          </p:val>
                                        </p:tav>
                                        <p:tav tm="100000">
                                          <p:val>
                                            <p:strVal val="ppt_x"/>
                                          </p:val>
                                        </p:tav>
                                      </p:tavLst>
                                    </p:anim>
                                    <p:anim calcmode="lin" valueType="num">
                                      <p:cBhvr>
                                        <p:cTn id="49" dur="100" decel="100000"/>
                                        <p:tgtEl>
                                          <p:spTgt spid="6"/>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6"/>
                                        </p:tgtEl>
                                        <p:attrNameLst>
                                          <p:attrName>ppt_y</p:attrName>
                                        </p:attrNameLst>
                                      </p:cBhvr>
                                      <p:tavLst>
                                        <p:tav tm="0">
                                          <p:val>
                                            <p:strVal val="ppt_y"/>
                                          </p:val>
                                        </p:tav>
                                        <p:tav tm="100000">
                                          <p:val>
                                            <p:strVal val="ppt_y+1"/>
                                          </p:val>
                                        </p:tav>
                                      </p:tavLst>
                                    </p:anim>
                                    <p:set>
                                      <p:cBhvr>
                                        <p:cTn id="51" dur="1" fill="hold">
                                          <p:stCondLst>
                                            <p:cond delay="999"/>
                                          </p:stCondLst>
                                        </p:cTn>
                                        <p:tgtEl>
                                          <p:spTgt spid="6"/>
                                        </p:tgtEl>
                                        <p:attrNameLst>
                                          <p:attrName>style.visibility</p:attrName>
                                        </p:attrNameLst>
                                      </p:cBhvr>
                                      <p:to>
                                        <p:strVal val="hidden"/>
                                      </p:to>
                                    </p:set>
                                  </p:childTnLst>
                                </p:cTn>
                              </p:par>
                              <p:par>
                                <p:cTn id="52" presetID="37" presetClass="exit" presetSubtype="0" fill="hold" nodeType="withEffect">
                                  <p:stCondLst>
                                    <p:cond delay="3100"/>
                                  </p:stCondLst>
                                  <p:childTnLst>
                                    <p:animEffect transition="out" filter="fade">
                                      <p:cBhvr>
                                        <p:cTn id="53" dur="1000"/>
                                        <p:tgtEl>
                                          <p:spTgt spid="2"/>
                                        </p:tgtEl>
                                      </p:cBhvr>
                                    </p:animEffect>
                                    <p:anim calcmode="lin" valueType="num">
                                      <p:cBhvr>
                                        <p:cTn id="54" dur="1000"/>
                                        <p:tgtEl>
                                          <p:spTgt spid="2"/>
                                        </p:tgtEl>
                                        <p:attrNameLst>
                                          <p:attrName>ppt_x</p:attrName>
                                        </p:attrNameLst>
                                      </p:cBhvr>
                                      <p:tavLst>
                                        <p:tav tm="0">
                                          <p:val>
                                            <p:strVal val="ppt_x"/>
                                          </p:val>
                                        </p:tav>
                                        <p:tav tm="100000">
                                          <p:val>
                                            <p:strVal val="ppt_x"/>
                                          </p:val>
                                        </p:tav>
                                      </p:tavLst>
                                    </p:anim>
                                    <p:anim calcmode="lin" valueType="num">
                                      <p:cBhvr>
                                        <p:cTn id="55" dur="100" decel="100000"/>
                                        <p:tgtEl>
                                          <p:spTgt spid="2"/>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2"/>
                                        </p:tgtEl>
                                        <p:attrNameLst>
                                          <p:attrName>ppt_y</p:attrName>
                                        </p:attrNameLst>
                                      </p:cBhvr>
                                      <p:tavLst>
                                        <p:tav tm="0">
                                          <p:val>
                                            <p:strVal val="ppt_y"/>
                                          </p:val>
                                        </p:tav>
                                        <p:tav tm="100000">
                                          <p:val>
                                            <p:strVal val="ppt_y+1"/>
                                          </p:val>
                                        </p:tav>
                                      </p:tavLst>
                                    </p:anim>
                                    <p:set>
                                      <p:cBhvr>
                                        <p:cTn id="57" dur="1" fill="hold">
                                          <p:stCondLst>
                                            <p:cond delay="999"/>
                                          </p:stCondLst>
                                        </p:cTn>
                                        <p:tgtEl>
                                          <p:spTgt spid="2"/>
                                        </p:tgtEl>
                                        <p:attrNameLst>
                                          <p:attrName>style.visibility</p:attrName>
                                        </p:attrNameLst>
                                      </p:cBhvr>
                                      <p:to>
                                        <p:strVal val="hidden"/>
                                      </p:to>
                                    </p:set>
                                  </p:childTnLst>
                                </p:cTn>
                              </p:par>
                              <p:par>
                                <p:cTn id="58" presetID="37" presetClass="exit" presetSubtype="0" fill="hold" nodeType="withEffect">
                                  <p:stCondLst>
                                    <p:cond delay="2600"/>
                                  </p:stCondLst>
                                  <p:childTnLst>
                                    <p:animEffect transition="out" filter="fade">
                                      <p:cBhvr>
                                        <p:cTn id="59" dur="1000"/>
                                        <p:tgtEl>
                                          <p:spTgt spid="5"/>
                                        </p:tgtEl>
                                      </p:cBhvr>
                                    </p:animEffect>
                                    <p:anim calcmode="lin" valueType="num">
                                      <p:cBhvr>
                                        <p:cTn id="60" dur="1000"/>
                                        <p:tgtEl>
                                          <p:spTgt spid="5"/>
                                        </p:tgtEl>
                                        <p:attrNameLst>
                                          <p:attrName>ppt_x</p:attrName>
                                        </p:attrNameLst>
                                      </p:cBhvr>
                                      <p:tavLst>
                                        <p:tav tm="0">
                                          <p:val>
                                            <p:strVal val="ppt_x"/>
                                          </p:val>
                                        </p:tav>
                                        <p:tav tm="100000">
                                          <p:val>
                                            <p:strVal val="ppt_x"/>
                                          </p:val>
                                        </p:tav>
                                      </p:tavLst>
                                    </p:anim>
                                    <p:anim calcmode="lin" valueType="num">
                                      <p:cBhvr>
                                        <p:cTn id="61" dur="100" decel="100000"/>
                                        <p:tgtEl>
                                          <p:spTgt spid="5"/>
                                        </p:tgtEl>
                                        <p:attrNameLst>
                                          <p:attrName>ppt_y</p:attrName>
                                        </p:attrNameLst>
                                      </p:cBhvr>
                                      <p:tavLst>
                                        <p:tav tm="0">
                                          <p:val>
                                            <p:strVal val="ppt_y"/>
                                          </p:val>
                                        </p:tav>
                                        <p:tav tm="100000">
                                          <p:val>
                                            <p:strVal val="ppt_y-.03"/>
                                          </p:val>
                                        </p:tav>
                                      </p:tavLst>
                                    </p:anim>
                                    <p:anim calcmode="lin" valueType="num">
                                      <p:cBhvr>
                                        <p:cTn id="62" dur="900" accel="100000">
                                          <p:stCondLst>
                                            <p:cond delay="100"/>
                                          </p:stCondLst>
                                        </p:cTn>
                                        <p:tgtEl>
                                          <p:spTgt spid="5"/>
                                        </p:tgtEl>
                                        <p:attrNameLst>
                                          <p:attrName>ppt_y</p:attrName>
                                        </p:attrNameLst>
                                      </p:cBhvr>
                                      <p:tavLst>
                                        <p:tav tm="0">
                                          <p:val>
                                            <p:strVal val="ppt_y"/>
                                          </p:val>
                                        </p:tav>
                                        <p:tav tm="100000">
                                          <p:val>
                                            <p:strVal val="ppt_y+1"/>
                                          </p:val>
                                        </p:tav>
                                      </p:tavLst>
                                    </p:anim>
                                    <p:set>
                                      <p:cBhvr>
                                        <p:cTn id="63" dur="1" fill="hold">
                                          <p:stCondLst>
                                            <p:cond delay="999"/>
                                          </p:stCondLst>
                                        </p:cTn>
                                        <p:tgtEl>
                                          <p:spTgt spid="5"/>
                                        </p:tgtEl>
                                        <p:attrNameLst>
                                          <p:attrName>style.visibility</p:attrName>
                                        </p:attrNameLst>
                                      </p:cBhvr>
                                      <p:to>
                                        <p:strVal val="hidden"/>
                                      </p:to>
                                    </p:set>
                                  </p:childTnLst>
                                </p:cTn>
                              </p:par>
                              <p:par>
                                <p:cTn id="64" presetID="37" presetClass="exit" presetSubtype="0" fill="hold" grpId="1" nodeType="withEffect">
                                  <p:stCondLst>
                                    <p:cond delay="3100"/>
                                  </p:stCondLst>
                                  <p:childTnLst>
                                    <p:animEffect transition="out" filter="fade">
                                      <p:cBhvr>
                                        <p:cTn id="65" dur="1000"/>
                                        <p:tgtEl>
                                          <p:spTgt spid="9"/>
                                        </p:tgtEl>
                                      </p:cBhvr>
                                    </p:animEffect>
                                    <p:anim calcmode="lin" valueType="num">
                                      <p:cBhvr>
                                        <p:cTn id="66" dur="1000"/>
                                        <p:tgtEl>
                                          <p:spTgt spid="9"/>
                                        </p:tgtEl>
                                        <p:attrNameLst>
                                          <p:attrName>ppt_x</p:attrName>
                                        </p:attrNameLst>
                                      </p:cBhvr>
                                      <p:tavLst>
                                        <p:tav tm="0">
                                          <p:val>
                                            <p:strVal val="ppt_x"/>
                                          </p:val>
                                        </p:tav>
                                        <p:tav tm="100000">
                                          <p:val>
                                            <p:strVal val="ppt_x"/>
                                          </p:val>
                                        </p:tav>
                                      </p:tavLst>
                                    </p:anim>
                                    <p:anim calcmode="lin" valueType="num">
                                      <p:cBhvr>
                                        <p:cTn id="67" dur="100" decel="100000"/>
                                        <p:tgtEl>
                                          <p:spTgt spid="9"/>
                                        </p:tgtEl>
                                        <p:attrNameLst>
                                          <p:attrName>ppt_y</p:attrName>
                                        </p:attrNameLst>
                                      </p:cBhvr>
                                      <p:tavLst>
                                        <p:tav tm="0">
                                          <p:val>
                                            <p:strVal val="ppt_y"/>
                                          </p:val>
                                        </p:tav>
                                        <p:tav tm="100000">
                                          <p:val>
                                            <p:strVal val="ppt_y-.03"/>
                                          </p:val>
                                        </p:tav>
                                      </p:tavLst>
                                    </p:anim>
                                    <p:anim calcmode="lin" valueType="num">
                                      <p:cBhvr>
                                        <p:cTn id="68" dur="900" accel="100000">
                                          <p:stCondLst>
                                            <p:cond delay="100"/>
                                          </p:stCondLst>
                                        </p:cTn>
                                        <p:tgtEl>
                                          <p:spTgt spid="9"/>
                                        </p:tgtEl>
                                        <p:attrNameLst>
                                          <p:attrName>ppt_y</p:attrName>
                                        </p:attrNameLst>
                                      </p:cBhvr>
                                      <p:tavLst>
                                        <p:tav tm="0">
                                          <p:val>
                                            <p:strVal val="ppt_y"/>
                                          </p:val>
                                        </p:tav>
                                        <p:tav tm="100000">
                                          <p:val>
                                            <p:strVal val="ppt_y+1"/>
                                          </p:val>
                                        </p:tav>
                                      </p:tavLst>
                                    </p:anim>
                                    <p:set>
                                      <p:cBhvr>
                                        <p:cTn id="69" dur="1" fill="hold">
                                          <p:stCondLst>
                                            <p:cond delay="999"/>
                                          </p:stCondLst>
                                        </p:cTn>
                                        <p:tgtEl>
                                          <p:spTgt spid="9"/>
                                        </p:tgtEl>
                                        <p:attrNameLst>
                                          <p:attrName>style.visibility</p:attrName>
                                        </p:attrNameLst>
                                      </p:cBhvr>
                                      <p:to>
                                        <p:strVal val="hidden"/>
                                      </p:to>
                                    </p:set>
                                  </p:childTnLst>
                                </p:cTn>
                              </p:par>
                              <p:par>
                                <p:cTn id="70" presetID="37" presetClass="exit" presetSubtype="0" fill="hold" nodeType="withEffect">
                                  <p:stCondLst>
                                    <p:cond delay="3600"/>
                                  </p:stCondLst>
                                  <p:childTnLst>
                                    <p:animEffect transition="out" filter="fade">
                                      <p:cBhvr>
                                        <p:cTn id="71" dur="1000"/>
                                        <p:tgtEl>
                                          <p:spTgt spid="7"/>
                                        </p:tgtEl>
                                      </p:cBhvr>
                                    </p:animEffect>
                                    <p:anim calcmode="lin" valueType="num">
                                      <p:cBhvr>
                                        <p:cTn id="72" dur="1000"/>
                                        <p:tgtEl>
                                          <p:spTgt spid="7"/>
                                        </p:tgtEl>
                                        <p:attrNameLst>
                                          <p:attrName>ppt_x</p:attrName>
                                        </p:attrNameLst>
                                      </p:cBhvr>
                                      <p:tavLst>
                                        <p:tav tm="0">
                                          <p:val>
                                            <p:strVal val="ppt_x"/>
                                          </p:val>
                                        </p:tav>
                                        <p:tav tm="100000">
                                          <p:val>
                                            <p:strVal val="ppt_x"/>
                                          </p:val>
                                        </p:tav>
                                      </p:tavLst>
                                    </p:anim>
                                    <p:anim calcmode="lin" valueType="num">
                                      <p:cBhvr>
                                        <p:cTn id="73" dur="100" decel="100000"/>
                                        <p:tgtEl>
                                          <p:spTgt spid="7"/>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7"/>
                                        </p:tgtEl>
                                        <p:attrNameLst>
                                          <p:attrName>ppt_y</p:attrName>
                                        </p:attrNameLst>
                                      </p:cBhvr>
                                      <p:tavLst>
                                        <p:tav tm="0">
                                          <p:val>
                                            <p:strVal val="ppt_y"/>
                                          </p:val>
                                        </p:tav>
                                        <p:tav tm="100000">
                                          <p:val>
                                            <p:strVal val="ppt_y+1"/>
                                          </p:val>
                                        </p:tav>
                                      </p:tavLst>
                                    </p:anim>
                                    <p:set>
                                      <p:cBhvr>
                                        <p:cTn id="75" dur="1" fill="hold">
                                          <p:stCondLst>
                                            <p:cond delay="999"/>
                                          </p:stCondLst>
                                        </p:cTn>
                                        <p:tgtEl>
                                          <p:spTgt spid="7"/>
                                        </p:tgtEl>
                                        <p:attrNameLst>
                                          <p:attrName>style.visibility</p:attrName>
                                        </p:attrNameLst>
                                      </p:cBhvr>
                                      <p:to>
                                        <p:strVal val="hidden"/>
                                      </p:to>
                                    </p:set>
                                  </p:childTnLst>
                                </p:cTn>
                              </p:par>
                              <p:par>
                                <p:cTn id="76" presetID="37" presetClass="exit" presetSubtype="0" fill="hold" nodeType="withEffect">
                                  <p:stCondLst>
                                    <p:cond delay="2900"/>
                                  </p:stCondLst>
                                  <p:childTnLst>
                                    <p:animEffect transition="out" filter="fade">
                                      <p:cBhvr>
                                        <p:cTn id="77" dur="1000"/>
                                        <p:tgtEl>
                                          <p:spTgt spid="3"/>
                                        </p:tgtEl>
                                      </p:cBhvr>
                                    </p:animEffect>
                                    <p:anim calcmode="lin" valueType="num">
                                      <p:cBhvr>
                                        <p:cTn id="78" dur="1000"/>
                                        <p:tgtEl>
                                          <p:spTgt spid="3"/>
                                        </p:tgtEl>
                                        <p:attrNameLst>
                                          <p:attrName>ppt_x</p:attrName>
                                        </p:attrNameLst>
                                      </p:cBhvr>
                                      <p:tavLst>
                                        <p:tav tm="0">
                                          <p:val>
                                            <p:strVal val="ppt_x"/>
                                          </p:val>
                                        </p:tav>
                                        <p:tav tm="100000">
                                          <p:val>
                                            <p:strVal val="ppt_x"/>
                                          </p:val>
                                        </p:tav>
                                      </p:tavLst>
                                    </p:anim>
                                    <p:anim calcmode="lin" valueType="num">
                                      <p:cBhvr>
                                        <p:cTn id="79" dur="100" decel="100000"/>
                                        <p:tgtEl>
                                          <p:spTgt spid="3"/>
                                        </p:tgtEl>
                                        <p:attrNameLst>
                                          <p:attrName>ppt_y</p:attrName>
                                        </p:attrNameLst>
                                      </p:cBhvr>
                                      <p:tavLst>
                                        <p:tav tm="0">
                                          <p:val>
                                            <p:strVal val="ppt_y"/>
                                          </p:val>
                                        </p:tav>
                                        <p:tav tm="100000">
                                          <p:val>
                                            <p:strVal val="ppt_y-.03"/>
                                          </p:val>
                                        </p:tav>
                                      </p:tavLst>
                                    </p:anim>
                                    <p:anim calcmode="lin" valueType="num">
                                      <p:cBhvr>
                                        <p:cTn id="80" dur="900" accel="100000">
                                          <p:stCondLst>
                                            <p:cond delay="100"/>
                                          </p:stCondLst>
                                        </p:cTn>
                                        <p:tgtEl>
                                          <p:spTgt spid="3"/>
                                        </p:tgtEl>
                                        <p:attrNameLst>
                                          <p:attrName>ppt_y</p:attrName>
                                        </p:attrNameLst>
                                      </p:cBhvr>
                                      <p:tavLst>
                                        <p:tav tm="0">
                                          <p:val>
                                            <p:strVal val="ppt_y"/>
                                          </p:val>
                                        </p:tav>
                                        <p:tav tm="100000">
                                          <p:val>
                                            <p:strVal val="ppt_y+1"/>
                                          </p:val>
                                        </p:tav>
                                      </p:tavLst>
                                    </p:anim>
                                    <p:set>
                                      <p:cBhvr>
                                        <p:cTn id="81" dur="1" fill="hold">
                                          <p:stCondLst>
                                            <p:cond delay="999"/>
                                          </p:stCondLst>
                                        </p:cTn>
                                        <p:tgtEl>
                                          <p:spTgt spid="3"/>
                                        </p:tgtEl>
                                        <p:attrNameLst>
                                          <p:attrName>style.visibility</p:attrName>
                                        </p:attrNameLst>
                                      </p:cBhvr>
                                      <p:to>
                                        <p:strVal val="hidden"/>
                                      </p:to>
                                    </p:set>
                                  </p:childTnLst>
                                </p:cTn>
                              </p:par>
                              <p:par>
                                <p:cTn id="82" presetID="37" presetClass="exit" presetSubtype="0" fill="hold" nodeType="withEffect">
                                  <p:stCondLst>
                                    <p:cond delay="3400"/>
                                  </p:stCondLst>
                                  <p:childTnLst>
                                    <p:animEffect transition="out" filter="fade">
                                      <p:cBhvr>
                                        <p:cTn id="83" dur="1000"/>
                                        <p:tgtEl>
                                          <p:spTgt spid="4"/>
                                        </p:tgtEl>
                                      </p:cBhvr>
                                    </p:animEffect>
                                    <p:anim calcmode="lin" valueType="num">
                                      <p:cBhvr>
                                        <p:cTn id="84" dur="1000"/>
                                        <p:tgtEl>
                                          <p:spTgt spid="4"/>
                                        </p:tgtEl>
                                        <p:attrNameLst>
                                          <p:attrName>ppt_x</p:attrName>
                                        </p:attrNameLst>
                                      </p:cBhvr>
                                      <p:tavLst>
                                        <p:tav tm="0">
                                          <p:val>
                                            <p:strVal val="ppt_x"/>
                                          </p:val>
                                        </p:tav>
                                        <p:tav tm="100000">
                                          <p:val>
                                            <p:strVal val="ppt_x"/>
                                          </p:val>
                                        </p:tav>
                                      </p:tavLst>
                                    </p:anim>
                                    <p:anim calcmode="lin" valueType="num">
                                      <p:cBhvr>
                                        <p:cTn id="85" dur="100" decel="100000"/>
                                        <p:tgtEl>
                                          <p:spTgt spid="4"/>
                                        </p:tgtEl>
                                        <p:attrNameLst>
                                          <p:attrName>ppt_y</p:attrName>
                                        </p:attrNameLst>
                                      </p:cBhvr>
                                      <p:tavLst>
                                        <p:tav tm="0">
                                          <p:val>
                                            <p:strVal val="ppt_y"/>
                                          </p:val>
                                        </p:tav>
                                        <p:tav tm="100000">
                                          <p:val>
                                            <p:strVal val="ppt_y-.03"/>
                                          </p:val>
                                        </p:tav>
                                      </p:tavLst>
                                    </p:anim>
                                    <p:anim calcmode="lin" valueType="num">
                                      <p:cBhvr>
                                        <p:cTn id="86" dur="900" accel="100000">
                                          <p:stCondLst>
                                            <p:cond delay="100"/>
                                          </p:stCondLst>
                                        </p:cTn>
                                        <p:tgtEl>
                                          <p:spTgt spid="4"/>
                                        </p:tgtEl>
                                        <p:attrNameLst>
                                          <p:attrName>ppt_y</p:attrName>
                                        </p:attrNameLst>
                                      </p:cBhvr>
                                      <p:tavLst>
                                        <p:tav tm="0">
                                          <p:val>
                                            <p:strVal val="ppt_y"/>
                                          </p:val>
                                        </p:tav>
                                        <p:tav tm="100000">
                                          <p:val>
                                            <p:strVal val="ppt_y+1"/>
                                          </p:val>
                                        </p:tav>
                                      </p:tavLst>
                                    </p:anim>
                                    <p:set>
                                      <p:cBhvr>
                                        <p:cTn id="87" dur="1" fill="hold">
                                          <p:stCondLst>
                                            <p:cond delay="999"/>
                                          </p:stCondLst>
                                        </p:cTn>
                                        <p:tgtEl>
                                          <p:spTgt spid="4"/>
                                        </p:tgtEl>
                                        <p:attrNameLst>
                                          <p:attrName>style.visibility</p:attrName>
                                        </p:attrNameLst>
                                      </p:cBhvr>
                                      <p:to>
                                        <p:strVal val="hidden"/>
                                      </p:to>
                                    </p:set>
                                  </p:childTnLst>
                                </p:cTn>
                              </p:par>
                              <p:par>
                                <p:cTn id="88" presetID="37" presetClass="exit" presetSubtype="0" fill="hold" grpId="1" nodeType="withEffect">
                                  <p:stCondLst>
                                    <p:cond delay="3800"/>
                                  </p:stCondLst>
                                  <p:childTnLst>
                                    <p:animEffect transition="out" filter="fade">
                                      <p:cBhvr>
                                        <p:cTn id="89" dur="1000"/>
                                        <p:tgtEl>
                                          <p:spTgt spid="8"/>
                                        </p:tgtEl>
                                      </p:cBhvr>
                                    </p:animEffect>
                                    <p:anim calcmode="lin" valueType="num">
                                      <p:cBhvr>
                                        <p:cTn id="90" dur="1000"/>
                                        <p:tgtEl>
                                          <p:spTgt spid="8"/>
                                        </p:tgtEl>
                                        <p:attrNameLst>
                                          <p:attrName>ppt_x</p:attrName>
                                        </p:attrNameLst>
                                      </p:cBhvr>
                                      <p:tavLst>
                                        <p:tav tm="0">
                                          <p:val>
                                            <p:strVal val="ppt_x"/>
                                          </p:val>
                                        </p:tav>
                                        <p:tav tm="100000">
                                          <p:val>
                                            <p:strVal val="ppt_x"/>
                                          </p:val>
                                        </p:tav>
                                      </p:tavLst>
                                    </p:anim>
                                    <p:anim calcmode="lin" valueType="num">
                                      <p:cBhvr>
                                        <p:cTn id="91" dur="100" decel="100000"/>
                                        <p:tgtEl>
                                          <p:spTgt spid="8"/>
                                        </p:tgtEl>
                                        <p:attrNameLst>
                                          <p:attrName>ppt_y</p:attrName>
                                        </p:attrNameLst>
                                      </p:cBhvr>
                                      <p:tavLst>
                                        <p:tav tm="0">
                                          <p:val>
                                            <p:strVal val="ppt_y"/>
                                          </p:val>
                                        </p:tav>
                                        <p:tav tm="100000">
                                          <p:val>
                                            <p:strVal val="ppt_y-.03"/>
                                          </p:val>
                                        </p:tav>
                                      </p:tavLst>
                                    </p:anim>
                                    <p:anim calcmode="lin" valueType="num">
                                      <p:cBhvr>
                                        <p:cTn id="92" dur="900" accel="100000">
                                          <p:stCondLst>
                                            <p:cond delay="100"/>
                                          </p:stCondLst>
                                        </p:cTn>
                                        <p:tgtEl>
                                          <p:spTgt spid="8"/>
                                        </p:tgtEl>
                                        <p:attrNameLst>
                                          <p:attrName>ppt_y</p:attrName>
                                        </p:attrNameLst>
                                      </p:cBhvr>
                                      <p:tavLst>
                                        <p:tav tm="0">
                                          <p:val>
                                            <p:strVal val="ppt_y"/>
                                          </p:val>
                                        </p:tav>
                                        <p:tav tm="100000">
                                          <p:val>
                                            <p:strVal val="ppt_y+1"/>
                                          </p:val>
                                        </p:tav>
                                      </p:tavLst>
                                    </p:anim>
                                    <p:set>
                                      <p:cBhvr>
                                        <p:cTn id="93"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shinichiogawa.com/wp/wp-content/uploads/2012/06/150M-WEEKEND-HOUSE-09.jpg"/>
          <p:cNvPicPr>
            <a:picLocks noChangeAspect="1" noChangeArrowheads="1"/>
          </p:cNvPicPr>
          <p:nvPr/>
        </p:nvPicPr>
        <p:blipFill>
          <a:blip r:embed="rId1" cstate="email"/>
          <a:srcRect/>
          <a:stretch>
            <a:fillRect/>
          </a:stretch>
        </p:blipFill>
        <p:spPr bwMode="auto">
          <a:xfrm>
            <a:off x="4521055" y="3166156"/>
            <a:ext cx="6871547" cy="2712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10.sinaimg.cn/middle/567b6b75gac72215b5d99&amp;690"/>
          <p:cNvPicPr>
            <a:picLocks noChangeAspect="1" noChangeArrowheads="1"/>
          </p:cNvPicPr>
          <p:nvPr/>
        </p:nvPicPr>
        <p:blipFill rotWithShape="1">
          <a:blip r:embed="rId2" cstate="email"/>
          <a:srcRect/>
          <a:stretch>
            <a:fillRect/>
          </a:stretch>
        </p:blipFill>
        <p:spPr bwMode="auto">
          <a:xfrm>
            <a:off x="842542" y="855969"/>
            <a:ext cx="3564213" cy="50276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546883" y="852438"/>
            <a:ext cx="3877985" cy="646331"/>
          </a:xfrm>
          <a:prstGeom prst="rect">
            <a:avLst/>
          </a:prstGeom>
        </p:spPr>
        <p:txBody>
          <a:bodyPr wrap="none">
            <a:spAutoFit/>
          </a:bodyPr>
          <a:lstStyle/>
          <a:p>
            <a:r>
              <a:rPr lang="zh-CN" altLang="en-US" sz="3600" dirty="0" smtClean="0">
                <a:solidFill>
                  <a:srgbClr val="06A853"/>
                </a:solidFill>
                <a:latin typeface="思源黑体 CN Heavy" panose="020B0A00000000000000" pitchFamily="34" charset="-122"/>
                <a:ea typeface="思源黑体 CN Heavy" panose="020B0A00000000000000" pitchFamily="34" charset="-122"/>
                <a:sym typeface="+mn-ea"/>
              </a:rPr>
              <a:t>单机此处输入标题</a:t>
            </a:r>
            <a:endParaRPr lang="zh-CN" altLang="en-US" sz="3600" dirty="0">
              <a:solidFill>
                <a:srgbClr val="06A853"/>
              </a:solidFill>
              <a:latin typeface="思源黑体 CN Heavy" panose="020B0A00000000000000" pitchFamily="34" charset="-122"/>
              <a:ea typeface="思源黑体 CN Heavy" panose="020B0A00000000000000" pitchFamily="34" charset="-122"/>
              <a:sym typeface="+mn-ea"/>
            </a:endParaRPr>
          </a:p>
        </p:txBody>
      </p:sp>
      <p:sp>
        <p:nvSpPr>
          <p:cNvPr id="5" name="矩形 4"/>
          <p:cNvSpPr/>
          <p:nvPr/>
        </p:nvSpPr>
        <p:spPr>
          <a:xfrm>
            <a:off x="4534251" y="852438"/>
            <a:ext cx="757640" cy="2308324"/>
          </a:xfrm>
          <a:prstGeom prst="rect">
            <a:avLst/>
          </a:prstGeom>
        </p:spPr>
        <p:txBody>
          <a:bodyPr wrap="square">
            <a:spAutoFit/>
          </a:bodyPr>
          <a:lstStyle/>
          <a:p>
            <a:r>
              <a:rPr lang="zh-CN" altLang="en-US" sz="3600" dirty="0">
                <a:solidFill>
                  <a:srgbClr val="06A853"/>
                </a:solidFill>
                <a:latin typeface="思源黑体 CN Heavy" panose="020B0A00000000000000" pitchFamily="34" charset="-122"/>
                <a:ea typeface="思源黑体 CN Heavy" panose="020B0A00000000000000" pitchFamily="34" charset="-122"/>
                <a:sym typeface="+mn-ea"/>
              </a:rPr>
              <a:t>项目前景</a:t>
            </a:r>
            <a:endParaRPr lang="en-US" altLang="zh-CN" sz="3600" dirty="0">
              <a:solidFill>
                <a:srgbClr val="06A853"/>
              </a:solidFill>
              <a:latin typeface="思源黑体 CN Heavy" panose="020B0A00000000000000" pitchFamily="34" charset="-122"/>
              <a:ea typeface="思源黑体 CN Heavy" panose="020B0A00000000000000" pitchFamily="34" charset="-122"/>
              <a:sym typeface="+mn-ea"/>
            </a:endParaRPr>
          </a:p>
        </p:txBody>
      </p:sp>
      <p:cxnSp>
        <p:nvCxnSpPr>
          <p:cNvPr id="7" name="直接连接符 6"/>
          <p:cNvCxnSpPr/>
          <p:nvPr/>
        </p:nvCxnSpPr>
        <p:spPr>
          <a:xfrm>
            <a:off x="5337335" y="930275"/>
            <a:ext cx="0" cy="21526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546883" y="1570941"/>
            <a:ext cx="5915396" cy="1569660"/>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Light" panose="020B0502040204020203" charset="-122"/>
                <a:ea typeface="微软雅黑 Light" panose="020B0502040204020203" charset="-122"/>
              </a:rPr>
              <a:t>阳朔风景秀丽，历史悠久，文化韵味深厚</a:t>
            </a:r>
            <a:endParaRPr lang="en-US" altLang="zh-CN" sz="1600" dirty="0">
              <a:solidFill>
                <a:schemeClr val="tx1">
                  <a:lumMod val="75000"/>
                  <a:lumOff val="25000"/>
                </a:schemeClr>
              </a:solidFill>
              <a:latin typeface="微软雅黑 Light" panose="020B0502040204020203" charset="-122"/>
              <a:ea typeface="微软雅黑 Light" panose="020B0502040204020203" charset="-122"/>
            </a:endParaRPr>
          </a:p>
          <a:p>
            <a:pPr marL="285750" indent="-285750">
              <a:lnSpc>
                <a:spcPct val="200000"/>
              </a:lnSpc>
              <a:buFont typeface="Wingdings" panose="05000000000000000000" pitchFamily="2" charset="2"/>
              <a:buChar char="n"/>
            </a:pPr>
            <a:r>
              <a:rPr lang="zh-CN" altLang="en-US" sz="1600" dirty="0">
                <a:solidFill>
                  <a:schemeClr val="tx1">
                    <a:lumMod val="75000"/>
                    <a:lumOff val="25000"/>
                  </a:schemeClr>
                </a:solidFill>
                <a:latin typeface="微软雅黑 Light" panose="020B0502040204020203" charset="-122"/>
                <a:ea typeface="微软雅黑 Light" panose="020B0502040204020203" charset="-122"/>
              </a:rPr>
              <a:t>当地人口众多，共有汉、壮、瑶、回等11个民族，民族风情独特，生活习俗共通，</a:t>
            </a:r>
            <a:r>
              <a:rPr lang="zh-CN" altLang="en-US" sz="1600" dirty="0">
                <a:solidFill>
                  <a:schemeClr val="tx1">
                    <a:lumMod val="75000"/>
                    <a:lumOff val="25000"/>
                  </a:schemeClr>
                </a:solidFill>
                <a:latin typeface="微软雅黑 Light" panose="020B0502040204020203" charset="-122"/>
                <a:ea typeface="微软雅黑 Light" panose="020B0502040204020203" charset="-122"/>
                <a:sym typeface="+mn-ea"/>
              </a:rPr>
              <a:t>对山歌便是</a:t>
            </a:r>
            <a:r>
              <a:rPr lang="zh-CN" altLang="en-US" sz="1600" dirty="0" smtClean="0">
                <a:solidFill>
                  <a:schemeClr val="tx1">
                    <a:lumMod val="75000"/>
                    <a:lumOff val="25000"/>
                  </a:schemeClr>
                </a:solidFill>
                <a:latin typeface="微软雅黑 Light" panose="020B0502040204020203" charset="-122"/>
                <a:ea typeface="微软雅黑 Light" panose="020B0502040204020203" charset="-122"/>
                <a:sym typeface="+mn-ea"/>
              </a:rPr>
              <a:t>其一</a:t>
            </a:r>
            <a:endParaRPr lang="zh-CN" altLang="en-US" sz="1600" dirty="0">
              <a:solidFill>
                <a:schemeClr val="tx1">
                  <a:lumMod val="75000"/>
                  <a:lumOff val="25000"/>
                </a:schemeClr>
              </a:solidFill>
              <a:latin typeface="微软雅黑 Light" panose="020B0502040204020203" charset="-122"/>
              <a:ea typeface="微软雅黑 Light" panose="020B0502040204020203" charset="-122"/>
              <a:sym typeface="+mn-ea"/>
            </a:endParaRPr>
          </a:p>
        </p:txBody>
      </p:sp>
      <p:sp>
        <p:nvSpPr>
          <p:cNvPr id="10" name="矩形 9"/>
          <p:cNvSpPr/>
          <p:nvPr/>
        </p:nvSpPr>
        <p:spPr>
          <a:xfrm>
            <a:off x="3097806" y="6940032"/>
            <a:ext cx="6096000" cy="1754326"/>
          </a:xfrm>
          <a:prstGeom prst="rect">
            <a:avLst/>
          </a:prstGeom>
        </p:spPr>
        <p:txBody>
          <a:bodyPr>
            <a:spAutoFit/>
          </a:bodyPr>
          <a:lstStyle/>
          <a:p>
            <a:pPr marL="285750" indent="-285750">
              <a:lnSpc>
                <a:spcPct val="200000"/>
              </a:lnSpc>
              <a:buFont typeface="Wingdings" panose="05000000000000000000" pitchFamily="2" charset="2"/>
              <a:buChar char="n"/>
            </a:pPr>
            <a:r>
              <a:rPr lang="zh-CN" altLang="en-US" dirty="0">
                <a:solidFill>
                  <a:schemeClr val="tx1">
                    <a:lumMod val="75000"/>
                    <a:lumOff val="25000"/>
                  </a:schemeClr>
                </a:solidFill>
                <a:latin typeface="微软雅黑 Light" panose="020B0502040204020203" charset="-122"/>
                <a:ea typeface="微软雅黑 Light" panose="020B0502040204020203" charset="-122"/>
              </a:rPr>
              <a:t>借着阳朔独有的民族文化、历史文化以及山歌文化，通过将时尚音乐元素与本土音乐文化相结合，将西行之旅的文化之美，阳朔之美展现给世界。</a:t>
            </a:r>
            <a:endParaRPr lang="zh-CN" altLang="en-US" dirty="0">
              <a:solidFill>
                <a:schemeClr val="tx1">
                  <a:lumMod val="75000"/>
                  <a:lumOff val="25000"/>
                </a:schemeClr>
              </a:solidFill>
              <a:latin typeface="微软雅黑 Light" panose="020B0502040204020203" charset="-122"/>
              <a:ea typeface="微软雅黑 Light" panose="020B0502040204020203" charset="-122"/>
            </a:endParaRPr>
          </a:p>
        </p:txBody>
      </p:sp>
      <p:sp>
        <p:nvSpPr>
          <p:cNvPr id="11" name="矩形 10"/>
          <p:cNvSpPr/>
          <p:nvPr/>
        </p:nvSpPr>
        <p:spPr>
          <a:xfrm>
            <a:off x="685800" y="647700"/>
            <a:ext cx="317500" cy="31750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858500" y="5734229"/>
            <a:ext cx="661598" cy="31750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97054" y="0"/>
            <a:ext cx="4642372" cy="6858000"/>
          </a:xfrm>
          <a:custGeom>
            <a:avLst/>
            <a:gdLst>
              <a:gd name="connsiteX0" fmla="*/ 0 w 4642372"/>
              <a:gd name="connsiteY0" fmla="*/ 0 h 6858000"/>
              <a:gd name="connsiteX1" fmla="*/ 4642372 w 4642372"/>
              <a:gd name="connsiteY1" fmla="*/ 0 h 6858000"/>
              <a:gd name="connsiteX2" fmla="*/ 4642372 w 4642372"/>
              <a:gd name="connsiteY2" fmla="*/ 6858000 h 6858000"/>
              <a:gd name="connsiteX3" fmla="*/ 0 w 4642372"/>
              <a:gd name="connsiteY3" fmla="*/ 6858000 h 6858000"/>
              <a:gd name="connsiteX4" fmla="*/ 0 w 4642372"/>
              <a:gd name="connsiteY4" fmla="*/ 0 h 6858000"/>
              <a:gd name="connsiteX0-1" fmla="*/ 0 w 4642372"/>
              <a:gd name="connsiteY0-2" fmla="*/ 0 h 6858000"/>
              <a:gd name="connsiteX1-3" fmla="*/ 3366022 w 4642372"/>
              <a:gd name="connsiteY1-4" fmla="*/ 0 h 6858000"/>
              <a:gd name="connsiteX2-5" fmla="*/ 4642372 w 4642372"/>
              <a:gd name="connsiteY2-6" fmla="*/ 6858000 h 6858000"/>
              <a:gd name="connsiteX3-7" fmla="*/ 0 w 4642372"/>
              <a:gd name="connsiteY3-8" fmla="*/ 6858000 h 6858000"/>
              <a:gd name="connsiteX4-9" fmla="*/ 0 w 4642372"/>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2372" h="6858000">
                <a:moveTo>
                  <a:pt x="0" y="0"/>
                </a:moveTo>
                <a:lnTo>
                  <a:pt x="3366022" y="0"/>
                </a:lnTo>
                <a:lnTo>
                  <a:pt x="4642372" y="6858000"/>
                </a:lnTo>
                <a:lnTo>
                  <a:pt x="0" y="6858000"/>
                </a:lnTo>
                <a:lnTo>
                  <a:pt x="0" y="0"/>
                </a:lnTo>
                <a:close/>
              </a:path>
            </a:pathLst>
          </a:custGeom>
          <a:blipFill>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flipH="1">
            <a:off x="3705225" y="2891144"/>
            <a:ext cx="852414" cy="3979556"/>
          </a:xfrm>
          <a:prstGeom prst="parallelogram">
            <a:avLst>
              <a:gd name="adj" fmla="val 86180"/>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rot="21022048">
            <a:off x="3071800" y="373485"/>
            <a:ext cx="800219" cy="2144177"/>
          </a:xfrm>
          <a:prstGeom prst="rect">
            <a:avLst/>
          </a:prstGeom>
          <a:noFill/>
        </p:spPr>
        <p:txBody>
          <a:bodyPr vert="eaVert" wrap="none" rtlCol="0">
            <a:spAutoFit/>
          </a:bodyPr>
          <a:lstStyle/>
          <a:p>
            <a:r>
              <a:rPr lang="zh-CN" altLang="en-US" sz="4000" dirty="0">
                <a:solidFill>
                  <a:srgbClr val="06A853"/>
                </a:solidFill>
                <a:latin typeface="思源黑体 CN Heavy" panose="020B0A00000000000000" pitchFamily="34" charset="-122"/>
                <a:ea typeface="思源黑体 CN Heavy" panose="020B0A00000000000000" pitchFamily="34" charset="-122"/>
                <a:sym typeface="+mn-ea"/>
              </a:rPr>
              <a:t>项目前景</a:t>
            </a:r>
            <a:endParaRPr lang="en-US" altLang="zh-CN" sz="4000" dirty="0">
              <a:solidFill>
                <a:srgbClr val="06A853"/>
              </a:solidFill>
              <a:latin typeface="思源黑体 CN Heavy" panose="020B0A00000000000000" pitchFamily="34" charset="-122"/>
              <a:ea typeface="思源黑体 CN Heavy" panose="020B0A00000000000000" pitchFamily="34" charset="-122"/>
              <a:sym typeface="+mn-ea"/>
            </a:endParaRPr>
          </a:p>
        </p:txBody>
      </p:sp>
      <p:sp>
        <p:nvSpPr>
          <p:cNvPr id="12" name="矩形 11"/>
          <p:cNvSpPr/>
          <p:nvPr/>
        </p:nvSpPr>
        <p:spPr>
          <a:xfrm>
            <a:off x="4883393" y="2891144"/>
            <a:ext cx="6897972" cy="1004570"/>
          </a:xfrm>
          <a:prstGeom prst="rect">
            <a:avLst/>
          </a:prstGeom>
        </p:spPr>
        <p:txBody>
          <a:bodyPr wrap="square">
            <a:spAutoFit/>
          </a:bodyPr>
          <a:lstStyle/>
          <a:p>
            <a:pPr algn="r">
              <a:lnSpc>
                <a:spcPct val="200000"/>
              </a:lnSpc>
            </a:pPr>
            <a:r>
              <a:rPr lang="zh-CN" altLang="en-US" sz="1600" dirty="0">
                <a:solidFill>
                  <a:schemeClr val="tx1">
                    <a:lumMod val="75000"/>
                    <a:lumOff val="25000"/>
                  </a:schemeClr>
                </a:solidFill>
                <a:latin typeface="微软雅黑 Light" panose="020B0502040204020203" charset="-122"/>
                <a:ea typeface="微软雅黑 Light" panose="020B0502040204020203" charset="-122"/>
              </a:rPr>
              <a:t>借着阳朔独有的民族文化、历史文化以及山歌文化，通过将时尚音乐元素与本土音乐文化相结合，将西行之旅的文化之美，阳朔之美展现给世界。</a:t>
            </a:r>
            <a:endParaRPr lang="zh-CN" altLang="en-US" sz="1600" dirty="0">
              <a:solidFill>
                <a:schemeClr val="tx1">
                  <a:lumMod val="75000"/>
                  <a:lumOff val="25000"/>
                </a:schemeClr>
              </a:solidFill>
              <a:latin typeface="微软雅黑 Light" panose="020B0502040204020203" charset="-122"/>
              <a:ea typeface="微软雅黑 Light" panose="020B0502040204020203" charset="-122"/>
            </a:endParaRPr>
          </a:p>
        </p:txBody>
      </p:sp>
      <p:sp>
        <p:nvSpPr>
          <p:cNvPr id="15" name="矩形 14"/>
          <p:cNvSpPr/>
          <p:nvPr/>
        </p:nvSpPr>
        <p:spPr>
          <a:xfrm>
            <a:off x="7903380" y="2244813"/>
            <a:ext cx="3877985" cy="646331"/>
          </a:xfrm>
          <a:prstGeom prst="rect">
            <a:avLst/>
          </a:prstGeom>
        </p:spPr>
        <p:txBody>
          <a:bodyPr wrap="square">
            <a:spAutoFit/>
          </a:bodyPr>
          <a:lstStyle/>
          <a:p>
            <a:r>
              <a:rPr lang="zh-CN" altLang="en-US" sz="3600" dirty="0">
                <a:solidFill>
                  <a:srgbClr val="06A853"/>
                </a:solidFill>
                <a:latin typeface="思源黑体 CN Heavy" panose="020B0A00000000000000" pitchFamily="34" charset="-122"/>
                <a:ea typeface="思源黑体 CN Heavy" panose="020B0A00000000000000" pitchFamily="34" charset="-122"/>
                <a:sym typeface="+mn-ea"/>
              </a:rPr>
              <a:t>单机此处输入标题</a:t>
            </a:r>
            <a:endParaRPr lang="zh-CN" altLang="en-US" sz="3600" dirty="0">
              <a:solidFill>
                <a:srgbClr val="06A853"/>
              </a:solidFill>
              <a:latin typeface="思源黑体 CN Heavy" panose="020B0A00000000000000" pitchFamily="34" charset="-122"/>
              <a:ea typeface="思源黑体 CN Heavy" panose="020B0A00000000000000" pitchFamily="34" charset="-122"/>
              <a:sym typeface="+mn-ea"/>
            </a:endParaRPr>
          </a:p>
        </p:txBody>
      </p:sp>
      <p:sp>
        <p:nvSpPr>
          <p:cNvPr id="7" name="Freeform 14"/>
          <p:cNvSpPr>
            <a:spLocks noEditPoints="1"/>
          </p:cNvSpPr>
          <p:nvPr/>
        </p:nvSpPr>
        <p:spPr bwMode="auto">
          <a:xfrm>
            <a:off x="7247537" y="2244813"/>
            <a:ext cx="512588" cy="495564"/>
          </a:xfrm>
          <a:custGeom>
            <a:avLst/>
            <a:gdLst>
              <a:gd name="T0" fmla="*/ 287 w 2865"/>
              <a:gd name="T1" fmla="*/ 2770 h 2770"/>
              <a:gd name="T2" fmla="*/ 0 w 2865"/>
              <a:gd name="T3" fmla="*/ 1146 h 2770"/>
              <a:gd name="T4" fmla="*/ 478 w 2865"/>
              <a:gd name="T5" fmla="*/ 859 h 2770"/>
              <a:gd name="T6" fmla="*/ 1282 w 2865"/>
              <a:gd name="T7" fmla="*/ 191 h 2770"/>
              <a:gd name="T8" fmla="*/ 1664 w 2865"/>
              <a:gd name="T9" fmla="*/ 191 h 2770"/>
              <a:gd name="T10" fmla="*/ 2388 w 2865"/>
              <a:gd name="T11" fmla="*/ 859 h 2770"/>
              <a:gd name="T12" fmla="*/ 2865 w 2865"/>
              <a:gd name="T13" fmla="*/ 1146 h 2770"/>
              <a:gd name="T14" fmla="*/ 2579 w 2865"/>
              <a:gd name="T15" fmla="*/ 2770 h 2770"/>
              <a:gd name="T16" fmla="*/ 1535 w 2865"/>
              <a:gd name="T17" fmla="*/ 2157 h 2770"/>
              <a:gd name="T18" fmla="*/ 1920 w 2865"/>
              <a:gd name="T19" fmla="*/ 2084 h 2770"/>
              <a:gd name="T20" fmla="*/ 1616 w 2865"/>
              <a:gd name="T21" fmla="*/ 1541 h 2770"/>
              <a:gd name="T22" fmla="*/ 1535 w 2865"/>
              <a:gd name="T23" fmla="*/ 2157 h 2770"/>
              <a:gd name="T24" fmla="*/ 984 w 2865"/>
              <a:gd name="T25" fmla="*/ 2157 h 2770"/>
              <a:gd name="T26" fmla="*/ 1310 w 2865"/>
              <a:gd name="T27" fmla="*/ 1970 h 2770"/>
              <a:gd name="T28" fmla="*/ 1474 w 2865"/>
              <a:gd name="T29" fmla="*/ 2157 h 2770"/>
              <a:gd name="T30" fmla="*/ 1134 w 2865"/>
              <a:gd name="T31" fmla="*/ 1541 h 2770"/>
              <a:gd name="T32" fmla="*/ 984 w 2865"/>
              <a:gd name="T33" fmla="*/ 2157 h 2770"/>
              <a:gd name="T34" fmla="*/ 415 w 2865"/>
              <a:gd name="T35" fmla="*/ 1613 h 2770"/>
              <a:gd name="T36" fmla="*/ 410 w 2865"/>
              <a:gd name="T37" fmla="*/ 1777 h 2770"/>
              <a:gd name="T38" fmla="*/ 594 w 2865"/>
              <a:gd name="T39" fmla="*/ 1873 h 2770"/>
              <a:gd name="T40" fmla="*/ 759 w 2865"/>
              <a:gd name="T41" fmla="*/ 1940 h 2770"/>
              <a:gd name="T42" fmla="*/ 758 w 2865"/>
              <a:gd name="T43" fmla="*/ 2043 h 2770"/>
              <a:gd name="T44" fmla="*/ 623 w 2865"/>
              <a:gd name="T45" fmla="*/ 2095 h 2770"/>
              <a:gd name="T46" fmla="*/ 468 w 2865"/>
              <a:gd name="T47" fmla="*/ 2028 h 2770"/>
              <a:gd name="T48" fmla="*/ 365 w 2865"/>
              <a:gd name="T49" fmla="*/ 1959 h 2770"/>
              <a:gd name="T50" fmla="*/ 487 w 2865"/>
              <a:gd name="T51" fmla="*/ 2143 h 2770"/>
              <a:gd name="T52" fmla="*/ 745 w 2865"/>
              <a:gd name="T53" fmla="*/ 2143 h 2770"/>
              <a:gd name="T54" fmla="*/ 854 w 2865"/>
              <a:gd name="T55" fmla="*/ 1983 h 2770"/>
              <a:gd name="T56" fmla="*/ 749 w 2865"/>
              <a:gd name="T57" fmla="*/ 1833 h 2770"/>
              <a:gd name="T58" fmla="*/ 491 w 2865"/>
              <a:gd name="T59" fmla="*/ 1750 h 2770"/>
              <a:gd name="T60" fmla="*/ 501 w 2865"/>
              <a:gd name="T61" fmla="*/ 1630 h 2770"/>
              <a:gd name="T62" fmla="*/ 715 w 2865"/>
              <a:gd name="T63" fmla="*/ 1633 h 2770"/>
              <a:gd name="T64" fmla="*/ 835 w 2865"/>
              <a:gd name="T65" fmla="*/ 1714 h 2770"/>
              <a:gd name="T66" fmla="*/ 725 w 2865"/>
              <a:gd name="T67" fmla="*/ 1553 h 2770"/>
              <a:gd name="T68" fmla="*/ 492 w 2865"/>
              <a:gd name="T69" fmla="*/ 1552 h 2770"/>
              <a:gd name="T70" fmla="*/ 415 w 2865"/>
              <a:gd name="T71" fmla="*/ 1613 h 2770"/>
              <a:gd name="T72" fmla="*/ 1473 w 2865"/>
              <a:gd name="T73" fmla="*/ 382 h 2770"/>
              <a:gd name="T74" fmla="*/ 573 w 2865"/>
              <a:gd name="T75" fmla="*/ 859 h 2770"/>
              <a:gd name="T76" fmla="*/ 1593 w 2865"/>
              <a:gd name="T77" fmla="*/ 339 h 2770"/>
              <a:gd name="T78" fmla="*/ 2477 w 2865"/>
              <a:gd name="T79" fmla="*/ 2084 h 2770"/>
              <a:gd name="T80" fmla="*/ 2099 w 2865"/>
              <a:gd name="T81" fmla="*/ 1875 h 2770"/>
              <a:gd name="T82" fmla="*/ 2440 w 2865"/>
              <a:gd name="T83" fmla="*/ 1802 h 2770"/>
              <a:gd name="T84" fmla="*/ 2099 w 2865"/>
              <a:gd name="T85" fmla="*/ 1613 h 2770"/>
              <a:gd name="T86" fmla="*/ 2463 w 2865"/>
              <a:gd name="T87" fmla="*/ 1541 h 2770"/>
              <a:gd name="T88" fmla="*/ 2018 w 2865"/>
              <a:gd name="T89" fmla="*/ 2157 h 2770"/>
              <a:gd name="T90" fmla="*/ 2477 w 2865"/>
              <a:gd name="T91" fmla="*/ 2084 h 2770"/>
              <a:gd name="T92" fmla="*/ 1176 w 2865"/>
              <a:gd name="T93" fmla="*/ 1605 h 2770"/>
              <a:gd name="T94" fmla="*/ 1285 w 2865"/>
              <a:gd name="T95" fmla="*/ 1904 h 2770"/>
              <a:gd name="T96" fmla="*/ 1143 w 2865"/>
              <a:gd name="T97" fmla="*/ 1724 h 2770"/>
              <a:gd name="T98" fmla="*/ 1176 w 2865"/>
              <a:gd name="T99" fmla="*/ 1605 h 2770"/>
              <a:gd name="T100" fmla="*/ 1176 w 2865"/>
              <a:gd name="T101" fmla="*/ 1605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5" h="2770">
                <a:moveTo>
                  <a:pt x="2579" y="2770"/>
                </a:moveTo>
                <a:cubicBezTo>
                  <a:pt x="287" y="2770"/>
                  <a:pt x="287" y="2770"/>
                  <a:pt x="287" y="2770"/>
                </a:cubicBezTo>
                <a:cubicBezTo>
                  <a:pt x="128" y="2770"/>
                  <a:pt x="0" y="2641"/>
                  <a:pt x="0" y="2483"/>
                </a:cubicBezTo>
                <a:cubicBezTo>
                  <a:pt x="0" y="1146"/>
                  <a:pt x="0" y="1146"/>
                  <a:pt x="0" y="1146"/>
                </a:cubicBezTo>
                <a:cubicBezTo>
                  <a:pt x="0" y="988"/>
                  <a:pt x="128" y="859"/>
                  <a:pt x="287" y="859"/>
                </a:cubicBezTo>
                <a:cubicBezTo>
                  <a:pt x="478" y="859"/>
                  <a:pt x="478" y="859"/>
                  <a:pt x="478" y="859"/>
                </a:cubicBezTo>
                <a:cubicBezTo>
                  <a:pt x="1289" y="237"/>
                  <a:pt x="1289" y="237"/>
                  <a:pt x="1289" y="237"/>
                </a:cubicBezTo>
                <a:cubicBezTo>
                  <a:pt x="1285" y="222"/>
                  <a:pt x="1282" y="207"/>
                  <a:pt x="1282" y="191"/>
                </a:cubicBezTo>
                <a:cubicBezTo>
                  <a:pt x="1282" y="86"/>
                  <a:pt x="1368" y="0"/>
                  <a:pt x="1473" y="0"/>
                </a:cubicBezTo>
                <a:cubicBezTo>
                  <a:pt x="1579" y="0"/>
                  <a:pt x="1664" y="86"/>
                  <a:pt x="1664" y="191"/>
                </a:cubicBezTo>
                <a:cubicBezTo>
                  <a:pt x="1664" y="225"/>
                  <a:pt x="1655" y="257"/>
                  <a:pt x="1639" y="285"/>
                </a:cubicBezTo>
                <a:cubicBezTo>
                  <a:pt x="2388" y="859"/>
                  <a:pt x="2388" y="859"/>
                  <a:pt x="2388" y="859"/>
                </a:cubicBezTo>
                <a:cubicBezTo>
                  <a:pt x="2579" y="859"/>
                  <a:pt x="2579" y="859"/>
                  <a:pt x="2579" y="859"/>
                </a:cubicBezTo>
                <a:cubicBezTo>
                  <a:pt x="2737" y="859"/>
                  <a:pt x="2865" y="988"/>
                  <a:pt x="2865" y="1146"/>
                </a:cubicBezTo>
                <a:cubicBezTo>
                  <a:pt x="2865" y="2483"/>
                  <a:pt x="2865" y="2483"/>
                  <a:pt x="2865" y="2483"/>
                </a:cubicBezTo>
                <a:cubicBezTo>
                  <a:pt x="2865" y="2641"/>
                  <a:pt x="2737" y="2770"/>
                  <a:pt x="2579" y="2770"/>
                </a:cubicBezTo>
                <a:cubicBezTo>
                  <a:pt x="2579" y="2770"/>
                  <a:pt x="2579" y="2770"/>
                  <a:pt x="2579" y="2770"/>
                </a:cubicBezTo>
                <a:close/>
                <a:moveTo>
                  <a:pt x="1535" y="2157"/>
                </a:moveTo>
                <a:cubicBezTo>
                  <a:pt x="1920" y="2157"/>
                  <a:pt x="1920" y="2157"/>
                  <a:pt x="1920" y="2157"/>
                </a:cubicBezTo>
                <a:cubicBezTo>
                  <a:pt x="1920" y="2084"/>
                  <a:pt x="1920" y="2084"/>
                  <a:pt x="1920" y="2084"/>
                </a:cubicBezTo>
                <a:cubicBezTo>
                  <a:pt x="1616" y="2084"/>
                  <a:pt x="1616" y="2084"/>
                  <a:pt x="1616" y="2084"/>
                </a:cubicBezTo>
                <a:cubicBezTo>
                  <a:pt x="1616" y="1541"/>
                  <a:pt x="1616" y="1541"/>
                  <a:pt x="1616" y="1541"/>
                </a:cubicBezTo>
                <a:cubicBezTo>
                  <a:pt x="1535" y="1541"/>
                  <a:pt x="1535" y="1541"/>
                  <a:pt x="1535" y="1541"/>
                </a:cubicBezTo>
                <a:cubicBezTo>
                  <a:pt x="1535" y="2157"/>
                  <a:pt x="1535" y="2157"/>
                  <a:pt x="1535" y="2157"/>
                </a:cubicBezTo>
                <a:cubicBezTo>
                  <a:pt x="1535" y="2157"/>
                  <a:pt x="1535" y="2157"/>
                  <a:pt x="1535" y="2157"/>
                </a:cubicBezTo>
                <a:close/>
                <a:moveTo>
                  <a:pt x="984" y="2157"/>
                </a:moveTo>
                <a:cubicBezTo>
                  <a:pt x="1051" y="1970"/>
                  <a:pt x="1051" y="1970"/>
                  <a:pt x="1051" y="1970"/>
                </a:cubicBezTo>
                <a:cubicBezTo>
                  <a:pt x="1310" y="1970"/>
                  <a:pt x="1310" y="1970"/>
                  <a:pt x="1310" y="1970"/>
                </a:cubicBezTo>
                <a:cubicBezTo>
                  <a:pt x="1381" y="2157"/>
                  <a:pt x="1381" y="2157"/>
                  <a:pt x="1381" y="2157"/>
                </a:cubicBezTo>
                <a:cubicBezTo>
                  <a:pt x="1474" y="2157"/>
                  <a:pt x="1474" y="2157"/>
                  <a:pt x="1474" y="2157"/>
                </a:cubicBezTo>
                <a:cubicBezTo>
                  <a:pt x="1223" y="1541"/>
                  <a:pt x="1223" y="1541"/>
                  <a:pt x="1223" y="1541"/>
                </a:cubicBezTo>
                <a:cubicBezTo>
                  <a:pt x="1134" y="1541"/>
                  <a:pt x="1134" y="1541"/>
                  <a:pt x="1134" y="1541"/>
                </a:cubicBezTo>
                <a:cubicBezTo>
                  <a:pt x="898" y="2157"/>
                  <a:pt x="898" y="2157"/>
                  <a:pt x="898" y="2157"/>
                </a:cubicBezTo>
                <a:cubicBezTo>
                  <a:pt x="984" y="2157"/>
                  <a:pt x="984" y="2157"/>
                  <a:pt x="984" y="2157"/>
                </a:cubicBezTo>
                <a:cubicBezTo>
                  <a:pt x="984" y="2157"/>
                  <a:pt x="984" y="2157"/>
                  <a:pt x="984" y="2157"/>
                </a:cubicBezTo>
                <a:close/>
                <a:moveTo>
                  <a:pt x="415" y="1613"/>
                </a:moveTo>
                <a:cubicBezTo>
                  <a:pt x="397" y="1641"/>
                  <a:pt x="388" y="1670"/>
                  <a:pt x="388" y="1701"/>
                </a:cubicBezTo>
                <a:cubicBezTo>
                  <a:pt x="388" y="1729"/>
                  <a:pt x="395" y="1755"/>
                  <a:pt x="410" y="1777"/>
                </a:cubicBezTo>
                <a:cubicBezTo>
                  <a:pt x="424" y="1800"/>
                  <a:pt x="446" y="1819"/>
                  <a:pt x="476" y="1835"/>
                </a:cubicBezTo>
                <a:cubicBezTo>
                  <a:pt x="498" y="1847"/>
                  <a:pt x="537" y="1860"/>
                  <a:pt x="594" y="1873"/>
                </a:cubicBezTo>
                <a:cubicBezTo>
                  <a:pt x="650" y="1887"/>
                  <a:pt x="687" y="1897"/>
                  <a:pt x="703" y="1903"/>
                </a:cubicBezTo>
                <a:cubicBezTo>
                  <a:pt x="729" y="1913"/>
                  <a:pt x="747" y="1925"/>
                  <a:pt x="759" y="1940"/>
                </a:cubicBezTo>
                <a:cubicBezTo>
                  <a:pt x="770" y="1954"/>
                  <a:pt x="776" y="1971"/>
                  <a:pt x="776" y="1990"/>
                </a:cubicBezTo>
                <a:cubicBezTo>
                  <a:pt x="776" y="2009"/>
                  <a:pt x="770" y="2027"/>
                  <a:pt x="758" y="2043"/>
                </a:cubicBezTo>
                <a:cubicBezTo>
                  <a:pt x="747" y="2059"/>
                  <a:pt x="729" y="2072"/>
                  <a:pt x="705" y="2081"/>
                </a:cubicBezTo>
                <a:cubicBezTo>
                  <a:pt x="682" y="2090"/>
                  <a:pt x="654" y="2095"/>
                  <a:pt x="623" y="2095"/>
                </a:cubicBezTo>
                <a:cubicBezTo>
                  <a:pt x="588" y="2095"/>
                  <a:pt x="557" y="2089"/>
                  <a:pt x="529" y="2076"/>
                </a:cubicBezTo>
                <a:cubicBezTo>
                  <a:pt x="501" y="2064"/>
                  <a:pt x="481" y="2048"/>
                  <a:pt x="468" y="2028"/>
                </a:cubicBezTo>
                <a:cubicBezTo>
                  <a:pt x="454" y="2009"/>
                  <a:pt x="446" y="1983"/>
                  <a:pt x="442" y="1952"/>
                </a:cubicBezTo>
                <a:cubicBezTo>
                  <a:pt x="365" y="1959"/>
                  <a:pt x="365" y="1959"/>
                  <a:pt x="365" y="1959"/>
                </a:cubicBezTo>
                <a:cubicBezTo>
                  <a:pt x="366" y="2000"/>
                  <a:pt x="378" y="2037"/>
                  <a:pt x="399" y="2070"/>
                </a:cubicBezTo>
                <a:cubicBezTo>
                  <a:pt x="421" y="2102"/>
                  <a:pt x="450" y="2127"/>
                  <a:pt x="487" y="2143"/>
                </a:cubicBezTo>
                <a:cubicBezTo>
                  <a:pt x="525" y="2159"/>
                  <a:pt x="572" y="2167"/>
                  <a:pt x="627" y="2167"/>
                </a:cubicBezTo>
                <a:cubicBezTo>
                  <a:pt x="671" y="2167"/>
                  <a:pt x="710" y="2159"/>
                  <a:pt x="745" y="2143"/>
                </a:cubicBezTo>
                <a:cubicBezTo>
                  <a:pt x="780" y="2127"/>
                  <a:pt x="807" y="2105"/>
                  <a:pt x="826" y="2076"/>
                </a:cubicBezTo>
                <a:cubicBezTo>
                  <a:pt x="845" y="2047"/>
                  <a:pt x="854" y="2016"/>
                  <a:pt x="854" y="1983"/>
                </a:cubicBezTo>
                <a:cubicBezTo>
                  <a:pt x="854" y="1950"/>
                  <a:pt x="845" y="1921"/>
                  <a:pt x="828" y="1896"/>
                </a:cubicBezTo>
                <a:cubicBezTo>
                  <a:pt x="811" y="1870"/>
                  <a:pt x="785" y="1850"/>
                  <a:pt x="749" y="1833"/>
                </a:cubicBezTo>
                <a:cubicBezTo>
                  <a:pt x="724" y="1822"/>
                  <a:pt x="679" y="1809"/>
                  <a:pt x="613" y="1794"/>
                </a:cubicBezTo>
                <a:cubicBezTo>
                  <a:pt x="547" y="1779"/>
                  <a:pt x="506" y="1764"/>
                  <a:pt x="491" y="1750"/>
                </a:cubicBezTo>
                <a:cubicBezTo>
                  <a:pt x="475" y="1736"/>
                  <a:pt x="467" y="1718"/>
                  <a:pt x="467" y="1696"/>
                </a:cubicBezTo>
                <a:cubicBezTo>
                  <a:pt x="467" y="1670"/>
                  <a:pt x="478" y="1648"/>
                  <a:pt x="501" y="1630"/>
                </a:cubicBezTo>
                <a:cubicBezTo>
                  <a:pt x="523" y="1612"/>
                  <a:pt x="559" y="1603"/>
                  <a:pt x="608" y="1603"/>
                </a:cubicBezTo>
                <a:cubicBezTo>
                  <a:pt x="655" y="1603"/>
                  <a:pt x="691" y="1613"/>
                  <a:pt x="715" y="1633"/>
                </a:cubicBezTo>
                <a:cubicBezTo>
                  <a:pt x="739" y="1653"/>
                  <a:pt x="753" y="1682"/>
                  <a:pt x="757" y="1720"/>
                </a:cubicBezTo>
                <a:cubicBezTo>
                  <a:pt x="835" y="1714"/>
                  <a:pt x="835" y="1714"/>
                  <a:pt x="835" y="1714"/>
                </a:cubicBezTo>
                <a:cubicBezTo>
                  <a:pt x="834" y="1678"/>
                  <a:pt x="824" y="1646"/>
                  <a:pt x="805" y="1618"/>
                </a:cubicBezTo>
                <a:cubicBezTo>
                  <a:pt x="787" y="1589"/>
                  <a:pt x="760" y="1568"/>
                  <a:pt x="725" y="1553"/>
                </a:cubicBezTo>
                <a:cubicBezTo>
                  <a:pt x="690" y="1538"/>
                  <a:pt x="650" y="1531"/>
                  <a:pt x="605" y="1531"/>
                </a:cubicBezTo>
                <a:cubicBezTo>
                  <a:pt x="563" y="1531"/>
                  <a:pt x="526" y="1538"/>
                  <a:pt x="492" y="1552"/>
                </a:cubicBezTo>
                <a:cubicBezTo>
                  <a:pt x="458" y="1566"/>
                  <a:pt x="432" y="1586"/>
                  <a:pt x="415" y="1613"/>
                </a:cubicBezTo>
                <a:cubicBezTo>
                  <a:pt x="415" y="1613"/>
                  <a:pt x="415" y="1613"/>
                  <a:pt x="415" y="1613"/>
                </a:cubicBezTo>
                <a:close/>
                <a:moveTo>
                  <a:pt x="1593" y="339"/>
                </a:moveTo>
                <a:cubicBezTo>
                  <a:pt x="1560" y="365"/>
                  <a:pt x="1519" y="382"/>
                  <a:pt x="1473" y="382"/>
                </a:cubicBezTo>
                <a:cubicBezTo>
                  <a:pt x="1410" y="382"/>
                  <a:pt x="1355" y="351"/>
                  <a:pt x="1320" y="304"/>
                </a:cubicBezTo>
                <a:cubicBezTo>
                  <a:pt x="573" y="859"/>
                  <a:pt x="573" y="859"/>
                  <a:pt x="573" y="859"/>
                </a:cubicBezTo>
                <a:cubicBezTo>
                  <a:pt x="2292" y="859"/>
                  <a:pt x="2292" y="859"/>
                  <a:pt x="2292" y="859"/>
                </a:cubicBezTo>
                <a:cubicBezTo>
                  <a:pt x="1593" y="339"/>
                  <a:pt x="1593" y="339"/>
                  <a:pt x="1593" y="339"/>
                </a:cubicBezTo>
                <a:cubicBezTo>
                  <a:pt x="1593" y="339"/>
                  <a:pt x="1593" y="339"/>
                  <a:pt x="1593" y="339"/>
                </a:cubicBezTo>
                <a:close/>
                <a:moveTo>
                  <a:pt x="2477" y="2084"/>
                </a:moveTo>
                <a:cubicBezTo>
                  <a:pt x="2099" y="2084"/>
                  <a:pt x="2099" y="2084"/>
                  <a:pt x="2099" y="2084"/>
                </a:cubicBezTo>
                <a:cubicBezTo>
                  <a:pt x="2099" y="1875"/>
                  <a:pt x="2099" y="1875"/>
                  <a:pt x="2099" y="1875"/>
                </a:cubicBezTo>
                <a:cubicBezTo>
                  <a:pt x="2440" y="1875"/>
                  <a:pt x="2440" y="1875"/>
                  <a:pt x="2440" y="1875"/>
                </a:cubicBezTo>
                <a:cubicBezTo>
                  <a:pt x="2440" y="1802"/>
                  <a:pt x="2440" y="1802"/>
                  <a:pt x="2440" y="1802"/>
                </a:cubicBezTo>
                <a:cubicBezTo>
                  <a:pt x="2099" y="1802"/>
                  <a:pt x="2099" y="1802"/>
                  <a:pt x="2099" y="1802"/>
                </a:cubicBezTo>
                <a:cubicBezTo>
                  <a:pt x="2099" y="1613"/>
                  <a:pt x="2099" y="1613"/>
                  <a:pt x="2099" y="1613"/>
                </a:cubicBezTo>
                <a:cubicBezTo>
                  <a:pt x="2463" y="1613"/>
                  <a:pt x="2463" y="1613"/>
                  <a:pt x="2463" y="1613"/>
                </a:cubicBezTo>
                <a:cubicBezTo>
                  <a:pt x="2463" y="1541"/>
                  <a:pt x="2463" y="1541"/>
                  <a:pt x="2463" y="1541"/>
                </a:cubicBezTo>
                <a:cubicBezTo>
                  <a:pt x="2018" y="1541"/>
                  <a:pt x="2018" y="1541"/>
                  <a:pt x="2018" y="1541"/>
                </a:cubicBezTo>
                <a:cubicBezTo>
                  <a:pt x="2018" y="2157"/>
                  <a:pt x="2018" y="2157"/>
                  <a:pt x="2018" y="2157"/>
                </a:cubicBezTo>
                <a:cubicBezTo>
                  <a:pt x="2477" y="2157"/>
                  <a:pt x="2477" y="2157"/>
                  <a:pt x="2477" y="2157"/>
                </a:cubicBezTo>
                <a:cubicBezTo>
                  <a:pt x="2477" y="2084"/>
                  <a:pt x="2477" y="2084"/>
                  <a:pt x="2477" y="2084"/>
                </a:cubicBezTo>
                <a:cubicBezTo>
                  <a:pt x="2477" y="2084"/>
                  <a:pt x="2477" y="2084"/>
                  <a:pt x="2477" y="2084"/>
                </a:cubicBezTo>
                <a:close/>
                <a:moveTo>
                  <a:pt x="1176" y="1605"/>
                </a:moveTo>
                <a:cubicBezTo>
                  <a:pt x="1186" y="1639"/>
                  <a:pt x="1200" y="1682"/>
                  <a:pt x="1220" y="1734"/>
                </a:cubicBezTo>
                <a:cubicBezTo>
                  <a:pt x="1285" y="1904"/>
                  <a:pt x="1285" y="1904"/>
                  <a:pt x="1285" y="1904"/>
                </a:cubicBezTo>
                <a:cubicBezTo>
                  <a:pt x="1075" y="1904"/>
                  <a:pt x="1075" y="1904"/>
                  <a:pt x="1075" y="1904"/>
                </a:cubicBezTo>
                <a:cubicBezTo>
                  <a:pt x="1143" y="1724"/>
                  <a:pt x="1143" y="1724"/>
                  <a:pt x="1143" y="1724"/>
                </a:cubicBezTo>
                <a:cubicBezTo>
                  <a:pt x="1157" y="1685"/>
                  <a:pt x="1168" y="1645"/>
                  <a:pt x="1176" y="1605"/>
                </a:cubicBezTo>
                <a:cubicBezTo>
                  <a:pt x="1176" y="1605"/>
                  <a:pt x="1176" y="1605"/>
                  <a:pt x="1176" y="1605"/>
                </a:cubicBezTo>
                <a:close/>
                <a:moveTo>
                  <a:pt x="1176" y="1605"/>
                </a:moveTo>
                <a:cubicBezTo>
                  <a:pt x="1176" y="1605"/>
                  <a:pt x="1176" y="1605"/>
                  <a:pt x="1176" y="1605"/>
                </a:cubicBezTo>
              </a:path>
            </a:pathLst>
          </a:custGeom>
          <a:solidFill>
            <a:srgbClr val="06A853"/>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3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2" presetClass="entr" presetSubtype="4" fill="hold" grpId="0" nodeType="withEffect">
                                  <p:stCondLst>
                                    <p:cond delay="7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00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35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78100" y="1982459"/>
            <a:ext cx="694944" cy="1754326"/>
          </a:xfrm>
          <a:prstGeom prst="rect">
            <a:avLst/>
          </a:prstGeom>
          <a:noFill/>
        </p:spPr>
        <p:txBody>
          <a:bodyPr wrap="square" rtlCol="0">
            <a:spAutoFit/>
          </a:bodyPr>
          <a:lstStyle/>
          <a:p>
            <a:r>
              <a:rPr lang="zh-CN" altLang="en-US" sz="5400" dirty="0" smtClean="0">
                <a:solidFill>
                  <a:srgbClr val="06A853"/>
                </a:solidFill>
                <a:latin typeface="思源黑体 CN Heavy" panose="020B0A00000000000000" pitchFamily="34" charset="-122"/>
                <a:ea typeface="思源黑体 CN Heavy" panose="020B0A00000000000000" pitchFamily="34" charset="-122"/>
              </a:rPr>
              <a:t>目录</a:t>
            </a:r>
            <a:endParaRPr lang="en-US" altLang="zh-CN" sz="5400" dirty="0" smtClean="0">
              <a:solidFill>
                <a:srgbClr val="06A853"/>
              </a:solidFill>
              <a:latin typeface="思源黑体 CN Heavy" panose="020B0A00000000000000" pitchFamily="34" charset="-122"/>
              <a:ea typeface="思源黑体 CN Heavy" panose="020B0A00000000000000" pitchFamily="34" charset="-122"/>
            </a:endParaRPr>
          </a:p>
        </p:txBody>
      </p:sp>
      <p:sp>
        <p:nvSpPr>
          <p:cNvPr id="4" name="文本框 3"/>
          <p:cNvSpPr txBox="1"/>
          <p:nvPr/>
        </p:nvSpPr>
        <p:spPr>
          <a:xfrm>
            <a:off x="2093016" y="2600860"/>
            <a:ext cx="677108" cy="1767279"/>
          </a:xfrm>
          <a:prstGeom prst="rect">
            <a:avLst/>
          </a:prstGeom>
          <a:noFill/>
        </p:spPr>
        <p:txBody>
          <a:bodyPr vert="eaVert" wrap="none" rtlCol="0">
            <a:spAutoFit/>
          </a:bodyPr>
          <a:lstStyle/>
          <a:p>
            <a:r>
              <a:rPr lang="en-US" altLang="zh-CN" sz="3200" dirty="0">
                <a:solidFill>
                  <a:schemeClr val="tx1">
                    <a:lumMod val="75000"/>
                    <a:lumOff val="25000"/>
                  </a:schemeClr>
                </a:solidFill>
                <a:latin typeface="思源黑体 CN Light" panose="020B0300000000000000" pitchFamily="34" charset="-122"/>
                <a:ea typeface="思源黑体 CN Light" panose="020B0300000000000000" pitchFamily="34" charset="-122"/>
              </a:rPr>
              <a:t>Contents</a:t>
            </a:r>
            <a:endParaRPr lang="zh-CN" altLang="en-US" sz="44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cxnSp>
        <p:nvCxnSpPr>
          <p:cNvPr id="6" name="直接连接符 5"/>
          <p:cNvCxnSpPr/>
          <p:nvPr/>
        </p:nvCxnSpPr>
        <p:spPr>
          <a:xfrm flipV="1">
            <a:off x="2997200" y="1388364"/>
            <a:ext cx="0" cy="312155"/>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28876" y="1388364"/>
            <a:ext cx="106984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925320" y="1388364"/>
            <a:ext cx="0" cy="3209036"/>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921732" y="4597400"/>
            <a:ext cx="10728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997200" y="4597400"/>
            <a:ext cx="0" cy="226060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925823" y="1835159"/>
            <a:ext cx="6096000" cy="3970318"/>
          </a:xfrm>
          <a:prstGeom prst="rect">
            <a:avLst/>
          </a:prstGeom>
          <a:noFill/>
        </p:spPr>
        <p:txBody>
          <a:bodyPr wrap="square" rtlCol="0">
            <a:spAutoFit/>
          </a:bodyPr>
          <a:lstStyle/>
          <a:p>
            <a:pPr>
              <a:lnSpc>
                <a:spcPct val="200000"/>
              </a:lnSpc>
            </a:pP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一、公司简介</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200000"/>
              </a:lnSpc>
            </a:pP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二、项目背景</a:t>
            </a: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：请输入一句话简介</a:t>
            </a:r>
            <a:endParaRPr lang="en-US" altLang="zh-CN"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200000"/>
              </a:lnSpc>
            </a:pP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三</a:t>
            </a: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、项目缘起：请输入一句话简介</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200000"/>
              </a:lnSpc>
            </a:pP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四</a:t>
            </a: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、项目内容：请输入一句话简介</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200000"/>
              </a:lnSpc>
            </a:pP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五</a:t>
            </a: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、项目亮点：请输入一句话简介</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200000"/>
              </a:lnSpc>
            </a:pP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六</a:t>
            </a: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、项目前景：请输入一句话简介</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200000"/>
              </a:lnSpc>
            </a:pP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七</a:t>
            </a: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、项目核心竞争力：请输入一句话</a:t>
            </a: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简介</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1" name="等腰三角形 20"/>
          <p:cNvSpPr/>
          <p:nvPr/>
        </p:nvSpPr>
        <p:spPr>
          <a:xfrm rot="5400000">
            <a:off x="2938479" y="3823505"/>
            <a:ext cx="153100" cy="131982"/>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5"/>
          <p:cNvSpPr>
            <a:spLocks noEditPoints="1"/>
          </p:cNvSpPr>
          <p:nvPr/>
        </p:nvSpPr>
        <p:spPr bwMode="auto">
          <a:xfrm rot="903585">
            <a:off x="9418583" y="4091908"/>
            <a:ext cx="3269427" cy="3271583"/>
          </a:xfrm>
          <a:custGeom>
            <a:avLst/>
            <a:gdLst>
              <a:gd name="T0" fmla="*/ 800 w 800"/>
              <a:gd name="T1" fmla="*/ 400 h 800"/>
              <a:gd name="T2" fmla="*/ 400 w 800"/>
              <a:gd name="T3" fmla="*/ 0 h 800"/>
              <a:gd name="T4" fmla="*/ 0 w 800"/>
              <a:gd name="T5" fmla="*/ 400 h 800"/>
              <a:gd name="T6" fmla="*/ 400 w 800"/>
              <a:gd name="T7" fmla="*/ 800 h 800"/>
              <a:gd name="T8" fmla="*/ 800 w 800"/>
              <a:gd name="T9" fmla="*/ 400 h 800"/>
              <a:gd name="T10" fmla="*/ 336 w 800"/>
              <a:gd name="T11" fmla="*/ 584 h 800"/>
              <a:gd name="T12" fmla="*/ 257 w 800"/>
              <a:gd name="T13" fmla="*/ 538 h 800"/>
              <a:gd name="T14" fmla="*/ 282 w 800"/>
              <a:gd name="T15" fmla="*/ 505 h 800"/>
              <a:gd name="T16" fmla="*/ 341 w 800"/>
              <a:gd name="T17" fmla="*/ 492 h 800"/>
              <a:gd name="T18" fmla="*/ 402 w 800"/>
              <a:gd name="T19" fmla="*/ 517 h 800"/>
              <a:gd name="T20" fmla="*/ 402 w 800"/>
              <a:gd name="T21" fmla="*/ 199 h 800"/>
              <a:gd name="T22" fmla="*/ 419 w 800"/>
              <a:gd name="T23" fmla="*/ 198 h 800"/>
              <a:gd name="T24" fmla="*/ 433 w 800"/>
              <a:gd name="T25" fmla="*/ 223 h 800"/>
              <a:gd name="T26" fmla="*/ 463 w 800"/>
              <a:gd name="T27" fmla="*/ 236 h 800"/>
              <a:gd name="T28" fmla="*/ 538 w 800"/>
              <a:gd name="T29" fmla="*/ 298 h 800"/>
              <a:gd name="T30" fmla="*/ 502 w 800"/>
              <a:gd name="T31" fmla="*/ 357 h 800"/>
              <a:gd name="T32" fmla="*/ 495 w 800"/>
              <a:gd name="T33" fmla="*/ 346 h 800"/>
              <a:gd name="T34" fmla="*/ 509 w 800"/>
              <a:gd name="T35" fmla="*/ 317 h 800"/>
              <a:gd name="T36" fmla="*/ 475 w 800"/>
              <a:gd name="T37" fmla="*/ 287 h 800"/>
              <a:gd name="T38" fmla="*/ 420 w 800"/>
              <a:gd name="T39" fmla="*/ 262 h 800"/>
              <a:gd name="T40" fmla="*/ 420 w 800"/>
              <a:gd name="T41" fmla="*/ 513 h 800"/>
              <a:gd name="T42" fmla="*/ 420 w 800"/>
              <a:gd name="T43" fmla="*/ 527 h 800"/>
              <a:gd name="T44" fmla="*/ 419 w 800"/>
              <a:gd name="T45" fmla="*/ 544 h 800"/>
              <a:gd name="T46" fmla="*/ 393 w 800"/>
              <a:gd name="T47" fmla="*/ 573 h 800"/>
              <a:gd name="T48" fmla="*/ 336 w 800"/>
              <a:gd name="T49" fmla="*/ 5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0" h="800">
                <a:moveTo>
                  <a:pt x="800" y="400"/>
                </a:moveTo>
                <a:cubicBezTo>
                  <a:pt x="800" y="179"/>
                  <a:pt x="621" y="0"/>
                  <a:pt x="400" y="0"/>
                </a:cubicBezTo>
                <a:cubicBezTo>
                  <a:pt x="179" y="0"/>
                  <a:pt x="0" y="179"/>
                  <a:pt x="0" y="400"/>
                </a:cubicBezTo>
                <a:cubicBezTo>
                  <a:pt x="0" y="621"/>
                  <a:pt x="179" y="800"/>
                  <a:pt x="400" y="800"/>
                </a:cubicBezTo>
                <a:cubicBezTo>
                  <a:pt x="621" y="800"/>
                  <a:pt x="800" y="621"/>
                  <a:pt x="800" y="400"/>
                </a:cubicBezTo>
                <a:close/>
                <a:moveTo>
                  <a:pt x="336" y="584"/>
                </a:moveTo>
                <a:cubicBezTo>
                  <a:pt x="284" y="584"/>
                  <a:pt x="257" y="569"/>
                  <a:pt x="257" y="538"/>
                </a:cubicBezTo>
                <a:cubicBezTo>
                  <a:pt x="257" y="525"/>
                  <a:pt x="266" y="514"/>
                  <a:pt x="282" y="505"/>
                </a:cubicBezTo>
                <a:cubicBezTo>
                  <a:pt x="299" y="496"/>
                  <a:pt x="318" y="492"/>
                  <a:pt x="341" y="492"/>
                </a:cubicBezTo>
                <a:cubicBezTo>
                  <a:pt x="362" y="492"/>
                  <a:pt x="382" y="500"/>
                  <a:pt x="402" y="517"/>
                </a:cubicBezTo>
                <a:cubicBezTo>
                  <a:pt x="402" y="199"/>
                  <a:pt x="402" y="199"/>
                  <a:pt x="402" y="199"/>
                </a:cubicBezTo>
                <a:cubicBezTo>
                  <a:pt x="419" y="198"/>
                  <a:pt x="419" y="198"/>
                  <a:pt x="419" y="198"/>
                </a:cubicBezTo>
                <a:cubicBezTo>
                  <a:pt x="423" y="210"/>
                  <a:pt x="428" y="218"/>
                  <a:pt x="433" y="223"/>
                </a:cubicBezTo>
                <a:cubicBezTo>
                  <a:pt x="439" y="227"/>
                  <a:pt x="448" y="232"/>
                  <a:pt x="463" y="236"/>
                </a:cubicBezTo>
                <a:cubicBezTo>
                  <a:pt x="513" y="251"/>
                  <a:pt x="538" y="272"/>
                  <a:pt x="538" y="298"/>
                </a:cubicBezTo>
                <a:cubicBezTo>
                  <a:pt x="538" y="315"/>
                  <a:pt x="526" y="335"/>
                  <a:pt x="502" y="357"/>
                </a:cubicBezTo>
                <a:cubicBezTo>
                  <a:pt x="495" y="346"/>
                  <a:pt x="495" y="346"/>
                  <a:pt x="495" y="346"/>
                </a:cubicBezTo>
                <a:cubicBezTo>
                  <a:pt x="504" y="335"/>
                  <a:pt x="509" y="325"/>
                  <a:pt x="509" y="317"/>
                </a:cubicBezTo>
                <a:cubicBezTo>
                  <a:pt x="509" y="305"/>
                  <a:pt x="497" y="295"/>
                  <a:pt x="475" y="287"/>
                </a:cubicBezTo>
                <a:cubicBezTo>
                  <a:pt x="452" y="280"/>
                  <a:pt x="433" y="271"/>
                  <a:pt x="420" y="262"/>
                </a:cubicBezTo>
                <a:cubicBezTo>
                  <a:pt x="420" y="513"/>
                  <a:pt x="420" y="513"/>
                  <a:pt x="420" y="513"/>
                </a:cubicBezTo>
                <a:cubicBezTo>
                  <a:pt x="420" y="527"/>
                  <a:pt x="420" y="527"/>
                  <a:pt x="420" y="527"/>
                </a:cubicBezTo>
                <a:cubicBezTo>
                  <a:pt x="420" y="536"/>
                  <a:pt x="420" y="541"/>
                  <a:pt x="419" y="544"/>
                </a:cubicBezTo>
                <a:cubicBezTo>
                  <a:pt x="416" y="556"/>
                  <a:pt x="407" y="565"/>
                  <a:pt x="393" y="573"/>
                </a:cubicBezTo>
                <a:cubicBezTo>
                  <a:pt x="378" y="580"/>
                  <a:pt x="360" y="584"/>
                  <a:pt x="336" y="58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00"/>
                                        <p:tgtEl>
                                          <p:spTgt spid="13"/>
                                        </p:tgtEl>
                                      </p:cBhvr>
                                    </p:animEffect>
                                  </p:childTnLst>
                                </p:cTn>
                              </p:par>
                              <p:par>
                                <p:cTn id="8" presetID="22" presetClass="entr" presetSubtype="2" fill="hold"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300"/>
                                        <p:tgtEl>
                                          <p:spTgt spid="12"/>
                                        </p:tgtEl>
                                      </p:cBhvr>
                                    </p:animEffect>
                                  </p:childTnLst>
                                </p:cTn>
                              </p:par>
                              <p:par>
                                <p:cTn id="11" presetID="22" presetClass="entr" presetSubtype="4" fill="hold" nodeType="withEffect">
                                  <p:stCondLst>
                                    <p:cond delay="7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8" fill="hold" nodeType="withEffect">
                                  <p:stCondLst>
                                    <p:cond delay="12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50"/>
                                        <p:tgtEl>
                                          <p:spTgt spid="8"/>
                                        </p:tgtEl>
                                      </p:cBhvr>
                                    </p:animEffect>
                                  </p:childTnLst>
                                </p:cTn>
                              </p:par>
                              <p:par>
                                <p:cTn id="17" presetID="22" presetClass="entr" presetSubtype="1" fill="hold" nodeType="withEffect">
                                  <p:stCondLst>
                                    <p:cond delay="145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250"/>
                                        <p:tgtEl>
                                          <p:spTgt spid="6"/>
                                        </p:tgtEl>
                                      </p:cBhvr>
                                    </p:animEffect>
                                  </p:childTnLst>
                                </p:cTn>
                              </p:par>
                              <p:par>
                                <p:cTn id="20" presetID="12" presetClass="entr" presetSubtype="1" fill="hold" grpId="0" nodeType="withEffect">
                                  <p:stCondLst>
                                    <p:cond delay="1700"/>
                                  </p:stCondLst>
                                  <p:iterate type="lt">
                                    <p:tmPct val="50000"/>
                                  </p:iterate>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ppt_y</p:attrName>
                                        </p:attrNameLst>
                                      </p:cBhvr>
                                      <p:tavLst>
                                        <p:tav tm="0">
                                          <p:val>
                                            <p:strVal val="#ppt_y-#ppt_h*1.125000"/>
                                          </p:val>
                                        </p:tav>
                                        <p:tav tm="100000">
                                          <p:val>
                                            <p:strVal val="#ppt_y"/>
                                          </p:val>
                                        </p:tav>
                                      </p:tavLst>
                                    </p:anim>
                                    <p:animEffect transition="in" filter="wipe(down)">
                                      <p:cBhvr>
                                        <p:cTn id="23" dur="500"/>
                                        <p:tgtEl>
                                          <p:spTgt spid="2"/>
                                        </p:tgtEl>
                                      </p:cBhvr>
                                    </p:animEffect>
                                  </p:childTnLst>
                                </p:cTn>
                              </p:par>
                              <p:par>
                                <p:cTn id="24" presetID="41" presetClass="entr" presetSubtype="0" fill="hold" grpId="0" nodeType="withEffect">
                                  <p:stCondLst>
                                    <p:cond delay="230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400" fill="hold"/>
                                        <p:tgtEl>
                                          <p:spTgt spid="4"/>
                                        </p:tgtEl>
                                        <p:attrNameLst>
                                          <p:attrName>ppt_y</p:attrName>
                                        </p:attrNameLst>
                                      </p:cBhvr>
                                      <p:tavLst>
                                        <p:tav tm="0">
                                          <p:val>
                                            <p:strVal val="#ppt_y"/>
                                          </p:val>
                                        </p:tav>
                                        <p:tav tm="100000">
                                          <p:val>
                                            <p:strVal val="#ppt_y"/>
                                          </p:val>
                                        </p:tav>
                                      </p:tavLst>
                                    </p:anim>
                                    <p:anim calcmode="lin" valueType="num">
                                      <p:cBhvr>
                                        <p:cTn id="2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400" tmFilter="0,0; .5, 1; 1, 1"/>
                                        <p:tgtEl>
                                          <p:spTgt spid="4"/>
                                        </p:tgtEl>
                                      </p:cBhvr>
                                    </p:animEffect>
                                  </p:childTnLst>
                                </p:cTn>
                              </p:par>
                              <p:par>
                                <p:cTn id="31" presetID="22" presetClass="entr" presetSubtype="8" fill="hold" grpId="0" nodeType="withEffect">
                                  <p:stCondLst>
                                    <p:cond delay="280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300"/>
                                        <p:tgtEl>
                                          <p:spTgt spid="21"/>
                                        </p:tgtEl>
                                      </p:cBhvr>
                                    </p:animEffect>
                                  </p:childTnLst>
                                </p:cTn>
                              </p:par>
                              <p:par>
                                <p:cTn id="34" presetID="10" presetClass="entr" presetSubtype="0" fill="hold" grpId="0" nodeType="withEffect">
                                  <p:stCondLst>
                                    <p:cond delay="3100"/>
                                  </p:stCondLst>
                                  <p:iterate type="lt">
                                    <p:tmPct val="10000"/>
                                  </p:iterate>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childTnLst>
                                </p:cTn>
                              </p:par>
                              <p:par>
                                <p:cTn id="37" presetID="2" presetClass="entr" presetSubtype="6" fill="hold" grpId="0" nodeType="withEffect">
                                  <p:stCondLst>
                                    <p:cond delay="31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8" grpId="0"/>
      <p:bldP spid="21"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29038" y="506187"/>
            <a:ext cx="4733925" cy="5970813"/>
            <a:chOff x="3729038" y="506187"/>
            <a:chExt cx="4733925" cy="5970813"/>
          </a:xfrm>
        </p:grpSpPr>
        <p:sp>
          <p:nvSpPr>
            <p:cNvPr id="5" name="内容占位符 2"/>
            <p:cNvSpPr txBox="1"/>
            <p:nvPr/>
          </p:nvSpPr>
          <p:spPr>
            <a:xfrm>
              <a:off x="3729038" y="1258662"/>
              <a:ext cx="4733925" cy="5218338"/>
            </a:xfrm>
            <a:prstGeom prst="rect">
              <a:avLst/>
            </a:prstGeom>
          </p:spPr>
          <p:txBody>
            <a:bodyPr>
              <a:noAutofit/>
            </a:bodyPr>
            <a:lstStyle>
              <a:lvl1pPr marL="228600" indent="-228600" algn="just" defTabSz="914400" rtl="0" eaLnBrk="1" latinLnBrk="0" hangingPunct="1">
                <a:lnSpc>
                  <a:spcPct val="15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中国旅游投资股份有限公司</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中国新农村集团有限公司</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亿兆银资产管理股份公司</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国家文化产业规划设计研究院</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贵州长生林业集团</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南京北美木屋制造有限公司</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上海健鹰集团</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香港中华工商总会</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中国小微标准委员会</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中国金融教育基金会</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中国丝绸之路基金会</a:t>
              </a:r>
              <a:endParaRPr lang="zh-CN" altLang="en-US" sz="1800" dirty="0" smtClean="0">
                <a:latin typeface="微软雅黑 Light" panose="020B0502040204020203" charset="-122"/>
                <a:ea typeface="微软雅黑 Light" panose="020B0502040204020203" charset="-122"/>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中国民族文化基金会 </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一带一路文化传播与经济发展中国基金会</a:t>
              </a:r>
              <a:endParaRPr lang="zh-CN" altLang="en-US" sz="1800" dirty="0" smtClean="0">
                <a:latin typeface="微软雅黑 Light" panose="020B0502040204020203" charset="-122"/>
                <a:ea typeface="微软雅黑 Light" panose="020B0502040204020203" charset="-122"/>
                <a:sym typeface="+mn-ea"/>
              </a:endParaRPr>
            </a:p>
            <a:p>
              <a:pPr marL="0" indent="0" algn="ctr">
                <a:lnSpc>
                  <a:spcPct val="90000"/>
                </a:lnSpc>
                <a:buNone/>
              </a:pPr>
              <a:r>
                <a:rPr lang="zh-CN" altLang="en-US" sz="1800" dirty="0" smtClean="0">
                  <a:latin typeface="微软雅黑 Light" panose="020B0502040204020203" charset="-122"/>
                  <a:ea typeface="微软雅黑 Light" panose="020B0502040204020203" charset="-122"/>
                  <a:sym typeface="+mn-ea"/>
                </a:rPr>
                <a:t>联合丝绸之路发展投资基金</a:t>
              </a:r>
              <a:endParaRPr lang="zh-CN" altLang="en-US" sz="1800" dirty="0"/>
            </a:p>
          </p:txBody>
        </p:sp>
        <p:sp>
          <p:nvSpPr>
            <p:cNvPr id="2" name="矩形 1"/>
            <p:cNvSpPr/>
            <p:nvPr/>
          </p:nvSpPr>
          <p:spPr>
            <a:xfrm>
              <a:off x="4772561" y="506187"/>
              <a:ext cx="2646878" cy="584775"/>
            </a:xfrm>
            <a:prstGeom prst="rect">
              <a:avLst/>
            </a:prstGeom>
          </p:spPr>
          <p:txBody>
            <a:bodyPr wrap="none">
              <a:spAutoFit/>
            </a:bodyPr>
            <a:lstStyle/>
            <a:p>
              <a:r>
                <a:rPr lang="zh-CN" altLang="en-US" sz="3200" dirty="0">
                  <a:solidFill>
                    <a:srgbClr val="06A853"/>
                  </a:solidFill>
                  <a:latin typeface="思源黑体 CN Heavy" panose="020B0A00000000000000" pitchFamily="34" charset="-122"/>
                  <a:ea typeface="思源黑体 CN Heavy" panose="020B0A00000000000000" pitchFamily="34" charset="-122"/>
                </a:rPr>
                <a:t>战略</a:t>
              </a:r>
              <a:r>
                <a:rPr lang="zh-CN" altLang="en-US" sz="3200" dirty="0">
                  <a:solidFill>
                    <a:srgbClr val="06A853"/>
                  </a:solidFill>
                  <a:latin typeface="思源黑体 CN Heavy" panose="020B0A00000000000000" pitchFamily="34" charset="-122"/>
                  <a:ea typeface="思源黑体 CN Heavy" panose="020B0A00000000000000" pitchFamily="34" charset="-122"/>
                  <a:sym typeface="+mn-ea"/>
                </a:rPr>
                <a:t>合作单位</a:t>
              </a:r>
              <a:endParaRPr lang="zh-CN" altLang="en-US" sz="3200" dirty="0">
                <a:solidFill>
                  <a:srgbClr val="06A853"/>
                </a:solidFill>
                <a:latin typeface="思源黑体 CN Heavy" panose="020B0A00000000000000" pitchFamily="34" charset="-122"/>
                <a:ea typeface="思源黑体 CN Heavy" panose="020B0A00000000000000" pitchFamily="34" charset="-122"/>
                <a:sym typeface="+mn-ea"/>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rot="903585">
            <a:off x="7113838" y="2586598"/>
            <a:ext cx="2361255" cy="2362812"/>
          </a:xfrm>
          <a:custGeom>
            <a:avLst/>
            <a:gdLst>
              <a:gd name="T0" fmla="*/ 800 w 800"/>
              <a:gd name="T1" fmla="*/ 400 h 800"/>
              <a:gd name="T2" fmla="*/ 400 w 800"/>
              <a:gd name="T3" fmla="*/ 0 h 800"/>
              <a:gd name="T4" fmla="*/ 0 w 800"/>
              <a:gd name="T5" fmla="*/ 400 h 800"/>
              <a:gd name="T6" fmla="*/ 400 w 800"/>
              <a:gd name="T7" fmla="*/ 800 h 800"/>
              <a:gd name="T8" fmla="*/ 800 w 800"/>
              <a:gd name="T9" fmla="*/ 400 h 800"/>
              <a:gd name="T10" fmla="*/ 336 w 800"/>
              <a:gd name="T11" fmla="*/ 584 h 800"/>
              <a:gd name="T12" fmla="*/ 257 w 800"/>
              <a:gd name="T13" fmla="*/ 538 h 800"/>
              <a:gd name="T14" fmla="*/ 282 w 800"/>
              <a:gd name="T15" fmla="*/ 505 h 800"/>
              <a:gd name="T16" fmla="*/ 341 w 800"/>
              <a:gd name="T17" fmla="*/ 492 h 800"/>
              <a:gd name="T18" fmla="*/ 402 w 800"/>
              <a:gd name="T19" fmla="*/ 517 h 800"/>
              <a:gd name="T20" fmla="*/ 402 w 800"/>
              <a:gd name="T21" fmla="*/ 199 h 800"/>
              <a:gd name="T22" fmla="*/ 419 w 800"/>
              <a:gd name="T23" fmla="*/ 198 h 800"/>
              <a:gd name="T24" fmla="*/ 433 w 800"/>
              <a:gd name="T25" fmla="*/ 223 h 800"/>
              <a:gd name="T26" fmla="*/ 463 w 800"/>
              <a:gd name="T27" fmla="*/ 236 h 800"/>
              <a:gd name="T28" fmla="*/ 538 w 800"/>
              <a:gd name="T29" fmla="*/ 298 h 800"/>
              <a:gd name="T30" fmla="*/ 502 w 800"/>
              <a:gd name="T31" fmla="*/ 357 h 800"/>
              <a:gd name="T32" fmla="*/ 495 w 800"/>
              <a:gd name="T33" fmla="*/ 346 h 800"/>
              <a:gd name="T34" fmla="*/ 509 w 800"/>
              <a:gd name="T35" fmla="*/ 317 h 800"/>
              <a:gd name="T36" fmla="*/ 475 w 800"/>
              <a:gd name="T37" fmla="*/ 287 h 800"/>
              <a:gd name="T38" fmla="*/ 420 w 800"/>
              <a:gd name="T39" fmla="*/ 262 h 800"/>
              <a:gd name="T40" fmla="*/ 420 w 800"/>
              <a:gd name="T41" fmla="*/ 513 h 800"/>
              <a:gd name="T42" fmla="*/ 420 w 800"/>
              <a:gd name="T43" fmla="*/ 527 h 800"/>
              <a:gd name="T44" fmla="*/ 419 w 800"/>
              <a:gd name="T45" fmla="*/ 544 h 800"/>
              <a:gd name="T46" fmla="*/ 393 w 800"/>
              <a:gd name="T47" fmla="*/ 573 h 800"/>
              <a:gd name="T48" fmla="*/ 336 w 800"/>
              <a:gd name="T49" fmla="*/ 5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0" h="800">
                <a:moveTo>
                  <a:pt x="800" y="400"/>
                </a:moveTo>
                <a:cubicBezTo>
                  <a:pt x="800" y="179"/>
                  <a:pt x="621" y="0"/>
                  <a:pt x="400" y="0"/>
                </a:cubicBezTo>
                <a:cubicBezTo>
                  <a:pt x="179" y="0"/>
                  <a:pt x="0" y="179"/>
                  <a:pt x="0" y="400"/>
                </a:cubicBezTo>
                <a:cubicBezTo>
                  <a:pt x="0" y="621"/>
                  <a:pt x="179" y="800"/>
                  <a:pt x="400" y="800"/>
                </a:cubicBezTo>
                <a:cubicBezTo>
                  <a:pt x="621" y="800"/>
                  <a:pt x="800" y="621"/>
                  <a:pt x="800" y="400"/>
                </a:cubicBezTo>
                <a:close/>
                <a:moveTo>
                  <a:pt x="336" y="584"/>
                </a:moveTo>
                <a:cubicBezTo>
                  <a:pt x="284" y="584"/>
                  <a:pt x="257" y="569"/>
                  <a:pt x="257" y="538"/>
                </a:cubicBezTo>
                <a:cubicBezTo>
                  <a:pt x="257" y="525"/>
                  <a:pt x="266" y="514"/>
                  <a:pt x="282" y="505"/>
                </a:cubicBezTo>
                <a:cubicBezTo>
                  <a:pt x="299" y="496"/>
                  <a:pt x="318" y="492"/>
                  <a:pt x="341" y="492"/>
                </a:cubicBezTo>
                <a:cubicBezTo>
                  <a:pt x="362" y="492"/>
                  <a:pt x="382" y="500"/>
                  <a:pt x="402" y="517"/>
                </a:cubicBezTo>
                <a:cubicBezTo>
                  <a:pt x="402" y="199"/>
                  <a:pt x="402" y="199"/>
                  <a:pt x="402" y="199"/>
                </a:cubicBezTo>
                <a:cubicBezTo>
                  <a:pt x="419" y="198"/>
                  <a:pt x="419" y="198"/>
                  <a:pt x="419" y="198"/>
                </a:cubicBezTo>
                <a:cubicBezTo>
                  <a:pt x="423" y="210"/>
                  <a:pt x="428" y="218"/>
                  <a:pt x="433" y="223"/>
                </a:cubicBezTo>
                <a:cubicBezTo>
                  <a:pt x="439" y="227"/>
                  <a:pt x="448" y="232"/>
                  <a:pt x="463" y="236"/>
                </a:cubicBezTo>
                <a:cubicBezTo>
                  <a:pt x="513" y="251"/>
                  <a:pt x="538" y="272"/>
                  <a:pt x="538" y="298"/>
                </a:cubicBezTo>
                <a:cubicBezTo>
                  <a:pt x="538" y="315"/>
                  <a:pt x="526" y="335"/>
                  <a:pt x="502" y="357"/>
                </a:cubicBezTo>
                <a:cubicBezTo>
                  <a:pt x="495" y="346"/>
                  <a:pt x="495" y="346"/>
                  <a:pt x="495" y="346"/>
                </a:cubicBezTo>
                <a:cubicBezTo>
                  <a:pt x="504" y="335"/>
                  <a:pt x="509" y="325"/>
                  <a:pt x="509" y="317"/>
                </a:cubicBezTo>
                <a:cubicBezTo>
                  <a:pt x="509" y="305"/>
                  <a:pt x="497" y="295"/>
                  <a:pt x="475" y="287"/>
                </a:cubicBezTo>
                <a:cubicBezTo>
                  <a:pt x="452" y="280"/>
                  <a:pt x="433" y="271"/>
                  <a:pt x="420" y="262"/>
                </a:cubicBezTo>
                <a:cubicBezTo>
                  <a:pt x="420" y="513"/>
                  <a:pt x="420" y="513"/>
                  <a:pt x="420" y="513"/>
                </a:cubicBezTo>
                <a:cubicBezTo>
                  <a:pt x="420" y="527"/>
                  <a:pt x="420" y="527"/>
                  <a:pt x="420" y="527"/>
                </a:cubicBezTo>
                <a:cubicBezTo>
                  <a:pt x="420" y="536"/>
                  <a:pt x="420" y="541"/>
                  <a:pt x="419" y="544"/>
                </a:cubicBezTo>
                <a:cubicBezTo>
                  <a:pt x="416" y="556"/>
                  <a:pt x="407" y="565"/>
                  <a:pt x="393" y="573"/>
                </a:cubicBezTo>
                <a:cubicBezTo>
                  <a:pt x="378" y="580"/>
                  <a:pt x="360" y="584"/>
                  <a:pt x="336" y="58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4441372" y="1616037"/>
            <a:ext cx="3323772" cy="3323772"/>
            <a:chOff x="4441372" y="1616037"/>
            <a:chExt cx="3323772" cy="3323772"/>
          </a:xfrm>
        </p:grpSpPr>
        <p:sp>
          <p:nvSpPr>
            <p:cNvPr id="2" name="矩形 1"/>
            <p:cNvSpPr/>
            <p:nvPr/>
          </p:nvSpPr>
          <p:spPr>
            <a:xfrm>
              <a:off x="4441372" y="1616037"/>
              <a:ext cx="3323772" cy="3323772"/>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41372" y="4640094"/>
              <a:ext cx="299715" cy="299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847771" y="2923980"/>
            <a:ext cx="2510974" cy="707886"/>
          </a:xfrm>
          <a:prstGeom prst="rect">
            <a:avLst/>
          </a:prstGeom>
          <a:noFill/>
        </p:spPr>
        <p:txBody>
          <a:bodyPr wrap="square" rtlCol="0">
            <a:spAutoFit/>
          </a:bodyPr>
          <a:lstStyle/>
          <a:p>
            <a:pPr algn="dist"/>
            <a:r>
              <a:rPr lang="zh-CN" altLang="en-US" sz="4000" dirty="0">
                <a:solidFill>
                  <a:schemeClr val="bg1"/>
                </a:solidFill>
                <a:latin typeface="思源黑体 CN Heavy" panose="020B0A00000000000000" pitchFamily="34" charset="-122"/>
                <a:ea typeface="思源黑体 CN Heavy" panose="020B0A00000000000000" pitchFamily="34" charset="-122"/>
              </a:rPr>
              <a:t>感谢指导</a:t>
            </a:r>
            <a:endParaRPr lang="zh-CN" altLang="en-US" sz="4000" dirty="0">
              <a:solidFill>
                <a:schemeClr val="bg1"/>
              </a:solidFill>
              <a:latin typeface="思源黑体 CN Heavy" panose="020B0A00000000000000" pitchFamily="34" charset="-122"/>
              <a:ea typeface="思源黑体 CN Heavy" panose="020B0A00000000000000" pitchFamily="34" charset="-122"/>
            </a:endParaRPr>
          </a:p>
        </p:txBody>
      </p:sp>
      <p:sp>
        <p:nvSpPr>
          <p:cNvPr id="9" name="矩形 8"/>
          <p:cNvSpPr/>
          <p:nvPr/>
        </p:nvSpPr>
        <p:spPr>
          <a:xfrm>
            <a:off x="4291514" y="4777986"/>
            <a:ext cx="299715" cy="299715"/>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247232">
            <a:off x="10502516" y="6148891"/>
            <a:ext cx="710576" cy="71057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247232">
            <a:off x="11138585" y="6627942"/>
            <a:ext cx="710576" cy="71057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247232">
            <a:off x="11636688" y="5992941"/>
            <a:ext cx="710576" cy="71057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2" presetClass="entr" presetSubtype="8"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2" presetClass="entr" presetSubtype="4"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par>
                                <p:cTn id="24" presetID="12" presetClass="entr" presetSubtype="4" fill="hold" grpId="0" nodeType="withEffect">
                                  <p:stCondLst>
                                    <p:cond delay="125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ppt_y</p:attrName>
                                        </p:attrNameLst>
                                      </p:cBhvr>
                                      <p:tavLst>
                                        <p:tav tm="0">
                                          <p:val>
                                            <p:strVal val="#ppt_y+#ppt_h*1.125000"/>
                                          </p:val>
                                        </p:tav>
                                        <p:tav tm="100000">
                                          <p:val>
                                            <p:strVal val="#ppt_y"/>
                                          </p:val>
                                        </p:tav>
                                      </p:tavLst>
                                    </p:anim>
                                    <p:animEffect transition="in" filter="wipe(up)">
                                      <p:cBhvr>
                                        <p:cTn id="27" dur="500"/>
                                        <p:tgtEl>
                                          <p:spTgt spid="14"/>
                                        </p:tgtEl>
                                      </p:cBhvr>
                                    </p:animEffect>
                                  </p:childTnLst>
                                </p:cTn>
                              </p:par>
                              <p:par>
                                <p:cTn id="28" presetID="12" presetClass="entr" presetSubtype="4" fill="hold" grpId="0" nodeType="withEffect">
                                  <p:stCondLst>
                                    <p:cond delay="15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9" grpId="0" animBg="1"/>
      <p:bldP spid="10"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2679233" y="2842890"/>
            <a:ext cx="22053" cy="299911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图片 4" descr="0403_1"/>
          <p:cNvPicPr>
            <a:picLocks noChangeAspect="1"/>
          </p:cNvPicPr>
          <p:nvPr/>
        </p:nvPicPr>
        <p:blipFill rotWithShape="1">
          <a:blip r:embed="rId1" cstate="email">
            <a:lum bright="70000" contrast="-70000"/>
          </a:blip>
          <a:srcRect/>
          <a:stretch>
            <a:fillRect/>
          </a:stretch>
        </p:blipFill>
        <p:spPr>
          <a:xfrm>
            <a:off x="-2032001" y="-2204287"/>
            <a:ext cx="5225117" cy="5225117"/>
          </a:xfrm>
          <a:prstGeom prst="ellipse">
            <a:avLst/>
          </a:prstGeom>
          <a:effectLst/>
        </p:spPr>
      </p:pic>
      <p:sp>
        <p:nvSpPr>
          <p:cNvPr id="3" name="内容占位符 2"/>
          <p:cNvSpPr txBox="1"/>
          <p:nvPr/>
        </p:nvSpPr>
        <p:spPr>
          <a:xfrm>
            <a:off x="3271015" y="2053737"/>
            <a:ext cx="7552170" cy="42708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0"/>
              </a:lnSpc>
              <a:buNone/>
            </a:pPr>
            <a:r>
              <a:rPr lang="zh-CN" altLang="en-US" dirty="0" smtClean="0">
                <a:ln w="9525" cmpd="sng">
                  <a:noFill/>
                  <a:prstDash val="solid"/>
                </a:ln>
                <a:solidFill>
                  <a:srgbClr val="06A853"/>
                </a:solidFill>
                <a:latin typeface="思源黑体 CN Heavy" panose="020B0A00000000000000" pitchFamily="34" charset="-122"/>
                <a:ea typeface="思源黑体 CN Heavy" panose="020B0A00000000000000" pitchFamily="34" charset="-122"/>
              </a:rPr>
              <a:t>蓝计划信息技术有限公司</a:t>
            </a:r>
            <a:endParaRPr lang="en-US" altLang="zh-CN" dirty="0" smtClean="0">
              <a:ln w="9525" cmpd="sng">
                <a:noFill/>
                <a:prstDash val="solid"/>
              </a:ln>
              <a:solidFill>
                <a:srgbClr val="06A853"/>
              </a:solidFill>
              <a:latin typeface="思源黑体 CN Heavy" panose="020B0A00000000000000" pitchFamily="34" charset="-122"/>
              <a:ea typeface="思源黑体 CN Heavy" panose="020B0A00000000000000" pitchFamily="34" charset="-122"/>
            </a:endParaRPr>
          </a:p>
          <a:p>
            <a:pPr marL="0" indent="0">
              <a:lnSpc>
                <a:spcPct val="100000"/>
              </a:lnSpc>
              <a:buNone/>
            </a:pPr>
            <a:endParaRPr lang="en-US" altLang="zh-CN" sz="500" b="1" dirty="0" smtClean="0">
              <a:ln w="9525" cmpd="sng">
                <a:noFill/>
                <a:prstDash val="solid"/>
              </a:ln>
              <a:solidFill>
                <a:srgbClr val="06A853"/>
              </a:solidFill>
              <a:latin typeface="思源黑体 CN Light" panose="020B0300000000000000" pitchFamily="34" charset="-122"/>
              <a:ea typeface="思源黑体 CN Light" panose="020B0300000000000000" pitchFamily="34" charset="-122"/>
            </a:endParaRPr>
          </a:p>
          <a:p>
            <a:pPr marL="0" indent="0">
              <a:lnSpc>
                <a:spcPct val="100000"/>
              </a:lnSpc>
              <a:spcAft>
                <a:spcPts val="1200"/>
              </a:spcAft>
              <a:buNone/>
            </a:pPr>
            <a:r>
              <a:rPr lang="zh-CN" altLang="en-US" sz="1600" dirty="0">
                <a:ln w="9525" cmpd="sng">
                  <a:noFill/>
                  <a:prstDash val="solid"/>
                </a:ln>
                <a:solidFill>
                  <a:srgbClr val="06A853"/>
                </a:solidFill>
                <a:latin typeface="思源黑体 CN Light" panose="020B0300000000000000" pitchFamily="34" charset="-122"/>
                <a:ea typeface="思源黑体 CN Light" panose="020B0300000000000000" pitchFamily="34" charset="-122"/>
              </a:rPr>
              <a:t>蓝计划</a:t>
            </a:r>
            <a:r>
              <a:rPr lang="en-US" altLang="zh-CN" sz="1600" dirty="0">
                <a:ln w="9525" cmpd="sng">
                  <a:noFill/>
                  <a:prstDash val="solid"/>
                </a:ln>
                <a:solidFill>
                  <a:srgbClr val="06A853"/>
                </a:solidFill>
                <a:latin typeface="思源黑体 CN Light" panose="020B0300000000000000" pitchFamily="34" charset="-122"/>
                <a:ea typeface="思源黑体 CN Light" panose="020B0300000000000000" pitchFamily="34" charset="-122"/>
              </a:rPr>
              <a:t>PPT</a:t>
            </a:r>
            <a:r>
              <a:rPr lang="zh-CN" altLang="en-US"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致力于为</a:t>
            </a:r>
            <a:r>
              <a:rPr lang="zh-CN" altLang="en-US" sz="16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互联网相关行业</a:t>
            </a:r>
            <a:r>
              <a:rPr lang="zh-CN" altLang="en-US"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提供演示服务，擅长融资、创业、招商、企业宣传类型</a:t>
            </a:r>
            <a:r>
              <a:rPr lang="en-US" altLang="zh-CN" sz="16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PPT</a:t>
            </a:r>
            <a:r>
              <a:rPr lang="zh-CN" altLang="en-US" sz="16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a:t>
            </a:r>
            <a:endParaRPr lang="en-US" altLang="zh-CN" sz="16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marL="0" indent="0">
              <a:lnSpc>
                <a:spcPct val="100000"/>
              </a:lnSpc>
              <a:spcAft>
                <a:spcPts val="1200"/>
              </a:spcAft>
              <a:buNone/>
            </a:pPr>
            <a:endParaRPr lang="en-US" altLang="zh-CN" sz="5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endParaRPr>
          </a:p>
          <a:p>
            <a:pPr marL="0" indent="0">
              <a:lnSpc>
                <a:spcPct val="100000"/>
              </a:lnSpc>
              <a:spcAft>
                <a:spcPts val="1200"/>
              </a:spcAft>
              <a:buNone/>
            </a:pPr>
            <a:r>
              <a:rPr lang="zh-CN" altLang="en-US"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有专业的互联网产品经理梳理演示思路，策划每一个</a:t>
            </a:r>
            <a:r>
              <a:rPr lang="zh-CN" altLang="en-US" sz="16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细节，专业</a:t>
            </a:r>
            <a:r>
              <a:rPr lang="zh-CN" altLang="en-US"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的设计师为你提供多种风格，追求极致演示，轻易不说完美。</a:t>
            </a:r>
            <a:endParaRPr lang="en-US" altLang="zh-CN"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7" name="组合 6"/>
          <p:cNvGrpSpPr/>
          <p:nvPr/>
        </p:nvGrpSpPr>
        <p:grpSpPr>
          <a:xfrm>
            <a:off x="1821983" y="1082670"/>
            <a:ext cx="1714500" cy="1714500"/>
            <a:chOff x="3809067" y="1714500"/>
            <a:chExt cx="1714500" cy="1714500"/>
          </a:xfrm>
        </p:grpSpPr>
        <p:sp>
          <p:nvSpPr>
            <p:cNvPr id="6" name="椭圆 5"/>
            <p:cNvSpPr/>
            <p:nvPr/>
          </p:nvSpPr>
          <p:spPr>
            <a:xfrm>
              <a:off x="3809067" y="1714500"/>
              <a:ext cx="1714500" cy="1714500"/>
            </a:xfrm>
            <a:prstGeom prst="ellipse">
              <a:avLst/>
            </a:prstGeom>
            <a:solidFill>
              <a:srgbClr val="06A8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p:nvPr/>
          </p:nvSpPr>
          <p:spPr>
            <a:xfrm>
              <a:off x="3848719" y="2320050"/>
              <a:ext cx="1635195" cy="655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dirty="0">
                  <a:solidFill>
                    <a:schemeClr val="bg1"/>
                  </a:solidFill>
                  <a:latin typeface="思源黑体 CN Heavy" panose="020B0A00000000000000" pitchFamily="34" charset="-122"/>
                  <a:ea typeface="思源黑体 CN Heavy" panose="020B0A00000000000000" pitchFamily="34" charset="-122"/>
                  <a:cs typeface="+mn-cs"/>
                  <a:sym typeface="+mn-ea"/>
                </a:rPr>
                <a:t>公司简介</a:t>
              </a:r>
              <a:endParaRPr lang="zh-CN" altLang="en-US" sz="2800" dirty="0">
                <a:solidFill>
                  <a:schemeClr val="bg1"/>
                </a:solidFill>
                <a:latin typeface="思源黑体 CN Heavy" panose="020B0A00000000000000" pitchFamily="34" charset="-122"/>
                <a:ea typeface="思源黑体 CN Heavy" panose="020B0A00000000000000" pitchFamily="34" charset="-122"/>
                <a:cs typeface="+mn-cs"/>
                <a:sym typeface="+mn-ea"/>
              </a:endParaRPr>
            </a:p>
          </p:txBody>
        </p:sp>
      </p:grpSp>
      <p:pic>
        <p:nvPicPr>
          <p:cNvPr id="2050" name="Picture 2" descr="http://shinichiogawa.com/wp/wp-content/uploads/2014/05/FLORIST-STUDIO-01.jpg"/>
          <p:cNvPicPr>
            <a:picLocks noChangeAspect="1" noChangeArrowheads="1"/>
          </p:cNvPicPr>
          <p:nvPr/>
        </p:nvPicPr>
        <p:blipFill rotWithShape="1">
          <a:blip r:embed="rId2" cstate="email">
            <a:lum bright="70000" contrast="-70000"/>
          </a:blip>
          <a:srcRect t="-243"/>
          <a:stretch>
            <a:fillRect/>
          </a:stretch>
        </p:blipFill>
        <p:spPr bwMode="auto">
          <a:xfrm>
            <a:off x="9050337" y="-2736504"/>
            <a:ext cx="6283325" cy="6283325"/>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2364690" y="3631540"/>
            <a:ext cx="653704" cy="653704"/>
            <a:chOff x="2364690" y="3631540"/>
            <a:chExt cx="653704" cy="653704"/>
          </a:xfrm>
        </p:grpSpPr>
        <p:sp>
          <p:nvSpPr>
            <p:cNvPr id="8" name="椭圆 7"/>
            <p:cNvSpPr/>
            <p:nvPr/>
          </p:nvSpPr>
          <p:spPr>
            <a:xfrm>
              <a:off x="2364690" y="3631540"/>
              <a:ext cx="653704" cy="653704"/>
            </a:xfrm>
            <a:prstGeom prst="ellipse">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6"/>
            <p:cNvSpPr>
              <a:spLocks noEditPoints="1"/>
            </p:cNvSpPr>
            <p:nvPr/>
          </p:nvSpPr>
          <p:spPr bwMode="auto">
            <a:xfrm>
              <a:off x="2535779" y="3793378"/>
              <a:ext cx="331014" cy="331263"/>
            </a:xfrm>
            <a:custGeom>
              <a:avLst/>
              <a:gdLst>
                <a:gd name="T0" fmla="*/ 0 w 700"/>
                <a:gd name="T1" fmla="*/ 0 h 701"/>
                <a:gd name="T2" fmla="*/ 347 w 700"/>
                <a:gd name="T3" fmla="*/ 0 h 701"/>
                <a:gd name="T4" fmla="*/ 347 w 700"/>
                <a:gd name="T5" fmla="*/ 701 h 701"/>
                <a:gd name="T6" fmla="*/ 0 w 700"/>
                <a:gd name="T7" fmla="*/ 701 h 701"/>
                <a:gd name="T8" fmla="*/ 0 w 700"/>
                <a:gd name="T9" fmla="*/ 0 h 701"/>
                <a:gd name="T10" fmla="*/ 41 w 700"/>
                <a:gd name="T11" fmla="*/ 174 h 701"/>
                <a:gd name="T12" fmla="*/ 130 w 700"/>
                <a:gd name="T13" fmla="*/ 174 h 701"/>
                <a:gd name="T14" fmla="*/ 130 w 700"/>
                <a:gd name="T15" fmla="*/ 85 h 701"/>
                <a:gd name="T16" fmla="*/ 50 w 700"/>
                <a:gd name="T17" fmla="*/ 86 h 701"/>
                <a:gd name="T18" fmla="*/ 41 w 700"/>
                <a:gd name="T19" fmla="*/ 97 h 701"/>
                <a:gd name="T20" fmla="*/ 41 w 700"/>
                <a:gd name="T21" fmla="*/ 174 h 701"/>
                <a:gd name="T22" fmla="*/ 219 w 700"/>
                <a:gd name="T23" fmla="*/ 175 h 701"/>
                <a:gd name="T24" fmla="*/ 296 w 700"/>
                <a:gd name="T25" fmla="*/ 175 h 701"/>
                <a:gd name="T26" fmla="*/ 307 w 700"/>
                <a:gd name="T27" fmla="*/ 163 h 701"/>
                <a:gd name="T28" fmla="*/ 307 w 700"/>
                <a:gd name="T29" fmla="*/ 99 h 701"/>
                <a:gd name="T30" fmla="*/ 294 w 700"/>
                <a:gd name="T31" fmla="*/ 86 h 701"/>
                <a:gd name="T32" fmla="*/ 219 w 700"/>
                <a:gd name="T33" fmla="*/ 85 h 701"/>
                <a:gd name="T34" fmla="*/ 219 w 700"/>
                <a:gd name="T35" fmla="*/ 175 h 701"/>
                <a:gd name="T36" fmla="*/ 131 w 700"/>
                <a:gd name="T37" fmla="*/ 526 h 701"/>
                <a:gd name="T38" fmla="*/ 130 w 700"/>
                <a:gd name="T39" fmla="*/ 452 h 701"/>
                <a:gd name="T40" fmla="*/ 116 w 700"/>
                <a:gd name="T41" fmla="*/ 439 h 701"/>
                <a:gd name="T42" fmla="*/ 55 w 700"/>
                <a:gd name="T43" fmla="*/ 438 h 701"/>
                <a:gd name="T44" fmla="*/ 41 w 700"/>
                <a:gd name="T45" fmla="*/ 448 h 701"/>
                <a:gd name="T46" fmla="*/ 41 w 700"/>
                <a:gd name="T47" fmla="*/ 526 h 701"/>
                <a:gd name="T48" fmla="*/ 131 w 700"/>
                <a:gd name="T49" fmla="*/ 526 h 701"/>
                <a:gd name="T50" fmla="*/ 219 w 700"/>
                <a:gd name="T51" fmla="*/ 438 h 701"/>
                <a:gd name="T52" fmla="*/ 219 w 700"/>
                <a:gd name="T53" fmla="*/ 525 h 701"/>
                <a:gd name="T54" fmla="*/ 307 w 700"/>
                <a:gd name="T55" fmla="*/ 525 h 701"/>
                <a:gd name="T56" fmla="*/ 307 w 700"/>
                <a:gd name="T57" fmla="*/ 451 h 701"/>
                <a:gd name="T58" fmla="*/ 294 w 700"/>
                <a:gd name="T59" fmla="*/ 439 h 701"/>
                <a:gd name="T60" fmla="*/ 219 w 700"/>
                <a:gd name="T61" fmla="*/ 438 h 701"/>
                <a:gd name="T62" fmla="*/ 130 w 700"/>
                <a:gd name="T63" fmla="*/ 262 h 701"/>
                <a:gd name="T64" fmla="*/ 50 w 700"/>
                <a:gd name="T65" fmla="*/ 263 h 701"/>
                <a:gd name="T66" fmla="*/ 41 w 700"/>
                <a:gd name="T67" fmla="*/ 272 h 701"/>
                <a:gd name="T68" fmla="*/ 41 w 700"/>
                <a:gd name="T69" fmla="*/ 349 h 701"/>
                <a:gd name="T70" fmla="*/ 130 w 700"/>
                <a:gd name="T71" fmla="*/ 349 h 701"/>
                <a:gd name="T72" fmla="*/ 130 w 700"/>
                <a:gd name="T73" fmla="*/ 262 h 701"/>
                <a:gd name="T74" fmla="*/ 307 w 700"/>
                <a:gd name="T75" fmla="*/ 262 h 701"/>
                <a:gd name="T76" fmla="*/ 229 w 700"/>
                <a:gd name="T77" fmla="*/ 262 h 701"/>
                <a:gd name="T78" fmla="*/ 219 w 700"/>
                <a:gd name="T79" fmla="*/ 270 h 701"/>
                <a:gd name="T80" fmla="*/ 218 w 700"/>
                <a:gd name="T81" fmla="*/ 351 h 701"/>
                <a:gd name="T82" fmla="*/ 292 w 700"/>
                <a:gd name="T83" fmla="*/ 351 h 701"/>
                <a:gd name="T84" fmla="*/ 306 w 700"/>
                <a:gd name="T85" fmla="*/ 338 h 701"/>
                <a:gd name="T86" fmla="*/ 307 w 700"/>
                <a:gd name="T87" fmla="*/ 262 h 701"/>
                <a:gd name="T88" fmla="*/ 481 w 700"/>
                <a:gd name="T89" fmla="*/ 528 h 701"/>
                <a:gd name="T90" fmla="*/ 481 w 700"/>
                <a:gd name="T91" fmla="*/ 701 h 701"/>
                <a:gd name="T92" fmla="*/ 397 w 700"/>
                <a:gd name="T93" fmla="*/ 701 h 701"/>
                <a:gd name="T94" fmla="*/ 397 w 700"/>
                <a:gd name="T95" fmla="*/ 310 h 701"/>
                <a:gd name="T96" fmla="*/ 700 w 700"/>
                <a:gd name="T97" fmla="*/ 310 h 701"/>
                <a:gd name="T98" fmla="*/ 700 w 700"/>
                <a:gd name="T99" fmla="*/ 701 h 701"/>
                <a:gd name="T100" fmla="*/ 617 w 700"/>
                <a:gd name="T101" fmla="*/ 701 h 701"/>
                <a:gd name="T102" fmla="*/ 617 w 700"/>
                <a:gd name="T103" fmla="*/ 528 h 701"/>
                <a:gd name="T104" fmla="*/ 481 w 700"/>
                <a:gd name="T105" fmla="*/ 528 h 701"/>
                <a:gd name="T106" fmla="*/ 396 w 700"/>
                <a:gd name="T107" fmla="*/ 260 h 701"/>
                <a:gd name="T108" fmla="*/ 396 w 700"/>
                <a:gd name="T109" fmla="*/ 222 h 701"/>
                <a:gd name="T110" fmla="*/ 700 w 700"/>
                <a:gd name="T111" fmla="*/ 222 h 701"/>
                <a:gd name="T112" fmla="*/ 700 w 700"/>
                <a:gd name="T113" fmla="*/ 260 h 701"/>
                <a:gd name="T114" fmla="*/ 396 w 700"/>
                <a:gd name="T115" fmla="*/ 2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0" h="701">
                  <a:moveTo>
                    <a:pt x="0" y="0"/>
                  </a:moveTo>
                  <a:cubicBezTo>
                    <a:pt x="116" y="0"/>
                    <a:pt x="231" y="0"/>
                    <a:pt x="347" y="0"/>
                  </a:cubicBezTo>
                  <a:cubicBezTo>
                    <a:pt x="347" y="234"/>
                    <a:pt x="347" y="466"/>
                    <a:pt x="347" y="701"/>
                  </a:cubicBezTo>
                  <a:cubicBezTo>
                    <a:pt x="232" y="701"/>
                    <a:pt x="117" y="701"/>
                    <a:pt x="0" y="701"/>
                  </a:cubicBezTo>
                  <a:cubicBezTo>
                    <a:pt x="0" y="468"/>
                    <a:pt x="0" y="236"/>
                    <a:pt x="0" y="0"/>
                  </a:cubicBezTo>
                  <a:close/>
                  <a:moveTo>
                    <a:pt x="41" y="174"/>
                  </a:moveTo>
                  <a:cubicBezTo>
                    <a:pt x="73" y="174"/>
                    <a:pt x="101" y="174"/>
                    <a:pt x="130" y="174"/>
                  </a:cubicBezTo>
                  <a:cubicBezTo>
                    <a:pt x="130" y="144"/>
                    <a:pt x="130" y="116"/>
                    <a:pt x="130" y="85"/>
                  </a:cubicBezTo>
                  <a:cubicBezTo>
                    <a:pt x="103" y="85"/>
                    <a:pt x="77" y="85"/>
                    <a:pt x="50" y="86"/>
                  </a:cubicBezTo>
                  <a:cubicBezTo>
                    <a:pt x="47" y="86"/>
                    <a:pt x="41" y="93"/>
                    <a:pt x="41" y="97"/>
                  </a:cubicBezTo>
                  <a:cubicBezTo>
                    <a:pt x="40" y="122"/>
                    <a:pt x="41" y="147"/>
                    <a:pt x="41" y="174"/>
                  </a:cubicBezTo>
                  <a:close/>
                  <a:moveTo>
                    <a:pt x="219" y="175"/>
                  </a:moveTo>
                  <a:cubicBezTo>
                    <a:pt x="245" y="175"/>
                    <a:pt x="271" y="176"/>
                    <a:pt x="296" y="175"/>
                  </a:cubicBezTo>
                  <a:cubicBezTo>
                    <a:pt x="300" y="175"/>
                    <a:pt x="306" y="167"/>
                    <a:pt x="307" y="163"/>
                  </a:cubicBezTo>
                  <a:cubicBezTo>
                    <a:pt x="308" y="141"/>
                    <a:pt x="308" y="120"/>
                    <a:pt x="307" y="99"/>
                  </a:cubicBezTo>
                  <a:cubicBezTo>
                    <a:pt x="306" y="94"/>
                    <a:pt x="299" y="86"/>
                    <a:pt x="294" y="86"/>
                  </a:cubicBezTo>
                  <a:cubicBezTo>
                    <a:pt x="270" y="85"/>
                    <a:pt x="245" y="85"/>
                    <a:pt x="219" y="85"/>
                  </a:cubicBezTo>
                  <a:cubicBezTo>
                    <a:pt x="219" y="116"/>
                    <a:pt x="219" y="144"/>
                    <a:pt x="219" y="175"/>
                  </a:cubicBezTo>
                  <a:close/>
                  <a:moveTo>
                    <a:pt x="131" y="526"/>
                  </a:moveTo>
                  <a:cubicBezTo>
                    <a:pt x="131" y="500"/>
                    <a:pt x="132" y="476"/>
                    <a:pt x="130" y="452"/>
                  </a:cubicBezTo>
                  <a:cubicBezTo>
                    <a:pt x="130" y="447"/>
                    <a:pt x="121" y="439"/>
                    <a:pt x="116" y="439"/>
                  </a:cubicBezTo>
                  <a:cubicBezTo>
                    <a:pt x="96" y="437"/>
                    <a:pt x="75" y="437"/>
                    <a:pt x="55" y="438"/>
                  </a:cubicBezTo>
                  <a:cubicBezTo>
                    <a:pt x="50" y="439"/>
                    <a:pt x="42" y="444"/>
                    <a:pt x="41" y="448"/>
                  </a:cubicBezTo>
                  <a:cubicBezTo>
                    <a:pt x="40" y="474"/>
                    <a:pt x="41" y="500"/>
                    <a:pt x="41" y="526"/>
                  </a:cubicBezTo>
                  <a:cubicBezTo>
                    <a:pt x="72" y="526"/>
                    <a:pt x="100" y="526"/>
                    <a:pt x="131" y="526"/>
                  </a:cubicBezTo>
                  <a:close/>
                  <a:moveTo>
                    <a:pt x="219" y="438"/>
                  </a:moveTo>
                  <a:cubicBezTo>
                    <a:pt x="219" y="469"/>
                    <a:pt x="219" y="497"/>
                    <a:pt x="219" y="525"/>
                  </a:cubicBezTo>
                  <a:cubicBezTo>
                    <a:pt x="249" y="525"/>
                    <a:pt x="277" y="525"/>
                    <a:pt x="307" y="525"/>
                  </a:cubicBezTo>
                  <a:cubicBezTo>
                    <a:pt x="307" y="499"/>
                    <a:pt x="308" y="475"/>
                    <a:pt x="307" y="451"/>
                  </a:cubicBezTo>
                  <a:cubicBezTo>
                    <a:pt x="306" y="447"/>
                    <a:pt x="299" y="439"/>
                    <a:pt x="294" y="439"/>
                  </a:cubicBezTo>
                  <a:cubicBezTo>
                    <a:pt x="270" y="437"/>
                    <a:pt x="246" y="438"/>
                    <a:pt x="219" y="438"/>
                  </a:cubicBezTo>
                  <a:close/>
                  <a:moveTo>
                    <a:pt x="130" y="262"/>
                  </a:moveTo>
                  <a:cubicBezTo>
                    <a:pt x="102" y="262"/>
                    <a:pt x="76" y="262"/>
                    <a:pt x="50" y="263"/>
                  </a:cubicBezTo>
                  <a:cubicBezTo>
                    <a:pt x="47" y="263"/>
                    <a:pt x="41" y="269"/>
                    <a:pt x="41" y="272"/>
                  </a:cubicBezTo>
                  <a:cubicBezTo>
                    <a:pt x="40" y="298"/>
                    <a:pt x="41" y="324"/>
                    <a:pt x="41" y="349"/>
                  </a:cubicBezTo>
                  <a:cubicBezTo>
                    <a:pt x="73" y="349"/>
                    <a:pt x="101" y="349"/>
                    <a:pt x="130" y="349"/>
                  </a:cubicBezTo>
                  <a:cubicBezTo>
                    <a:pt x="130" y="320"/>
                    <a:pt x="130" y="292"/>
                    <a:pt x="130" y="262"/>
                  </a:cubicBezTo>
                  <a:close/>
                  <a:moveTo>
                    <a:pt x="307" y="262"/>
                  </a:moveTo>
                  <a:cubicBezTo>
                    <a:pt x="279" y="262"/>
                    <a:pt x="254" y="262"/>
                    <a:pt x="229" y="262"/>
                  </a:cubicBezTo>
                  <a:cubicBezTo>
                    <a:pt x="225" y="262"/>
                    <a:pt x="219" y="267"/>
                    <a:pt x="219" y="270"/>
                  </a:cubicBezTo>
                  <a:cubicBezTo>
                    <a:pt x="218" y="297"/>
                    <a:pt x="218" y="323"/>
                    <a:pt x="218" y="351"/>
                  </a:cubicBezTo>
                  <a:cubicBezTo>
                    <a:pt x="245" y="351"/>
                    <a:pt x="269" y="352"/>
                    <a:pt x="292" y="351"/>
                  </a:cubicBezTo>
                  <a:cubicBezTo>
                    <a:pt x="297" y="350"/>
                    <a:pt x="306" y="343"/>
                    <a:pt x="306" y="338"/>
                  </a:cubicBezTo>
                  <a:cubicBezTo>
                    <a:pt x="308" y="314"/>
                    <a:pt x="307" y="290"/>
                    <a:pt x="307" y="262"/>
                  </a:cubicBezTo>
                  <a:close/>
                  <a:moveTo>
                    <a:pt x="481" y="528"/>
                  </a:moveTo>
                  <a:cubicBezTo>
                    <a:pt x="481" y="586"/>
                    <a:pt x="481" y="643"/>
                    <a:pt x="481" y="701"/>
                  </a:cubicBezTo>
                  <a:cubicBezTo>
                    <a:pt x="452" y="701"/>
                    <a:pt x="426" y="701"/>
                    <a:pt x="397" y="701"/>
                  </a:cubicBezTo>
                  <a:cubicBezTo>
                    <a:pt x="397" y="572"/>
                    <a:pt x="397" y="442"/>
                    <a:pt x="397" y="310"/>
                  </a:cubicBezTo>
                  <a:cubicBezTo>
                    <a:pt x="497" y="310"/>
                    <a:pt x="598" y="310"/>
                    <a:pt x="700" y="310"/>
                  </a:cubicBezTo>
                  <a:cubicBezTo>
                    <a:pt x="700" y="440"/>
                    <a:pt x="700" y="570"/>
                    <a:pt x="700" y="701"/>
                  </a:cubicBezTo>
                  <a:cubicBezTo>
                    <a:pt x="673" y="701"/>
                    <a:pt x="646" y="701"/>
                    <a:pt x="617" y="701"/>
                  </a:cubicBezTo>
                  <a:cubicBezTo>
                    <a:pt x="617" y="643"/>
                    <a:pt x="617" y="586"/>
                    <a:pt x="617" y="528"/>
                  </a:cubicBezTo>
                  <a:cubicBezTo>
                    <a:pt x="571" y="528"/>
                    <a:pt x="528" y="528"/>
                    <a:pt x="481" y="528"/>
                  </a:cubicBezTo>
                  <a:close/>
                  <a:moveTo>
                    <a:pt x="396" y="260"/>
                  </a:moveTo>
                  <a:cubicBezTo>
                    <a:pt x="396" y="246"/>
                    <a:pt x="396" y="235"/>
                    <a:pt x="396" y="222"/>
                  </a:cubicBezTo>
                  <a:cubicBezTo>
                    <a:pt x="498" y="222"/>
                    <a:pt x="598" y="222"/>
                    <a:pt x="700" y="222"/>
                  </a:cubicBezTo>
                  <a:cubicBezTo>
                    <a:pt x="700" y="234"/>
                    <a:pt x="700" y="246"/>
                    <a:pt x="700" y="260"/>
                  </a:cubicBezTo>
                  <a:cubicBezTo>
                    <a:pt x="599" y="260"/>
                    <a:pt x="499" y="260"/>
                    <a:pt x="396" y="260"/>
                  </a:cubicBezTo>
                  <a:close/>
                </a:path>
              </a:pathLst>
            </a:custGeom>
            <a:solidFill>
              <a:srgbClr val="06A853"/>
            </a:solid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2364690" y="4730494"/>
            <a:ext cx="653704" cy="653704"/>
            <a:chOff x="2364690" y="4730494"/>
            <a:chExt cx="653704" cy="653704"/>
          </a:xfrm>
        </p:grpSpPr>
        <p:sp>
          <p:nvSpPr>
            <p:cNvPr id="18" name="椭圆 17"/>
            <p:cNvSpPr/>
            <p:nvPr/>
          </p:nvSpPr>
          <p:spPr>
            <a:xfrm>
              <a:off x="2364690" y="4730494"/>
              <a:ext cx="653704" cy="653704"/>
            </a:xfrm>
            <a:prstGeom prst="ellipse">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0"/>
            <p:cNvSpPr>
              <a:spLocks noEditPoints="1"/>
            </p:cNvSpPr>
            <p:nvPr/>
          </p:nvSpPr>
          <p:spPr bwMode="auto">
            <a:xfrm>
              <a:off x="2556947" y="4900521"/>
              <a:ext cx="288677" cy="311838"/>
            </a:xfrm>
            <a:custGeom>
              <a:avLst/>
              <a:gdLst>
                <a:gd name="T0" fmla="*/ 481 w 719"/>
                <a:gd name="T1" fmla="*/ 394 h 776"/>
                <a:gd name="T2" fmla="*/ 556 w 719"/>
                <a:gd name="T3" fmla="*/ 222 h 776"/>
                <a:gd name="T4" fmla="*/ 350 w 719"/>
                <a:gd name="T5" fmla="*/ 0 h 776"/>
                <a:gd name="T6" fmla="*/ 145 w 719"/>
                <a:gd name="T7" fmla="*/ 222 h 776"/>
                <a:gd name="T8" fmla="*/ 205 w 719"/>
                <a:gd name="T9" fmla="*/ 380 h 776"/>
                <a:gd name="T10" fmla="*/ 481 w 719"/>
                <a:gd name="T11" fmla="*/ 394 h 776"/>
                <a:gd name="T12" fmla="*/ 619 w 719"/>
                <a:gd name="T13" fmla="*/ 548 h 776"/>
                <a:gd name="T14" fmla="*/ 507 w 719"/>
                <a:gd name="T15" fmla="*/ 446 h 776"/>
                <a:gd name="T16" fmla="*/ 182 w 719"/>
                <a:gd name="T17" fmla="*/ 443 h 776"/>
                <a:gd name="T18" fmla="*/ 15 w 719"/>
                <a:gd name="T19" fmla="*/ 664 h 776"/>
                <a:gd name="T20" fmla="*/ 157 w 719"/>
                <a:gd name="T21" fmla="*/ 745 h 776"/>
                <a:gd name="T22" fmla="*/ 643 w 719"/>
                <a:gd name="T23" fmla="*/ 704 h 776"/>
                <a:gd name="T24" fmla="*/ 619 w 719"/>
                <a:gd name="T25" fmla="*/ 54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9" h="776">
                  <a:moveTo>
                    <a:pt x="481" y="394"/>
                  </a:moveTo>
                  <a:cubicBezTo>
                    <a:pt x="527" y="353"/>
                    <a:pt x="556" y="292"/>
                    <a:pt x="556" y="222"/>
                  </a:cubicBezTo>
                  <a:cubicBezTo>
                    <a:pt x="556" y="100"/>
                    <a:pt x="464" y="0"/>
                    <a:pt x="350" y="0"/>
                  </a:cubicBezTo>
                  <a:cubicBezTo>
                    <a:pt x="237" y="0"/>
                    <a:pt x="145" y="100"/>
                    <a:pt x="145" y="222"/>
                  </a:cubicBezTo>
                  <a:cubicBezTo>
                    <a:pt x="145" y="284"/>
                    <a:pt x="168" y="340"/>
                    <a:pt x="205" y="380"/>
                  </a:cubicBezTo>
                  <a:cubicBezTo>
                    <a:pt x="210" y="384"/>
                    <a:pt x="341" y="505"/>
                    <a:pt x="481" y="394"/>
                  </a:cubicBezTo>
                  <a:close/>
                  <a:moveTo>
                    <a:pt x="619" y="548"/>
                  </a:moveTo>
                  <a:cubicBezTo>
                    <a:pt x="507" y="446"/>
                    <a:pt x="507" y="446"/>
                    <a:pt x="507" y="446"/>
                  </a:cubicBezTo>
                  <a:cubicBezTo>
                    <a:pt x="465" y="480"/>
                    <a:pt x="346" y="553"/>
                    <a:pt x="182" y="443"/>
                  </a:cubicBezTo>
                  <a:cubicBezTo>
                    <a:pt x="132" y="481"/>
                    <a:pt x="0" y="591"/>
                    <a:pt x="15" y="664"/>
                  </a:cubicBezTo>
                  <a:cubicBezTo>
                    <a:pt x="15" y="664"/>
                    <a:pt x="17" y="741"/>
                    <a:pt x="157" y="745"/>
                  </a:cubicBezTo>
                  <a:cubicBezTo>
                    <a:pt x="157" y="745"/>
                    <a:pt x="574" y="776"/>
                    <a:pt x="643" y="704"/>
                  </a:cubicBezTo>
                  <a:cubicBezTo>
                    <a:pt x="643" y="704"/>
                    <a:pt x="719" y="655"/>
                    <a:pt x="619" y="548"/>
                  </a:cubicBezTo>
                  <a:close/>
                </a:path>
              </a:pathLst>
            </a:custGeom>
            <a:solidFill>
              <a:srgbClr val="06A853"/>
            </a:solidFill>
            <a:ln>
              <a:noFill/>
            </a:ln>
          </p:spPr>
          <p:txBody>
            <a:bodyPr vert="horz" wrap="square" lIns="91440" tIns="45720" rIns="91440" bIns="45720" numCol="1" anchor="t" anchorCtr="0" compatLnSpc="1"/>
            <a:lstStyle/>
            <a:p>
              <a:endParaRPr lang="zh-CN" altLang="en-US"/>
            </a:p>
          </p:txBody>
        </p:sp>
      </p:grpSp>
      <p:sp>
        <p:nvSpPr>
          <p:cNvPr id="22" name="椭圆 21"/>
          <p:cNvSpPr/>
          <p:nvPr/>
        </p:nvSpPr>
        <p:spPr>
          <a:xfrm>
            <a:off x="2501617" y="5842000"/>
            <a:ext cx="399338" cy="399338"/>
          </a:xfrm>
          <a:prstGeom prst="ellipse">
            <a:avLst/>
          </a:prstGeom>
          <a:solidFill>
            <a:srgbClr val="06A8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40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p:tgtEl>
                                          <p:spTgt spid="2050"/>
                                        </p:tgtEl>
                                        <p:attrNameLst>
                                          <p:attrName>ppt_y</p:attrName>
                                        </p:attrNameLst>
                                      </p:cBhvr>
                                      <p:tavLst>
                                        <p:tav tm="0">
                                          <p:val>
                                            <p:strVal val="#ppt_y-#ppt_h*1.125000"/>
                                          </p:val>
                                        </p:tav>
                                        <p:tav tm="100000">
                                          <p:val>
                                            <p:strVal val="#ppt_y"/>
                                          </p:val>
                                        </p:tav>
                                      </p:tavLst>
                                    </p:anim>
                                    <p:animEffect transition="in" filter="wipe(down)">
                                      <p:cBhvr>
                                        <p:cTn id="12" dur="500"/>
                                        <p:tgtEl>
                                          <p:spTgt spid="2050"/>
                                        </p:tgtEl>
                                      </p:cBhvr>
                                    </p:animEffect>
                                  </p:childTnLst>
                                </p:cTn>
                              </p:par>
                              <p:par>
                                <p:cTn id="13" presetID="53" presetClass="entr" presetSubtype="16" fill="hold" nodeType="withEffect">
                                  <p:stCondLst>
                                    <p:cond delay="8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10" presetClass="entr" presetSubtype="0" fill="hold" nodeType="withEffect">
                                  <p:stCondLst>
                                    <p:cond delay="130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22" presetClass="entr" presetSubtype="1" fill="hold" nodeType="withEffect">
                                  <p:stCondLst>
                                    <p:cond delay="170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53" presetClass="entr" presetSubtype="16" fill="hold" nodeType="withEffect">
                                  <p:stCondLst>
                                    <p:cond delay="180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200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grpId="0" nodeType="withEffect">
                                  <p:stCondLst>
                                    <p:cond delay="220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10" presetClass="entr" presetSubtype="0" fill="hold" nodeType="withEffect">
                                  <p:stCondLst>
                                    <p:cond delay="2200"/>
                                  </p:stCondLst>
                                  <p:iterate type="lt">
                                    <p:tmPct val="10000"/>
                                  </p:iterate>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300"/>
                                        <p:tgtEl>
                                          <p:spTgt spid="3">
                                            <p:txEl>
                                              <p:pRg st="2" end="2"/>
                                            </p:txEl>
                                          </p:spTgt>
                                        </p:tgtEl>
                                      </p:cBhvr>
                                    </p:animEffect>
                                  </p:childTnLst>
                                </p:cTn>
                              </p:par>
                              <p:par>
                                <p:cTn id="42" presetID="10" presetClass="entr" presetSubtype="0" fill="hold" nodeType="withEffect">
                                  <p:stCondLst>
                                    <p:cond delay="2300"/>
                                  </p:stCondLst>
                                  <p:iterate type="lt">
                                    <p:tmPct val="10000"/>
                                  </p:iterate>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3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文本框 129"/>
          <p:cNvSpPr txBox="1"/>
          <p:nvPr/>
        </p:nvSpPr>
        <p:spPr>
          <a:xfrm>
            <a:off x="3591218" y="781010"/>
            <a:ext cx="5648325" cy="738664"/>
          </a:xfrm>
          <a:prstGeom prst="rect">
            <a:avLst/>
          </a:prstGeom>
          <a:noFill/>
        </p:spPr>
        <p:txBody>
          <a:bodyPr wrap="square" rtlCol="0">
            <a:spAutoFit/>
          </a:bodyPr>
          <a:lstStyle/>
          <a:p>
            <a:pPr algn="dist"/>
            <a:r>
              <a:rPr lang="zh-CN" altLang="en-US" sz="2800" dirty="0">
                <a:solidFill>
                  <a:schemeClr val="tx1">
                    <a:lumMod val="75000"/>
                    <a:lumOff val="25000"/>
                  </a:schemeClr>
                </a:solidFill>
                <a:latin typeface="思源黑体 CN Heavy" panose="020B0A00000000000000" pitchFamily="34" charset="-122"/>
                <a:ea typeface="思源黑体 CN Heavy" panose="020B0A00000000000000" pitchFamily="34" charset="-122"/>
              </a:rPr>
              <a:t>丝绸之路经济带</a:t>
            </a:r>
            <a:r>
              <a:rPr lang="zh-CN" altLang="en-US" sz="2800" dirty="0">
                <a:solidFill>
                  <a:srgbClr val="06A853"/>
                </a:solidFill>
                <a:latin typeface="思源黑体 CN Heavy" panose="020B0A00000000000000" pitchFamily="34" charset="-122"/>
                <a:ea typeface="思源黑体 CN Heavy" panose="020B0A00000000000000" pitchFamily="34" charset="-122"/>
              </a:rPr>
              <a:t>西行之旅</a:t>
            </a:r>
            <a:r>
              <a:rPr lang="zh-CN" altLang="en-US" sz="2800" dirty="0" smtClean="0">
                <a:solidFill>
                  <a:schemeClr val="tx1">
                    <a:lumMod val="75000"/>
                    <a:lumOff val="25000"/>
                  </a:schemeClr>
                </a:solidFill>
                <a:latin typeface="思源黑体 CN Heavy" panose="020B0A00000000000000" pitchFamily="34" charset="-122"/>
                <a:ea typeface="思源黑体 CN Heavy" panose="020B0A00000000000000" pitchFamily="34" charset="-122"/>
              </a:rPr>
              <a:t>生态工程</a:t>
            </a:r>
            <a:endParaRPr lang="en-US" altLang="zh-CN" sz="2800" dirty="0" smtClean="0">
              <a:solidFill>
                <a:schemeClr val="tx1">
                  <a:lumMod val="75000"/>
                  <a:lumOff val="25000"/>
                </a:schemeClr>
              </a:solidFill>
              <a:latin typeface="思源黑体 CN Heavy" panose="020B0A00000000000000" pitchFamily="34" charset="-122"/>
              <a:ea typeface="思源黑体 CN Heavy" panose="020B0A00000000000000" pitchFamily="34" charset="-122"/>
            </a:endParaRPr>
          </a:p>
          <a:p>
            <a:pPr algn="dist"/>
            <a:r>
              <a:rPr lang="en-US" altLang="zh-CN" sz="1400" dirty="0">
                <a:ln w="9525" cmpd="sng">
                  <a:noFill/>
                  <a:prstDash val="solid"/>
                </a:ln>
                <a:solidFill>
                  <a:schemeClr val="tx1">
                    <a:lumMod val="50000"/>
                    <a:lumOff val="50000"/>
                  </a:schemeClr>
                </a:solidFill>
                <a:effectLst/>
                <a:latin typeface="思源黑体 CN Light" panose="020B0300000000000000" pitchFamily="34" charset="-122"/>
                <a:ea typeface="思源黑体 CN Light" panose="020B0300000000000000" pitchFamily="34" charset="-122"/>
              </a:rPr>
              <a:t>Silk Road Economic Belt westbound trip Ecological Engineering</a:t>
            </a:r>
            <a:endParaRPr lang="zh-CN" altLang="en-US" sz="1400" dirty="0">
              <a:ln w="9525" cmpd="sng">
                <a:noFill/>
                <a:prstDash val="solid"/>
              </a:ln>
              <a:solidFill>
                <a:schemeClr val="tx1">
                  <a:lumMod val="50000"/>
                  <a:lumOff val="50000"/>
                </a:schemeClr>
              </a:solidFill>
              <a:effectLst/>
              <a:latin typeface="思源黑体 CN Light" panose="020B0300000000000000" pitchFamily="34" charset="-122"/>
              <a:ea typeface="思源黑体 CN Light" panose="020B0300000000000000" pitchFamily="34" charset="-122"/>
            </a:endParaRPr>
          </a:p>
        </p:txBody>
      </p:sp>
      <p:pic>
        <p:nvPicPr>
          <p:cNvPr id="3" name="图片 2"/>
          <p:cNvPicPr>
            <a:picLocks noChangeAspect="1"/>
          </p:cNvPicPr>
          <p:nvPr/>
        </p:nvPicPr>
        <p:blipFill>
          <a:blip r:embed="rId1" cstate="email"/>
          <a:stretch>
            <a:fillRect/>
          </a:stretch>
        </p:blipFill>
        <p:spPr>
          <a:xfrm>
            <a:off x="2646259" y="697150"/>
            <a:ext cx="852780" cy="906384"/>
          </a:xfrm>
          <a:prstGeom prst="rect">
            <a:avLst/>
          </a:prstGeom>
        </p:spPr>
      </p:pic>
      <p:sp>
        <p:nvSpPr>
          <p:cNvPr id="111" name="椭圆 110"/>
          <p:cNvSpPr/>
          <p:nvPr/>
        </p:nvSpPr>
        <p:spPr>
          <a:xfrm>
            <a:off x="2171777" y="4373972"/>
            <a:ext cx="360878" cy="360878"/>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12" name="椭圆 111"/>
          <p:cNvSpPr/>
          <p:nvPr/>
        </p:nvSpPr>
        <p:spPr>
          <a:xfrm>
            <a:off x="2252731" y="4454925"/>
            <a:ext cx="198970" cy="19897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3" name="椭圆 212"/>
          <p:cNvSpPr/>
          <p:nvPr/>
        </p:nvSpPr>
        <p:spPr>
          <a:xfrm>
            <a:off x="2613608" y="4546608"/>
            <a:ext cx="160932" cy="160932"/>
          </a:xfrm>
          <a:prstGeom prst="ellips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4" name="椭圆 213"/>
          <p:cNvSpPr/>
          <p:nvPr/>
        </p:nvSpPr>
        <p:spPr>
          <a:xfrm>
            <a:off x="2649708" y="4582709"/>
            <a:ext cx="88730" cy="887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14" name="组合 113"/>
          <p:cNvGrpSpPr/>
          <p:nvPr/>
        </p:nvGrpSpPr>
        <p:grpSpPr>
          <a:xfrm>
            <a:off x="2917916" y="4716318"/>
            <a:ext cx="129721" cy="129721"/>
            <a:chOff x="3279775" y="3463925"/>
            <a:chExt cx="234950" cy="234950"/>
          </a:xfrm>
        </p:grpSpPr>
        <p:sp>
          <p:nvSpPr>
            <p:cNvPr id="211" name="椭圆 210"/>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2" name="椭圆 211"/>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5" name="组合 114"/>
          <p:cNvGrpSpPr/>
          <p:nvPr/>
        </p:nvGrpSpPr>
        <p:grpSpPr>
          <a:xfrm>
            <a:off x="3658203" y="4944548"/>
            <a:ext cx="125820" cy="125820"/>
            <a:chOff x="3279775" y="3463925"/>
            <a:chExt cx="234950" cy="234950"/>
          </a:xfrm>
        </p:grpSpPr>
        <p:sp>
          <p:nvSpPr>
            <p:cNvPr id="209" name="椭圆 208"/>
            <p:cNvSpPr/>
            <p:nvPr/>
          </p:nvSpPr>
          <p:spPr>
            <a:xfrm>
              <a:off x="3279775" y="3463925"/>
              <a:ext cx="234950" cy="234950"/>
            </a:xfrm>
            <a:prstGeom prst="ellips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0" name="椭圆 209"/>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6" name="组合 115"/>
          <p:cNvGrpSpPr/>
          <p:nvPr/>
        </p:nvGrpSpPr>
        <p:grpSpPr>
          <a:xfrm>
            <a:off x="4301931" y="5379797"/>
            <a:ext cx="125820" cy="125820"/>
            <a:chOff x="3279775" y="3463925"/>
            <a:chExt cx="234950" cy="234950"/>
          </a:xfrm>
        </p:grpSpPr>
        <p:sp>
          <p:nvSpPr>
            <p:cNvPr id="207" name="椭圆 206"/>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8" name="椭圆 207"/>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7" name="组合 116"/>
          <p:cNvGrpSpPr/>
          <p:nvPr/>
        </p:nvGrpSpPr>
        <p:grpSpPr>
          <a:xfrm>
            <a:off x="4989548" y="5698490"/>
            <a:ext cx="194826" cy="194826"/>
            <a:chOff x="3279775" y="3463925"/>
            <a:chExt cx="234950" cy="234950"/>
          </a:xfrm>
        </p:grpSpPr>
        <p:sp>
          <p:nvSpPr>
            <p:cNvPr id="205" name="椭圆 204"/>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6" name="椭圆 205"/>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8" name="组合 117"/>
          <p:cNvGrpSpPr/>
          <p:nvPr/>
        </p:nvGrpSpPr>
        <p:grpSpPr>
          <a:xfrm>
            <a:off x="4503095" y="5056773"/>
            <a:ext cx="180196" cy="180196"/>
            <a:chOff x="3279775" y="3463925"/>
            <a:chExt cx="234950" cy="234950"/>
          </a:xfrm>
        </p:grpSpPr>
        <p:sp>
          <p:nvSpPr>
            <p:cNvPr id="203" name="椭圆 202"/>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4" name="椭圆 203"/>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9" name="组合 118"/>
          <p:cNvGrpSpPr/>
          <p:nvPr/>
        </p:nvGrpSpPr>
        <p:grpSpPr>
          <a:xfrm>
            <a:off x="8804367" y="4944548"/>
            <a:ext cx="180196" cy="180196"/>
            <a:chOff x="3279775" y="3463925"/>
            <a:chExt cx="234950" cy="234950"/>
          </a:xfrm>
        </p:grpSpPr>
        <p:sp>
          <p:nvSpPr>
            <p:cNvPr id="201" name="椭圆 200"/>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2" name="椭圆 201"/>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0" name="组合 119"/>
          <p:cNvGrpSpPr/>
          <p:nvPr/>
        </p:nvGrpSpPr>
        <p:grpSpPr>
          <a:xfrm>
            <a:off x="6731516" y="4323254"/>
            <a:ext cx="194826" cy="194826"/>
            <a:chOff x="3279775" y="3463925"/>
            <a:chExt cx="234950" cy="234950"/>
          </a:xfrm>
        </p:grpSpPr>
        <p:sp>
          <p:nvSpPr>
            <p:cNvPr id="199" name="椭圆 198"/>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0" name="椭圆 199"/>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1" name="组合 120"/>
          <p:cNvGrpSpPr/>
          <p:nvPr/>
        </p:nvGrpSpPr>
        <p:grpSpPr>
          <a:xfrm>
            <a:off x="6332842" y="3957740"/>
            <a:ext cx="128990" cy="128990"/>
            <a:chOff x="3279775" y="3463925"/>
            <a:chExt cx="234950" cy="234950"/>
          </a:xfrm>
        </p:grpSpPr>
        <p:sp>
          <p:nvSpPr>
            <p:cNvPr id="197" name="椭圆 196"/>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8" name="椭圆 197"/>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2" name="组合 121"/>
          <p:cNvGrpSpPr/>
          <p:nvPr/>
        </p:nvGrpSpPr>
        <p:grpSpPr>
          <a:xfrm>
            <a:off x="6438910" y="4097460"/>
            <a:ext cx="128990" cy="128990"/>
            <a:chOff x="3279775" y="3463925"/>
            <a:chExt cx="234950" cy="234950"/>
          </a:xfrm>
        </p:grpSpPr>
        <p:sp>
          <p:nvSpPr>
            <p:cNvPr id="195" name="椭圆 194"/>
            <p:cNvSpPr/>
            <p:nvPr/>
          </p:nvSpPr>
          <p:spPr>
            <a:xfrm>
              <a:off x="3279775" y="3463925"/>
              <a:ext cx="234950" cy="23495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6" name="椭圆 195"/>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3" name="组合 122"/>
          <p:cNvGrpSpPr/>
          <p:nvPr/>
        </p:nvGrpSpPr>
        <p:grpSpPr>
          <a:xfrm>
            <a:off x="6585212" y="4237968"/>
            <a:ext cx="128990" cy="128990"/>
            <a:chOff x="3279775" y="3463925"/>
            <a:chExt cx="234950" cy="234950"/>
          </a:xfrm>
        </p:grpSpPr>
        <p:sp>
          <p:nvSpPr>
            <p:cNvPr id="193" name="椭圆 192"/>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4" name="椭圆 193"/>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4" name="组合 123"/>
          <p:cNvGrpSpPr/>
          <p:nvPr/>
        </p:nvGrpSpPr>
        <p:grpSpPr>
          <a:xfrm>
            <a:off x="7507168" y="4302463"/>
            <a:ext cx="128990" cy="128990"/>
            <a:chOff x="3279775" y="3463925"/>
            <a:chExt cx="234950" cy="234950"/>
          </a:xfrm>
        </p:grpSpPr>
        <p:sp>
          <p:nvSpPr>
            <p:cNvPr id="191" name="椭圆 190"/>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2" name="椭圆 191"/>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5" name="组合 124"/>
          <p:cNvGrpSpPr/>
          <p:nvPr/>
        </p:nvGrpSpPr>
        <p:grpSpPr>
          <a:xfrm>
            <a:off x="7876580" y="4258758"/>
            <a:ext cx="128990" cy="128990"/>
            <a:chOff x="3279775" y="3463925"/>
            <a:chExt cx="234950" cy="234950"/>
          </a:xfrm>
        </p:grpSpPr>
        <p:sp>
          <p:nvSpPr>
            <p:cNvPr id="189" name="椭圆 188"/>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0" name="椭圆 189"/>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6" name="组合 125"/>
          <p:cNvGrpSpPr/>
          <p:nvPr/>
        </p:nvGrpSpPr>
        <p:grpSpPr>
          <a:xfrm>
            <a:off x="8675377" y="4219623"/>
            <a:ext cx="128990" cy="128990"/>
            <a:chOff x="3279775" y="3463925"/>
            <a:chExt cx="234950" cy="234950"/>
          </a:xfrm>
        </p:grpSpPr>
        <p:sp>
          <p:nvSpPr>
            <p:cNvPr id="187" name="椭圆 186"/>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8" name="椭圆 187"/>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7" name="组合 126"/>
          <p:cNvGrpSpPr/>
          <p:nvPr/>
        </p:nvGrpSpPr>
        <p:grpSpPr>
          <a:xfrm>
            <a:off x="9333735" y="3750029"/>
            <a:ext cx="275049" cy="275049"/>
            <a:chOff x="3279775" y="3463925"/>
            <a:chExt cx="234950" cy="234950"/>
          </a:xfrm>
        </p:grpSpPr>
        <p:sp>
          <p:nvSpPr>
            <p:cNvPr id="185" name="椭圆 184"/>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6" name="椭圆 185"/>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8" name="组合 127"/>
          <p:cNvGrpSpPr/>
          <p:nvPr/>
        </p:nvGrpSpPr>
        <p:grpSpPr>
          <a:xfrm>
            <a:off x="9701928" y="2469887"/>
            <a:ext cx="197021" cy="197021"/>
            <a:chOff x="3279775" y="3463925"/>
            <a:chExt cx="234950" cy="234950"/>
          </a:xfrm>
        </p:grpSpPr>
        <p:sp>
          <p:nvSpPr>
            <p:cNvPr id="183" name="椭圆 182"/>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4" name="椭圆 183"/>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9" name="组合 128"/>
          <p:cNvGrpSpPr/>
          <p:nvPr/>
        </p:nvGrpSpPr>
        <p:grpSpPr>
          <a:xfrm>
            <a:off x="9745541" y="2945091"/>
            <a:ext cx="131463" cy="131463"/>
            <a:chOff x="3279775" y="3463925"/>
            <a:chExt cx="234950" cy="234950"/>
          </a:xfrm>
        </p:grpSpPr>
        <p:sp>
          <p:nvSpPr>
            <p:cNvPr id="181" name="椭圆 180"/>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2" name="椭圆 181"/>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31" name="组合 130"/>
          <p:cNvGrpSpPr/>
          <p:nvPr/>
        </p:nvGrpSpPr>
        <p:grpSpPr>
          <a:xfrm>
            <a:off x="9691878" y="4573000"/>
            <a:ext cx="311272" cy="311272"/>
            <a:chOff x="3279775" y="3463925"/>
            <a:chExt cx="234950" cy="234950"/>
          </a:xfrm>
        </p:grpSpPr>
        <p:sp>
          <p:nvSpPr>
            <p:cNvPr id="179" name="椭圆 178"/>
            <p:cNvSpPr/>
            <p:nvPr/>
          </p:nvSpPr>
          <p:spPr>
            <a:xfrm>
              <a:off x="3279775" y="3463925"/>
              <a:ext cx="234950" cy="234950"/>
            </a:xfrm>
            <a:prstGeom prst="ellipse">
              <a:avLst/>
            </a:prstGeom>
            <a:solidFill>
              <a:srgbClr val="06A8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0" name="椭圆 179"/>
            <p:cNvSpPr/>
            <p:nvPr/>
          </p:nvSpPr>
          <p:spPr>
            <a:xfrm>
              <a:off x="3332480" y="3516630"/>
              <a:ext cx="129540" cy="129540"/>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cxnSp>
        <p:nvCxnSpPr>
          <p:cNvPr id="132" name="直接连接符 131"/>
          <p:cNvCxnSpPr/>
          <p:nvPr/>
        </p:nvCxnSpPr>
        <p:spPr>
          <a:xfrm>
            <a:off x="2532655" y="4546608"/>
            <a:ext cx="110214" cy="33394"/>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2770075" y="4636720"/>
            <a:ext cx="160596" cy="108696"/>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3037232" y="4805478"/>
            <a:ext cx="633412" cy="15991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209" idx="5"/>
          </p:cNvCxnSpPr>
          <p:nvPr/>
        </p:nvCxnSpPr>
        <p:spPr>
          <a:xfrm>
            <a:off x="3765597" y="5051942"/>
            <a:ext cx="536334" cy="35607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4415453" y="5476783"/>
            <a:ext cx="592458" cy="265412"/>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stCxn id="203" idx="5"/>
            <a:endCxn id="205" idx="1"/>
          </p:cNvCxnSpPr>
          <p:nvPr/>
        </p:nvCxnSpPr>
        <p:spPr>
          <a:xfrm>
            <a:off x="4656901" y="5210580"/>
            <a:ext cx="361179" cy="516443"/>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203" idx="6"/>
            <a:endCxn id="177" idx="2"/>
          </p:cNvCxnSpPr>
          <p:nvPr/>
        </p:nvCxnSpPr>
        <p:spPr>
          <a:xfrm>
            <a:off x="4683291" y="5146872"/>
            <a:ext cx="2917978"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203" idx="0"/>
            <a:endCxn id="197" idx="2"/>
          </p:cNvCxnSpPr>
          <p:nvPr/>
        </p:nvCxnSpPr>
        <p:spPr>
          <a:xfrm flipV="1">
            <a:off x="4593193" y="4022236"/>
            <a:ext cx="1739649" cy="1034537"/>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flipV="1">
            <a:off x="6430759" y="4061525"/>
            <a:ext cx="45540" cy="71871"/>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93" idx="1"/>
          </p:cNvCxnSpPr>
          <p:nvPr/>
        </p:nvCxnSpPr>
        <p:spPr>
          <a:xfrm flipH="1" flipV="1">
            <a:off x="6537542" y="4193434"/>
            <a:ext cx="66560" cy="63424"/>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6695389" y="4348613"/>
            <a:ext cx="54939" cy="3913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91" idx="2"/>
            <a:endCxn id="199" idx="6"/>
          </p:cNvCxnSpPr>
          <p:nvPr/>
        </p:nvCxnSpPr>
        <p:spPr>
          <a:xfrm flipH="1">
            <a:off x="6926342" y="4366958"/>
            <a:ext cx="580826" cy="5370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89" idx="2"/>
          </p:cNvCxnSpPr>
          <p:nvPr/>
        </p:nvCxnSpPr>
        <p:spPr>
          <a:xfrm flipH="1">
            <a:off x="7596149" y="4323254"/>
            <a:ext cx="280431" cy="45841"/>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87" idx="2"/>
          </p:cNvCxnSpPr>
          <p:nvPr/>
        </p:nvCxnSpPr>
        <p:spPr>
          <a:xfrm flipH="1">
            <a:off x="7992151" y="4284118"/>
            <a:ext cx="683225" cy="22918"/>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85" idx="3"/>
            <a:endCxn id="187" idx="6"/>
          </p:cNvCxnSpPr>
          <p:nvPr/>
        </p:nvCxnSpPr>
        <p:spPr>
          <a:xfrm flipH="1">
            <a:off x="8804367" y="3984798"/>
            <a:ext cx="569648" cy="29932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8966182" y="4757119"/>
            <a:ext cx="815665" cy="275224"/>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flipV="1">
            <a:off x="9565250" y="3977694"/>
            <a:ext cx="269986" cy="679803"/>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9522932" y="3071602"/>
            <a:ext cx="288340" cy="685881"/>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9803727" y="2648079"/>
            <a:ext cx="332" cy="301707"/>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1" name="文本框 150"/>
          <p:cNvSpPr txBox="1"/>
          <p:nvPr/>
        </p:nvSpPr>
        <p:spPr>
          <a:xfrm>
            <a:off x="1323679" y="4449347"/>
            <a:ext cx="870404" cy="369332"/>
          </a:xfrm>
          <a:prstGeom prst="rect">
            <a:avLst/>
          </a:prstGeom>
        </p:spPr>
        <p:txBody>
          <a:bodyPr wrap="square" rtlCol="0">
            <a:spAutoFit/>
          </a:bodyPr>
          <a:lstStyle/>
          <a:p>
            <a:r>
              <a:rPr lang="zh-CN" altLang="en-US" dirty="0">
                <a:ln w="9525" cmpd="sng">
                  <a:noFill/>
                  <a:prstDash val="solid"/>
                </a:ln>
                <a:solidFill>
                  <a:schemeClr val="tx1">
                    <a:lumMod val="75000"/>
                    <a:lumOff val="25000"/>
                  </a:schemeClr>
                </a:solidFill>
                <a:effectLst/>
                <a:latin typeface="思源黑体 CN Light" panose="020B0300000000000000" pitchFamily="34" charset="-122"/>
                <a:ea typeface="思源黑体 CN Light" panose="020B0300000000000000" pitchFamily="34" charset="-122"/>
              </a:rPr>
              <a:t>尼泊尔</a:t>
            </a:r>
            <a:endParaRPr lang="zh-CN" altLang="en-US" dirty="0">
              <a:ln w="9525" cmpd="sng">
                <a:noFill/>
                <a:prstDash val="solid"/>
              </a:ln>
              <a:solidFill>
                <a:schemeClr val="tx1">
                  <a:lumMod val="75000"/>
                  <a:lumOff val="25000"/>
                </a:schemeClr>
              </a:solidFill>
              <a:effectLst/>
              <a:latin typeface="思源黑体 CN Light" panose="020B0300000000000000" pitchFamily="34" charset="-122"/>
              <a:ea typeface="思源黑体 CN Light" panose="020B0300000000000000" pitchFamily="34" charset="-122"/>
            </a:endParaRPr>
          </a:p>
        </p:txBody>
      </p:sp>
      <p:sp>
        <p:nvSpPr>
          <p:cNvPr id="152" name="文本框 151"/>
          <p:cNvSpPr txBox="1"/>
          <p:nvPr/>
        </p:nvSpPr>
        <p:spPr>
          <a:xfrm>
            <a:off x="9851672" y="4783782"/>
            <a:ext cx="1043822" cy="400110"/>
          </a:xfrm>
          <a:prstGeom prst="rect">
            <a:avLst/>
          </a:prstGeom>
          <a:noFill/>
        </p:spPr>
        <p:txBody>
          <a:bodyPr wrap="square" rtlCol="0">
            <a:spAutoFit/>
          </a:bodyPr>
          <a:lstStyle/>
          <a:p>
            <a:r>
              <a:rPr lang="zh-CN" altLang="en-US" sz="2000" dirty="0">
                <a:ln w="9525" cmpd="sng">
                  <a:noFill/>
                  <a:prstDash val="solid"/>
                </a:ln>
                <a:solidFill>
                  <a:srgbClr val="06A853"/>
                </a:solidFill>
                <a:effectLst/>
                <a:latin typeface="思源黑体 CN Light" panose="020B0300000000000000" pitchFamily="34" charset="-122"/>
                <a:ea typeface="思源黑体 CN Light" panose="020B0300000000000000" pitchFamily="34" charset="-122"/>
              </a:rPr>
              <a:t>阳朔</a:t>
            </a:r>
            <a:endParaRPr lang="zh-CN" altLang="en-US" sz="2000" dirty="0">
              <a:ln w="9525" cmpd="sng">
                <a:noFill/>
                <a:prstDash val="solid"/>
              </a:ln>
              <a:solidFill>
                <a:srgbClr val="06A853"/>
              </a:solidFill>
              <a:effectLst/>
              <a:latin typeface="思源黑体 CN Light" panose="020B0300000000000000" pitchFamily="34" charset="-122"/>
              <a:ea typeface="思源黑体 CN Light" panose="020B0300000000000000" pitchFamily="34" charset="-122"/>
            </a:endParaRPr>
          </a:p>
        </p:txBody>
      </p:sp>
      <p:sp>
        <p:nvSpPr>
          <p:cNvPr id="153" name="文本框 152"/>
          <p:cNvSpPr txBox="1"/>
          <p:nvPr/>
        </p:nvSpPr>
        <p:spPr>
          <a:xfrm>
            <a:off x="2646259" y="4185384"/>
            <a:ext cx="617580" cy="338554"/>
          </a:xfrm>
          <a:prstGeom prst="rect">
            <a:avLst/>
          </a:prstGeom>
        </p:spPr>
        <p:txBody>
          <a:bodyPr wrap="square" rtlCol="0">
            <a:spAutoFit/>
          </a:bodyPr>
          <a:lstStyle/>
          <a:p>
            <a:r>
              <a:rPr lang="zh-CN" altLang="en-US" sz="16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不丹</a:t>
            </a:r>
            <a:endParaRPr lang="zh-CN" altLang="en-US" sz="16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54" name="文本框 153"/>
          <p:cNvSpPr txBox="1"/>
          <p:nvPr/>
        </p:nvSpPr>
        <p:spPr>
          <a:xfrm>
            <a:off x="2655061" y="4862959"/>
            <a:ext cx="701777" cy="277000"/>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印度</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55" name="文本框 154"/>
          <p:cNvSpPr txBox="1"/>
          <p:nvPr/>
        </p:nvSpPr>
        <p:spPr>
          <a:xfrm>
            <a:off x="3372238" y="5059851"/>
            <a:ext cx="701777" cy="277000"/>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缅甸</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56" name="文本框 155"/>
          <p:cNvSpPr txBox="1"/>
          <p:nvPr/>
        </p:nvSpPr>
        <p:spPr>
          <a:xfrm>
            <a:off x="3878221" y="5468800"/>
            <a:ext cx="701777" cy="277000"/>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泰国</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57" name="文本框 156"/>
          <p:cNvSpPr txBox="1"/>
          <p:nvPr/>
        </p:nvSpPr>
        <p:spPr>
          <a:xfrm>
            <a:off x="5018080" y="5852943"/>
            <a:ext cx="808254" cy="277000"/>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柬埔寨</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58" name="文本框 157"/>
          <p:cNvSpPr txBox="1"/>
          <p:nvPr/>
        </p:nvSpPr>
        <p:spPr>
          <a:xfrm>
            <a:off x="4064003" y="4841999"/>
            <a:ext cx="672808" cy="261611"/>
          </a:xfrm>
          <a:prstGeom prst="rect">
            <a:avLst/>
          </a:prstGeom>
        </p:spPr>
        <p:txBody>
          <a:bodyPr wrap="square" rtlCol="0">
            <a:spAutoFit/>
          </a:bodyPr>
          <a:lstStyle/>
          <a:p>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老挝</a:t>
            </a:r>
            <a:endParaRPr lang="zh-CN" altLang="en-US" sz="11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59" name="文本框 158"/>
          <p:cNvSpPr txBox="1"/>
          <p:nvPr/>
        </p:nvSpPr>
        <p:spPr>
          <a:xfrm>
            <a:off x="6149734" y="2816037"/>
            <a:ext cx="428018" cy="830997"/>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云南</a:t>
            </a:r>
            <a:r>
              <a:rPr lang="en-US" altLang="zh-CN"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a:t>
            </a:r>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丽江</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0" name="文本框 159"/>
          <p:cNvSpPr txBox="1"/>
          <p:nvPr/>
        </p:nvSpPr>
        <p:spPr>
          <a:xfrm>
            <a:off x="6278081" y="4190425"/>
            <a:ext cx="428018" cy="769441"/>
          </a:xfrm>
          <a:prstGeom prst="rect">
            <a:avLst/>
          </a:prstGeom>
        </p:spPr>
        <p:txBody>
          <a:bodyPr wrap="square" rtlCol="0">
            <a:spAutoFit/>
          </a:bodyPr>
          <a:lstStyle/>
          <a:p>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苍山洱海</a:t>
            </a:r>
            <a:endParaRPr lang="zh-CN" altLang="en-US" sz="11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1" name="文本框 160"/>
          <p:cNvSpPr txBox="1"/>
          <p:nvPr/>
        </p:nvSpPr>
        <p:spPr>
          <a:xfrm>
            <a:off x="6450797" y="2996156"/>
            <a:ext cx="295906" cy="1107997"/>
          </a:xfrm>
          <a:prstGeom prst="rect">
            <a:avLst/>
          </a:prstGeom>
        </p:spPr>
        <p:txBody>
          <a:bodyPr wrap="square" rtlCol="0">
            <a:spAutoFit/>
          </a:bodyPr>
          <a:lstStyle/>
          <a:p>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大理</a:t>
            </a:r>
            <a:endParaRPr lang="en-US" altLang="zh-CN"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a:p>
            <a:r>
              <a:rPr lang="en-US" altLang="zh-CN"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a:t>
            </a:r>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莲花山</a:t>
            </a:r>
            <a:endParaRPr lang="zh-CN" altLang="en-US" sz="11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2" name="文本框 161"/>
          <p:cNvSpPr txBox="1"/>
          <p:nvPr/>
        </p:nvSpPr>
        <p:spPr>
          <a:xfrm>
            <a:off x="6543815" y="4508489"/>
            <a:ext cx="1178526" cy="261611"/>
          </a:xfrm>
          <a:prstGeom prst="rect">
            <a:avLst/>
          </a:prstGeom>
        </p:spPr>
        <p:txBody>
          <a:bodyPr wrap="square" rtlCol="0">
            <a:spAutoFit/>
          </a:bodyPr>
          <a:lstStyle/>
          <a:p>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云南</a:t>
            </a:r>
            <a:r>
              <a:rPr lang="en-US" altLang="zh-CN"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a:t>
            </a:r>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鸟足山</a:t>
            </a:r>
            <a:endParaRPr lang="en-US" altLang="zh-CN"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3" name="文本框 162"/>
          <p:cNvSpPr txBox="1"/>
          <p:nvPr/>
        </p:nvSpPr>
        <p:spPr>
          <a:xfrm>
            <a:off x="7359867" y="3626307"/>
            <a:ext cx="428018" cy="600164"/>
          </a:xfrm>
          <a:prstGeom prst="rect">
            <a:avLst/>
          </a:prstGeom>
        </p:spPr>
        <p:txBody>
          <a:bodyPr wrap="square" rtlCol="0">
            <a:spAutoFit/>
          </a:bodyPr>
          <a:lstStyle/>
          <a:p>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黄果树</a:t>
            </a:r>
            <a:endParaRPr lang="zh-CN" altLang="en-US" sz="11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4" name="文本框 163"/>
          <p:cNvSpPr txBox="1"/>
          <p:nvPr/>
        </p:nvSpPr>
        <p:spPr>
          <a:xfrm>
            <a:off x="7725944" y="4414979"/>
            <a:ext cx="1178526" cy="246222"/>
          </a:xfrm>
          <a:prstGeom prst="rect">
            <a:avLst/>
          </a:prstGeom>
        </p:spPr>
        <p:txBody>
          <a:bodyPr wrap="square" rtlCol="0">
            <a:spAutoFit/>
          </a:bodyPr>
          <a:lstStyle/>
          <a:p>
            <a:r>
              <a:rPr lang="zh-CN" altLang="en-US" sz="10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花溪</a:t>
            </a:r>
            <a:endParaRPr lang="en-US" altLang="zh-CN" sz="10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5" name="文本框 164"/>
          <p:cNvSpPr txBox="1"/>
          <p:nvPr/>
        </p:nvSpPr>
        <p:spPr>
          <a:xfrm>
            <a:off x="8523068" y="3010821"/>
            <a:ext cx="428018" cy="938718"/>
          </a:xfrm>
          <a:prstGeom prst="rect">
            <a:avLst/>
          </a:prstGeom>
        </p:spPr>
        <p:txBody>
          <a:bodyPr wrap="square" rtlCol="0">
            <a:spAutoFit/>
          </a:bodyPr>
          <a:lstStyle/>
          <a:p>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贵州</a:t>
            </a:r>
            <a:r>
              <a:rPr lang="en-US" altLang="zh-CN"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a:t>
            </a:r>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雷公山</a:t>
            </a:r>
            <a:endParaRPr lang="zh-CN" altLang="en-US" sz="11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6" name="文本框 165"/>
          <p:cNvSpPr txBox="1"/>
          <p:nvPr/>
        </p:nvSpPr>
        <p:spPr>
          <a:xfrm>
            <a:off x="9729651" y="3793256"/>
            <a:ext cx="1298756" cy="261611"/>
          </a:xfrm>
          <a:prstGeom prst="rect">
            <a:avLst/>
          </a:prstGeom>
        </p:spPr>
        <p:txBody>
          <a:bodyPr wrap="square" rtlCol="0">
            <a:spAutoFit/>
          </a:bodyPr>
          <a:lstStyle/>
          <a:p>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贵州</a:t>
            </a:r>
            <a:r>
              <a:rPr lang="en-US" altLang="zh-CN"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a:t>
            </a:r>
            <a:r>
              <a:rPr lang="zh-CN" altLang="en-US" sz="11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梵净山</a:t>
            </a:r>
            <a:endParaRPr lang="zh-CN" altLang="en-US" sz="11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7" name="文本框 166"/>
          <p:cNvSpPr txBox="1"/>
          <p:nvPr/>
        </p:nvSpPr>
        <p:spPr>
          <a:xfrm>
            <a:off x="8893023" y="2085523"/>
            <a:ext cx="1814830" cy="307777"/>
          </a:xfrm>
          <a:prstGeom prst="rect">
            <a:avLst/>
          </a:prstGeom>
        </p:spPr>
        <p:txBody>
          <a:bodyPr wrap="square" rtlCol="0">
            <a:spAutoFit/>
          </a:bodyPr>
          <a:lstStyle/>
          <a:p>
            <a:r>
              <a:rPr lang="zh-CN" altLang="en-US" sz="14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陕西</a:t>
            </a:r>
            <a:r>
              <a:rPr lang="en-US" altLang="zh-CN" sz="14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a:t>
            </a:r>
            <a:r>
              <a:rPr lang="zh-CN" altLang="en-US" sz="14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西安</a:t>
            </a:r>
            <a:r>
              <a:rPr lang="en-US" altLang="zh-CN" sz="14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a:t>
            </a:r>
            <a:r>
              <a:rPr lang="zh-CN" altLang="en-US" sz="14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大雁塔</a:t>
            </a:r>
            <a:endParaRPr lang="zh-CN" altLang="en-US" sz="14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8" name="文本框 167"/>
          <p:cNvSpPr txBox="1"/>
          <p:nvPr/>
        </p:nvSpPr>
        <p:spPr>
          <a:xfrm>
            <a:off x="8853420" y="2659267"/>
            <a:ext cx="1126327" cy="277000"/>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大唐西市</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69" name="文本框 168"/>
          <p:cNvSpPr txBox="1"/>
          <p:nvPr/>
        </p:nvSpPr>
        <p:spPr>
          <a:xfrm>
            <a:off x="9902080" y="2834866"/>
            <a:ext cx="1126327" cy="277000"/>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法门寺</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sp>
        <p:nvSpPr>
          <p:cNvPr id="170" name="文本框 169"/>
          <p:cNvSpPr txBox="1"/>
          <p:nvPr/>
        </p:nvSpPr>
        <p:spPr>
          <a:xfrm>
            <a:off x="7382441" y="5225712"/>
            <a:ext cx="639914" cy="277000"/>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越南</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grpSp>
        <p:nvGrpSpPr>
          <p:cNvPr id="171" name="组合 170"/>
          <p:cNvGrpSpPr/>
          <p:nvPr/>
        </p:nvGrpSpPr>
        <p:grpSpPr>
          <a:xfrm>
            <a:off x="7601268" y="5056773"/>
            <a:ext cx="180196" cy="180196"/>
            <a:chOff x="3279775" y="3463925"/>
            <a:chExt cx="234950" cy="234950"/>
          </a:xfrm>
        </p:grpSpPr>
        <p:sp>
          <p:nvSpPr>
            <p:cNvPr id="177" name="椭圆 176"/>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8" name="椭圆 177"/>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172" name="文本框 171"/>
          <p:cNvSpPr txBox="1"/>
          <p:nvPr/>
        </p:nvSpPr>
        <p:spPr>
          <a:xfrm>
            <a:off x="8573065" y="5199244"/>
            <a:ext cx="639914" cy="277000"/>
          </a:xfrm>
          <a:prstGeom prst="rect">
            <a:avLst/>
          </a:prstGeom>
        </p:spPr>
        <p:txBody>
          <a:bodyPr wrap="square" rtlCol="0">
            <a:spAutoFit/>
          </a:bodyPr>
          <a:lstStyle/>
          <a:p>
            <a:r>
              <a:rPr lang="zh-CN" altLang="en-US" sz="1200" dirty="0" smtClean="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rPr>
              <a:t>崇左</a:t>
            </a:r>
            <a:endParaRPr lang="zh-CN" altLang="en-US" sz="1200" dirty="0">
              <a:ln w="9525" cmpd="sng">
                <a:noFill/>
                <a:prstDash val="solid"/>
              </a:ln>
              <a:solidFill>
                <a:schemeClr val="tx1">
                  <a:lumMod val="65000"/>
                  <a:lumOff val="35000"/>
                </a:schemeClr>
              </a:solidFill>
              <a:effectLst/>
              <a:latin typeface="思源黑体 CN Light" panose="020B0300000000000000" pitchFamily="34" charset="-122"/>
              <a:ea typeface="思源黑体 CN Light" panose="020B0300000000000000" pitchFamily="34" charset="-122"/>
            </a:endParaRPr>
          </a:p>
        </p:txBody>
      </p:sp>
      <p:cxnSp>
        <p:nvCxnSpPr>
          <p:cNvPr id="173" name="直接连接符 172"/>
          <p:cNvCxnSpPr>
            <a:stCxn id="177" idx="6"/>
            <a:endCxn id="201" idx="2"/>
          </p:cNvCxnSpPr>
          <p:nvPr/>
        </p:nvCxnSpPr>
        <p:spPr>
          <a:xfrm flipV="1">
            <a:off x="7781465" y="5034647"/>
            <a:ext cx="1022902" cy="11222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74" name="组合 173"/>
          <p:cNvGrpSpPr/>
          <p:nvPr/>
        </p:nvGrpSpPr>
        <p:grpSpPr>
          <a:xfrm>
            <a:off x="9741884" y="2776668"/>
            <a:ext cx="124225" cy="124225"/>
            <a:chOff x="3279775" y="3463925"/>
            <a:chExt cx="234950" cy="234950"/>
          </a:xfrm>
        </p:grpSpPr>
        <p:sp>
          <p:nvSpPr>
            <p:cNvPr id="175" name="椭圆 174"/>
            <p:cNvSpPr/>
            <p:nvPr/>
          </p:nvSpPr>
          <p:spPr>
            <a:xfrm>
              <a:off x="3279775" y="3463925"/>
              <a:ext cx="234950" cy="23495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6" name="椭圆 175"/>
            <p:cNvSpPr/>
            <p:nvPr/>
          </p:nvSpPr>
          <p:spPr>
            <a:xfrm>
              <a:off x="3332480" y="3516630"/>
              <a:ext cx="129540" cy="1295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wipe(left)">
                                      <p:cBhvr>
                                        <p:cTn id="13" dur="500"/>
                                        <p:tgtEl>
                                          <p:spTgt spid="130"/>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11"/>
                                        </p:tgtEl>
                                        <p:attrNameLst>
                                          <p:attrName>style.visibility</p:attrName>
                                        </p:attrNameLst>
                                      </p:cBhvr>
                                      <p:to>
                                        <p:strVal val="visible"/>
                                      </p:to>
                                    </p:set>
                                    <p:anim calcmode="lin" valueType="num">
                                      <p:cBhvr>
                                        <p:cTn id="16" dur="300" fill="hold"/>
                                        <p:tgtEl>
                                          <p:spTgt spid="111"/>
                                        </p:tgtEl>
                                        <p:attrNameLst>
                                          <p:attrName>ppt_w</p:attrName>
                                        </p:attrNameLst>
                                      </p:cBhvr>
                                      <p:tavLst>
                                        <p:tav tm="0">
                                          <p:val>
                                            <p:fltVal val="0"/>
                                          </p:val>
                                        </p:tav>
                                        <p:tav tm="100000">
                                          <p:val>
                                            <p:strVal val="#ppt_w"/>
                                          </p:val>
                                        </p:tav>
                                      </p:tavLst>
                                    </p:anim>
                                    <p:anim calcmode="lin" valueType="num">
                                      <p:cBhvr>
                                        <p:cTn id="17" dur="300" fill="hold"/>
                                        <p:tgtEl>
                                          <p:spTgt spid="111"/>
                                        </p:tgtEl>
                                        <p:attrNameLst>
                                          <p:attrName>ppt_h</p:attrName>
                                        </p:attrNameLst>
                                      </p:cBhvr>
                                      <p:tavLst>
                                        <p:tav tm="0">
                                          <p:val>
                                            <p:fltVal val="0"/>
                                          </p:val>
                                        </p:tav>
                                        <p:tav tm="100000">
                                          <p:val>
                                            <p:strVal val="#ppt_h"/>
                                          </p:val>
                                        </p:tav>
                                      </p:tavLst>
                                    </p:anim>
                                    <p:animEffect transition="in" filter="fade">
                                      <p:cBhvr>
                                        <p:cTn id="18" dur="300"/>
                                        <p:tgtEl>
                                          <p:spTgt spid="111"/>
                                        </p:tgtEl>
                                      </p:cBhvr>
                                    </p:animEffect>
                                  </p:childTnLst>
                                </p:cTn>
                              </p:par>
                              <p:par>
                                <p:cTn id="19" presetID="53" presetClass="entr" presetSubtype="16" fill="hold" grpId="0" nodeType="withEffect">
                                  <p:stCondLst>
                                    <p:cond delay="650"/>
                                  </p:stCondLst>
                                  <p:childTnLst>
                                    <p:set>
                                      <p:cBhvr>
                                        <p:cTn id="20" dur="1" fill="hold">
                                          <p:stCondLst>
                                            <p:cond delay="0"/>
                                          </p:stCondLst>
                                        </p:cTn>
                                        <p:tgtEl>
                                          <p:spTgt spid="112"/>
                                        </p:tgtEl>
                                        <p:attrNameLst>
                                          <p:attrName>style.visibility</p:attrName>
                                        </p:attrNameLst>
                                      </p:cBhvr>
                                      <p:to>
                                        <p:strVal val="visible"/>
                                      </p:to>
                                    </p:set>
                                    <p:anim calcmode="lin" valueType="num">
                                      <p:cBhvr>
                                        <p:cTn id="21" dur="300" fill="hold"/>
                                        <p:tgtEl>
                                          <p:spTgt spid="112"/>
                                        </p:tgtEl>
                                        <p:attrNameLst>
                                          <p:attrName>ppt_w</p:attrName>
                                        </p:attrNameLst>
                                      </p:cBhvr>
                                      <p:tavLst>
                                        <p:tav tm="0">
                                          <p:val>
                                            <p:fltVal val="0"/>
                                          </p:val>
                                        </p:tav>
                                        <p:tav tm="100000">
                                          <p:val>
                                            <p:strVal val="#ppt_w"/>
                                          </p:val>
                                        </p:tav>
                                      </p:tavLst>
                                    </p:anim>
                                    <p:anim calcmode="lin" valueType="num">
                                      <p:cBhvr>
                                        <p:cTn id="22" dur="300" fill="hold"/>
                                        <p:tgtEl>
                                          <p:spTgt spid="112"/>
                                        </p:tgtEl>
                                        <p:attrNameLst>
                                          <p:attrName>ppt_h</p:attrName>
                                        </p:attrNameLst>
                                      </p:cBhvr>
                                      <p:tavLst>
                                        <p:tav tm="0">
                                          <p:val>
                                            <p:fltVal val="0"/>
                                          </p:val>
                                        </p:tav>
                                        <p:tav tm="100000">
                                          <p:val>
                                            <p:strVal val="#ppt_h"/>
                                          </p:val>
                                        </p:tav>
                                      </p:tavLst>
                                    </p:anim>
                                    <p:animEffect transition="in" filter="fade">
                                      <p:cBhvr>
                                        <p:cTn id="23" dur="300"/>
                                        <p:tgtEl>
                                          <p:spTgt spid="112"/>
                                        </p:tgtEl>
                                      </p:cBhvr>
                                    </p:animEffect>
                                  </p:childTnLst>
                                </p:cTn>
                              </p:par>
                              <p:par>
                                <p:cTn id="24" presetID="10" presetClass="entr" presetSubtype="0" fill="hold" grpId="0" nodeType="withEffect">
                                  <p:stCondLst>
                                    <p:cond delay="1150"/>
                                  </p:stCondLst>
                                  <p:childTnLst>
                                    <p:set>
                                      <p:cBhvr>
                                        <p:cTn id="25" dur="1" fill="hold">
                                          <p:stCondLst>
                                            <p:cond delay="0"/>
                                          </p:stCondLst>
                                        </p:cTn>
                                        <p:tgtEl>
                                          <p:spTgt spid="151"/>
                                        </p:tgtEl>
                                        <p:attrNameLst>
                                          <p:attrName>style.visibility</p:attrName>
                                        </p:attrNameLst>
                                      </p:cBhvr>
                                      <p:to>
                                        <p:strVal val="visible"/>
                                      </p:to>
                                    </p:set>
                                    <p:animEffect transition="in" filter="fade">
                                      <p:cBhvr>
                                        <p:cTn id="26" dur="500"/>
                                        <p:tgtEl>
                                          <p:spTgt spid="151"/>
                                        </p:tgtEl>
                                      </p:cBhvr>
                                    </p:animEffect>
                                  </p:childTnLst>
                                </p:cTn>
                              </p:par>
                              <p:par>
                                <p:cTn id="27" presetID="22" presetClass="entr" presetSubtype="8" fill="hold" nodeType="withEffect">
                                  <p:stCondLst>
                                    <p:cond delay="1650"/>
                                  </p:stCondLst>
                                  <p:childTnLst>
                                    <p:set>
                                      <p:cBhvr>
                                        <p:cTn id="28" dur="1" fill="hold">
                                          <p:stCondLst>
                                            <p:cond delay="0"/>
                                          </p:stCondLst>
                                        </p:cTn>
                                        <p:tgtEl>
                                          <p:spTgt spid="132"/>
                                        </p:tgtEl>
                                        <p:attrNameLst>
                                          <p:attrName>style.visibility</p:attrName>
                                        </p:attrNameLst>
                                      </p:cBhvr>
                                      <p:to>
                                        <p:strVal val="visible"/>
                                      </p:to>
                                    </p:set>
                                    <p:animEffect transition="in" filter="wipe(left)">
                                      <p:cBhvr>
                                        <p:cTn id="29" dur="100"/>
                                        <p:tgtEl>
                                          <p:spTgt spid="132"/>
                                        </p:tgtEl>
                                      </p:cBhvr>
                                    </p:animEffect>
                                  </p:childTnLst>
                                </p:cTn>
                              </p:par>
                              <p:par>
                                <p:cTn id="30" presetID="53" presetClass="entr" presetSubtype="16" fill="hold" grpId="0" nodeType="withEffect">
                                  <p:stCondLst>
                                    <p:cond delay="1750"/>
                                  </p:stCondLst>
                                  <p:childTnLst>
                                    <p:set>
                                      <p:cBhvr>
                                        <p:cTn id="31" dur="1" fill="hold">
                                          <p:stCondLst>
                                            <p:cond delay="0"/>
                                          </p:stCondLst>
                                        </p:cTn>
                                        <p:tgtEl>
                                          <p:spTgt spid="214"/>
                                        </p:tgtEl>
                                        <p:attrNameLst>
                                          <p:attrName>style.visibility</p:attrName>
                                        </p:attrNameLst>
                                      </p:cBhvr>
                                      <p:to>
                                        <p:strVal val="visible"/>
                                      </p:to>
                                    </p:set>
                                    <p:anim calcmode="lin" valueType="num">
                                      <p:cBhvr>
                                        <p:cTn id="32" dur="250" fill="hold"/>
                                        <p:tgtEl>
                                          <p:spTgt spid="214"/>
                                        </p:tgtEl>
                                        <p:attrNameLst>
                                          <p:attrName>ppt_w</p:attrName>
                                        </p:attrNameLst>
                                      </p:cBhvr>
                                      <p:tavLst>
                                        <p:tav tm="0">
                                          <p:val>
                                            <p:fltVal val="0"/>
                                          </p:val>
                                        </p:tav>
                                        <p:tav tm="100000">
                                          <p:val>
                                            <p:strVal val="#ppt_w"/>
                                          </p:val>
                                        </p:tav>
                                      </p:tavLst>
                                    </p:anim>
                                    <p:anim calcmode="lin" valueType="num">
                                      <p:cBhvr>
                                        <p:cTn id="33" dur="250" fill="hold"/>
                                        <p:tgtEl>
                                          <p:spTgt spid="214"/>
                                        </p:tgtEl>
                                        <p:attrNameLst>
                                          <p:attrName>ppt_h</p:attrName>
                                        </p:attrNameLst>
                                      </p:cBhvr>
                                      <p:tavLst>
                                        <p:tav tm="0">
                                          <p:val>
                                            <p:fltVal val="0"/>
                                          </p:val>
                                        </p:tav>
                                        <p:tav tm="100000">
                                          <p:val>
                                            <p:strVal val="#ppt_h"/>
                                          </p:val>
                                        </p:tav>
                                      </p:tavLst>
                                    </p:anim>
                                    <p:animEffect transition="in" filter="fade">
                                      <p:cBhvr>
                                        <p:cTn id="34" dur="250"/>
                                        <p:tgtEl>
                                          <p:spTgt spid="214"/>
                                        </p:tgtEl>
                                      </p:cBhvr>
                                    </p:animEffect>
                                  </p:childTnLst>
                                </p:cTn>
                              </p:par>
                              <p:par>
                                <p:cTn id="35" presetID="53" presetClass="entr" presetSubtype="16" fill="hold" grpId="0" nodeType="withEffect">
                                  <p:stCondLst>
                                    <p:cond delay="1850"/>
                                  </p:stCondLst>
                                  <p:childTnLst>
                                    <p:set>
                                      <p:cBhvr>
                                        <p:cTn id="36" dur="1" fill="hold">
                                          <p:stCondLst>
                                            <p:cond delay="0"/>
                                          </p:stCondLst>
                                        </p:cTn>
                                        <p:tgtEl>
                                          <p:spTgt spid="213"/>
                                        </p:tgtEl>
                                        <p:attrNameLst>
                                          <p:attrName>style.visibility</p:attrName>
                                        </p:attrNameLst>
                                      </p:cBhvr>
                                      <p:to>
                                        <p:strVal val="visible"/>
                                      </p:to>
                                    </p:set>
                                    <p:anim calcmode="lin" valueType="num">
                                      <p:cBhvr>
                                        <p:cTn id="37" dur="250" fill="hold"/>
                                        <p:tgtEl>
                                          <p:spTgt spid="213"/>
                                        </p:tgtEl>
                                        <p:attrNameLst>
                                          <p:attrName>ppt_w</p:attrName>
                                        </p:attrNameLst>
                                      </p:cBhvr>
                                      <p:tavLst>
                                        <p:tav tm="0">
                                          <p:val>
                                            <p:fltVal val="0"/>
                                          </p:val>
                                        </p:tav>
                                        <p:tav tm="100000">
                                          <p:val>
                                            <p:strVal val="#ppt_w"/>
                                          </p:val>
                                        </p:tav>
                                      </p:tavLst>
                                    </p:anim>
                                    <p:anim calcmode="lin" valueType="num">
                                      <p:cBhvr>
                                        <p:cTn id="38" dur="250" fill="hold"/>
                                        <p:tgtEl>
                                          <p:spTgt spid="213"/>
                                        </p:tgtEl>
                                        <p:attrNameLst>
                                          <p:attrName>ppt_h</p:attrName>
                                        </p:attrNameLst>
                                      </p:cBhvr>
                                      <p:tavLst>
                                        <p:tav tm="0">
                                          <p:val>
                                            <p:fltVal val="0"/>
                                          </p:val>
                                        </p:tav>
                                        <p:tav tm="100000">
                                          <p:val>
                                            <p:strVal val="#ppt_h"/>
                                          </p:val>
                                        </p:tav>
                                      </p:tavLst>
                                    </p:anim>
                                    <p:animEffect transition="in" filter="fade">
                                      <p:cBhvr>
                                        <p:cTn id="39" dur="250"/>
                                        <p:tgtEl>
                                          <p:spTgt spid="213"/>
                                        </p:tgtEl>
                                      </p:cBhvr>
                                    </p:animEffect>
                                  </p:childTnLst>
                                </p:cTn>
                              </p:par>
                              <p:par>
                                <p:cTn id="40" presetID="10" presetClass="entr" presetSubtype="0" fill="hold" grpId="0" nodeType="withEffect">
                                  <p:stCondLst>
                                    <p:cond delay="220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400"/>
                                        <p:tgtEl>
                                          <p:spTgt spid="153"/>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left)">
                                      <p:cBhvr>
                                        <p:cTn id="46" dur="500"/>
                                        <p:tgtEl>
                                          <p:spTgt spid="133"/>
                                        </p:tgtEl>
                                      </p:cBhvr>
                                    </p:animEffect>
                                  </p:childTnLst>
                                </p:cTn>
                              </p:par>
                              <p:par>
                                <p:cTn id="47" presetID="22" presetClass="entr" presetSubtype="4"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wipe(down)">
                                      <p:cBhvr>
                                        <p:cTn id="49" dur="500"/>
                                        <p:tgtEl>
                                          <p:spTgt spid="134"/>
                                        </p:tgtEl>
                                      </p:cBhvr>
                                    </p:animEffect>
                                  </p:childTnLst>
                                </p:cTn>
                              </p:par>
                              <p:par>
                                <p:cTn id="50" presetID="22" presetClass="entr" presetSubtype="4" fill="hold" nodeType="withEffect">
                                  <p:stCondLst>
                                    <p:cond delay="0"/>
                                  </p:stCondLst>
                                  <p:childTnLst>
                                    <p:set>
                                      <p:cBhvr>
                                        <p:cTn id="51" dur="1" fill="hold">
                                          <p:stCondLst>
                                            <p:cond delay="0"/>
                                          </p:stCondLst>
                                        </p:cTn>
                                        <p:tgtEl>
                                          <p:spTgt spid="135"/>
                                        </p:tgtEl>
                                        <p:attrNameLst>
                                          <p:attrName>style.visibility</p:attrName>
                                        </p:attrNameLst>
                                      </p:cBhvr>
                                      <p:to>
                                        <p:strVal val="visible"/>
                                      </p:to>
                                    </p:set>
                                    <p:animEffect transition="in" filter="wipe(down)">
                                      <p:cBhvr>
                                        <p:cTn id="52" dur="500"/>
                                        <p:tgtEl>
                                          <p:spTgt spid="135"/>
                                        </p:tgtEl>
                                      </p:cBhvr>
                                    </p:animEffect>
                                  </p:childTnLst>
                                </p:cTn>
                              </p:par>
                              <p:par>
                                <p:cTn id="53" presetID="22" presetClass="entr" presetSubtype="4"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wipe(down)">
                                      <p:cBhvr>
                                        <p:cTn id="55" dur="500"/>
                                        <p:tgtEl>
                                          <p:spTgt spid="136"/>
                                        </p:tgtEl>
                                      </p:cBhvr>
                                    </p:animEffect>
                                  </p:childTnLst>
                                </p:cTn>
                              </p:par>
                              <p:par>
                                <p:cTn id="56" presetID="22" presetClass="entr" presetSubtype="8" fill="hold"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4" fill="hold"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down)">
                                      <p:cBhvr>
                                        <p:cTn id="61" dur="500"/>
                                        <p:tgtEl>
                                          <p:spTgt spid="139"/>
                                        </p:tgtEl>
                                      </p:cBhvr>
                                    </p:animEffect>
                                  </p:childTnLst>
                                </p:cTn>
                              </p:par>
                              <p:par>
                                <p:cTn id="62" presetID="22" presetClass="entr" presetSubtype="8" fill="hold" nodeType="with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left)">
                                      <p:cBhvr>
                                        <p:cTn id="64" dur="500"/>
                                        <p:tgtEl>
                                          <p:spTgt spid="147"/>
                                        </p:tgtEl>
                                      </p:cBhvr>
                                    </p:animEffect>
                                  </p:childTnLst>
                                </p:cTn>
                              </p:par>
                              <p:par>
                                <p:cTn id="65" presetID="22" presetClass="entr" presetSubtype="4" fill="hold" nodeType="with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wipe(down)">
                                      <p:cBhvr>
                                        <p:cTn id="67" dur="500"/>
                                        <p:tgtEl>
                                          <p:spTgt spid="141"/>
                                        </p:tgtEl>
                                      </p:cBhvr>
                                    </p:animEffect>
                                  </p:childTnLst>
                                </p:cTn>
                              </p:par>
                              <p:par>
                                <p:cTn id="68" presetID="22" presetClass="entr" presetSubtype="4" fill="hold"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wipe(down)">
                                      <p:cBhvr>
                                        <p:cTn id="70" dur="500"/>
                                        <p:tgtEl>
                                          <p:spTgt spid="140"/>
                                        </p:tgtEl>
                                      </p:cBhvr>
                                    </p:animEffect>
                                  </p:childTnLst>
                                </p:cTn>
                              </p:par>
                              <p:par>
                                <p:cTn id="71" presetID="22" presetClass="entr" presetSubtype="4" fill="hold" nodeType="with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wipe(down)">
                                      <p:cBhvr>
                                        <p:cTn id="73" dur="500"/>
                                        <p:tgtEl>
                                          <p:spTgt spid="142"/>
                                        </p:tgtEl>
                                      </p:cBhvr>
                                    </p:animEffect>
                                  </p:childTnLst>
                                </p:cTn>
                              </p:par>
                              <p:par>
                                <p:cTn id="74" presetID="22" presetClass="entr" presetSubtype="8" fill="hold"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wipe(left)">
                                      <p:cBhvr>
                                        <p:cTn id="76" dur="500"/>
                                        <p:tgtEl>
                                          <p:spTgt spid="143"/>
                                        </p:tgtEl>
                                      </p:cBhvr>
                                    </p:animEffect>
                                  </p:childTnLst>
                                </p:cTn>
                              </p:par>
                              <p:par>
                                <p:cTn id="77" presetID="22" presetClass="entr" presetSubtype="8" fill="hold" nodeType="with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wipe(left)">
                                      <p:cBhvr>
                                        <p:cTn id="79" dur="500"/>
                                        <p:tgtEl>
                                          <p:spTgt spid="144"/>
                                        </p:tgtEl>
                                      </p:cBhvr>
                                    </p:animEffect>
                                  </p:childTnLst>
                                </p:cTn>
                              </p:par>
                              <p:par>
                                <p:cTn id="80" presetID="22" presetClass="entr" presetSubtype="8" fill="hold" nodeType="withEffect">
                                  <p:stCondLst>
                                    <p:cond delay="0"/>
                                  </p:stCondLst>
                                  <p:childTnLst>
                                    <p:set>
                                      <p:cBhvr>
                                        <p:cTn id="81" dur="1" fill="hold">
                                          <p:stCondLst>
                                            <p:cond delay="0"/>
                                          </p:stCondLst>
                                        </p:cTn>
                                        <p:tgtEl>
                                          <p:spTgt spid="145"/>
                                        </p:tgtEl>
                                        <p:attrNameLst>
                                          <p:attrName>style.visibility</p:attrName>
                                        </p:attrNameLst>
                                      </p:cBhvr>
                                      <p:to>
                                        <p:strVal val="visible"/>
                                      </p:to>
                                    </p:set>
                                    <p:animEffect transition="in" filter="wipe(left)">
                                      <p:cBhvr>
                                        <p:cTn id="82" dur="500"/>
                                        <p:tgtEl>
                                          <p:spTgt spid="145"/>
                                        </p:tgtEl>
                                      </p:cBhvr>
                                    </p:animEffect>
                                  </p:childTnLst>
                                </p:cTn>
                              </p:par>
                              <p:par>
                                <p:cTn id="83" presetID="22" presetClass="entr" presetSubtype="8" fill="hold" nodeType="with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wipe(left)">
                                      <p:cBhvr>
                                        <p:cTn id="85" dur="500"/>
                                        <p:tgtEl>
                                          <p:spTgt spid="146"/>
                                        </p:tgtEl>
                                      </p:cBhvr>
                                    </p:animEffect>
                                  </p:childTnLst>
                                </p:cTn>
                              </p:par>
                              <p:par>
                                <p:cTn id="86" presetID="22" presetClass="entr" presetSubtype="4" fill="hold" nodeType="withEffect">
                                  <p:stCondLst>
                                    <p:cond delay="0"/>
                                  </p:stCondLst>
                                  <p:childTnLst>
                                    <p:set>
                                      <p:cBhvr>
                                        <p:cTn id="87" dur="1" fill="hold">
                                          <p:stCondLst>
                                            <p:cond delay="0"/>
                                          </p:stCondLst>
                                        </p:cTn>
                                        <p:tgtEl>
                                          <p:spTgt spid="148"/>
                                        </p:tgtEl>
                                        <p:attrNameLst>
                                          <p:attrName>style.visibility</p:attrName>
                                        </p:attrNameLst>
                                      </p:cBhvr>
                                      <p:to>
                                        <p:strVal val="visible"/>
                                      </p:to>
                                    </p:set>
                                    <p:animEffect transition="in" filter="wipe(down)">
                                      <p:cBhvr>
                                        <p:cTn id="88" dur="500"/>
                                        <p:tgtEl>
                                          <p:spTgt spid="148"/>
                                        </p:tgtEl>
                                      </p:cBhvr>
                                    </p:animEffect>
                                  </p:childTnLst>
                                </p:cTn>
                              </p:par>
                              <p:par>
                                <p:cTn id="89" presetID="22" presetClass="entr" presetSubtype="4" fill="hold" nodeType="withEffect">
                                  <p:stCondLst>
                                    <p:cond delay="0"/>
                                  </p:stCondLst>
                                  <p:childTnLst>
                                    <p:set>
                                      <p:cBhvr>
                                        <p:cTn id="90" dur="1" fill="hold">
                                          <p:stCondLst>
                                            <p:cond delay="0"/>
                                          </p:stCondLst>
                                        </p:cTn>
                                        <p:tgtEl>
                                          <p:spTgt spid="149"/>
                                        </p:tgtEl>
                                        <p:attrNameLst>
                                          <p:attrName>style.visibility</p:attrName>
                                        </p:attrNameLst>
                                      </p:cBhvr>
                                      <p:to>
                                        <p:strVal val="visible"/>
                                      </p:to>
                                    </p:set>
                                    <p:animEffect transition="in" filter="wipe(down)">
                                      <p:cBhvr>
                                        <p:cTn id="91" dur="500"/>
                                        <p:tgtEl>
                                          <p:spTgt spid="149"/>
                                        </p:tgtEl>
                                      </p:cBhvr>
                                    </p:animEffect>
                                  </p:childTnLst>
                                </p:cTn>
                              </p:par>
                              <p:par>
                                <p:cTn id="92" presetID="22" presetClass="entr" presetSubtype="4" fill="hold" nodeType="withEffect">
                                  <p:stCondLst>
                                    <p:cond delay="0"/>
                                  </p:stCondLst>
                                  <p:childTnLst>
                                    <p:set>
                                      <p:cBhvr>
                                        <p:cTn id="93" dur="1" fill="hold">
                                          <p:stCondLst>
                                            <p:cond delay="0"/>
                                          </p:stCondLst>
                                        </p:cTn>
                                        <p:tgtEl>
                                          <p:spTgt spid="150"/>
                                        </p:tgtEl>
                                        <p:attrNameLst>
                                          <p:attrName>style.visibility</p:attrName>
                                        </p:attrNameLst>
                                      </p:cBhvr>
                                      <p:to>
                                        <p:strVal val="visible"/>
                                      </p:to>
                                    </p:set>
                                    <p:animEffect transition="in" filter="wipe(down)">
                                      <p:cBhvr>
                                        <p:cTn id="94" dur="500"/>
                                        <p:tgtEl>
                                          <p:spTgt spid="150"/>
                                        </p:tgtEl>
                                      </p:cBhvr>
                                    </p:animEffect>
                                  </p:childTnLst>
                                </p:cTn>
                              </p:par>
                              <p:par>
                                <p:cTn id="95" presetID="53" presetClass="entr" presetSubtype="16" fill="hold" nodeType="withEffect">
                                  <p:stCondLst>
                                    <p:cond delay="0"/>
                                  </p:stCondLst>
                                  <p:childTnLst>
                                    <p:set>
                                      <p:cBhvr>
                                        <p:cTn id="96" dur="1" fill="hold">
                                          <p:stCondLst>
                                            <p:cond delay="0"/>
                                          </p:stCondLst>
                                        </p:cTn>
                                        <p:tgtEl>
                                          <p:spTgt spid="114"/>
                                        </p:tgtEl>
                                        <p:attrNameLst>
                                          <p:attrName>style.visibility</p:attrName>
                                        </p:attrNameLst>
                                      </p:cBhvr>
                                      <p:to>
                                        <p:strVal val="visible"/>
                                      </p:to>
                                    </p:set>
                                    <p:anim calcmode="lin" valueType="num">
                                      <p:cBhvr>
                                        <p:cTn id="97" dur="500" fill="hold"/>
                                        <p:tgtEl>
                                          <p:spTgt spid="114"/>
                                        </p:tgtEl>
                                        <p:attrNameLst>
                                          <p:attrName>ppt_w</p:attrName>
                                        </p:attrNameLst>
                                      </p:cBhvr>
                                      <p:tavLst>
                                        <p:tav tm="0">
                                          <p:val>
                                            <p:fltVal val="0"/>
                                          </p:val>
                                        </p:tav>
                                        <p:tav tm="100000">
                                          <p:val>
                                            <p:strVal val="#ppt_w"/>
                                          </p:val>
                                        </p:tav>
                                      </p:tavLst>
                                    </p:anim>
                                    <p:anim calcmode="lin" valueType="num">
                                      <p:cBhvr>
                                        <p:cTn id="98" dur="500" fill="hold"/>
                                        <p:tgtEl>
                                          <p:spTgt spid="114"/>
                                        </p:tgtEl>
                                        <p:attrNameLst>
                                          <p:attrName>ppt_h</p:attrName>
                                        </p:attrNameLst>
                                      </p:cBhvr>
                                      <p:tavLst>
                                        <p:tav tm="0">
                                          <p:val>
                                            <p:fltVal val="0"/>
                                          </p:val>
                                        </p:tav>
                                        <p:tav tm="100000">
                                          <p:val>
                                            <p:strVal val="#ppt_h"/>
                                          </p:val>
                                        </p:tav>
                                      </p:tavLst>
                                    </p:anim>
                                    <p:animEffect transition="in" filter="fade">
                                      <p:cBhvr>
                                        <p:cTn id="99" dur="500"/>
                                        <p:tgtEl>
                                          <p:spTgt spid="114"/>
                                        </p:tgtEl>
                                      </p:cBhvr>
                                    </p:animEffect>
                                  </p:childTnLst>
                                </p:cTn>
                              </p:par>
                              <p:par>
                                <p:cTn id="100" presetID="53" presetClass="entr" presetSubtype="16" fill="hold" nodeType="withEffect">
                                  <p:stCondLst>
                                    <p:cond delay="0"/>
                                  </p:stCondLst>
                                  <p:childTnLst>
                                    <p:set>
                                      <p:cBhvr>
                                        <p:cTn id="101" dur="1" fill="hold">
                                          <p:stCondLst>
                                            <p:cond delay="0"/>
                                          </p:stCondLst>
                                        </p:cTn>
                                        <p:tgtEl>
                                          <p:spTgt spid="115"/>
                                        </p:tgtEl>
                                        <p:attrNameLst>
                                          <p:attrName>style.visibility</p:attrName>
                                        </p:attrNameLst>
                                      </p:cBhvr>
                                      <p:to>
                                        <p:strVal val="visible"/>
                                      </p:to>
                                    </p:set>
                                    <p:anim calcmode="lin" valueType="num">
                                      <p:cBhvr>
                                        <p:cTn id="102" dur="500" fill="hold"/>
                                        <p:tgtEl>
                                          <p:spTgt spid="115"/>
                                        </p:tgtEl>
                                        <p:attrNameLst>
                                          <p:attrName>ppt_w</p:attrName>
                                        </p:attrNameLst>
                                      </p:cBhvr>
                                      <p:tavLst>
                                        <p:tav tm="0">
                                          <p:val>
                                            <p:fltVal val="0"/>
                                          </p:val>
                                        </p:tav>
                                        <p:tav tm="100000">
                                          <p:val>
                                            <p:strVal val="#ppt_w"/>
                                          </p:val>
                                        </p:tav>
                                      </p:tavLst>
                                    </p:anim>
                                    <p:anim calcmode="lin" valueType="num">
                                      <p:cBhvr>
                                        <p:cTn id="103" dur="500" fill="hold"/>
                                        <p:tgtEl>
                                          <p:spTgt spid="115"/>
                                        </p:tgtEl>
                                        <p:attrNameLst>
                                          <p:attrName>ppt_h</p:attrName>
                                        </p:attrNameLst>
                                      </p:cBhvr>
                                      <p:tavLst>
                                        <p:tav tm="0">
                                          <p:val>
                                            <p:fltVal val="0"/>
                                          </p:val>
                                        </p:tav>
                                        <p:tav tm="100000">
                                          <p:val>
                                            <p:strVal val="#ppt_h"/>
                                          </p:val>
                                        </p:tav>
                                      </p:tavLst>
                                    </p:anim>
                                    <p:animEffect transition="in" filter="fade">
                                      <p:cBhvr>
                                        <p:cTn id="104" dur="500"/>
                                        <p:tgtEl>
                                          <p:spTgt spid="115"/>
                                        </p:tgtEl>
                                      </p:cBhvr>
                                    </p:animEffect>
                                  </p:childTnLst>
                                </p:cTn>
                              </p:par>
                              <p:par>
                                <p:cTn id="105" presetID="53" presetClass="entr" presetSubtype="16" fill="hold" nodeType="withEffect">
                                  <p:stCondLst>
                                    <p:cond delay="0"/>
                                  </p:stCondLst>
                                  <p:childTnLst>
                                    <p:set>
                                      <p:cBhvr>
                                        <p:cTn id="106" dur="1" fill="hold">
                                          <p:stCondLst>
                                            <p:cond delay="0"/>
                                          </p:stCondLst>
                                        </p:cTn>
                                        <p:tgtEl>
                                          <p:spTgt spid="116"/>
                                        </p:tgtEl>
                                        <p:attrNameLst>
                                          <p:attrName>style.visibility</p:attrName>
                                        </p:attrNameLst>
                                      </p:cBhvr>
                                      <p:to>
                                        <p:strVal val="visible"/>
                                      </p:to>
                                    </p:set>
                                    <p:anim calcmode="lin" valueType="num">
                                      <p:cBhvr>
                                        <p:cTn id="107" dur="500" fill="hold"/>
                                        <p:tgtEl>
                                          <p:spTgt spid="116"/>
                                        </p:tgtEl>
                                        <p:attrNameLst>
                                          <p:attrName>ppt_w</p:attrName>
                                        </p:attrNameLst>
                                      </p:cBhvr>
                                      <p:tavLst>
                                        <p:tav tm="0">
                                          <p:val>
                                            <p:fltVal val="0"/>
                                          </p:val>
                                        </p:tav>
                                        <p:tav tm="100000">
                                          <p:val>
                                            <p:strVal val="#ppt_w"/>
                                          </p:val>
                                        </p:tav>
                                      </p:tavLst>
                                    </p:anim>
                                    <p:anim calcmode="lin" valueType="num">
                                      <p:cBhvr>
                                        <p:cTn id="108" dur="500" fill="hold"/>
                                        <p:tgtEl>
                                          <p:spTgt spid="116"/>
                                        </p:tgtEl>
                                        <p:attrNameLst>
                                          <p:attrName>ppt_h</p:attrName>
                                        </p:attrNameLst>
                                      </p:cBhvr>
                                      <p:tavLst>
                                        <p:tav tm="0">
                                          <p:val>
                                            <p:fltVal val="0"/>
                                          </p:val>
                                        </p:tav>
                                        <p:tav tm="100000">
                                          <p:val>
                                            <p:strVal val="#ppt_h"/>
                                          </p:val>
                                        </p:tav>
                                      </p:tavLst>
                                    </p:anim>
                                    <p:animEffect transition="in" filter="fade">
                                      <p:cBhvr>
                                        <p:cTn id="109" dur="500"/>
                                        <p:tgtEl>
                                          <p:spTgt spid="116"/>
                                        </p:tgtEl>
                                      </p:cBhvr>
                                    </p:animEffect>
                                  </p:childTnLst>
                                </p:cTn>
                              </p:par>
                              <p:par>
                                <p:cTn id="110" presetID="53" presetClass="entr" presetSubtype="16" fill="hold" nodeType="withEffect">
                                  <p:stCondLst>
                                    <p:cond delay="0"/>
                                  </p:stCondLst>
                                  <p:childTnLst>
                                    <p:set>
                                      <p:cBhvr>
                                        <p:cTn id="111" dur="1" fill="hold">
                                          <p:stCondLst>
                                            <p:cond delay="0"/>
                                          </p:stCondLst>
                                        </p:cTn>
                                        <p:tgtEl>
                                          <p:spTgt spid="117"/>
                                        </p:tgtEl>
                                        <p:attrNameLst>
                                          <p:attrName>style.visibility</p:attrName>
                                        </p:attrNameLst>
                                      </p:cBhvr>
                                      <p:to>
                                        <p:strVal val="visible"/>
                                      </p:to>
                                    </p:set>
                                    <p:anim calcmode="lin" valueType="num">
                                      <p:cBhvr>
                                        <p:cTn id="112" dur="500" fill="hold"/>
                                        <p:tgtEl>
                                          <p:spTgt spid="117"/>
                                        </p:tgtEl>
                                        <p:attrNameLst>
                                          <p:attrName>ppt_w</p:attrName>
                                        </p:attrNameLst>
                                      </p:cBhvr>
                                      <p:tavLst>
                                        <p:tav tm="0">
                                          <p:val>
                                            <p:fltVal val="0"/>
                                          </p:val>
                                        </p:tav>
                                        <p:tav tm="100000">
                                          <p:val>
                                            <p:strVal val="#ppt_w"/>
                                          </p:val>
                                        </p:tav>
                                      </p:tavLst>
                                    </p:anim>
                                    <p:anim calcmode="lin" valueType="num">
                                      <p:cBhvr>
                                        <p:cTn id="113" dur="500" fill="hold"/>
                                        <p:tgtEl>
                                          <p:spTgt spid="117"/>
                                        </p:tgtEl>
                                        <p:attrNameLst>
                                          <p:attrName>ppt_h</p:attrName>
                                        </p:attrNameLst>
                                      </p:cBhvr>
                                      <p:tavLst>
                                        <p:tav tm="0">
                                          <p:val>
                                            <p:fltVal val="0"/>
                                          </p:val>
                                        </p:tav>
                                        <p:tav tm="100000">
                                          <p:val>
                                            <p:strVal val="#ppt_h"/>
                                          </p:val>
                                        </p:tav>
                                      </p:tavLst>
                                    </p:anim>
                                    <p:animEffect transition="in" filter="fade">
                                      <p:cBhvr>
                                        <p:cTn id="114" dur="500"/>
                                        <p:tgtEl>
                                          <p:spTgt spid="117"/>
                                        </p:tgtEl>
                                      </p:cBhvr>
                                    </p:animEffect>
                                  </p:childTnLst>
                                </p:cTn>
                              </p:par>
                              <p:par>
                                <p:cTn id="115" presetID="53" presetClass="entr" presetSubtype="16" fill="hold" nodeType="withEffect">
                                  <p:stCondLst>
                                    <p:cond delay="0"/>
                                  </p:stCondLst>
                                  <p:childTnLst>
                                    <p:set>
                                      <p:cBhvr>
                                        <p:cTn id="116" dur="1" fill="hold">
                                          <p:stCondLst>
                                            <p:cond delay="0"/>
                                          </p:stCondLst>
                                        </p:cTn>
                                        <p:tgtEl>
                                          <p:spTgt spid="118"/>
                                        </p:tgtEl>
                                        <p:attrNameLst>
                                          <p:attrName>style.visibility</p:attrName>
                                        </p:attrNameLst>
                                      </p:cBhvr>
                                      <p:to>
                                        <p:strVal val="visible"/>
                                      </p:to>
                                    </p:set>
                                    <p:anim calcmode="lin" valueType="num">
                                      <p:cBhvr>
                                        <p:cTn id="117" dur="500" fill="hold"/>
                                        <p:tgtEl>
                                          <p:spTgt spid="118"/>
                                        </p:tgtEl>
                                        <p:attrNameLst>
                                          <p:attrName>ppt_w</p:attrName>
                                        </p:attrNameLst>
                                      </p:cBhvr>
                                      <p:tavLst>
                                        <p:tav tm="0">
                                          <p:val>
                                            <p:fltVal val="0"/>
                                          </p:val>
                                        </p:tav>
                                        <p:tav tm="100000">
                                          <p:val>
                                            <p:strVal val="#ppt_w"/>
                                          </p:val>
                                        </p:tav>
                                      </p:tavLst>
                                    </p:anim>
                                    <p:anim calcmode="lin" valueType="num">
                                      <p:cBhvr>
                                        <p:cTn id="118" dur="500" fill="hold"/>
                                        <p:tgtEl>
                                          <p:spTgt spid="118"/>
                                        </p:tgtEl>
                                        <p:attrNameLst>
                                          <p:attrName>ppt_h</p:attrName>
                                        </p:attrNameLst>
                                      </p:cBhvr>
                                      <p:tavLst>
                                        <p:tav tm="0">
                                          <p:val>
                                            <p:fltVal val="0"/>
                                          </p:val>
                                        </p:tav>
                                        <p:tav tm="100000">
                                          <p:val>
                                            <p:strVal val="#ppt_h"/>
                                          </p:val>
                                        </p:tav>
                                      </p:tavLst>
                                    </p:anim>
                                    <p:animEffect transition="in" filter="fade">
                                      <p:cBhvr>
                                        <p:cTn id="119" dur="500"/>
                                        <p:tgtEl>
                                          <p:spTgt spid="118"/>
                                        </p:tgtEl>
                                      </p:cBhvr>
                                    </p:animEffect>
                                  </p:childTnLst>
                                </p:cTn>
                              </p:par>
                              <p:par>
                                <p:cTn id="120" presetID="53" presetClass="entr" presetSubtype="16" fill="hold" nodeType="withEffect">
                                  <p:stCondLst>
                                    <p:cond delay="0"/>
                                  </p:stCondLst>
                                  <p:childTnLst>
                                    <p:set>
                                      <p:cBhvr>
                                        <p:cTn id="121" dur="1" fill="hold">
                                          <p:stCondLst>
                                            <p:cond delay="0"/>
                                          </p:stCondLst>
                                        </p:cTn>
                                        <p:tgtEl>
                                          <p:spTgt spid="121"/>
                                        </p:tgtEl>
                                        <p:attrNameLst>
                                          <p:attrName>style.visibility</p:attrName>
                                        </p:attrNameLst>
                                      </p:cBhvr>
                                      <p:to>
                                        <p:strVal val="visible"/>
                                      </p:to>
                                    </p:set>
                                    <p:anim calcmode="lin" valueType="num">
                                      <p:cBhvr>
                                        <p:cTn id="122" dur="500" fill="hold"/>
                                        <p:tgtEl>
                                          <p:spTgt spid="121"/>
                                        </p:tgtEl>
                                        <p:attrNameLst>
                                          <p:attrName>ppt_w</p:attrName>
                                        </p:attrNameLst>
                                      </p:cBhvr>
                                      <p:tavLst>
                                        <p:tav tm="0">
                                          <p:val>
                                            <p:fltVal val="0"/>
                                          </p:val>
                                        </p:tav>
                                        <p:tav tm="100000">
                                          <p:val>
                                            <p:strVal val="#ppt_w"/>
                                          </p:val>
                                        </p:tav>
                                      </p:tavLst>
                                    </p:anim>
                                    <p:anim calcmode="lin" valueType="num">
                                      <p:cBhvr>
                                        <p:cTn id="123" dur="500" fill="hold"/>
                                        <p:tgtEl>
                                          <p:spTgt spid="121"/>
                                        </p:tgtEl>
                                        <p:attrNameLst>
                                          <p:attrName>ppt_h</p:attrName>
                                        </p:attrNameLst>
                                      </p:cBhvr>
                                      <p:tavLst>
                                        <p:tav tm="0">
                                          <p:val>
                                            <p:fltVal val="0"/>
                                          </p:val>
                                        </p:tav>
                                        <p:tav tm="100000">
                                          <p:val>
                                            <p:strVal val="#ppt_h"/>
                                          </p:val>
                                        </p:tav>
                                      </p:tavLst>
                                    </p:anim>
                                    <p:animEffect transition="in" filter="fade">
                                      <p:cBhvr>
                                        <p:cTn id="124" dur="500"/>
                                        <p:tgtEl>
                                          <p:spTgt spid="121"/>
                                        </p:tgtEl>
                                      </p:cBhvr>
                                    </p:animEffect>
                                  </p:childTnLst>
                                </p:cTn>
                              </p:par>
                              <p:par>
                                <p:cTn id="125" presetID="53" presetClass="entr" presetSubtype="16" fill="hold" nodeType="withEffect">
                                  <p:stCondLst>
                                    <p:cond delay="0"/>
                                  </p:stCondLst>
                                  <p:childTnLst>
                                    <p:set>
                                      <p:cBhvr>
                                        <p:cTn id="126" dur="1" fill="hold">
                                          <p:stCondLst>
                                            <p:cond delay="0"/>
                                          </p:stCondLst>
                                        </p:cTn>
                                        <p:tgtEl>
                                          <p:spTgt spid="122"/>
                                        </p:tgtEl>
                                        <p:attrNameLst>
                                          <p:attrName>style.visibility</p:attrName>
                                        </p:attrNameLst>
                                      </p:cBhvr>
                                      <p:to>
                                        <p:strVal val="visible"/>
                                      </p:to>
                                    </p:set>
                                    <p:anim calcmode="lin" valueType="num">
                                      <p:cBhvr>
                                        <p:cTn id="127" dur="500" fill="hold"/>
                                        <p:tgtEl>
                                          <p:spTgt spid="122"/>
                                        </p:tgtEl>
                                        <p:attrNameLst>
                                          <p:attrName>ppt_w</p:attrName>
                                        </p:attrNameLst>
                                      </p:cBhvr>
                                      <p:tavLst>
                                        <p:tav tm="0">
                                          <p:val>
                                            <p:fltVal val="0"/>
                                          </p:val>
                                        </p:tav>
                                        <p:tav tm="100000">
                                          <p:val>
                                            <p:strVal val="#ppt_w"/>
                                          </p:val>
                                        </p:tav>
                                      </p:tavLst>
                                    </p:anim>
                                    <p:anim calcmode="lin" valueType="num">
                                      <p:cBhvr>
                                        <p:cTn id="128" dur="500" fill="hold"/>
                                        <p:tgtEl>
                                          <p:spTgt spid="122"/>
                                        </p:tgtEl>
                                        <p:attrNameLst>
                                          <p:attrName>ppt_h</p:attrName>
                                        </p:attrNameLst>
                                      </p:cBhvr>
                                      <p:tavLst>
                                        <p:tav tm="0">
                                          <p:val>
                                            <p:fltVal val="0"/>
                                          </p:val>
                                        </p:tav>
                                        <p:tav tm="100000">
                                          <p:val>
                                            <p:strVal val="#ppt_h"/>
                                          </p:val>
                                        </p:tav>
                                      </p:tavLst>
                                    </p:anim>
                                    <p:animEffect transition="in" filter="fade">
                                      <p:cBhvr>
                                        <p:cTn id="129" dur="500"/>
                                        <p:tgtEl>
                                          <p:spTgt spid="122"/>
                                        </p:tgtEl>
                                      </p:cBhvr>
                                    </p:animEffect>
                                  </p:childTnLst>
                                </p:cTn>
                              </p:par>
                              <p:par>
                                <p:cTn id="130" presetID="53" presetClass="entr" presetSubtype="16" fill="hold" nodeType="withEffect">
                                  <p:stCondLst>
                                    <p:cond delay="0"/>
                                  </p:stCondLst>
                                  <p:childTnLst>
                                    <p:set>
                                      <p:cBhvr>
                                        <p:cTn id="131" dur="1" fill="hold">
                                          <p:stCondLst>
                                            <p:cond delay="0"/>
                                          </p:stCondLst>
                                        </p:cTn>
                                        <p:tgtEl>
                                          <p:spTgt spid="123"/>
                                        </p:tgtEl>
                                        <p:attrNameLst>
                                          <p:attrName>style.visibility</p:attrName>
                                        </p:attrNameLst>
                                      </p:cBhvr>
                                      <p:to>
                                        <p:strVal val="visible"/>
                                      </p:to>
                                    </p:set>
                                    <p:anim calcmode="lin" valueType="num">
                                      <p:cBhvr>
                                        <p:cTn id="132" dur="500" fill="hold"/>
                                        <p:tgtEl>
                                          <p:spTgt spid="123"/>
                                        </p:tgtEl>
                                        <p:attrNameLst>
                                          <p:attrName>ppt_w</p:attrName>
                                        </p:attrNameLst>
                                      </p:cBhvr>
                                      <p:tavLst>
                                        <p:tav tm="0">
                                          <p:val>
                                            <p:fltVal val="0"/>
                                          </p:val>
                                        </p:tav>
                                        <p:tav tm="100000">
                                          <p:val>
                                            <p:strVal val="#ppt_w"/>
                                          </p:val>
                                        </p:tav>
                                      </p:tavLst>
                                    </p:anim>
                                    <p:anim calcmode="lin" valueType="num">
                                      <p:cBhvr>
                                        <p:cTn id="133" dur="500" fill="hold"/>
                                        <p:tgtEl>
                                          <p:spTgt spid="123"/>
                                        </p:tgtEl>
                                        <p:attrNameLst>
                                          <p:attrName>ppt_h</p:attrName>
                                        </p:attrNameLst>
                                      </p:cBhvr>
                                      <p:tavLst>
                                        <p:tav tm="0">
                                          <p:val>
                                            <p:fltVal val="0"/>
                                          </p:val>
                                        </p:tav>
                                        <p:tav tm="100000">
                                          <p:val>
                                            <p:strVal val="#ppt_h"/>
                                          </p:val>
                                        </p:tav>
                                      </p:tavLst>
                                    </p:anim>
                                    <p:animEffect transition="in" filter="fade">
                                      <p:cBhvr>
                                        <p:cTn id="134" dur="500"/>
                                        <p:tgtEl>
                                          <p:spTgt spid="123"/>
                                        </p:tgtEl>
                                      </p:cBhvr>
                                    </p:animEffect>
                                  </p:childTnLst>
                                </p:cTn>
                              </p:par>
                              <p:par>
                                <p:cTn id="135" presetID="53" presetClass="entr" presetSubtype="16" fill="hold" nodeType="withEffect">
                                  <p:stCondLst>
                                    <p:cond delay="0"/>
                                  </p:stCondLst>
                                  <p:childTnLst>
                                    <p:set>
                                      <p:cBhvr>
                                        <p:cTn id="136" dur="1" fill="hold">
                                          <p:stCondLst>
                                            <p:cond delay="0"/>
                                          </p:stCondLst>
                                        </p:cTn>
                                        <p:tgtEl>
                                          <p:spTgt spid="120"/>
                                        </p:tgtEl>
                                        <p:attrNameLst>
                                          <p:attrName>style.visibility</p:attrName>
                                        </p:attrNameLst>
                                      </p:cBhvr>
                                      <p:to>
                                        <p:strVal val="visible"/>
                                      </p:to>
                                    </p:set>
                                    <p:anim calcmode="lin" valueType="num">
                                      <p:cBhvr>
                                        <p:cTn id="137" dur="500" fill="hold"/>
                                        <p:tgtEl>
                                          <p:spTgt spid="120"/>
                                        </p:tgtEl>
                                        <p:attrNameLst>
                                          <p:attrName>ppt_w</p:attrName>
                                        </p:attrNameLst>
                                      </p:cBhvr>
                                      <p:tavLst>
                                        <p:tav tm="0">
                                          <p:val>
                                            <p:fltVal val="0"/>
                                          </p:val>
                                        </p:tav>
                                        <p:tav tm="100000">
                                          <p:val>
                                            <p:strVal val="#ppt_w"/>
                                          </p:val>
                                        </p:tav>
                                      </p:tavLst>
                                    </p:anim>
                                    <p:anim calcmode="lin" valueType="num">
                                      <p:cBhvr>
                                        <p:cTn id="138" dur="500" fill="hold"/>
                                        <p:tgtEl>
                                          <p:spTgt spid="120"/>
                                        </p:tgtEl>
                                        <p:attrNameLst>
                                          <p:attrName>ppt_h</p:attrName>
                                        </p:attrNameLst>
                                      </p:cBhvr>
                                      <p:tavLst>
                                        <p:tav tm="0">
                                          <p:val>
                                            <p:fltVal val="0"/>
                                          </p:val>
                                        </p:tav>
                                        <p:tav tm="100000">
                                          <p:val>
                                            <p:strVal val="#ppt_h"/>
                                          </p:val>
                                        </p:tav>
                                      </p:tavLst>
                                    </p:anim>
                                    <p:animEffect transition="in" filter="fade">
                                      <p:cBhvr>
                                        <p:cTn id="139" dur="500"/>
                                        <p:tgtEl>
                                          <p:spTgt spid="120"/>
                                        </p:tgtEl>
                                      </p:cBhvr>
                                    </p:animEffect>
                                  </p:childTnLst>
                                </p:cTn>
                              </p:par>
                              <p:par>
                                <p:cTn id="140" presetID="53" presetClass="entr" presetSubtype="16" fill="hold" nodeType="withEffect">
                                  <p:stCondLst>
                                    <p:cond delay="0"/>
                                  </p:stCondLst>
                                  <p:childTnLst>
                                    <p:set>
                                      <p:cBhvr>
                                        <p:cTn id="141" dur="1" fill="hold">
                                          <p:stCondLst>
                                            <p:cond delay="0"/>
                                          </p:stCondLst>
                                        </p:cTn>
                                        <p:tgtEl>
                                          <p:spTgt spid="171"/>
                                        </p:tgtEl>
                                        <p:attrNameLst>
                                          <p:attrName>style.visibility</p:attrName>
                                        </p:attrNameLst>
                                      </p:cBhvr>
                                      <p:to>
                                        <p:strVal val="visible"/>
                                      </p:to>
                                    </p:set>
                                    <p:anim calcmode="lin" valueType="num">
                                      <p:cBhvr>
                                        <p:cTn id="142" dur="500" fill="hold"/>
                                        <p:tgtEl>
                                          <p:spTgt spid="171"/>
                                        </p:tgtEl>
                                        <p:attrNameLst>
                                          <p:attrName>ppt_w</p:attrName>
                                        </p:attrNameLst>
                                      </p:cBhvr>
                                      <p:tavLst>
                                        <p:tav tm="0">
                                          <p:val>
                                            <p:fltVal val="0"/>
                                          </p:val>
                                        </p:tav>
                                        <p:tav tm="100000">
                                          <p:val>
                                            <p:strVal val="#ppt_w"/>
                                          </p:val>
                                        </p:tav>
                                      </p:tavLst>
                                    </p:anim>
                                    <p:anim calcmode="lin" valueType="num">
                                      <p:cBhvr>
                                        <p:cTn id="143" dur="500" fill="hold"/>
                                        <p:tgtEl>
                                          <p:spTgt spid="171"/>
                                        </p:tgtEl>
                                        <p:attrNameLst>
                                          <p:attrName>ppt_h</p:attrName>
                                        </p:attrNameLst>
                                      </p:cBhvr>
                                      <p:tavLst>
                                        <p:tav tm="0">
                                          <p:val>
                                            <p:fltVal val="0"/>
                                          </p:val>
                                        </p:tav>
                                        <p:tav tm="100000">
                                          <p:val>
                                            <p:strVal val="#ppt_h"/>
                                          </p:val>
                                        </p:tav>
                                      </p:tavLst>
                                    </p:anim>
                                    <p:animEffect transition="in" filter="fade">
                                      <p:cBhvr>
                                        <p:cTn id="144" dur="500"/>
                                        <p:tgtEl>
                                          <p:spTgt spid="171"/>
                                        </p:tgtEl>
                                      </p:cBhvr>
                                    </p:animEffect>
                                  </p:childTnLst>
                                </p:cTn>
                              </p:par>
                              <p:par>
                                <p:cTn id="145" presetID="53" presetClass="entr" presetSubtype="16" fill="hold" nodeType="withEffect">
                                  <p:stCondLst>
                                    <p:cond delay="0"/>
                                  </p:stCondLst>
                                  <p:childTnLst>
                                    <p:set>
                                      <p:cBhvr>
                                        <p:cTn id="146" dur="1" fill="hold">
                                          <p:stCondLst>
                                            <p:cond delay="0"/>
                                          </p:stCondLst>
                                        </p:cTn>
                                        <p:tgtEl>
                                          <p:spTgt spid="124"/>
                                        </p:tgtEl>
                                        <p:attrNameLst>
                                          <p:attrName>style.visibility</p:attrName>
                                        </p:attrNameLst>
                                      </p:cBhvr>
                                      <p:to>
                                        <p:strVal val="visible"/>
                                      </p:to>
                                    </p:set>
                                    <p:anim calcmode="lin" valueType="num">
                                      <p:cBhvr>
                                        <p:cTn id="147" dur="500" fill="hold"/>
                                        <p:tgtEl>
                                          <p:spTgt spid="124"/>
                                        </p:tgtEl>
                                        <p:attrNameLst>
                                          <p:attrName>ppt_w</p:attrName>
                                        </p:attrNameLst>
                                      </p:cBhvr>
                                      <p:tavLst>
                                        <p:tav tm="0">
                                          <p:val>
                                            <p:fltVal val="0"/>
                                          </p:val>
                                        </p:tav>
                                        <p:tav tm="100000">
                                          <p:val>
                                            <p:strVal val="#ppt_w"/>
                                          </p:val>
                                        </p:tav>
                                      </p:tavLst>
                                    </p:anim>
                                    <p:anim calcmode="lin" valueType="num">
                                      <p:cBhvr>
                                        <p:cTn id="148" dur="500" fill="hold"/>
                                        <p:tgtEl>
                                          <p:spTgt spid="124"/>
                                        </p:tgtEl>
                                        <p:attrNameLst>
                                          <p:attrName>ppt_h</p:attrName>
                                        </p:attrNameLst>
                                      </p:cBhvr>
                                      <p:tavLst>
                                        <p:tav tm="0">
                                          <p:val>
                                            <p:fltVal val="0"/>
                                          </p:val>
                                        </p:tav>
                                        <p:tav tm="100000">
                                          <p:val>
                                            <p:strVal val="#ppt_h"/>
                                          </p:val>
                                        </p:tav>
                                      </p:tavLst>
                                    </p:anim>
                                    <p:animEffect transition="in" filter="fade">
                                      <p:cBhvr>
                                        <p:cTn id="149" dur="500"/>
                                        <p:tgtEl>
                                          <p:spTgt spid="124"/>
                                        </p:tgtEl>
                                      </p:cBhvr>
                                    </p:animEffect>
                                  </p:childTnLst>
                                </p:cTn>
                              </p:par>
                              <p:par>
                                <p:cTn id="150" presetID="53" presetClass="entr" presetSubtype="16" fill="hold" nodeType="withEffect">
                                  <p:stCondLst>
                                    <p:cond delay="0"/>
                                  </p:stCondLst>
                                  <p:childTnLst>
                                    <p:set>
                                      <p:cBhvr>
                                        <p:cTn id="151" dur="1" fill="hold">
                                          <p:stCondLst>
                                            <p:cond delay="0"/>
                                          </p:stCondLst>
                                        </p:cTn>
                                        <p:tgtEl>
                                          <p:spTgt spid="125"/>
                                        </p:tgtEl>
                                        <p:attrNameLst>
                                          <p:attrName>style.visibility</p:attrName>
                                        </p:attrNameLst>
                                      </p:cBhvr>
                                      <p:to>
                                        <p:strVal val="visible"/>
                                      </p:to>
                                    </p:set>
                                    <p:anim calcmode="lin" valueType="num">
                                      <p:cBhvr>
                                        <p:cTn id="152" dur="500" fill="hold"/>
                                        <p:tgtEl>
                                          <p:spTgt spid="125"/>
                                        </p:tgtEl>
                                        <p:attrNameLst>
                                          <p:attrName>ppt_w</p:attrName>
                                        </p:attrNameLst>
                                      </p:cBhvr>
                                      <p:tavLst>
                                        <p:tav tm="0">
                                          <p:val>
                                            <p:fltVal val="0"/>
                                          </p:val>
                                        </p:tav>
                                        <p:tav tm="100000">
                                          <p:val>
                                            <p:strVal val="#ppt_w"/>
                                          </p:val>
                                        </p:tav>
                                      </p:tavLst>
                                    </p:anim>
                                    <p:anim calcmode="lin" valueType="num">
                                      <p:cBhvr>
                                        <p:cTn id="153" dur="500" fill="hold"/>
                                        <p:tgtEl>
                                          <p:spTgt spid="125"/>
                                        </p:tgtEl>
                                        <p:attrNameLst>
                                          <p:attrName>ppt_h</p:attrName>
                                        </p:attrNameLst>
                                      </p:cBhvr>
                                      <p:tavLst>
                                        <p:tav tm="0">
                                          <p:val>
                                            <p:fltVal val="0"/>
                                          </p:val>
                                        </p:tav>
                                        <p:tav tm="100000">
                                          <p:val>
                                            <p:strVal val="#ppt_h"/>
                                          </p:val>
                                        </p:tav>
                                      </p:tavLst>
                                    </p:anim>
                                    <p:animEffect transition="in" filter="fade">
                                      <p:cBhvr>
                                        <p:cTn id="154" dur="500"/>
                                        <p:tgtEl>
                                          <p:spTgt spid="125"/>
                                        </p:tgtEl>
                                      </p:cBhvr>
                                    </p:animEffect>
                                  </p:childTnLst>
                                </p:cTn>
                              </p:par>
                              <p:par>
                                <p:cTn id="155" presetID="53" presetClass="entr" presetSubtype="16" fill="hold" nodeType="withEffect">
                                  <p:stCondLst>
                                    <p:cond delay="0"/>
                                  </p:stCondLst>
                                  <p:childTnLst>
                                    <p:set>
                                      <p:cBhvr>
                                        <p:cTn id="156" dur="1" fill="hold">
                                          <p:stCondLst>
                                            <p:cond delay="0"/>
                                          </p:stCondLst>
                                        </p:cTn>
                                        <p:tgtEl>
                                          <p:spTgt spid="126"/>
                                        </p:tgtEl>
                                        <p:attrNameLst>
                                          <p:attrName>style.visibility</p:attrName>
                                        </p:attrNameLst>
                                      </p:cBhvr>
                                      <p:to>
                                        <p:strVal val="visible"/>
                                      </p:to>
                                    </p:set>
                                    <p:anim calcmode="lin" valueType="num">
                                      <p:cBhvr>
                                        <p:cTn id="157" dur="500" fill="hold"/>
                                        <p:tgtEl>
                                          <p:spTgt spid="126"/>
                                        </p:tgtEl>
                                        <p:attrNameLst>
                                          <p:attrName>ppt_w</p:attrName>
                                        </p:attrNameLst>
                                      </p:cBhvr>
                                      <p:tavLst>
                                        <p:tav tm="0">
                                          <p:val>
                                            <p:fltVal val="0"/>
                                          </p:val>
                                        </p:tav>
                                        <p:tav tm="100000">
                                          <p:val>
                                            <p:strVal val="#ppt_w"/>
                                          </p:val>
                                        </p:tav>
                                      </p:tavLst>
                                    </p:anim>
                                    <p:anim calcmode="lin" valueType="num">
                                      <p:cBhvr>
                                        <p:cTn id="158" dur="500" fill="hold"/>
                                        <p:tgtEl>
                                          <p:spTgt spid="126"/>
                                        </p:tgtEl>
                                        <p:attrNameLst>
                                          <p:attrName>ppt_h</p:attrName>
                                        </p:attrNameLst>
                                      </p:cBhvr>
                                      <p:tavLst>
                                        <p:tav tm="0">
                                          <p:val>
                                            <p:fltVal val="0"/>
                                          </p:val>
                                        </p:tav>
                                        <p:tav tm="100000">
                                          <p:val>
                                            <p:strVal val="#ppt_h"/>
                                          </p:val>
                                        </p:tav>
                                      </p:tavLst>
                                    </p:anim>
                                    <p:animEffect transition="in" filter="fade">
                                      <p:cBhvr>
                                        <p:cTn id="159" dur="500"/>
                                        <p:tgtEl>
                                          <p:spTgt spid="126"/>
                                        </p:tgtEl>
                                      </p:cBhvr>
                                    </p:animEffect>
                                  </p:childTnLst>
                                </p:cTn>
                              </p:par>
                              <p:par>
                                <p:cTn id="160" presetID="53" presetClass="entr" presetSubtype="16" fill="hold" nodeType="withEffect">
                                  <p:stCondLst>
                                    <p:cond delay="0"/>
                                  </p:stCondLst>
                                  <p:childTnLst>
                                    <p:set>
                                      <p:cBhvr>
                                        <p:cTn id="161" dur="1" fill="hold">
                                          <p:stCondLst>
                                            <p:cond delay="0"/>
                                          </p:stCondLst>
                                        </p:cTn>
                                        <p:tgtEl>
                                          <p:spTgt spid="119"/>
                                        </p:tgtEl>
                                        <p:attrNameLst>
                                          <p:attrName>style.visibility</p:attrName>
                                        </p:attrNameLst>
                                      </p:cBhvr>
                                      <p:to>
                                        <p:strVal val="visible"/>
                                      </p:to>
                                    </p:set>
                                    <p:anim calcmode="lin" valueType="num">
                                      <p:cBhvr>
                                        <p:cTn id="162" dur="500" fill="hold"/>
                                        <p:tgtEl>
                                          <p:spTgt spid="119"/>
                                        </p:tgtEl>
                                        <p:attrNameLst>
                                          <p:attrName>ppt_w</p:attrName>
                                        </p:attrNameLst>
                                      </p:cBhvr>
                                      <p:tavLst>
                                        <p:tav tm="0">
                                          <p:val>
                                            <p:fltVal val="0"/>
                                          </p:val>
                                        </p:tav>
                                        <p:tav tm="100000">
                                          <p:val>
                                            <p:strVal val="#ppt_w"/>
                                          </p:val>
                                        </p:tav>
                                      </p:tavLst>
                                    </p:anim>
                                    <p:anim calcmode="lin" valueType="num">
                                      <p:cBhvr>
                                        <p:cTn id="163" dur="500" fill="hold"/>
                                        <p:tgtEl>
                                          <p:spTgt spid="119"/>
                                        </p:tgtEl>
                                        <p:attrNameLst>
                                          <p:attrName>ppt_h</p:attrName>
                                        </p:attrNameLst>
                                      </p:cBhvr>
                                      <p:tavLst>
                                        <p:tav tm="0">
                                          <p:val>
                                            <p:fltVal val="0"/>
                                          </p:val>
                                        </p:tav>
                                        <p:tav tm="100000">
                                          <p:val>
                                            <p:strVal val="#ppt_h"/>
                                          </p:val>
                                        </p:tav>
                                      </p:tavLst>
                                    </p:anim>
                                    <p:animEffect transition="in" filter="fade">
                                      <p:cBhvr>
                                        <p:cTn id="164" dur="500"/>
                                        <p:tgtEl>
                                          <p:spTgt spid="119"/>
                                        </p:tgtEl>
                                      </p:cBhvr>
                                    </p:animEffect>
                                  </p:childTnLst>
                                </p:cTn>
                              </p:par>
                              <p:par>
                                <p:cTn id="165" presetID="53" presetClass="entr" presetSubtype="16" fill="hold" nodeType="withEffect">
                                  <p:stCondLst>
                                    <p:cond delay="0"/>
                                  </p:stCondLst>
                                  <p:childTnLst>
                                    <p:set>
                                      <p:cBhvr>
                                        <p:cTn id="166" dur="1" fill="hold">
                                          <p:stCondLst>
                                            <p:cond delay="0"/>
                                          </p:stCondLst>
                                        </p:cTn>
                                        <p:tgtEl>
                                          <p:spTgt spid="127"/>
                                        </p:tgtEl>
                                        <p:attrNameLst>
                                          <p:attrName>style.visibility</p:attrName>
                                        </p:attrNameLst>
                                      </p:cBhvr>
                                      <p:to>
                                        <p:strVal val="visible"/>
                                      </p:to>
                                    </p:set>
                                    <p:anim calcmode="lin" valueType="num">
                                      <p:cBhvr>
                                        <p:cTn id="167" dur="500" fill="hold"/>
                                        <p:tgtEl>
                                          <p:spTgt spid="127"/>
                                        </p:tgtEl>
                                        <p:attrNameLst>
                                          <p:attrName>ppt_w</p:attrName>
                                        </p:attrNameLst>
                                      </p:cBhvr>
                                      <p:tavLst>
                                        <p:tav tm="0">
                                          <p:val>
                                            <p:fltVal val="0"/>
                                          </p:val>
                                        </p:tav>
                                        <p:tav tm="100000">
                                          <p:val>
                                            <p:strVal val="#ppt_w"/>
                                          </p:val>
                                        </p:tav>
                                      </p:tavLst>
                                    </p:anim>
                                    <p:anim calcmode="lin" valueType="num">
                                      <p:cBhvr>
                                        <p:cTn id="168" dur="500" fill="hold"/>
                                        <p:tgtEl>
                                          <p:spTgt spid="127"/>
                                        </p:tgtEl>
                                        <p:attrNameLst>
                                          <p:attrName>ppt_h</p:attrName>
                                        </p:attrNameLst>
                                      </p:cBhvr>
                                      <p:tavLst>
                                        <p:tav tm="0">
                                          <p:val>
                                            <p:fltVal val="0"/>
                                          </p:val>
                                        </p:tav>
                                        <p:tav tm="100000">
                                          <p:val>
                                            <p:strVal val="#ppt_h"/>
                                          </p:val>
                                        </p:tav>
                                      </p:tavLst>
                                    </p:anim>
                                    <p:animEffect transition="in" filter="fade">
                                      <p:cBhvr>
                                        <p:cTn id="169" dur="500"/>
                                        <p:tgtEl>
                                          <p:spTgt spid="127"/>
                                        </p:tgtEl>
                                      </p:cBhvr>
                                    </p:animEffect>
                                  </p:childTnLst>
                                </p:cTn>
                              </p:par>
                              <p:par>
                                <p:cTn id="170" presetID="53" presetClass="entr" presetSubtype="16" fill="hold" nodeType="withEffect">
                                  <p:stCondLst>
                                    <p:cond delay="0"/>
                                  </p:stCondLst>
                                  <p:childTnLst>
                                    <p:set>
                                      <p:cBhvr>
                                        <p:cTn id="171" dur="1" fill="hold">
                                          <p:stCondLst>
                                            <p:cond delay="0"/>
                                          </p:stCondLst>
                                        </p:cTn>
                                        <p:tgtEl>
                                          <p:spTgt spid="131"/>
                                        </p:tgtEl>
                                        <p:attrNameLst>
                                          <p:attrName>style.visibility</p:attrName>
                                        </p:attrNameLst>
                                      </p:cBhvr>
                                      <p:to>
                                        <p:strVal val="visible"/>
                                      </p:to>
                                    </p:set>
                                    <p:anim calcmode="lin" valueType="num">
                                      <p:cBhvr>
                                        <p:cTn id="172" dur="500" fill="hold"/>
                                        <p:tgtEl>
                                          <p:spTgt spid="131"/>
                                        </p:tgtEl>
                                        <p:attrNameLst>
                                          <p:attrName>ppt_w</p:attrName>
                                        </p:attrNameLst>
                                      </p:cBhvr>
                                      <p:tavLst>
                                        <p:tav tm="0">
                                          <p:val>
                                            <p:fltVal val="0"/>
                                          </p:val>
                                        </p:tav>
                                        <p:tav tm="100000">
                                          <p:val>
                                            <p:strVal val="#ppt_w"/>
                                          </p:val>
                                        </p:tav>
                                      </p:tavLst>
                                    </p:anim>
                                    <p:anim calcmode="lin" valueType="num">
                                      <p:cBhvr>
                                        <p:cTn id="173" dur="500" fill="hold"/>
                                        <p:tgtEl>
                                          <p:spTgt spid="131"/>
                                        </p:tgtEl>
                                        <p:attrNameLst>
                                          <p:attrName>ppt_h</p:attrName>
                                        </p:attrNameLst>
                                      </p:cBhvr>
                                      <p:tavLst>
                                        <p:tav tm="0">
                                          <p:val>
                                            <p:fltVal val="0"/>
                                          </p:val>
                                        </p:tav>
                                        <p:tav tm="100000">
                                          <p:val>
                                            <p:strVal val="#ppt_h"/>
                                          </p:val>
                                        </p:tav>
                                      </p:tavLst>
                                    </p:anim>
                                    <p:animEffect transition="in" filter="fade">
                                      <p:cBhvr>
                                        <p:cTn id="174" dur="500"/>
                                        <p:tgtEl>
                                          <p:spTgt spid="131"/>
                                        </p:tgtEl>
                                      </p:cBhvr>
                                    </p:animEffect>
                                  </p:childTnLst>
                                </p:cTn>
                              </p:par>
                              <p:par>
                                <p:cTn id="175" presetID="53" presetClass="entr" presetSubtype="16" fill="hold" nodeType="withEffect">
                                  <p:stCondLst>
                                    <p:cond delay="0"/>
                                  </p:stCondLst>
                                  <p:childTnLst>
                                    <p:set>
                                      <p:cBhvr>
                                        <p:cTn id="176" dur="1" fill="hold">
                                          <p:stCondLst>
                                            <p:cond delay="0"/>
                                          </p:stCondLst>
                                        </p:cTn>
                                        <p:tgtEl>
                                          <p:spTgt spid="129"/>
                                        </p:tgtEl>
                                        <p:attrNameLst>
                                          <p:attrName>style.visibility</p:attrName>
                                        </p:attrNameLst>
                                      </p:cBhvr>
                                      <p:to>
                                        <p:strVal val="visible"/>
                                      </p:to>
                                    </p:set>
                                    <p:anim calcmode="lin" valueType="num">
                                      <p:cBhvr>
                                        <p:cTn id="177" dur="500" fill="hold"/>
                                        <p:tgtEl>
                                          <p:spTgt spid="129"/>
                                        </p:tgtEl>
                                        <p:attrNameLst>
                                          <p:attrName>ppt_w</p:attrName>
                                        </p:attrNameLst>
                                      </p:cBhvr>
                                      <p:tavLst>
                                        <p:tav tm="0">
                                          <p:val>
                                            <p:fltVal val="0"/>
                                          </p:val>
                                        </p:tav>
                                        <p:tav tm="100000">
                                          <p:val>
                                            <p:strVal val="#ppt_w"/>
                                          </p:val>
                                        </p:tav>
                                      </p:tavLst>
                                    </p:anim>
                                    <p:anim calcmode="lin" valueType="num">
                                      <p:cBhvr>
                                        <p:cTn id="178" dur="500" fill="hold"/>
                                        <p:tgtEl>
                                          <p:spTgt spid="129"/>
                                        </p:tgtEl>
                                        <p:attrNameLst>
                                          <p:attrName>ppt_h</p:attrName>
                                        </p:attrNameLst>
                                      </p:cBhvr>
                                      <p:tavLst>
                                        <p:tav tm="0">
                                          <p:val>
                                            <p:fltVal val="0"/>
                                          </p:val>
                                        </p:tav>
                                        <p:tav tm="100000">
                                          <p:val>
                                            <p:strVal val="#ppt_h"/>
                                          </p:val>
                                        </p:tav>
                                      </p:tavLst>
                                    </p:anim>
                                    <p:animEffect transition="in" filter="fade">
                                      <p:cBhvr>
                                        <p:cTn id="179" dur="500"/>
                                        <p:tgtEl>
                                          <p:spTgt spid="129"/>
                                        </p:tgtEl>
                                      </p:cBhvr>
                                    </p:animEffect>
                                  </p:childTnLst>
                                </p:cTn>
                              </p:par>
                              <p:par>
                                <p:cTn id="180" presetID="53" presetClass="entr" presetSubtype="16" fill="hold" nodeType="withEffect">
                                  <p:stCondLst>
                                    <p:cond delay="0"/>
                                  </p:stCondLst>
                                  <p:childTnLst>
                                    <p:set>
                                      <p:cBhvr>
                                        <p:cTn id="181" dur="1" fill="hold">
                                          <p:stCondLst>
                                            <p:cond delay="0"/>
                                          </p:stCondLst>
                                        </p:cTn>
                                        <p:tgtEl>
                                          <p:spTgt spid="174"/>
                                        </p:tgtEl>
                                        <p:attrNameLst>
                                          <p:attrName>style.visibility</p:attrName>
                                        </p:attrNameLst>
                                      </p:cBhvr>
                                      <p:to>
                                        <p:strVal val="visible"/>
                                      </p:to>
                                    </p:set>
                                    <p:anim calcmode="lin" valueType="num">
                                      <p:cBhvr>
                                        <p:cTn id="182" dur="500" fill="hold"/>
                                        <p:tgtEl>
                                          <p:spTgt spid="174"/>
                                        </p:tgtEl>
                                        <p:attrNameLst>
                                          <p:attrName>ppt_w</p:attrName>
                                        </p:attrNameLst>
                                      </p:cBhvr>
                                      <p:tavLst>
                                        <p:tav tm="0">
                                          <p:val>
                                            <p:fltVal val="0"/>
                                          </p:val>
                                        </p:tav>
                                        <p:tav tm="100000">
                                          <p:val>
                                            <p:strVal val="#ppt_w"/>
                                          </p:val>
                                        </p:tav>
                                      </p:tavLst>
                                    </p:anim>
                                    <p:anim calcmode="lin" valueType="num">
                                      <p:cBhvr>
                                        <p:cTn id="183" dur="500" fill="hold"/>
                                        <p:tgtEl>
                                          <p:spTgt spid="174"/>
                                        </p:tgtEl>
                                        <p:attrNameLst>
                                          <p:attrName>ppt_h</p:attrName>
                                        </p:attrNameLst>
                                      </p:cBhvr>
                                      <p:tavLst>
                                        <p:tav tm="0">
                                          <p:val>
                                            <p:fltVal val="0"/>
                                          </p:val>
                                        </p:tav>
                                        <p:tav tm="100000">
                                          <p:val>
                                            <p:strVal val="#ppt_h"/>
                                          </p:val>
                                        </p:tav>
                                      </p:tavLst>
                                    </p:anim>
                                    <p:animEffect transition="in" filter="fade">
                                      <p:cBhvr>
                                        <p:cTn id="184" dur="500"/>
                                        <p:tgtEl>
                                          <p:spTgt spid="174"/>
                                        </p:tgtEl>
                                      </p:cBhvr>
                                    </p:animEffect>
                                  </p:childTnLst>
                                </p:cTn>
                              </p:par>
                              <p:par>
                                <p:cTn id="185" presetID="53" presetClass="entr" presetSubtype="16" fill="hold" nodeType="withEffect">
                                  <p:stCondLst>
                                    <p:cond delay="0"/>
                                  </p:stCondLst>
                                  <p:childTnLst>
                                    <p:set>
                                      <p:cBhvr>
                                        <p:cTn id="186" dur="1" fill="hold">
                                          <p:stCondLst>
                                            <p:cond delay="0"/>
                                          </p:stCondLst>
                                        </p:cTn>
                                        <p:tgtEl>
                                          <p:spTgt spid="128"/>
                                        </p:tgtEl>
                                        <p:attrNameLst>
                                          <p:attrName>style.visibility</p:attrName>
                                        </p:attrNameLst>
                                      </p:cBhvr>
                                      <p:to>
                                        <p:strVal val="visible"/>
                                      </p:to>
                                    </p:set>
                                    <p:anim calcmode="lin" valueType="num">
                                      <p:cBhvr>
                                        <p:cTn id="187" dur="500" fill="hold"/>
                                        <p:tgtEl>
                                          <p:spTgt spid="128"/>
                                        </p:tgtEl>
                                        <p:attrNameLst>
                                          <p:attrName>ppt_w</p:attrName>
                                        </p:attrNameLst>
                                      </p:cBhvr>
                                      <p:tavLst>
                                        <p:tav tm="0">
                                          <p:val>
                                            <p:fltVal val="0"/>
                                          </p:val>
                                        </p:tav>
                                        <p:tav tm="100000">
                                          <p:val>
                                            <p:strVal val="#ppt_w"/>
                                          </p:val>
                                        </p:tav>
                                      </p:tavLst>
                                    </p:anim>
                                    <p:anim calcmode="lin" valueType="num">
                                      <p:cBhvr>
                                        <p:cTn id="188" dur="500" fill="hold"/>
                                        <p:tgtEl>
                                          <p:spTgt spid="128"/>
                                        </p:tgtEl>
                                        <p:attrNameLst>
                                          <p:attrName>ppt_h</p:attrName>
                                        </p:attrNameLst>
                                      </p:cBhvr>
                                      <p:tavLst>
                                        <p:tav tm="0">
                                          <p:val>
                                            <p:fltVal val="0"/>
                                          </p:val>
                                        </p:tav>
                                        <p:tav tm="100000">
                                          <p:val>
                                            <p:strVal val="#ppt_h"/>
                                          </p:val>
                                        </p:tav>
                                      </p:tavLst>
                                    </p:anim>
                                    <p:animEffect transition="in" filter="fade">
                                      <p:cBhvr>
                                        <p:cTn id="189" dur="500"/>
                                        <p:tgtEl>
                                          <p:spTgt spid="128"/>
                                        </p:tgtEl>
                                      </p:cBhvr>
                                    </p:animEffect>
                                  </p:childTnLst>
                                </p:cTn>
                              </p:par>
                              <p:par>
                                <p:cTn id="190" presetID="22" presetClass="entr" presetSubtype="4" fill="hold" nodeType="withEffect">
                                  <p:stCondLst>
                                    <p:cond delay="0"/>
                                  </p:stCondLst>
                                  <p:childTnLst>
                                    <p:set>
                                      <p:cBhvr>
                                        <p:cTn id="191" dur="1" fill="hold">
                                          <p:stCondLst>
                                            <p:cond delay="0"/>
                                          </p:stCondLst>
                                        </p:cTn>
                                        <p:tgtEl>
                                          <p:spTgt spid="137"/>
                                        </p:tgtEl>
                                        <p:attrNameLst>
                                          <p:attrName>style.visibility</p:attrName>
                                        </p:attrNameLst>
                                      </p:cBhvr>
                                      <p:to>
                                        <p:strVal val="visible"/>
                                      </p:to>
                                    </p:set>
                                    <p:animEffect transition="in" filter="wipe(down)">
                                      <p:cBhvr>
                                        <p:cTn id="192" dur="500"/>
                                        <p:tgtEl>
                                          <p:spTgt spid="13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52"/>
                                        </p:tgtEl>
                                        <p:attrNameLst>
                                          <p:attrName>style.visibility</p:attrName>
                                        </p:attrNameLst>
                                      </p:cBhvr>
                                      <p:to>
                                        <p:strVal val="visible"/>
                                      </p:to>
                                    </p:set>
                                    <p:animEffect transition="in" filter="fade">
                                      <p:cBhvr>
                                        <p:cTn id="195" dur="500"/>
                                        <p:tgtEl>
                                          <p:spTgt spid="152"/>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54"/>
                                        </p:tgtEl>
                                        <p:attrNameLst>
                                          <p:attrName>style.visibility</p:attrName>
                                        </p:attrNameLst>
                                      </p:cBhvr>
                                      <p:to>
                                        <p:strVal val="visible"/>
                                      </p:to>
                                    </p:set>
                                    <p:animEffect transition="in" filter="fade">
                                      <p:cBhvr>
                                        <p:cTn id="198" dur="500"/>
                                        <p:tgtEl>
                                          <p:spTgt spid="15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55"/>
                                        </p:tgtEl>
                                        <p:attrNameLst>
                                          <p:attrName>style.visibility</p:attrName>
                                        </p:attrNameLst>
                                      </p:cBhvr>
                                      <p:to>
                                        <p:strVal val="visible"/>
                                      </p:to>
                                    </p:set>
                                    <p:animEffect transition="in" filter="fade">
                                      <p:cBhvr>
                                        <p:cTn id="201" dur="500"/>
                                        <p:tgtEl>
                                          <p:spTgt spid="15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56"/>
                                        </p:tgtEl>
                                        <p:attrNameLst>
                                          <p:attrName>style.visibility</p:attrName>
                                        </p:attrNameLst>
                                      </p:cBhvr>
                                      <p:to>
                                        <p:strVal val="visible"/>
                                      </p:to>
                                    </p:set>
                                    <p:animEffect transition="in" filter="fade">
                                      <p:cBhvr>
                                        <p:cTn id="204" dur="500"/>
                                        <p:tgtEl>
                                          <p:spTgt spid="156"/>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57"/>
                                        </p:tgtEl>
                                        <p:attrNameLst>
                                          <p:attrName>style.visibility</p:attrName>
                                        </p:attrNameLst>
                                      </p:cBhvr>
                                      <p:to>
                                        <p:strVal val="visible"/>
                                      </p:to>
                                    </p:set>
                                    <p:animEffect transition="in" filter="fade">
                                      <p:cBhvr>
                                        <p:cTn id="207" dur="500"/>
                                        <p:tgtEl>
                                          <p:spTgt spid="15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58"/>
                                        </p:tgtEl>
                                        <p:attrNameLst>
                                          <p:attrName>style.visibility</p:attrName>
                                        </p:attrNameLst>
                                      </p:cBhvr>
                                      <p:to>
                                        <p:strVal val="visible"/>
                                      </p:to>
                                    </p:set>
                                    <p:animEffect transition="in" filter="fade">
                                      <p:cBhvr>
                                        <p:cTn id="210" dur="500"/>
                                        <p:tgtEl>
                                          <p:spTgt spid="158"/>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59"/>
                                        </p:tgtEl>
                                        <p:attrNameLst>
                                          <p:attrName>style.visibility</p:attrName>
                                        </p:attrNameLst>
                                      </p:cBhvr>
                                      <p:to>
                                        <p:strVal val="visible"/>
                                      </p:to>
                                    </p:set>
                                    <p:animEffect transition="in" filter="fade">
                                      <p:cBhvr>
                                        <p:cTn id="213" dur="500"/>
                                        <p:tgtEl>
                                          <p:spTgt spid="159"/>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61"/>
                                        </p:tgtEl>
                                        <p:attrNameLst>
                                          <p:attrName>style.visibility</p:attrName>
                                        </p:attrNameLst>
                                      </p:cBhvr>
                                      <p:to>
                                        <p:strVal val="visible"/>
                                      </p:to>
                                    </p:set>
                                    <p:animEffect transition="in" filter="fade">
                                      <p:cBhvr>
                                        <p:cTn id="216" dur="500"/>
                                        <p:tgtEl>
                                          <p:spTgt spid="161"/>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3"/>
                                        </p:tgtEl>
                                        <p:attrNameLst>
                                          <p:attrName>style.visibility</p:attrName>
                                        </p:attrNameLst>
                                      </p:cBhvr>
                                      <p:to>
                                        <p:strVal val="visible"/>
                                      </p:to>
                                    </p:set>
                                    <p:animEffect transition="in" filter="fade">
                                      <p:cBhvr>
                                        <p:cTn id="219" dur="500"/>
                                        <p:tgtEl>
                                          <p:spTgt spid="163"/>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70"/>
                                        </p:tgtEl>
                                        <p:attrNameLst>
                                          <p:attrName>style.visibility</p:attrName>
                                        </p:attrNameLst>
                                      </p:cBhvr>
                                      <p:to>
                                        <p:strVal val="visible"/>
                                      </p:to>
                                    </p:set>
                                    <p:animEffect transition="in" filter="fade">
                                      <p:cBhvr>
                                        <p:cTn id="222" dur="500"/>
                                        <p:tgtEl>
                                          <p:spTgt spid="170"/>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64"/>
                                        </p:tgtEl>
                                        <p:attrNameLst>
                                          <p:attrName>style.visibility</p:attrName>
                                        </p:attrNameLst>
                                      </p:cBhvr>
                                      <p:to>
                                        <p:strVal val="visible"/>
                                      </p:to>
                                    </p:set>
                                    <p:animEffect transition="in" filter="fade">
                                      <p:cBhvr>
                                        <p:cTn id="225" dur="500"/>
                                        <p:tgtEl>
                                          <p:spTgt spid="16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72"/>
                                        </p:tgtEl>
                                        <p:attrNameLst>
                                          <p:attrName>style.visibility</p:attrName>
                                        </p:attrNameLst>
                                      </p:cBhvr>
                                      <p:to>
                                        <p:strVal val="visible"/>
                                      </p:to>
                                    </p:set>
                                    <p:animEffect transition="in" filter="fade">
                                      <p:cBhvr>
                                        <p:cTn id="228" dur="500"/>
                                        <p:tgtEl>
                                          <p:spTgt spid="172"/>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65"/>
                                        </p:tgtEl>
                                        <p:attrNameLst>
                                          <p:attrName>style.visibility</p:attrName>
                                        </p:attrNameLst>
                                      </p:cBhvr>
                                      <p:to>
                                        <p:strVal val="visible"/>
                                      </p:to>
                                    </p:set>
                                    <p:animEffect transition="in" filter="fade">
                                      <p:cBhvr>
                                        <p:cTn id="231" dur="500"/>
                                        <p:tgtEl>
                                          <p:spTgt spid="16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68"/>
                                        </p:tgtEl>
                                        <p:attrNameLst>
                                          <p:attrName>style.visibility</p:attrName>
                                        </p:attrNameLst>
                                      </p:cBhvr>
                                      <p:to>
                                        <p:strVal val="visible"/>
                                      </p:to>
                                    </p:set>
                                    <p:animEffect transition="in" filter="fade">
                                      <p:cBhvr>
                                        <p:cTn id="234" dur="500"/>
                                        <p:tgtEl>
                                          <p:spTgt spid="168"/>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67"/>
                                        </p:tgtEl>
                                        <p:attrNameLst>
                                          <p:attrName>style.visibility</p:attrName>
                                        </p:attrNameLst>
                                      </p:cBhvr>
                                      <p:to>
                                        <p:strVal val="visible"/>
                                      </p:to>
                                    </p:set>
                                    <p:animEffect transition="in" filter="fade">
                                      <p:cBhvr>
                                        <p:cTn id="237" dur="500"/>
                                        <p:tgtEl>
                                          <p:spTgt spid="16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69"/>
                                        </p:tgtEl>
                                        <p:attrNameLst>
                                          <p:attrName>style.visibility</p:attrName>
                                        </p:attrNameLst>
                                      </p:cBhvr>
                                      <p:to>
                                        <p:strVal val="visible"/>
                                      </p:to>
                                    </p:set>
                                    <p:animEffect transition="in" filter="fade">
                                      <p:cBhvr>
                                        <p:cTn id="240" dur="500"/>
                                        <p:tgtEl>
                                          <p:spTgt spid="16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66"/>
                                        </p:tgtEl>
                                        <p:attrNameLst>
                                          <p:attrName>style.visibility</p:attrName>
                                        </p:attrNameLst>
                                      </p:cBhvr>
                                      <p:to>
                                        <p:strVal val="visible"/>
                                      </p:to>
                                    </p:set>
                                    <p:animEffect transition="in" filter="fade">
                                      <p:cBhvr>
                                        <p:cTn id="243" dur="500"/>
                                        <p:tgtEl>
                                          <p:spTgt spid="166"/>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62"/>
                                        </p:tgtEl>
                                        <p:attrNameLst>
                                          <p:attrName>style.visibility</p:attrName>
                                        </p:attrNameLst>
                                      </p:cBhvr>
                                      <p:to>
                                        <p:strVal val="visible"/>
                                      </p:to>
                                    </p:set>
                                    <p:animEffect transition="in" filter="fade">
                                      <p:cBhvr>
                                        <p:cTn id="246" dur="500"/>
                                        <p:tgtEl>
                                          <p:spTgt spid="162"/>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60"/>
                                        </p:tgtEl>
                                        <p:attrNameLst>
                                          <p:attrName>style.visibility</p:attrName>
                                        </p:attrNameLst>
                                      </p:cBhvr>
                                      <p:to>
                                        <p:strVal val="visible"/>
                                      </p:to>
                                    </p:set>
                                    <p:animEffect transition="in" filter="fade">
                                      <p:cBhvr>
                                        <p:cTn id="249" dur="500"/>
                                        <p:tgtEl>
                                          <p:spTgt spid="160"/>
                                        </p:tgtEl>
                                      </p:cBhvr>
                                    </p:animEffect>
                                  </p:childTnLst>
                                </p:cTn>
                              </p:par>
                              <p:par>
                                <p:cTn id="250" presetID="22" presetClass="entr" presetSubtype="8" fill="hold" nodeType="withEffect">
                                  <p:stCondLst>
                                    <p:cond delay="0"/>
                                  </p:stCondLst>
                                  <p:childTnLst>
                                    <p:set>
                                      <p:cBhvr>
                                        <p:cTn id="251" dur="1" fill="hold">
                                          <p:stCondLst>
                                            <p:cond delay="0"/>
                                          </p:stCondLst>
                                        </p:cTn>
                                        <p:tgtEl>
                                          <p:spTgt spid="173"/>
                                        </p:tgtEl>
                                        <p:attrNameLst>
                                          <p:attrName>style.visibility</p:attrName>
                                        </p:attrNameLst>
                                      </p:cBhvr>
                                      <p:to>
                                        <p:strVal val="visible"/>
                                      </p:to>
                                    </p:set>
                                    <p:animEffect transition="in" filter="wipe(left)">
                                      <p:cBhvr>
                                        <p:cTn id="252"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11" grpId="0" animBg="1"/>
      <p:bldP spid="112" grpId="0" animBg="1"/>
      <p:bldP spid="213" grpId="0" animBg="1"/>
      <p:bldP spid="214" grpId="0" animBg="1"/>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45184" y="1353871"/>
            <a:ext cx="4864100" cy="29717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8" name="矩形 7"/>
          <p:cNvSpPr/>
          <p:nvPr/>
        </p:nvSpPr>
        <p:spPr>
          <a:xfrm>
            <a:off x="867256" y="1523562"/>
            <a:ext cx="4842028" cy="2639312"/>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加快“一带一路”建设，不仅有助于促进沿线各国经济繁荣和区域经济合作</a:t>
            </a:r>
            <a:endParaRPr lang="en-US" altLang="zh-CN"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marL="285750" indent="-285750">
              <a:lnSpc>
                <a:spcPct val="150000"/>
              </a:lnSpc>
              <a:buFont typeface="Wingdings" panose="05000000000000000000" pitchFamily="2" charset="2"/>
              <a:buChar char="n"/>
            </a:pPr>
            <a:r>
              <a:rPr lang="zh-CN" altLang="en-US"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有助于加强不同文明交流互鉴，促进世界和平发展</a:t>
            </a:r>
            <a:endParaRPr lang="en-US" altLang="zh-CN"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marL="285750" indent="-285750">
              <a:lnSpc>
                <a:spcPct val="150000"/>
              </a:lnSpc>
              <a:buFont typeface="Wingdings" panose="05000000000000000000" pitchFamily="2" charset="2"/>
              <a:buChar char="n"/>
            </a:pPr>
            <a:r>
              <a:rPr lang="zh-CN" altLang="en-US"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以“重塑丝绸之路，促进共同发展”为主题，重点围绕共建“一带一路”深入交流对话，具有重要现实意义。</a:t>
            </a:r>
            <a:endParaRPr lang="zh-CN" altLang="en-US" sz="16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4" name="矩形 3"/>
          <p:cNvSpPr/>
          <p:nvPr/>
        </p:nvSpPr>
        <p:spPr>
          <a:xfrm>
            <a:off x="8832485" y="4344680"/>
            <a:ext cx="2721846" cy="192277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160860" y="5844653"/>
            <a:ext cx="2065096" cy="338554"/>
          </a:xfrm>
          <a:prstGeom prst="rect">
            <a:avLst/>
          </a:prstGeom>
        </p:spPr>
        <p:txBody>
          <a:bodyPr wrap="square">
            <a:spAutoFit/>
          </a:bodyPr>
          <a:lstStyle/>
          <a:p>
            <a:r>
              <a:rPr lang="zh-CN" altLang="en-US" sz="1600" dirty="0" smtClean="0">
                <a:solidFill>
                  <a:schemeClr val="bg1"/>
                </a:solidFill>
                <a:latin typeface="思源黑体 CN Light" panose="020B0300000000000000" pitchFamily="34" charset="-122"/>
                <a:ea typeface="思源黑体 CN Light" panose="020B0300000000000000" pitchFamily="34" charset="-122"/>
              </a:rPr>
              <a:t>请输入文字描述这里</a:t>
            </a:r>
            <a:endParaRPr lang="zh-CN" altLang="en-US" sz="1600" dirty="0">
              <a:solidFill>
                <a:schemeClr val="bg1"/>
              </a:solidFill>
              <a:latin typeface="思源黑体 CN Light" panose="020B0300000000000000" pitchFamily="34" charset="-122"/>
              <a:ea typeface="思源黑体 CN Light" panose="020B0300000000000000" pitchFamily="34" charset="-122"/>
            </a:endParaRPr>
          </a:p>
        </p:txBody>
      </p:sp>
      <p:sp>
        <p:nvSpPr>
          <p:cNvPr id="14" name="矩形 13"/>
          <p:cNvSpPr/>
          <p:nvPr/>
        </p:nvSpPr>
        <p:spPr>
          <a:xfrm>
            <a:off x="700401" y="4535274"/>
            <a:ext cx="112416" cy="1124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0044" y="4535274"/>
            <a:ext cx="307340" cy="307340"/>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43337" y="4264400"/>
            <a:ext cx="224047" cy="224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68984" y="657146"/>
            <a:ext cx="4852610" cy="523220"/>
          </a:xfrm>
          <a:prstGeom prst="rect">
            <a:avLst/>
          </a:prstGeom>
          <a:noFill/>
        </p:spPr>
        <p:txBody>
          <a:bodyPr wrap="none" rtlCol="0">
            <a:spAutoFit/>
          </a:bodyPr>
          <a:lstStyle/>
          <a:p>
            <a:r>
              <a:rPr lang="zh-CN" altLang="en-US" sz="2800" dirty="0">
                <a:solidFill>
                  <a:srgbClr val="06A853"/>
                </a:solidFill>
                <a:latin typeface="思源黑体 CN Heavy" panose="020B0A00000000000000" pitchFamily="34" charset="-122"/>
                <a:ea typeface="思源黑体 CN Heavy" panose="020B0A00000000000000" pitchFamily="34" charset="-122"/>
              </a:rPr>
              <a:t>项目</a:t>
            </a:r>
            <a:r>
              <a:rPr lang="zh-CN" altLang="en-US" sz="2800" dirty="0" smtClean="0">
                <a:solidFill>
                  <a:srgbClr val="06A853"/>
                </a:solidFill>
                <a:latin typeface="思源黑体 CN Heavy" panose="020B0A00000000000000" pitchFamily="34" charset="-122"/>
                <a:ea typeface="思源黑体 CN Heavy" panose="020B0A00000000000000" pitchFamily="34" charset="-122"/>
              </a:rPr>
              <a:t>背景：单机此处添加标题</a:t>
            </a:r>
            <a:endParaRPr lang="zh-CN" altLang="en-US" sz="2800" dirty="0">
              <a:solidFill>
                <a:srgbClr val="06A853"/>
              </a:solidFill>
              <a:latin typeface="思源黑体 CN Heavy" panose="020B0A00000000000000" pitchFamily="34" charset="-122"/>
              <a:ea typeface="思源黑体 CN Heavy" panose="020B0A00000000000000" pitchFamily="34" charset="-122"/>
            </a:endParaRPr>
          </a:p>
        </p:txBody>
      </p:sp>
      <p:pic>
        <p:nvPicPr>
          <p:cNvPr id="1030" name="Picture 6" descr="http://shinichiogawa.com/wp/wp-content/uploads/2015/11/150M-WEEKEND-HOUSE-15.jpg"/>
          <p:cNvPicPr>
            <a:picLocks noChangeAspect="1" noChangeArrowheads="1"/>
          </p:cNvPicPr>
          <p:nvPr/>
        </p:nvPicPr>
        <p:blipFill rotWithShape="1">
          <a:blip r:embed="rId1" cstate="email"/>
          <a:srcRect/>
          <a:stretch>
            <a:fillRect/>
          </a:stretch>
        </p:blipFill>
        <p:spPr bwMode="auto">
          <a:xfrm>
            <a:off x="8357192" y="3985778"/>
            <a:ext cx="3195253" cy="1760689"/>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ttp://shinichiogawa.com/wp/wp-content/uploads/2012/06/150M-WEEKEND-HOUSE-07.jpg"/>
          <p:cNvPicPr>
            <a:picLocks noChangeAspect="1" noChangeArrowheads="1"/>
          </p:cNvPicPr>
          <p:nvPr/>
        </p:nvPicPr>
        <p:blipFill>
          <a:blip r:embed="rId2" cstate="email"/>
          <a:srcRect/>
          <a:stretch>
            <a:fillRect/>
          </a:stretch>
        </p:blipFill>
        <p:spPr bwMode="auto">
          <a:xfrm>
            <a:off x="7498977" y="2511280"/>
            <a:ext cx="2628916" cy="1753120"/>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shinichiogawa.com/wp/wp-content/uploads/2012/06/150M-WEEKEND-HOUSE-06.jpg"/>
          <p:cNvPicPr>
            <a:picLocks noChangeAspect="1" noChangeArrowheads="1"/>
          </p:cNvPicPr>
          <p:nvPr/>
        </p:nvPicPr>
        <p:blipFill>
          <a:blip r:embed="rId3" cstate="email"/>
          <a:srcRect/>
          <a:stretch>
            <a:fillRect/>
          </a:stretch>
        </p:blipFill>
        <p:spPr bwMode="auto">
          <a:xfrm>
            <a:off x="5493256" y="3849850"/>
            <a:ext cx="3320179" cy="2214096"/>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grpId="0" nodeType="withEffect">
                                  <p:stCondLst>
                                    <p:cond delay="4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1500"/>
                            </p:stCondLst>
                            <p:childTnLst>
                              <p:par>
                                <p:cTn id="32" presetID="2" presetClass="entr" presetSubtype="2" decel="30000"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additive="base">
                                        <p:cTn id="34" dur="500" fill="hold"/>
                                        <p:tgtEl>
                                          <p:spTgt spid="1026"/>
                                        </p:tgtEl>
                                        <p:attrNameLst>
                                          <p:attrName>ppt_x</p:attrName>
                                        </p:attrNameLst>
                                      </p:cBhvr>
                                      <p:tavLst>
                                        <p:tav tm="0">
                                          <p:val>
                                            <p:strVal val="1+#ppt_w/2"/>
                                          </p:val>
                                        </p:tav>
                                        <p:tav tm="100000">
                                          <p:val>
                                            <p:strVal val="#ppt_x"/>
                                          </p:val>
                                        </p:tav>
                                      </p:tavLst>
                                    </p:anim>
                                    <p:anim calcmode="lin" valueType="num">
                                      <p:cBhvr additive="base">
                                        <p:cTn id="35" dur="500" fill="hold"/>
                                        <p:tgtEl>
                                          <p:spTgt spid="1026"/>
                                        </p:tgtEl>
                                        <p:attrNameLst>
                                          <p:attrName>ppt_y</p:attrName>
                                        </p:attrNameLst>
                                      </p:cBhvr>
                                      <p:tavLst>
                                        <p:tav tm="0">
                                          <p:val>
                                            <p:strVal val="#ppt_y"/>
                                          </p:val>
                                        </p:tav>
                                        <p:tav tm="100000">
                                          <p:val>
                                            <p:strVal val="#ppt_y"/>
                                          </p:val>
                                        </p:tav>
                                      </p:tavLst>
                                    </p:anim>
                                  </p:childTnLst>
                                </p:cTn>
                              </p:par>
                              <p:par>
                                <p:cTn id="36" presetID="2" presetClass="entr" presetSubtype="3" decel="30000" fill="hold" nodeType="withEffect">
                                  <p:stCondLst>
                                    <p:cond delay="200"/>
                                  </p:stCondLst>
                                  <p:childTnLst>
                                    <p:set>
                                      <p:cBhvr>
                                        <p:cTn id="37" dur="1" fill="hold">
                                          <p:stCondLst>
                                            <p:cond delay="0"/>
                                          </p:stCondLst>
                                        </p:cTn>
                                        <p:tgtEl>
                                          <p:spTgt spid="1028"/>
                                        </p:tgtEl>
                                        <p:attrNameLst>
                                          <p:attrName>style.visibility</p:attrName>
                                        </p:attrNameLst>
                                      </p:cBhvr>
                                      <p:to>
                                        <p:strVal val="visible"/>
                                      </p:to>
                                    </p:set>
                                    <p:anim calcmode="lin" valueType="num">
                                      <p:cBhvr additive="base">
                                        <p:cTn id="38" dur="500" fill="hold"/>
                                        <p:tgtEl>
                                          <p:spTgt spid="1028"/>
                                        </p:tgtEl>
                                        <p:attrNameLst>
                                          <p:attrName>ppt_x</p:attrName>
                                        </p:attrNameLst>
                                      </p:cBhvr>
                                      <p:tavLst>
                                        <p:tav tm="0">
                                          <p:val>
                                            <p:strVal val="1+#ppt_w/2"/>
                                          </p:val>
                                        </p:tav>
                                        <p:tav tm="100000">
                                          <p:val>
                                            <p:strVal val="#ppt_x"/>
                                          </p:val>
                                        </p:tav>
                                      </p:tavLst>
                                    </p:anim>
                                    <p:anim calcmode="lin" valueType="num">
                                      <p:cBhvr additive="base">
                                        <p:cTn id="39" dur="500" fill="hold"/>
                                        <p:tgtEl>
                                          <p:spTgt spid="1028"/>
                                        </p:tgtEl>
                                        <p:attrNameLst>
                                          <p:attrName>ppt_y</p:attrName>
                                        </p:attrNameLst>
                                      </p:cBhvr>
                                      <p:tavLst>
                                        <p:tav tm="0">
                                          <p:val>
                                            <p:strVal val="0-#ppt_h/2"/>
                                          </p:val>
                                        </p:tav>
                                        <p:tav tm="100000">
                                          <p:val>
                                            <p:strVal val="#ppt_y"/>
                                          </p:val>
                                        </p:tav>
                                      </p:tavLst>
                                    </p:anim>
                                  </p:childTnLst>
                                </p:cTn>
                              </p:par>
                              <p:par>
                                <p:cTn id="40" presetID="2" presetClass="entr" presetSubtype="6" decel="30000" fill="hold" nodeType="withEffect">
                                  <p:stCondLst>
                                    <p:cond delay="600"/>
                                  </p:stCondLst>
                                  <p:childTnLst>
                                    <p:set>
                                      <p:cBhvr>
                                        <p:cTn id="41" dur="1" fill="hold">
                                          <p:stCondLst>
                                            <p:cond delay="0"/>
                                          </p:stCondLst>
                                        </p:cTn>
                                        <p:tgtEl>
                                          <p:spTgt spid="1030"/>
                                        </p:tgtEl>
                                        <p:attrNameLst>
                                          <p:attrName>style.visibility</p:attrName>
                                        </p:attrNameLst>
                                      </p:cBhvr>
                                      <p:to>
                                        <p:strVal val="visible"/>
                                      </p:to>
                                    </p:set>
                                    <p:anim calcmode="lin" valueType="num">
                                      <p:cBhvr additive="base">
                                        <p:cTn id="42" dur="500" fill="hold"/>
                                        <p:tgtEl>
                                          <p:spTgt spid="1030"/>
                                        </p:tgtEl>
                                        <p:attrNameLst>
                                          <p:attrName>ppt_x</p:attrName>
                                        </p:attrNameLst>
                                      </p:cBhvr>
                                      <p:tavLst>
                                        <p:tav tm="0">
                                          <p:val>
                                            <p:strVal val="1+#ppt_w/2"/>
                                          </p:val>
                                        </p:tav>
                                        <p:tav tm="100000">
                                          <p:val>
                                            <p:strVal val="#ppt_x"/>
                                          </p:val>
                                        </p:tav>
                                      </p:tavLst>
                                    </p:anim>
                                    <p:anim calcmode="lin" valueType="num">
                                      <p:cBhvr additive="base">
                                        <p:cTn id="43" dur="500" fill="hold"/>
                                        <p:tgtEl>
                                          <p:spTgt spid="1030"/>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4" grpId="0" animBg="1"/>
      <p:bldP spid="5" grpId="0"/>
      <p:bldP spid="14" grpId="0" animBg="1"/>
      <p:bldP spid="16" grpId="0" animBg="1"/>
      <p:bldP spid="17"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2399" y="805934"/>
            <a:ext cx="4507965" cy="523220"/>
          </a:xfrm>
          <a:prstGeom prst="rect">
            <a:avLst/>
          </a:prstGeom>
        </p:spPr>
        <p:txBody>
          <a:bodyPr wrap="none">
            <a:spAutoFit/>
          </a:bodyPr>
          <a:lstStyle/>
          <a:p>
            <a:r>
              <a:rPr lang="zh-CN" altLang="en-US" sz="2800" dirty="0">
                <a:solidFill>
                  <a:srgbClr val="06A853"/>
                </a:solidFill>
                <a:latin typeface="思源黑体 CN Heavy" panose="020B0A00000000000000" pitchFamily="34" charset="-122"/>
                <a:ea typeface="思源黑体 CN Heavy" panose="020B0A00000000000000" pitchFamily="34" charset="-122"/>
                <a:sym typeface="+mn-ea"/>
              </a:rPr>
              <a:t>项目缘起</a:t>
            </a:r>
            <a:r>
              <a:rPr lang="zh-CN" altLang="en-US" sz="2800" dirty="0" smtClean="0">
                <a:solidFill>
                  <a:srgbClr val="06A853"/>
                </a:solidFill>
                <a:latin typeface="思源黑体 CN Heavy" panose="020B0A00000000000000" pitchFamily="34" charset="-122"/>
                <a:ea typeface="思源黑体 CN Heavy" panose="020B0A00000000000000" pitchFamily="34" charset="-122"/>
                <a:sym typeface="+mn-ea"/>
              </a:rPr>
              <a:t>：请输入你的内容</a:t>
            </a:r>
            <a:endParaRPr lang="zh-CN" altLang="en-US" sz="2800" dirty="0">
              <a:solidFill>
                <a:srgbClr val="06A853"/>
              </a:solidFill>
              <a:latin typeface="思源黑体 CN Heavy" panose="020B0A00000000000000" pitchFamily="34" charset="-122"/>
              <a:ea typeface="思源黑体 CN Heavy" panose="020B0A00000000000000" pitchFamily="34" charset="-122"/>
            </a:endParaRPr>
          </a:p>
        </p:txBody>
      </p:sp>
      <p:sp>
        <p:nvSpPr>
          <p:cNvPr id="3" name="矩形 2"/>
          <p:cNvSpPr/>
          <p:nvPr/>
        </p:nvSpPr>
        <p:spPr>
          <a:xfrm>
            <a:off x="0" y="2933699"/>
            <a:ext cx="5200649" cy="2781301"/>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18529" y="5231884"/>
            <a:ext cx="2877818" cy="363176"/>
          </a:xfrm>
          <a:prstGeom prst="rect">
            <a:avLst/>
          </a:prstGeom>
          <a:noFill/>
        </p:spPr>
        <p:txBody>
          <a:bodyPr wrap="square" rtlCol="0" anchor="t">
            <a:spAutoFit/>
          </a:bodyPr>
          <a:lstStyle/>
          <a:p>
            <a:pPr algn="ctr">
              <a:lnSpc>
                <a:spcPct val="110000"/>
              </a:lnSpc>
            </a:pPr>
            <a:r>
              <a:rPr lang="zh-CN" altLang="en-US" sz="1600" dirty="0" smtClean="0">
                <a:ln w="9525" cmpd="sng">
                  <a:noFill/>
                  <a:prstDash val="solid"/>
                </a:ln>
                <a:solidFill>
                  <a:schemeClr val="bg1"/>
                </a:solidFill>
                <a:latin typeface="思源黑体 CN Light" panose="020B0300000000000000" pitchFamily="34" charset="-122"/>
                <a:ea typeface="思源黑体 CN Light" panose="020B0300000000000000" pitchFamily="34" charset="-122"/>
              </a:rPr>
              <a:t>请在这里输入文字描述一段话</a:t>
            </a:r>
            <a:endParaRPr lang="zh-CN" altLang="en-US" sz="1600" dirty="0">
              <a:ln w="9525" cmpd="sng">
                <a:noFill/>
                <a:prstDash val="solid"/>
              </a:ln>
              <a:solidFill>
                <a:schemeClr val="bg1"/>
              </a:solidFill>
              <a:latin typeface="思源黑体 CN Light" panose="020B0300000000000000" pitchFamily="34" charset="-122"/>
              <a:ea typeface="思源黑体 CN Light" panose="020B0300000000000000" pitchFamily="34" charset="-122"/>
            </a:endParaRPr>
          </a:p>
        </p:txBody>
      </p:sp>
      <p:sp>
        <p:nvSpPr>
          <p:cNvPr id="7" name="文本框 6"/>
          <p:cNvSpPr txBox="1"/>
          <p:nvPr/>
        </p:nvSpPr>
        <p:spPr>
          <a:xfrm>
            <a:off x="5492407" y="2131476"/>
            <a:ext cx="1107996" cy="369332"/>
          </a:xfrm>
          <a:prstGeom prst="rect">
            <a:avLst/>
          </a:prstGeom>
          <a:noFill/>
        </p:spPr>
        <p:txBody>
          <a:bodyPr wrap="none" rtlCol="0">
            <a:spAutoFit/>
          </a:bodyPr>
          <a:lstStyle/>
          <a:p>
            <a:r>
              <a:rPr lang="zh-CN" altLang="en-US" dirty="0">
                <a:ln w="9525" cmpd="sng">
                  <a:noFill/>
                  <a:prstDash val="solid"/>
                </a:ln>
                <a:solidFill>
                  <a:srgbClr val="06A853"/>
                </a:solidFill>
                <a:latin typeface="思源黑体 CN Light" panose="020B0300000000000000" pitchFamily="34" charset="-122"/>
                <a:ea typeface="思源黑体 CN Light" panose="020B0300000000000000" pitchFamily="34" charset="-122"/>
              </a:rPr>
              <a:t>正式启动</a:t>
            </a:r>
            <a:endParaRPr lang="zh-CN" altLang="en-US" dirty="0">
              <a:ln w="9525" cmpd="sng">
                <a:noFill/>
                <a:prstDash val="solid"/>
              </a:ln>
              <a:solidFill>
                <a:srgbClr val="06A853"/>
              </a:solidFill>
              <a:latin typeface="思源黑体 CN Light" panose="020B0300000000000000" pitchFamily="34" charset="-122"/>
              <a:ea typeface="思源黑体 CN Light" panose="020B0300000000000000" pitchFamily="34" charset="-122"/>
            </a:endParaRPr>
          </a:p>
        </p:txBody>
      </p:sp>
      <p:sp>
        <p:nvSpPr>
          <p:cNvPr id="8" name="矩形 7"/>
          <p:cNvSpPr/>
          <p:nvPr/>
        </p:nvSpPr>
        <p:spPr>
          <a:xfrm>
            <a:off x="6198805" y="2508982"/>
            <a:ext cx="5590947" cy="965970"/>
          </a:xfrm>
          <a:prstGeom prst="rect">
            <a:avLst/>
          </a:prstGeom>
        </p:spPr>
        <p:txBody>
          <a:bodyPr wrap="square">
            <a:spAutoFit/>
          </a:bodyPr>
          <a:lstStyle/>
          <a:p>
            <a:pPr>
              <a:lnSpc>
                <a:spcPct val="140000"/>
              </a:lnSpc>
            </a:pPr>
            <a:r>
              <a:rPr lang="zh-CN" altLang="en-US" sz="1400" dirty="0">
                <a:latin typeface="微软雅黑 Light" panose="020B0502040204020203" charset="-122"/>
                <a:ea typeface="微软雅黑 Light" panose="020B0502040204020203" charset="-122"/>
              </a:rPr>
              <a:t>这是一段文字</a:t>
            </a:r>
            <a:r>
              <a:rPr lang="zh-CN" altLang="en-US" sz="1400" dirty="0" smtClean="0">
                <a:latin typeface="微软雅黑 Light" panose="020B0502040204020203" charset="-122"/>
                <a:ea typeface="微软雅黑 Light" panose="020B0502040204020203" charset="-122"/>
              </a:rPr>
              <a:t>描述</a:t>
            </a:r>
            <a:r>
              <a:rPr lang="zh-CN" altLang="en-US" sz="1400" dirty="0">
                <a:latin typeface="微软雅黑 Light" panose="020B0502040204020203" charset="-122"/>
                <a:ea typeface="微软雅黑 Light" panose="020B0502040204020203" charset="-122"/>
              </a:rPr>
              <a:t>这是一段文字</a:t>
            </a:r>
            <a:r>
              <a:rPr lang="zh-CN" altLang="en-US" sz="1400" dirty="0" smtClean="0">
                <a:latin typeface="微软雅黑 Light" panose="020B0502040204020203" charset="-122"/>
                <a:ea typeface="微软雅黑 Light" panose="020B0502040204020203" charset="-122"/>
              </a:rPr>
              <a:t>描述</a:t>
            </a:r>
            <a:r>
              <a:rPr lang="zh-CN" altLang="en-US" sz="1400" dirty="0">
                <a:latin typeface="微软雅黑 Light" panose="020B0502040204020203" charset="-122"/>
                <a:ea typeface="微软雅黑 Light" panose="020B0502040204020203" charset="-122"/>
              </a:rPr>
              <a:t>这是一段文字</a:t>
            </a:r>
            <a:r>
              <a:rPr lang="zh-CN" altLang="en-US" sz="1400" dirty="0" smtClean="0">
                <a:latin typeface="微软雅黑 Light" panose="020B0502040204020203" charset="-122"/>
                <a:ea typeface="微软雅黑 Light" panose="020B0502040204020203" charset="-122"/>
              </a:rPr>
              <a:t>描述</a:t>
            </a:r>
            <a:r>
              <a:rPr lang="zh-CN" altLang="en-US" sz="1400" dirty="0">
                <a:latin typeface="微软雅黑 Light" panose="020B0502040204020203" charset="-122"/>
                <a:ea typeface="微软雅黑 Light" panose="020B0502040204020203" charset="-122"/>
              </a:rPr>
              <a:t>这是一段文字</a:t>
            </a:r>
            <a:r>
              <a:rPr lang="zh-CN" altLang="en-US" sz="1400" dirty="0" smtClean="0">
                <a:latin typeface="微软雅黑 Light" panose="020B0502040204020203" charset="-122"/>
                <a:ea typeface="微软雅黑 Light" panose="020B0502040204020203" charset="-122"/>
              </a:rPr>
              <a:t>描述</a:t>
            </a:r>
            <a:r>
              <a:rPr lang="zh-CN" altLang="en-US" sz="1400" dirty="0">
                <a:latin typeface="微软雅黑 Light" panose="020B0502040204020203" charset="-122"/>
                <a:ea typeface="微软雅黑 Light" panose="020B0502040204020203" charset="-122"/>
              </a:rPr>
              <a:t>这是一段文字描述这是一段文字</a:t>
            </a:r>
            <a:r>
              <a:rPr lang="zh-CN" altLang="en-US" sz="1400" dirty="0" smtClean="0">
                <a:latin typeface="微软雅黑 Light" panose="020B0502040204020203" charset="-122"/>
                <a:ea typeface="微软雅黑 Light" panose="020B0502040204020203" charset="-122"/>
              </a:rPr>
              <a:t>描述</a:t>
            </a:r>
            <a:r>
              <a:rPr lang="zh-CN" altLang="en-US" sz="1400" dirty="0">
                <a:latin typeface="微软雅黑 Light" panose="020B0502040204020203" charset="-122"/>
                <a:ea typeface="微软雅黑 Light" panose="020B0502040204020203" charset="-122"/>
              </a:rPr>
              <a:t>这是一段文字描述这是一段文字</a:t>
            </a:r>
            <a:r>
              <a:rPr lang="zh-CN" altLang="en-US" sz="1400" dirty="0" smtClean="0">
                <a:latin typeface="微软雅黑 Light" panose="020B0502040204020203" charset="-122"/>
                <a:ea typeface="微软雅黑 Light" panose="020B0502040204020203" charset="-122"/>
              </a:rPr>
              <a:t>描述这</a:t>
            </a:r>
            <a:r>
              <a:rPr lang="zh-CN" altLang="en-US" sz="1400" dirty="0">
                <a:latin typeface="微软雅黑 Light" panose="020B0502040204020203" charset="-122"/>
                <a:ea typeface="微软雅黑 Light" panose="020B0502040204020203" charset="-122"/>
              </a:rPr>
              <a:t>是一段文字</a:t>
            </a:r>
            <a:r>
              <a:rPr lang="zh-CN" altLang="en-US" sz="1400" dirty="0" smtClean="0">
                <a:latin typeface="微软雅黑 Light" panose="020B0502040204020203" charset="-122"/>
                <a:ea typeface="微软雅黑 Light" panose="020B0502040204020203" charset="-122"/>
              </a:rPr>
              <a:t>描述这</a:t>
            </a:r>
            <a:r>
              <a:rPr lang="zh-CN" altLang="en-US" sz="1400" dirty="0">
                <a:latin typeface="微软雅黑 Light" panose="020B0502040204020203" charset="-122"/>
                <a:ea typeface="微软雅黑 Light" panose="020B0502040204020203" charset="-122"/>
              </a:rPr>
              <a:t>是一段文字</a:t>
            </a:r>
            <a:r>
              <a:rPr lang="zh-CN" altLang="en-US" sz="1400" dirty="0" smtClean="0">
                <a:latin typeface="微软雅黑 Light" panose="020B0502040204020203" charset="-122"/>
                <a:ea typeface="微软雅黑 Light" panose="020B0502040204020203" charset="-122"/>
              </a:rPr>
              <a:t>描述</a:t>
            </a:r>
            <a:endParaRPr lang="zh-CN" altLang="en-US" sz="1400" dirty="0">
              <a:latin typeface="微软雅黑 Light" panose="020B0502040204020203" charset="-122"/>
              <a:ea typeface="微软雅黑 Light" panose="020B0502040204020203" charset="-122"/>
            </a:endParaRPr>
          </a:p>
        </p:txBody>
      </p:sp>
      <p:grpSp>
        <p:nvGrpSpPr>
          <p:cNvPr id="17" name="组合 16"/>
          <p:cNvGrpSpPr/>
          <p:nvPr/>
        </p:nvGrpSpPr>
        <p:grpSpPr>
          <a:xfrm>
            <a:off x="6003542" y="2537557"/>
            <a:ext cx="85725" cy="791528"/>
            <a:chOff x="6397667" y="2347912"/>
            <a:chExt cx="85725" cy="791528"/>
          </a:xfrm>
        </p:grpSpPr>
        <p:cxnSp>
          <p:nvCxnSpPr>
            <p:cNvPr id="10" name="直接连接符 9"/>
            <p:cNvCxnSpPr/>
            <p:nvPr/>
          </p:nvCxnSpPr>
          <p:spPr>
            <a:xfrm>
              <a:off x="6440531" y="2382600"/>
              <a:ext cx="0" cy="75684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397667" y="2347912"/>
              <a:ext cx="85725" cy="85725"/>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6198806" y="3999298"/>
            <a:ext cx="5590946" cy="664349"/>
          </a:xfrm>
          <a:prstGeom prst="rect">
            <a:avLst/>
          </a:prstGeom>
        </p:spPr>
        <p:txBody>
          <a:bodyPr wrap="square">
            <a:spAutoFit/>
          </a:bodyPr>
          <a:lstStyle/>
          <a:p>
            <a:pPr>
              <a:lnSpc>
                <a:spcPct val="140000"/>
              </a:lnSpc>
            </a:pPr>
            <a:r>
              <a:rPr lang="zh-CN" altLang="en-US" sz="1400" dirty="0">
                <a:latin typeface="微软雅黑 Light" panose="020B0502040204020203" charset="-122"/>
                <a:ea typeface="微软雅黑 Light" panose="020B0502040204020203" charset="-122"/>
              </a:rPr>
              <a:t>这是一段文字描述这是一段文字描述这是一段文字描述这是一段文字描述这是一段文字描述这是一段文字描述这是</a:t>
            </a:r>
            <a:endParaRPr lang="en-US" altLang="zh-CN" sz="1400" dirty="0">
              <a:latin typeface="微软雅黑 Light" panose="020B0502040204020203" charset="-122"/>
              <a:ea typeface="微软雅黑 Light" panose="020B0502040204020203" charset="-122"/>
            </a:endParaRPr>
          </a:p>
        </p:txBody>
      </p:sp>
      <p:sp>
        <p:nvSpPr>
          <p:cNvPr id="14" name="文本框 13"/>
          <p:cNvSpPr txBox="1"/>
          <p:nvPr/>
        </p:nvSpPr>
        <p:spPr>
          <a:xfrm>
            <a:off x="5492407" y="3583721"/>
            <a:ext cx="1107996" cy="369332"/>
          </a:xfrm>
          <a:prstGeom prst="rect">
            <a:avLst/>
          </a:prstGeom>
          <a:noFill/>
        </p:spPr>
        <p:txBody>
          <a:bodyPr wrap="none" rtlCol="0">
            <a:spAutoFit/>
          </a:bodyPr>
          <a:lstStyle/>
          <a:p>
            <a:r>
              <a:rPr lang="zh-CN" altLang="en-US" dirty="0" smtClean="0">
                <a:ln w="9525" cmpd="sng">
                  <a:noFill/>
                  <a:prstDash val="solid"/>
                </a:ln>
                <a:solidFill>
                  <a:srgbClr val="06A853"/>
                </a:solidFill>
                <a:latin typeface="思源黑体 CN Light" panose="020B0300000000000000" pitchFamily="34" charset="-122"/>
                <a:ea typeface="思源黑体 CN Light" panose="020B0300000000000000" pitchFamily="34" charset="-122"/>
              </a:rPr>
              <a:t>战略升级</a:t>
            </a:r>
            <a:endParaRPr lang="zh-CN" altLang="en-US" dirty="0">
              <a:ln w="9525" cmpd="sng">
                <a:noFill/>
                <a:prstDash val="solid"/>
              </a:ln>
              <a:solidFill>
                <a:srgbClr val="06A853"/>
              </a:solidFill>
              <a:latin typeface="思源黑体 CN Light" panose="020B0300000000000000" pitchFamily="34" charset="-122"/>
              <a:ea typeface="思源黑体 CN Light" panose="020B0300000000000000" pitchFamily="34" charset="-122"/>
            </a:endParaRPr>
          </a:p>
        </p:txBody>
      </p:sp>
      <p:grpSp>
        <p:nvGrpSpPr>
          <p:cNvPr id="18" name="组合 17"/>
          <p:cNvGrpSpPr/>
          <p:nvPr/>
        </p:nvGrpSpPr>
        <p:grpSpPr>
          <a:xfrm>
            <a:off x="5998779" y="3989806"/>
            <a:ext cx="85725" cy="791528"/>
            <a:chOff x="6397667" y="3800157"/>
            <a:chExt cx="85725" cy="791528"/>
          </a:xfrm>
        </p:grpSpPr>
        <p:cxnSp>
          <p:nvCxnSpPr>
            <p:cNvPr id="15" name="直接连接符 14"/>
            <p:cNvCxnSpPr/>
            <p:nvPr/>
          </p:nvCxnSpPr>
          <p:spPr>
            <a:xfrm>
              <a:off x="6440531" y="3834845"/>
              <a:ext cx="0" cy="75684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397667" y="3800157"/>
              <a:ext cx="85725" cy="85725"/>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6198806" y="5439173"/>
            <a:ext cx="5590946" cy="965970"/>
          </a:xfrm>
          <a:prstGeom prst="rect">
            <a:avLst/>
          </a:prstGeom>
        </p:spPr>
        <p:txBody>
          <a:bodyPr wrap="square">
            <a:spAutoFit/>
          </a:bodyPr>
          <a:lstStyle/>
          <a:p>
            <a:pPr>
              <a:lnSpc>
                <a:spcPct val="140000"/>
              </a:lnSpc>
            </a:pPr>
            <a:r>
              <a:rPr lang="zh-CN" altLang="en-US" sz="1400" dirty="0">
                <a:latin typeface="微软雅黑 Light" panose="020B0502040204020203" charset="-122"/>
                <a:ea typeface="微软雅黑 Light" panose="020B0502040204020203" charset="-122"/>
              </a:rPr>
              <a:t>这是一段文字描述这是一段文字描述这是一段文字描述这是一段文字描述这是一段文字描述这是一段文字描述这</a:t>
            </a:r>
            <a:r>
              <a:rPr lang="zh-CN" altLang="en-US" sz="1400" dirty="0" smtClean="0">
                <a:latin typeface="微软雅黑 Light" panose="020B0502040204020203" charset="-122"/>
                <a:ea typeface="微软雅黑 Light" panose="020B0502040204020203" charset="-122"/>
              </a:rPr>
              <a:t>是</a:t>
            </a:r>
            <a:r>
              <a:rPr lang="zh-CN" altLang="en-US" sz="1400" dirty="0">
                <a:latin typeface="微软雅黑 Light" panose="020B0502040204020203" charset="-122"/>
                <a:ea typeface="微软雅黑 Light" panose="020B0502040204020203" charset="-122"/>
              </a:rPr>
              <a:t>这是一段文字描述这是一段文字描述这是一段文字描述这是一段文字</a:t>
            </a:r>
            <a:r>
              <a:rPr lang="zh-CN" altLang="en-US" sz="1400" dirty="0" smtClean="0">
                <a:latin typeface="微软雅黑 Light" panose="020B0502040204020203" charset="-122"/>
                <a:ea typeface="微软雅黑 Light" panose="020B0502040204020203" charset="-122"/>
              </a:rPr>
              <a:t>描述</a:t>
            </a:r>
            <a:endParaRPr lang="zh-CN" altLang="en-US" sz="1400" dirty="0">
              <a:latin typeface="微软雅黑 Light" panose="020B0502040204020203" charset="-122"/>
              <a:ea typeface="微软雅黑 Light" panose="020B0502040204020203" charset="-122"/>
              <a:sym typeface="+mn-ea"/>
            </a:endParaRPr>
          </a:p>
        </p:txBody>
      </p:sp>
      <p:sp>
        <p:nvSpPr>
          <p:cNvPr id="20" name="文本框 19"/>
          <p:cNvSpPr txBox="1"/>
          <p:nvPr/>
        </p:nvSpPr>
        <p:spPr>
          <a:xfrm>
            <a:off x="5492407" y="5033308"/>
            <a:ext cx="1107996" cy="369332"/>
          </a:xfrm>
          <a:prstGeom prst="rect">
            <a:avLst/>
          </a:prstGeom>
          <a:noFill/>
        </p:spPr>
        <p:txBody>
          <a:bodyPr wrap="none" rtlCol="0">
            <a:spAutoFit/>
          </a:bodyPr>
          <a:lstStyle/>
          <a:p>
            <a:r>
              <a:rPr lang="zh-CN" altLang="en-US" dirty="0" smtClean="0">
                <a:ln w="9525" cmpd="sng">
                  <a:noFill/>
                  <a:prstDash val="solid"/>
                </a:ln>
                <a:solidFill>
                  <a:srgbClr val="06A853"/>
                </a:solidFill>
                <a:latin typeface="思源黑体 CN Light" panose="020B0300000000000000" pitchFamily="34" charset="-122"/>
                <a:ea typeface="思源黑体 CN Light" panose="020B0300000000000000" pitchFamily="34" charset="-122"/>
              </a:rPr>
              <a:t>绿色示范</a:t>
            </a:r>
            <a:endParaRPr lang="zh-CN" altLang="en-US" dirty="0">
              <a:ln w="9525" cmpd="sng">
                <a:noFill/>
                <a:prstDash val="solid"/>
              </a:ln>
              <a:solidFill>
                <a:srgbClr val="06A853"/>
              </a:solidFill>
              <a:latin typeface="思源黑体 CN Light" panose="020B0300000000000000" pitchFamily="34" charset="-122"/>
              <a:ea typeface="思源黑体 CN Light" panose="020B0300000000000000" pitchFamily="34" charset="-122"/>
            </a:endParaRPr>
          </a:p>
        </p:txBody>
      </p:sp>
      <p:grpSp>
        <p:nvGrpSpPr>
          <p:cNvPr id="21" name="组合 20"/>
          <p:cNvGrpSpPr/>
          <p:nvPr/>
        </p:nvGrpSpPr>
        <p:grpSpPr>
          <a:xfrm>
            <a:off x="5998779" y="5439393"/>
            <a:ext cx="85725" cy="791528"/>
            <a:chOff x="6397667" y="3800157"/>
            <a:chExt cx="85725" cy="791528"/>
          </a:xfrm>
        </p:grpSpPr>
        <p:cxnSp>
          <p:nvCxnSpPr>
            <p:cNvPr id="22" name="直接连接符 21"/>
            <p:cNvCxnSpPr/>
            <p:nvPr/>
          </p:nvCxnSpPr>
          <p:spPr>
            <a:xfrm>
              <a:off x="6440531" y="3834845"/>
              <a:ext cx="0" cy="75684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397667" y="3800157"/>
              <a:ext cx="85725" cy="85725"/>
            </a:xfrm>
            <a:prstGeom prst="ellipse">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descr="http://shinichiogawa.com/wp/wp-content/uploads/2012/06/150M-WEEKEND-HOUSE-05.jpg"/>
          <p:cNvPicPr>
            <a:picLocks noChangeAspect="1" noChangeArrowheads="1"/>
          </p:cNvPicPr>
          <p:nvPr/>
        </p:nvPicPr>
        <p:blipFill>
          <a:blip r:embed="rId1" cstate="email"/>
          <a:srcRect/>
          <a:stretch>
            <a:fillRect/>
          </a:stretch>
        </p:blipFill>
        <p:spPr bwMode="auto">
          <a:xfrm>
            <a:off x="262399" y="2055498"/>
            <a:ext cx="4583337" cy="30564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p:tgtEl>
                                          <p:spTgt spid="2050"/>
                                        </p:tgtEl>
                                        <p:attrNameLst>
                                          <p:attrName>ppt_y</p:attrName>
                                        </p:attrNameLst>
                                      </p:cBhvr>
                                      <p:tavLst>
                                        <p:tav tm="0">
                                          <p:val>
                                            <p:strVal val="#ppt_y+#ppt_h*1.125000"/>
                                          </p:val>
                                        </p:tav>
                                        <p:tav tm="100000">
                                          <p:val>
                                            <p:strVal val="#ppt_y"/>
                                          </p:val>
                                        </p:tav>
                                      </p:tavLst>
                                    </p:anim>
                                    <p:animEffect transition="in" filter="wipe(up)">
                                      <p:cBhvr>
                                        <p:cTn id="16" dur="500"/>
                                        <p:tgtEl>
                                          <p:spTgt spid="205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5500"/>
                            </p:stCondLst>
                            <p:childTnLst>
                              <p:par>
                                <p:cTn id="56" presetID="22" presetClass="entr" presetSubtype="1"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7" grpId="0"/>
      <p:bldP spid="8" grpId="0"/>
      <p:bldP spid="13" grpId="0"/>
      <p:bldP spid="14"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shinichiogawa.com/wp/wp-content/uploads/2012/06/150M-WEEKEND-HOUSE-09.jpg"/>
          <p:cNvPicPr>
            <a:picLocks noChangeAspect="1" noChangeArrowheads="1"/>
          </p:cNvPicPr>
          <p:nvPr/>
        </p:nvPicPr>
        <p:blipFill rotWithShape="1">
          <a:blip r:embed="rId1" cstate="email"/>
          <a:srcRect/>
          <a:stretch>
            <a:fillRect/>
          </a:stretch>
        </p:blipFill>
        <p:spPr bwMode="auto">
          <a:xfrm>
            <a:off x="-1" y="0"/>
            <a:ext cx="34671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3465095" cy="6858000"/>
          </a:xfrm>
          <a:prstGeom prst="rect">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875427" y="6029184"/>
            <a:ext cx="372371" cy="646251"/>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80" name="Picture 8" descr="http://shinichiogawa.com/wp/wp-content/uploads/2012/06/150M-WEEKEND-HOUSE-10.jpg"/>
          <p:cNvPicPr>
            <a:picLocks noChangeAspect="1" noChangeArrowheads="1"/>
          </p:cNvPicPr>
          <p:nvPr/>
        </p:nvPicPr>
        <p:blipFill rotWithShape="1">
          <a:blip r:embed="rId2" cstate="email"/>
          <a:srcRect/>
          <a:stretch>
            <a:fillRect/>
          </a:stretch>
        </p:blipFill>
        <p:spPr bwMode="auto">
          <a:xfrm>
            <a:off x="9040938" y="4894262"/>
            <a:ext cx="178117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hinichiogawa.com/wp/wp-content/uploads/2012/06/150M-WEEKEND-HOUSE-13.jpg"/>
          <p:cNvPicPr>
            <a:picLocks noChangeAspect="1" noChangeArrowheads="1"/>
          </p:cNvPicPr>
          <p:nvPr/>
        </p:nvPicPr>
        <p:blipFill rotWithShape="1">
          <a:blip r:embed="rId3" cstate="email"/>
          <a:srcRect/>
          <a:stretch>
            <a:fillRect/>
          </a:stretch>
        </p:blipFill>
        <p:spPr bwMode="auto">
          <a:xfrm>
            <a:off x="11297260" y="6011162"/>
            <a:ext cx="664276" cy="664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hinichiogawa.com/wp/wp-content/uploads/2012/06/150M-WEEKEND-HOUSE-12.jpg"/>
          <p:cNvPicPr>
            <a:picLocks noChangeAspect="1" noChangeArrowheads="1"/>
          </p:cNvPicPr>
          <p:nvPr/>
        </p:nvPicPr>
        <p:blipFill rotWithShape="1">
          <a:blip r:embed="rId4" cstate="email"/>
          <a:srcRect r="-22" b="-187"/>
          <a:stretch>
            <a:fillRect/>
          </a:stretch>
        </p:blipFill>
        <p:spPr bwMode="auto">
          <a:xfrm>
            <a:off x="10875439" y="4894263"/>
            <a:ext cx="1084432" cy="108443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57783" y="433870"/>
            <a:ext cx="5303157" cy="1467166"/>
            <a:chOff x="257783" y="433870"/>
            <a:chExt cx="5303157" cy="1467166"/>
          </a:xfrm>
        </p:grpSpPr>
        <p:sp>
          <p:nvSpPr>
            <p:cNvPr id="6" name="矩形 5"/>
            <p:cNvSpPr/>
            <p:nvPr/>
          </p:nvSpPr>
          <p:spPr>
            <a:xfrm>
              <a:off x="257783" y="433870"/>
              <a:ext cx="5303157" cy="146716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83639" y="936620"/>
              <a:ext cx="4851444" cy="461665"/>
            </a:xfrm>
            <a:prstGeom prst="rect">
              <a:avLst/>
            </a:prstGeom>
            <a:noFill/>
          </p:spPr>
          <p:txBody>
            <a:bodyPr wrap="square" rtlCol="0" anchor="t">
              <a:spAutoFit/>
            </a:bodyPr>
            <a:lstStyle/>
            <a:p>
              <a:pPr algn="ctr"/>
              <a:r>
                <a:rPr lang="zh-CN" altLang="en-US" sz="2400" dirty="0">
                  <a:solidFill>
                    <a:schemeClr val="bg1"/>
                  </a:solidFill>
                  <a:latin typeface="思源黑体 CN Heavy" panose="020B0A00000000000000" pitchFamily="34" charset="-122"/>
                  <a:ea typeface="思源黑体 CN Heavy" panose="020B0A00000000000000" pitchFamily="34" charset="-122"/>
                  <a:sym typeface="+mn-ea"/>
                </a:rPr>
                <a:t>项目缘起</a:t>
              </a:r>
              <a:r>
                <a:rPr lang="zh-CN" altLang="en-US" sz="2400" dirty="0" smtClean="0">
                  <a:solidFill>
                    <a:schemeClr val="bg1"/>
                  </a:solidFill>
                  <a:latin typeface="思源黑体 CN Heavy" panose="020B0A00000000000000" pitchFamily="34" charset="-122"/>
                  <a:ea typeface="思源黑体 CN Heavy" panose="020B0A00000000000000" pitchFamily="34" charset="-122"/>
                  <a:sym typeface="+mn-ea"/>
                </a:rPr>
                <a:t>：</a:t>
              </a:r>
              <a:r>
                <a:rPr lang="zh-CN" altLang="en-US" sz="2400" dirty="0">
                  <a:solidFill>
                    <a:schemeClr val="bg1"/>
                  </a:solidFill>
                  <a:latin typeface="思源黑体 CN Heavy" panose="020B0A00000000000000" pitchFamily="34" charset="-122"/>
                  <a:ea typeface="思源黑体 CN Heavy" panose="020B0A00000000000000" pitchFamily="34" charset="-122"/>
                </a:rPr>
                <a:t>单机此处添加标题</a:t>
              </a:r>
              <a:endParaRPr lang="zh-CN" altLang="en-US" sz="2400" dirty="0">
                <a:solidFill>
                  <a:schemeClr val="bg1"/>
                </a:solidFill>
                <a:latin typeface="思源黑体 CN Heavy" panose="020B0A00000000000000" pitchFamily="34" charset="-122"/>
                <a:ea typeface="思源黑体 CN Heavy" panose="020B0A00000000000000" pitchFamily="34" charset="-122"/>
              </a:endParaRPr>
            </a:p>
          </p:txBody>
        </p:sp>
      </p:grpSp>
      <p:sp>
        <p:nvSpPr>
          <p:cNvPr id="22" name="文本框 21"/>
          <p:cNvSpPr txBox="1"/>
          <p:nvPr/>
        </p:nvSpPr>
        <p:spPr>
          <a:xfrm>
            <a:off x="3897544" y="2201932"/>
            <a:ext cx="7910321" cy="2908489"/>
          </a:xfrm>
          <a:prstGeom prst="rect">
            <a:avLst/>
          </a:prstGeom>
          <a:noFill/>
        </p:spPr>
        <p:txBody>
          <a:bodyPr wrap="square" rtlCol="0">
            <a:spAutoFit/>
          </a:bodyPr>
          <a:lstStyle/>
          <a:p>
            <a:pPr indent="-285750">
              <a:lnSpc>
                <a:spcPct val="150000"/>
              </a:lnSpc>
              <a:buFont typeface="Wingdings" panose="05000000000000000000" pitchFamily="2" charset="2"/>
              <a:buChar char="n"/>
            </a:pP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这是一段文字描述这是一段文字描述这是一段文字描述这是一段文字描述这是一段文字描述这是一段文字描述这是一段文字</a:t>
            </a: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endParaRPr lang="en-US" altLang="zh-CN"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endParaRPr lang="en-US" altLang="zh-CN" sz="700"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indent="-285750">
              <a:lnSpc>
                <a:spcPct val="150000"/>
              </a:lnSpc>
              <a:buFont typeface="Wingdings" panose="05000000000000000000" pitchFamily="2" charset="2"/>
              <a:buChar char="n"/>
            </a:pP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这是一段文字描述这是一段文字描述这是一段文字描述这是一段文字描述这是一段文字描述这是一段文字描述这是一段文字</a:t>
            </a: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a:t>
            </a: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endParaRPr lang="en-US" altLang="zh-CN"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endParaRPr lang="en-US" altLang="zh-CN" sz="700"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indent="-285750">
              <a:lnSpc>
                <a:spcPct val="150000"/>
              </a:lnSpc>
              <a:buFont typeface="Wingdings" panose="05000000000000000000" pitchFamily="2" charset="2"/>
              <a:buChar char="n"/>
            </a:pP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a:t>
            </a: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是一段文字描述这是一段文字描述这是一段文字描述这是一段文字描述这是一段文字描述这是一段文字</a:t>
            </a:r>
            <a:r>
              <a:rPr lang="zh-CN" altLang="en-US" dirty="0" smtClean="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描述</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500"/>
                                        <p:tgtEl>
                                          <p:spTgt spid="30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000" fill="hold"/>
                                        <p:tgtEl>
                                          <p:spTgt spid="22"/>
                                        </p:tgtEl>
                                        <p:attrNameLst>
                                          <p:attrName>ppt_x</p:attrName>
                                        </p:attrNameLst>
                                      </p:cBhvr>
                                      <p:tavLst>
                                        <p:tav tm="0">
                                          <p:val>
                                            <p:strVal val="1+#ppt_w/2"/>
                                          </p:val>
                                        </p:tav>
                                        <p:tav tm="100000">
                                          <p:val>
                                            <p:strVal val="#ppt_x"/>
                                          </p:val>
                                        </p:tav>
                                      </p:tavLst>
                                    </p:anim>
                                    <p:anim calcmode="lin" valueType="num">
                                      <p:cBhvr additive="base">
                                        <p:cTn id="21" dur="10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3080"/>
                                        </p:tgtEl>
                                        <p:attrNameLst>
                                          <p:attrName>style.visibility</p:attrName>
                                        </p:attrNameLst>
                                      </p:cBhvr>
                                      <p:to>
                                        <p:strVal val="visible"/>
                                      </p:to>
                                    </p:set>
                                    <p:animEffect transition="in" filter="randombar(horizontal)">
                                      <p:cBhvr>
                                        <p:cTn id="25" dur="500"/>
                                        <p:tgtEl>
                                          <p:spTgt spid="3080"/>
                                        </p:tgtEl>
                                      </p:cBhvr>
                                    </p:animEffect>
                                  </p:childTnLst>
                                </p:cTn>
                              </p:par>
                              <p:par>
                                <p:cTn id="26" presetID="14" presetClass="entr" presetSubtype="10" fill="hold" nodeType="withEffect">
                                  <p:stCondLst>
                                    <p:cond delay="250"/>
                                  </p:stCondLst>
                                  <p:childTnLst>
                                    <p:set>
                                      <p:cBhvr>
                                        <p:cTn id="27" dur="1" fill="hold">
                                          <p:stCondLst>
                                            <p:cond delay="0"/>
                                          </p:stCondLst>
                                        </p:cTn>
                                        <p:tgtEl>
                                          <p:spTgt spid="3076"/>
                                        </p:tgtEl>
                                        <p:attrNameLst>
                                          <p:attrName>style.visibility</p:attrName>
                                        </p:attrNameLst>
                                      </p:cBhvr>
                                      <p:to>
                                        <p:strVal val="visible"/>
                                      </p:to>
                                    </p:set>
                                    <p:animEffect transition="in" filter="randombar(horizontal)">
                                      <p:cBhvr>
                                        <p:cTn id="28" dur="500"/>
                                        <p:tgtEl>
                                          <p:spTgt spid="3076"/>
                                        </p:tgtEl>
                                      </p:cBhvr>
                                    </p:animEffect>
                                  </p:childTnLst>
                                </p:cTn>
                              </p:par>
                              <p:par>
                                <p:cTn id="29" presetID="14" presetClass="entr" presetSubtype="10" fill="hold" nodeType="withEffect">
                                  <p:stCondLst>
                                    <p:cond delay="40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cTn>
                              </p:par>
                              <p:par>
                                <p:cTn id="32" presetID="14" presetClass="entr" presetSubtype="10" fill="hold" grpId="0" nodeType="withEffect">
                                  <p:stCondLst>
                                    <p:cond delay="70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 y="0"/>
            <a:ext cx="3465096" cy="6858000"/>
            <a:chOff x="-1" y="0"/>
            <a:chExt cx="3465096" cy="6858000"/>
          </a:xfrm>
        </p:grpSpPr>
        <p:pic>
          <p:nvPicPr>
            <p:cNvPr id="5124" name="Picture 4" descr="http://shinichiogawa.com/wp/wp-content/uploads/2012/01/MINIMALIST-HOUSE-08.jpg"/>
            <p:cNvPicPr>
              <a:picLocks noChangeAspect="1" noChangeArrowheads="1"/>
            </p:cNvPicPr>
            <p:nvPr/>
          </p:nvPicPr>
          <p:blipFill rotWithShape="1">
            <a:blip r:embed="rId1" cstate="email"/>
            <a:srcRect/>
            <a:stretch>
              <a:fillRect/>
            </a:stretch>
          </p:blipFill>
          <p:spPr bwMode="auto">
            <a:xfrm>
              <a:off x="-1" y="0"/>
              <a:ext cx="3454401"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3465095" cy="6858000"/>
            </a:xfrm>
            <a:prstGeom prst="rect">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57783" y="433870"/>
            <a:ext cx="5303157" cy="1467166"/>
            <a:chOff x="257783" y="433870"/>
            <a:chExt cx="5303157" cy="1467166"/>
          </a:xfrm>
        </p:grpSpPr>
        <p:sp>
          <p:nvSpPr>
            <p:cNvPr id="6" name="矩形 5"/>
            <p:cNvSpPr/>
            <p:nvPr/>
          </p:nvSpPr>
          <p:spPr>
            <a:xfrm>
              <a:off x="257783" y="433870"/>
              <a:ext cx="5303157" cy="1467166"/>
            </a:xfrm>
            <a:prstGeom prst="rect">
              <a:avLst/>
            </a:prstGeom>
            <a:solidFill>
              <a:srgbClr val="06A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83639" y="936620"/>
              <a:ext cx="4851444" cy="461665"/>
            </a:xfrm>
            <a:prstGeom prst="rect">
              <a:avLst/>
            </a:prstGeom>
            <a:noFill/>
          </p:spPr>
          <p:txBody>
            <a:bodyPr wrap="square" rtlCol="0" anchor="t">
              <a:spAutoFit/>
            </a:bodyPr>
            <a:lstStyle/>
            <a:p>
              <a:pPr algn="ctr"/>
              <a:r>
                <a:rPr lang="zh-CN" altLang="en-US" sz="2400" dirty="0">
                  <a:solidFill>
                    <a:schemeClr val="bg1"/>
                  </a:solidFill>
                  <a:latin typeface="思源黑体 CN Heavy" panose="020B0A00000000000000" pitchFamily="34" charset="-122"/>
                  <a:ea typeface="思源黑体 CN Heavy" panose="020B0A00000000000000" pitchFamily="34" charset="-122"/>
                  <a:sym typeface="+mn-ea"/>
                </a:rPr>
                <a:t>项目缘起</a:t>
              </a:r>
              <a:r>
                <a:rPr lang="zh-CN" altLang="en-US" sz="2400" dirty="0" smtClean="0">
                  <a:solidFill>
                    <a:schemeClr val="bg1"/>
                  </a:solidFill>
                  <a:latin typeface="思源黑体 CN Heavy" panose="020B0A00000000000000" pitchFamily="34" charset="-122"/>
                  <a:ea typeface="思源黑体 CN Heavy" panose="020B0A00000000000000" pitchFamily="34" charset="-122"/>
                  <a:sym typeface="+mn-ea"/>
                </a:rPr>
                <a:t>：</a:t>
              </a:r>
              <a:r>
                <a:rPr lang="zh-CN" altLang="en-US" sz="2400" dirty="0">
                  <a:solidFill>
                    <a:schemeClr val="bg1"/>
                  </a:solidFill>
                  <a:latin typeface="思源黑体 CN Heavy" panose="020B0A00000000000000" pitchFamily="34" charset="-122"/>
                  <a:ea typeface="思源黑体 CN Heavy" panose="020B0A00000000000000" pitchFamily="34" charset="-122"/>
                </a:rPr>
                <a:t>单机此处添加标题</a:t>
              </a:r>
              <a:endParaRPr lang="zh-CN" altLang="en-US" sz="2400" dirty="0">
                <a:solidFill>
                  <a:schemeClr val="bg1"/>
                </a:solidFill>
                <a:latin typeface="思源黑体 CN Heavy" panose="020B0A00000000000000" pitchFamily="34" charset="-122"/>
                <a:ea typeface="思源黑体 CN Heavy" panose="020B0A00000000000000" pitchFamily="34" charset="-122"/>
              </a:endParaRPr>
            </a:p>
          </p:txBody>
        </p:sp>
      </p:grpSp>
      <p:pic>
        <p:nvPicPr>
          <p:cNvPr id="5126" name="Picture 6" descr="http://shinichiogawa.com/wp/wp-content/uploads/2012/01/MINIMALIST-HOUSE-05.jpg"/>
          <p:cNvPicPr>
            <a:picLocks noChangeAspect="1" noChangeArrowheads="1"/>
          </p:cNvPicPr>
          <p:nvPr/>
        </p:nvPicPr>
        <p:blipFill>
          <a:blip r:embed="rId2" cstate="email"/>
          <a:srcRect/>
          <a:stretch>
            <a:fillRect/>
          </a:stretch>
        </p:blipFill>
        <p:spPr bwMode="auto">
          <a:xfrm>
            <a:off x="9525000" y="5595280"/>
            <a:ext cx="1760900" cy="11742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8" name="Picture 8" descr="http://shinichiogawa.com/wp/wp-content/uploads/2012/01/MINIMALIST-HOUSE-01.jpg"/>
          <p:cNvPicPr>
            <a:picLocks noChangeAspect="1" noChangeArrowheads="1"/>
          </p:cNvPicPr>
          <p:nvPr/>
        </p:nvPicPr>
        <p:blipFill>
          <a:blip r:embed="rId3" cstate="email"/>
          <a:srcRect/>
          <a:stretch>
            <a:fillRect/>
          </a:stretch>
        </p:blipFill>
        <p:spPr bwMode="auto">
          <a:xfrm>
            <a:off x="10421514" y="5153934"/>
            <a:ext cx="1323653" cy="88269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0" name="Picture 10" descr="http://shinichiogawa.com/wp/wp-content/uploads/2012/01/MINIMALIST-HOUSE-06.jpg"/>
          <p:cNvPicPr>
            <a:picLocks noChangeAspect="1" noChangeArrowheads="1"/>
          </p:cNvPicPr>
          <p:nvPr/>
        </p:nvPicPr>
        <p:blipFill>
          <a:blip r:embed="rId4" cstate="email"/>
          <a:srcRect/>
          <a:stretch>
            <a:fillRect/>
          </a:stretch>
        </p:blipFill>
        <p:spPr bwMode="auto">
          <a:xfrm>
            <a:off x="11066827" y="4610101"/>
            <a:ext cx="1271034" cy="84760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Freeform 14"/>
          <p:cNvSpPr>
            <a:spLocks noEditPoints="1"/>
          </p:cNvSpPr>
          <p:nvPr/>
        </p:nvSpPr>
        <p:spPr bwMode="auto">
          <a:xfrm>
            <a:off x="4625579" y="2403786"/>
            <a:ext cx="400710" cy="387402"/>
          </a:xfrm>
          <a:custGeom>
            <a:avLst/>
            <a:gdLst>
              <a:gd name="T0" fmla="*/ 287 w 2865"/>
              <a:gd name="T1" fmla="*/ 2770 h 2770"/>
              <a:gd name="T2" fmla="*/ 0 w 2865"/>
              <a:gd name="T3" fmla="*/ 1146 h 2770"/>
              <a:gd name="T4" fmla="*/ 478 w 2865"/>
              <a:gd name="T5" fmla="*/ 859 h 2770"/>
              <a:gd name="T6" fmla="*/ 1282 w 2865"/>
              <a:gd name="T7" fmla="*/ 191 h 2770"/>
              <a:gd name="T8" fmla="*/ 1664 w 2865"/>
              <a:gd name="T9" fmla="*/ 191 h 2770"/>
              <a:gd name="T10" fmla="*/ 2388 w 2865"/>
              <a:gd name="T11" fmla="*/ 859 h 2770"/>
              <a:gd name="T12" fmla="*/ 2865 w 2865"/>
              <a:gd name="T13" fmla="*/ 1146 h 2770"/>
              <a:gd name="T14" fmla="*/ 2579 w 2865"/>
              <a:gd name="T15" fmla="*/ 2770 h 2770"/>
              <a:gd name="T16" fmla="*/ 1535 w 2865"/>
              <a:gd name="T17" fmla="*/ 2157 h 2770"/>
              <a:gd name="T18" fmla="*/ 1920 w 2865"/>
              <a:gd name="T19" fmla="*/ 2084 h 2770"/>
              <a:gd name="T20" fmla="*/ 1616 w 2865"/>
              <a:gd name="T21" fmla="*/ 1541 h 2770"/>
              <a:gd name="T22" fmla="*/ 1535 w 2865"/>
              <a:gd name="T23" fmla="*/ 2157 h 2770"/>
              <a:gd name="T24" fmla="*/ 984 w 2865"/>
              <a:gd name="T25" fmla="*/ 2157 h 2770"/>
              <a:gd name="T26" fmla="*/ 1310 w 2865"/>
              <a:gd name="T27" fmla="*/ 1970 h 2770"/>
              <a:gd name="T28" fmla="*/ 1474 w 2865"/>
              <a:gd name="T29" fmla="*/ 2157 h 2770"/>
              <a:gd name="T30" fmla="*/ 1134 w 2865"/>
              <a:gd name="T31" fmla="*/ 1541 h 2770"/>
              <a:gd name="T32" fmla="*/ 984 w 2865"/>
              <a:gd name="T33" fmla="*/ 2157 h 2770"/>
              <a:gd name="T34" fmla="*/ 415 w 2865"/>
              <a:gd name="T35" fmla="*/ 1613 h 2770"/>
              <a:gd name="T36" fmla="*/ 410 w 2865"/>
              <a:gd name="T37" fmla="*/ 1777 h 2770"/>
              <a:gd name="T38" fmla="*/ 594 w 2865"/>
              <a:gd name="T39" fmla="*/ 1873 h 2770"/>
              <a:gd name="T40" fmla="*/ 759 w 2865"/>
              <a:gd name="T41" fmla="*/ 1940 h 2770"/>
              <a:gd name="T42" fmla="*/ 758 w 2865"/>
              <a:gd name="T43" fmla="*/ 2043 h 2770"/>
              <a:gd name="T44" fmla="*/ 623 w 2865"/>
              <a:gd name="T45" fmla="*/ 2095 h 2770"/>
              <a:gd name="T46" fmla="*/ 468 w 2865"/>
              <a:gd name="T47" fmla="*/ 2028 h 2770"/>
              <a:gd name="T48" fmla="*/ 365 w 2865"/>
              <a:gd name="T49" fmla="*/ 1959 h 2770"/>
              <a:gd name="T50" fmla="*/ 487 w 2865"/>
              <a:gd name="T51" fmla="*/ 2143 h 2770"/>
              <a:gd name="T52" fmla="*/ 745 w 2865"/>
              <a:gd name="T53" fmla="*/ 2143 h 2770"/>
              <a:gd name="T54" fmla="*/ 854 w 2865"/>
              <a:gd name="T55" fmla="*/ 1983 h 2770"/>
              <a:gd name="T56" fmla="*/ 749 w 2865"/>
              <a:gd name="T57" fmla="*/ 1833 h 2770"/>
              <a:gd name="T58" fmla="*/ 491 w 2865"/>
              <a:gd name="T59" fmla="*/ 1750 h 2770"/>
              <a:gd name="T60" fmla="*/ 501 w 2865"/>
              <a:gd name="T61" fmla="*/ 1630 h 2770"/>
              <a:gd name="T62" fmla="*/ 715 w 2865"/>
              <a:gd name="T63" fmla="*/ 1633 h 2770"/>
              <a:gd name="T64" fmla="*/ 835 w 2865"/>
              <a:gd name="T65" fmla="*/ 1714 h 2770"/>
              <a:gd name="T66" fmla="*/ 725 w 2865"/>
              <a:gd name="T67" fmla="*/ 1553 h 2770"/>
              <a:gd name="T68" fmla="*/ 492 w 2865"/>
              <a:gd name="T69" fmla="*/ 1552 h 2770"/>
              <a:gd name="T70" fmla="*/ 415 w 2865"/>
              <a:gd name="T71" fmla="*/ 1613 h 2770"/>
              <a:gd name="T72" fmla="*/ 1473 w 2865"/>
              <a:gd name="T73" fmla="*/ 382 h 2770"/>
              <a:gd name="T74" fmla="*/ 573 w 2865"/>
              <a:gd name="T75" fmla="*/ 859 h 2770"/>
              <a:gd name="T76" fmla="*/ 1593 w 2865"/>
              <a:gd name="T77" fmla="*/ 339 h 2770"/>
              <a:gd name="T78" fmla="*/ 2477 w 2865"/>
              <a:gd name="T79" fmla="*/ 2084 h 2770"/>
              <a:gd name="T80" fmla="*/ 2099 w 2865"/>
              <a:gd name="T81" fmla="*/ 1875 h 2770"/>
              <a:gd name="T82" fmla="*/ 2440 w 2865"/>
              <a:gd name="T83" fmla="*/ 1802 h 2770"/>
              <a:gd name="T84" fmla="*/ 2099 w 2865"/>
              <a:gd name="T85" fmla="*/ 1613 h 2770"/>
              <a:gd name="T86" fmla="*/ 2463 w 2865"/>
              <a:gd name="T87" fmla="*/ 1541 h 2770"/>
              <a:gd name="T88" fmla="*/ 2018 w 2865"/>
              <a:gd name="T89" fmla="*/ 2157 h 2770"/>
              <a:gd name="T90" fmla="*/ 2477 w 2865"/>
              <a:gd name="T91" fmla="*/ 2084 h 2770"/>
              <a:gd name="T92" fmla="*/ 1176 w 2865"/>
              <a:gd name="T93" fmla="*/ 1605 h 2770"/>
              <a:gd name="T94" fmla="*/ 1285 w 2865"/>
              <a:gd name="T95" fmla="*/ 1904 h 2770"/>
              <a:gd name="T96" fmla="*/ 1143 w 2865"/>
              <a:gd name="T97" fmla="*/ 1724 h 2770"/>
              <a:gd name="T98" fmla="*/ 1176 w 2865"/>
              <a:gd name="T99" fmla="*/ 1605 h 2770"/>
              <a:gd name="T100" fmla="*/ 1176 w 2865"/>
              <a:gd name="T101" fmla="*/ 1605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5" h="2770">
                <a:moveTo>
                  <a:pt x="2579" y="2770"/>
                </a:moveTo>
                <a:cubicBezTo>
                  <a:pt x="287" y="2770"/>
                  <a:pt x="287" y="2770"/>
                  <a:pt x="287" y="2770"/>
                </a:cubicBezTo>
                <a:cubicBezTo>
                  <a:pt x="128" y="2770"/>
                  <a:pt x="0" y="2641"/>
                  <a:pt x="0" y="2483"/>
                </a:cubicBezTo>
                <a:cubicBezTo>
                  <a:pt x="0" y="1146"/>
                  <a:pt x="0" y="1146"/>
                  <a:pt x="0" y="1146"/>
                </a:cubicBezTo>
                <a:cubicBezTo>
                  <a:pt x="0" y="988"/>
                  <a:pt x="128" y="859"/>
                  <a:pt x="287" y="859"/>
                </a:cubicBezTo>
                <a:cubicBezTo>
                  <a:pt x="478" y="859"/>
                  <a:pt x="478" y="859"/>
                  <a:pt x="478" y="859"/>
                </a:cubicBezTo>
                <a:cubicBezTo>
                  <a:pt x="1289" y="237"/>
                  <a:pt x="1289" y="237"/>
                  <a:pt x="1289" y="237"/>
                </a:cubicBezTo>
                <a:cubicBezTo>
                  <a:pt x="1285" y="222"/>
                  <a:pt x="1282" y="207"/>
                  <a:pt x="1282" y="191"/>
                </a:cubicBezTo>
                <a:cubicBezTo>
                  <a:pt x="1282" y="86"/>
                  <a:pt x="1368" y="0"/>
                  <a:pt x="1473" y="0"/>
                </a:cubicBezTo>
                <a:cubicBezTo>
                  <a:pt x="1579" y="0"/>
                  <a:pt x="1664" y="86"/>
                  <a:pt x="1664" y="191"/>
                </a:cubicBezTo>
                <a:cubicBezTo>
                  <a:pt x="1664" y="225"/>
                  <a:pt x="1655" y="257"/>
                  <a:pt x="1639" y="285"/>
                </a:cubicBezTo>
                <a:cubicBezTo>
                  <a:pt x="2388" y="859"/>
                  <a:pt x="2388" y="859"/>
                  <a:pt x="2388" y="859"/>
                </a:cubicBezTo>
                <a:cubicBezTo>
                  <a:pt x="2579" y="859"/>
                  <a:pt x="2579" y="859"/>
                  <a:pt x="2579" y="859"/>
                </a:cubicBezTo>
                <a:cubicBezTo>
                  <a:pt x="2737" y="859"/>
                  <a:pt x="2865" y="988"/>
                  <a:pt x="2865" y="1146"/>
                </a:cubicBezTo>
                <a:cubicBezTo>
                  <a:pt x="2865" y="2483"/>
                  <a:pt x="2865" y="2483"/>
                  <a:pt x="2865" y="2483"/>
                </a:cubicBezTo>
                <a:cubicBezTo>
                  <a:pt x="2865" y="2641"/>
                  <a:pt x="2737" y="2770"/>
                  <a:pt x="2579" y="2770"/>
                </a:cubicBezTo>
                <a:cubicBezTo>
                  <a:pt x="2579" y="2770"/>
                  <a:pt x="2579" y="2770"/>
                  <a:pt x="2579" y="2770"/>
                </a:cubicBezTo>
                <a:close/>
                <a:moveTo>
                  <a:pt x="1535" y="2157"/>
                </a:moveTo>
                <a:cubicBezTo>
                  <a:pt x="1920" y="2157"/>
                  <a:pt x="1920" y="2157"/>
                  <a:pt x="1920" y="2157"/>
                </a:cubicBezTo>
                <a:cubicBezTo>
                  <a:pt x="1920" y="2084"/>
                  <a:pt x="1920" y="2084"/>
                  <a:pt x="1920" y="2084"/>
                </a:cubicBezTo>
                <a:cubicBezTo>
                  <a:pt x="1616" y="2084"/>
                  <a:pt x="1616" y="2084"/>
                  <a:pt x="1616" y="2084"/>
                </a:cubicBezTo>
                <a:cubicBezTo>
                  <a:pt x="1616" y="1541"/>
                  <a:pt x="1616" y="1541"/>
                  <a:pt x="1616" y="1541"/>
                </a:cubicBezTo>
                <a:cubicBezTo>
                  <a:pt x="1535" y="1541"/>
                  <a:pt x="1535" y="1541"/>
                  <a:pt x="1535" y="1541"/>
                </a:cubicBezTo>
                <a:cubicBezTo>
                  <a:pt x="1535" y="2157"/>
                  <a:pt x="1535" y="2157"/>
                  <a:pt x="1535" y="2157"/>
                </a:cubicBezTo>
                <a:cubicBezTo>
                  <a:pt x="1535" y="2157"/>
                  <a:pt x="1535" y="2157"/>
                  <a:pt x="1535" y="2157"/>
                </a:cubicBezTo>
                <a:close/>
                <a:moveTo>
                  <a:pt x="984" y="2157"/>
                </a:moveTo>
                <a:cubicBezTo>
                  <a:pt x="1051" y="1970"/>
                  <a:pt x="1051" y="1970"/>
                  <a:pt x="1051" y="1970"/>
                </a:cubicBezTo>
                <a:cubicBezTo>
                  <a:pt x="1310" y="1970"/>
                  <a:pt x="1310" y="1970"/>
                  <a:pt x="1310" y="1970"/>
                </a:cubicBezTo>
                <a:cubicBezTo>
                  <a:pt x="1381" y="2157"/>
                  <a:pt x="1381" y="2157"/>
                  <a:pt x="1381" y="2157"/>
                </a:cubicBezTo>
                <a:cubicBezTo>
                  <a:pt x="1474" y="2157"/>
                  <a:pt x="1474" y="2157"/>
                  <a:pt x="1474" y="2157"/>
                </a:cubicBezTo>
                <a:cubicBezTo>
                  <a:pt x="1223" y="1541"/>
                  <a:pt x="1223" y="1541"/>
                  <a:pt x="1223" y="1541"/>
                </a:cubicBezTo>
                <a:cubicBezTo>
                  <a:pt x="1134" y="1541"/>
                  <a:pt x="1134" y="1541"/>
                  <a:pt x="1134" y="1541"/>
                </a:cubicBezTo>
                <a:cubicBezTo>
                  <a:pt x="898" y="2157"/>
                  <a:pt x="898" y="2157"/>
                  <a:pt x="898" y="2157"/>
                </a:cubicBezTo>
                <a:cubicBezTo>
                  <a:pt x="984" y="2157"/>
                  <a:pt x="984" y="2157"/>
                  <a:pt x="984" y="2157"/>
                </a:cubicBezTo>
                <a:cubicBezTo>
                  <a:pt x="984" y="2157"/>
                  <a:pt x="984" y="2157"/>
                  <a:pt x="984" y="2157"/>
                </a:cubicBezTo>
                <a:close/>
                <a:moveTo>
                  <a:pt x="415" y="1613"/>
                </a:moveTo>
                <a:cubicBezTo>
                  <a:pt x="397" y="1641"/>
                  <a:pt x="388" y="1670"/>
                  <a:pt x="388" y="1701"/>
                </a:cubicBezTo>
                <a:cubicBezTo>
                  <a:pt x="388" y="1729"/>
                  <a:pt x="395" y="1755"/>
                  <a:pt x="410" y="1777"/>
                </a:cubicBezTo>
                <a:cubicBezTo>
                  <a:pt x="424" y="1800"/>
                  <a:pt x="446" y="1819"/>
                  <a:pt x="476" y="1835"/>
                </a:cubicBezTo>
                <a:cubicBezTo>
                  <a:pt x="498" y="1847"/>
                  <a:pt x="537" y="1860"/>
                  <a:pt x="594" y="1873"/>
                </a:cubicBezTo>
                <a:cubicBezTo>
                  <a:pt x="650" y="1887"/>
                  <a:pt x="687" y="1897"/>
                  <a:pt x="703" y="1903"/>
                </a:cubicBezTo>
                <a:cubicBezTo>
                  <a:pt x="729" y="1913"/>
                  <a:pt x="747" y="1925"/>
                  <a:pt x="759" y="1940"/>
                </a:cubicBezTo>
                <a:cubicBezTo>
                  <a:pt x="770" y="1954"/>
                  <a:pt x="776" y="1971"/>
                  <a:pt x="776" y="1990"/>
                </a:cubicBezTo>
                <a:cubicBezTo>
                  <a:pt x="776" y="2009"/>
                  <a:pt x="770" y="2027"/>
                  <a:pt x="758" y="2043"/>
                </a:cubicBezTo>
                <a:cubicBezTo>
                  <a:pt x="747" y="2059"/>
                  <a:pt x="729" y="2072"/>
                  <a:pt x="705" y="2081"/>
                </a:cubicBezTo>
                <a:cubicBezTo>
                  <a:pt x="682" y="2090"/>
                  <a:pt x="654" y="2095"/>
                  <a:pt x="623" y="2095"/>
                </a:cubicBezTo>
                <a:cubicBezTo>
                  <a:pt x="588" y="2095"/>
                  <a:pt x="557" y="2089"/>
                  <a:pt x="529" y="2076"/>
                </a:cubicBezTo>
                <a:cubicBezTo>
                  <a:pt x="501" y="2064"/>
                  <a:pt x="481" y="2048"/>
                  <a:pt x="468" y="2028"/>
                </a:cubicBezTo>
                <a:cubicBezTo>
                  <a:pt x="454" y="2009"/>
                  <a:pt x="446" y="1983"/>
                  <a:pt x="442" y="1952"/>
                </a:cubicBezTo>
                <a:cubicBezTo>
                  <a:pt x="365" y="1959"/>
                  <a:pt x="365" y="1959"/>
                  <a:pt x="365" y="1959"/>
                </a:cubicBezTo>
                <a:cubicBezTo>
                  <a:pt x="366" y="2000"/>
                  <a:pt x="378" y="2037"/>
                  <a:pt x="399" y="2070"/>
                </a:cubicBezTo>
                <a:cubicBezTo>
                  <a:pt x="421" y="2102"/>
                  <a:pt x="450" y="2127"/>
                  <a:pt x="487" y="2143"/>
                </a:cubicBezTo>
                <a:cubicBezTo>
                  <a:pt x="525" y="2159"/>
                  <a:pt x="572" y="2167"/>
                  <a:pt x="627" y="2167"/>
                </a:cubicBezTo>
                <a:cubicBezTo>
                  <a:pt x="671" y="2167"/>
                  <a:pt x="710" y="2159"/>
                  <a:pt x="745" y="2143"/>
                </a:cubicBezTo>
                <a:cubicBezTo>
                  <a:pt x="780" y="2127"/>
                  <a:pt x="807" y="2105"/>
                  <a:pt x="826" y="2076"/>
                </a:cubicBezTo>
                <a:cubicBezTo>
                  <a:pt x="845" y="2047"/>
                  <a:pt x="854" y="2016"/>
                  <a:pt x="854" y="1983"/>
                </a:cubicBezTo>
                <a:cubicBezTo>
                  <a:pt x="854" y="1950"/>
                  <a:pt x="845" y="1921"/>
                  <a:pt x="828" y="1896"/>
                </a:cubicBezTo>
                <a:cubicBezTo>
                  <a:pt x="811" y="1870"/>
                  <a:pt x="785" y="1850"/>
                  <a:pt x="749" y="1833"/>
                </a:cubicBezTo>
                <a:cubicBezTo>
                  <a:pt x="724" y="1822"/>
                  <a:pt x="679" y="1809"/>
                  <a:pt x="613" y="1794"/>
                </a:cubicBezTo>
                <a:cubicBezTo>
                  <a:pt x="547" y="1779"/>
                  <a:pt x="506" y="1764"/>
                  <a:pt x="491" y="1750"/>
                </a:cubicBezTo>
                <a:cubicBezTo>
                  <a:pt x="475" y="1736"/>
                  <a:pt x="467" y="1718"/>
                  <a:pt x="467" y="1696"/>
                </a:cubicBezTo>
                <a:cubicBezTo>
                  <a:pt x="467" y="1670"/>
                  <a:pt x="478" y="1648"/>
                  <a:pt x="501" y="1630"/>
                </a:cubicBezTo>
                <a:cubicBezTo>
                  <a:pt x="523" y="1612"/>
                  <a:pt x="559" y="1603"/>
                  <a:pt x="608" y="1603"/>
                </a:cubicBezTo>
                <a:cubicBezTo>
                  <a:pt x="655" y="1603"/>
                  <a:pt x="691" y="1613"/>
                  <a:pt x="715" y="1633"/>
                </a:cubicBezTo>
                <a:cubicBezTo>
                  <a:pt x="739" y="1653"/>
                  <a:pt x="753" y="1682"/>
                  <a:pt x="757" y="1720"/>
                </a:cubicBezTo>
                <a:cubicBezTo>
                  <a:pt x="835" y="1714"/>
                  <a:pt x="835" y="1714"/>
                  <a:pt x="835" y="1714"/>
                </a:cubicBezTo>
                <a:cubicBezTo>
                  <a:pt x="834" y="1678"/>
                  <a:pt x="824" y="1646"/>
                  <a:pt x="805" y="1618"/>
                </a:cubicBezTo>
                <a:cubicBezTo>
                  <a:pt x="787" y="1589"/>
                  <a:pt x="760" y="1568"/>
                  <a:pt x="725" y="1553"/>
                </a:cubicBezTo>
                <a:cubicBezTo>
                  <a:pt x="690" y="1538"/>
                  <a:pt x="650" y="1531"/>
                  <a:pt x="605" y="1531"/>
                </a:cubicBezTo>
                <a:cubicBezTo>
                  <a:pt x="563" y="1531"/>
                  <a:pt x="526" y="1538"/>
                  <a:pt x="492" y="1552"/>
                </a:cubicBezTo>
                <a:cubicBezTo>
                  <a:pt x="458" y="1566"/>
                  <a:pt x="432" y="1586"/>
                  <a:pt x="415" y="1613"/>
                </a:cubicBezTo>
                <a:cubicBezTo>
                  <a:pt x="415" y="1613"/>
                  <a:pt x="415" y="1613"/>
                  <a:pt x="415" y="1613"/>
                </a:cubicBezTo>
                <a:close/>
                <a:moveTo>
                  <a:pt x="1593" y="339"/>
                </a:moveTo>
                <a:cubicBezTo>
                  <a:pt x="1560" y="365"/>
                  <a:pt x="1519" y="382"/>
                  <a:pt x="1473" y="382"/>
                </a:cubicBezTo>
                <a:cubicBezTo>
                  <a:pt x="1410" y="382"/>
                  <a:pt x="1355" y="351"/>
                  <a:pt x="1320" y="304"/>
                </a:cubicBezTo>
                <a:cubicBezTo>
                  <a:pt x="573" y="859"/>
                  <a:pt x="573" y="859"/>
                  <a:pt x="573" y="859"/>
                </a:cubicBezTo>
                <a:cubicBezTo>
                  <a:pt x="2292" y="859"/>
                  <a:pt x="2292" y="859"/>
                  <a:pt x="2292" y="859"/>
                </a:cubicBezTo>
                <a:cubicBezTo>
                  <a:pt x="1593" y="339"/>
                  <a:pt x="1593" y="339"/>
                  <a:pt x="1593" y="339"/>
                </a:cubicBezTo>
                <a:cubicBezTo>
                  <a:pt x="1593" y="339"/>
                  <a:pt x="1593" y="339"/>
                  <a:pt x="1593" y="339"/>
                </a:cubicBezTo>
                <a:close/>
                <a:moveTo>
                  <a:pt x="2477" y="2084"/>
                </a:moveTo>
                <a:cubicBezTo>
                  <a:pt x="2099" y="2084"/>
                  <a:pt x="2099" y="2084"/>
                  <a:pt x="2099" y="2084"/>
                </a:cubicBezTo>
                <a:cubicBezTo>
                  <a:pt x="2099" y="1875"/>
                  <a:pt x="2099" y="1875"/>
                  <a:pt x="2099" y="1875"/>
                </a:cubicBezTo>
                <a:cubicBezTo>
                  <a:pt x="2440" y="1875"/>
                  <a:pt x="2440" y="1875"/>
                  <a:pt x="2440" y="1875"/>
                </a:cubicBezTo>
                <a:cubicBezTo>
                  <a:pt x="2440" y="1802"/>
                  <a:pt x="2440" y="1802"/>
                  <a:pt x="2440" y="1802"/>
                </a:cubicBezTo>
                <a:cubicBezTo>
                  <a:pt x="2099" y="1802"/>
                  <a:pt x="2099" y="1802"/>
                  <a:pt x="2099" y="1802"/>
                </a:cubicBezTo>
                <a:cubicBezTo>
                  <a:pt x="2099" y="1613"/>
                  <a:pt x="2099" y="1613"/>
                  <a:pt x="2099" y="1613"/>
                </a:cubicBezTo>
                <a:cubicBezTo>
                  <a:pt x="2463" y="1613"/>
                  <a:pt x="2463" y="1613"/>
                  <a:pt x="2463" y="1613"/>
                </a:cubicBezTo>
                <a:cubicBezTo>
                  <a:pt x="2463" y="1541"/>
                  <a:pt x="2463" y="1541"/>
                  <a:pt x="2463" y="1541"/>
                </a:cubicBezTo>
                <a:cubicBezTo>
                  <a:pt x="2018" y="1541"/>
                  <a:pt x="2018" y="1541"/>
                  <a:pt x="2018" y="1541"/>
                </a:cubicBezTo>
                <a:cubicBezTo>
                  <a:pt x="2018" y="2157"/>
                  <a:pt x="2018" y="2157"/>
                  <a:pt x="2018" y="2157"/>
                </a:cubicBezTo>
                <a:cubicBezTo>
                  <a:pt x="2477" y="2157"/>
                  <a:pt x="2477" y="2157"/>
                  <a:pt x="2477" y="2157"/>
                </a:cubicBezTo>
                <a:cubicBezTo>
                  <a:pt x="2477" y="2084"/>
                  <a:pt x="2477" y="2084"/>
                  <a:pt x="2477" y="2084"/>
                </a:cubicBezTo>
                <a:cubicBezTo>
                  <a:pt x="2477" y="2084"/>
                  <a:pt x="2477" y="2084"/>
                  <a:pt x="2477" y="2084"/>
                </a:cubicBezTo>
                <a:close/>
                <a:moveTo>
                  <a:pt x="1176" y="1605"/>
                </a:moveTo>
                <a:cubicBezTo>
                  <a:pt x="1186" y="1639"/>
                  <a:pt x="1200" y="1682"/>
                  <a:pt x="1220" y="1734"/>
                </a:cubicBezTo>
                <a:cubicBezTo>
                  <a:pt x="1285" y="1904"/>
                  <a:pt x="1285" y="1904"/>
                  <a:pt x="1285" y="1904"/>
                </a:cubicBezTo>
                <a:cubicBezTo>
                  <a:pt x="1075" y="1904"/>
                  <a:pt x="1075" y="1904"/>
                  <a:pt x="1075" y="1904"/>
                </a:cubicBezTo>
                <a:cubicBezTo>
                  <a:pt x="1143" y="1724"/>
                  <a:pt x="1143" y="1724"/>
                  <a:pt x="1143" y="1724"/>
                </a:cubicBezTo>
                <a:cubicBezTo>
                  <a:pt x="1157" y="1685"/>
                  <a:pt x="1168" y="1645"/>
                  <a:pt x="1176" y="1605"/>
                </a:cubicBezTo>
                <a:cubicBezTo>
                  <a:pt x="1176" y="1605"/>
                  <a:pt x="1176" y="1605"/>
                  <a:pt x="1176" y="1605"/>
                </a:cubicBezTo>
                <a:close/>
                <a:moveTo>
                  <a:pt x="1176" y="1605"/>
                </a:moveTo>
                <a:cubicBezTo>
                  <a:pt x="1176" y="1605"/>
                  <a:pt x="1176" y="1605"/>
                  <a:pt x="1176" y="1605"/>
                </a:cubicBezTo>
              </a:path>
            </a:pathLst>
          </a:custGeom>
          <a:solidFill>
            <a:srgbClr val="06A853"/>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172856" y="2403786"/>
            <a:ext cx="3877985" cy="507831"/>
          </a:xfrm>
          <a:prstGeom prst="rect">
            <a:avLst/>
          </a:prstGeom>
        </p:spPr>
        <p:txBody>
          <a:bodyPr wrap="none">
            <a:spAutoFit/>
          </a:bodyPr>
          <a:lstStyle/>
          <a:p>
            <a:pPr>
              <a:lnSpc>
                <a:spcPct val="150000"/>
              </a:lnSpc>
            </a:pP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这是一段文字描述这是一段文字描述</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16" name="Freeform 10"/>
          <p:cNvSpPr>
            <a:spLocks noEditPoints="1"/>
          </p:cNvSpPr>
          <p:nvPr/>
        </p:nvSpPr>
        <p:spPr bwMode="auto">
          <a:xfrm>
            <a:off x="8649711" y="3435305"/>
            <a:ext cx="416022" cy="284683"/>
          </a:xfrm>
          <a:custGeom>
            <a:avLst/>
            <a:gdLst>
              <a:gd name="T0" fmla="*/ 2848 w 2848"/>
              <a:gd name="T1" fmla="*/ 156 h 1948"/>
              <a:gd name="T2" fmla="*/ 2848 w 2848"/>
              <a:gd name="T3" fmla="*/ 551 h 1948"/>
              <a:gd name="T4" fmla="*/ 0 w 2848"/>
              <a:gd name="T5" fmla="*/ 551 h 1948"/>
              <a:gd name="T6" fmla="*/ 0 w 2848"/>
              <a:gd name="T7" fmla="*/ 156 h 1948"/>
              <a:gd name="T8" fmla="*/ 156 w 2848"/>
              <a:gd name="T9" fmla="*/ 0 h 1948"/>
              <a:gd name="T10" fmla="*/ 2692 w 2848"/>
              <a:gd name="T11" fmla="*/ 0 h 1948"/>
              <a:gd name="T12" fmla="*/ 2848 w 2848"/>
              <a:gd name="T13" fmla="*/ 156 h 1948"/>
              <a:gd name="T14" fmla="*/ 0 w 2848"/>
              <a:gd name="T15" fmla="*/ 896 h 1948"/>
              <a:gd name="T16" fmla="*/ 2848 w 2848"/>
              <a:gd name="T17" fmla="*/ 896 h 1948"/>
              <a:gd name="T18" fmla="*/ 2848 w 2848"/>
              <a:gd name="T19" fmla="*/ 1792 h 1948"/>
              <a:gd name="T20" fmla="*/ 2692 w 2848"/>
              <a:gd name="T21" fmla="*/ 1948 h 1948"/>
              <a:gd name="T22" fmla="*/ 156 w 2848"/>
              <a:gd name="T23" fmla="*/ 1948 h 1948"/>
              <a:gd name="T24" fmla="*/ 0 w 2848"/>
              <a:gd name="T25" fmla="*/ 1792 h 1948"/>
              <a:gd name="T26" fmla="*/ 0 w 2848"/>
              <a:gd name="T27" fmla="*/ 896 h 1948"/>
              <a:gd name="T28" fmla="*/ 1840 w 2848"/>
              <a:gd name="T29" fmla="*/ 1266 h 1948"/>
              <a:gd name="T30" fmla="*/ 1996 w 2848"/>
              <a:gd name="T31" fmla="*/ 1422 h 1948"/>
              <a:gd name="T32" fmla="*/ 2464 w 2848"/>
              <a:gd name="T33" fmla="*/ 1422 h 1948"/>
              <a:gd name="T34" fmla="*/ 2620 w 2848"/>
              <a:gd name="T35" fmla="*/ 1266 h 1948"/>
              <a:gd name="T36" fmla="*/ 2620 w 2848"/>
              <a:gd name="T37" fmla="*/ 1240 h 1948"/>
              <a:gd name="T38" fmla="*/ 2464 w 2848"/>
              <a:gd name="T39" fmla="*/ 1084 h 1948"/>
              <a:gd name="T40" fmla="*/ 1996 w 2848"/>
              <a:gd name="T41" fmla="*/ 1084 h 1948"/>
              <a:gd name="T42" fmla="*/ 1840 w 2848"/>
              <a:gd name="T43" fmla="*/ 1240 h 1948"/>
              <a:gd name="T44" fmla="*/ 1840 w 2848"/>
              <a:gd name="T45" fmla="*/ 1266 h 1948"/>
              <a:gd name="T46" fmla="*/ 1840 w 2848"/>
              <a:gd name="T47" fmla="*/ 1266 h 1948"/>
              <a:gd name="T48" fmla="*/ 1840 w 2848"/>
              <a:gd name="T49" fmla="*/ 1266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8" h="1948">
                <a:moveTo>
                  <a:pt x="2848" y="156"/>
                </a:moveTo>
                <a:cubicBezTo>
                  <a:pt x="2848" y="551"/>
                  <a:pt x="2848" y="551"/>
                  <a:pt x="2848" y="551"/>
                </a:cubicBezTo>
                <a:cubicBezTo>
                  <a:pt x="0" y="551"/>
                  <a:pt x="0" y="551"/>
                  <a:pt x="0" y="551"/>
                </a:cubicBezTo>
                <a:cubicBezTo>
                  <a:pt x="0" y="156"/>
                  <a:pt x="0" y="156"/>
                  <a:pt x="0" y="156"/>
                </a:cubicBezTo>
                <a:cubicBezTo>
                  <a:pt x="0" y="70"/>
                  <a:pt x="70" y="0"/>
                  <a:pt x="156" y="0"/>
                </a:cubicBezTo>
                <a:cubicBezTo>
                  <a:pt x="2692" y="0"/>
                  <a:pt x="2692" y="0"/>
                  <a:pt x="2692" y="0"/>
                </a:cubicBezTo>
                <a:cubicBezTo>
                  <a:pt x="2779" y="0"/>
                  <a:pt x="2848" y="70"/>
                  <a:pt x="2848" y="156"/>
                </a:cubicBezTo>
                <a:close/>
                <a:moveTo>
                  <a:pt x="0" y="896"/>
                </a:moveTo>
                <a:cubicBezTo>
                  <a:pt x="2848" y="896"/>
                  <a:pt x="2848" y="896"/>
                  <a:pt x="2848" y="896"/>
                </a:cubicBezTo>
                <a:cubicBezTo>
                  <a:pt x="2848" y="1792"/>
                  <a:pt x="2848" y="1792"/>
                  <a:pt x="2848" y="1792"/>
                </a:cubicBezTo>
                <a:cubicBezTo>
                  <a:pt x="2848" y="1878"/>
                  <a:pt x="2779" y="1948"/>
                  <a:pt x="2692" y="1948"/>
                </a:cubicBezTo>
                <a:cubicBezTo>
                  <a:pt x="156" y="1948"/>
                  <a:pt x="156" y="1948"/>
                  <a:pt x="156" y="1948"/>
                </a:cubicBezTo>
                <a:cubicBezTo>
                  <a:pt x="70" y="1948"/>
                  <a:pt x="0" y="1878"/>
                  <a:pt x="0" y="1792"/>
                </a:cubicBezTo>
                <a:cubicBezTo>
                  <a:pt x="0" y="896"/>
                  <a:pt x="0" y="896"/>
                  <a:pt x="0" y="896"/>
                </a:cubicBezTo>
                <a:close/>
                <a:moveTo>
                  <a:pt x="1840" y="1266"/>
                </a:moveTo>
                <a:cubicBezTo>
                  <a:pt x="1840" y="1352"/>
                  <a:pt x="1910" y="1422"/>
                  <a:pt x="1996" y="1422"/>
                </a:cubicBezTo>
                <a:cubicBezTo>
                  <a:pt x="2464" y="1422"/>
                  <a:pt x="2464" y="1422"/>
                  <a:pt x="2464" y="1422"/>
                </a:cubicBezTo>
                <a:cubicBezTo>
                  <a:pt x="2550" y="1422"/>
                  <a:pt x="2620" y="1352"/>
                  <a:pt x="2620" y="1266"/>
                </a:cubicBezTo>
                <a:cubicBezTo>
                  <a:pt x="2620" y="1240"/>
                  <a:pt x="2620" y="1240"/>
                  <a:pt x="2620" y="1240"/>
                </a:cubicBezTo>
                <a:cubicBezTo>
                  <a:pt x="2620" y="1154"/>
                  <a:pt x="2550" y="1084"/>
                  <a:pt x="2464" y="1084"/>
                </a:cubicBezTo>
                <a:cubicBezTo>
                  <a:pt x="1996" y="1084"/>
                  <a:pt x="1996" y="1084"/>
                  <a:pt x="1996" y="1084"/>
                </a:cubicBezTo>
                <a:cubicBezTo>
                  <a:pt x="1910" y="1084"/>
                  <a:pt x="1840" y="1154"/>
                  <a:pt x="1840" y="1240"/>
                </a:cubicBezTo>
                <a:cubicBezTo>
                  <a:pt x="1840" y="1266"/>
                  <a:pt x="1840" y="1266"/>
                  <a:pt x="1840" y="1266"/>
                </a:cubicBezTo>
                <a:close/>
                <a:moveTo>
                  <a:pt x="1840" y="1266"/>
                </a:moveTo>
                <a:cubicBezTo>
                  <a:pt x="1840" y="1266"/>
                  <a:pt x="1840" y="1266"/>
                  <a:pt x="1840" y="1266"/>
                </a:cubicBezTo>
              </a:path>
            </a:pathLst>
          </a:custGeom>
          <a:solidFill>
            <a:srgbClr val="06A853"/>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4610687" y="3323732"/>
            <a:ext cx="3877985" cy="507831"/>
          </a:xfrm>
          <a:prstGeom prst="rect">
            <a:avLst/>
          </a:prstGeom>
        </p:spPr>
        <p:txBody>
          <a:bodyPr wrap="none">
            <a:spAutoFit/>
          </a:bodyPr>
          <a:lstStyle/>
          <a:p>
            <a:pPr>
              <a:lnSpc>
                <a:spcPct val="150000"/>
              </a:lnSpc>
            </a:pP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这是一段文字描述这是一段文字描述</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18" name="组合 17"/>
          <p:cNvGrpSpPr/>
          <p:nvPr/>
        </p:nvGrpSpPr>
        <p:grpSpPr>
          <a:xfrm>
            <a:off x="4641354" y="4317763"/>
            <a:ext cx="337611" cy="337611"/>
            <a:chOff x="-9030190" y="-216283"/>
            <a:chExt cx="8604250" cy="8604251"/>
          </a:xfrm>
          <a:solidFill>
            <a:srgbClr val="06A853"/>
          </a:solidFill>
        </p:grpSpPr>
        <p:sp>
          <p:nvSpPr>
            <p:cNvPr id="19" name="Freeform 18"/>
            <p:cNvSpPr>
              <a:spLocks noEditPoints="1"/>
            </p:cNvSpPr>
            <p:nvPr/>
          </p:nvSpPr>
          <p:spPr bwMode="auto">
            <a:xfrm>
              <a:off x="-9030190" y="-216283"/>
              <a:ext cx="4021138" cy="4021138"/>
            </a:xfrm>
            <a:custGeom>
              <a:avLst/>
              <a:gdLst>
                <a:gd name="T0" fmla="*/ 947 w 1339"/>
                <a:gd name="T1" fmla="*/ 0 h 1339"/>
                <a:gd name="T2" fmla="*/ 403 w 1339"/>
                <a:gd name="T3" fmla="*/ 0 h 1339"/>
                <a:gd name="T4" fmla="*/ 0 w 1339"/>
                <a:gd name="T5" fmla="*/ 401 h 1339"/>
                <a:gd name="T6" fmla="*/ 0 w 1339"/>
                <a:gd name="T7" fmla="*/ 945 h 1339"/>
                <a:gd name="T8" fmla="*/ 403 w 1339"/>
                <a:gd name="T9" fmla="*/ 1339 h 1339"/>
                <a:gd name="T10" fmla="*/ 1339 w 1339"/>
                <a:gd name="T11" fmla="*/ 1339 h 1339"/>
                <a:gd name="T12" fmla="*/ 1339 w 1339"/>
                <a:gd name="T13" fmla="*/ 401 h 1339"/>
                <a:gd name="T14" fmla="*/ 947 w 1339"/>
                <a:gd name="T15" fmla="*/ 0 h 1339"/>
                <a:gd name="T16" fmla="*/ 1143 w 1339"/>
                <a:gd name="T17" fmla="*/ 1143 h 1339"/>
                <a:gd name="T18" fmla="*/ 403 w 1339"/>
                <a:gd name="T19" fmla="*/ 1143 h 1339"/>
                <a:gd name="T20" fmla="*/ 200 w 1339"/>
                <a:gd name="T21" fmla="*/ 945 h 1339"/>
                <a:gd name="T22" fmla="*/ 200 w 1339"/>
                <a:gd name="T23" fmla="*/ 401 h 1339"/>
                <a:gd name="T24" fmla="*/ 403 w 1339"/>
                <a:gd name="T25" fmla="*/ 200 h 1339"/>
                <a:gd name="T26" fmla="*/ 947 w 1339"/>
                <a:gd name="T27" fmla="*/ 200 h 1339"/>
                <a:gd name="T28" fmla="*/ 1143 w 1339"/>
                <a:gd name="T29" fmla="*/ 401 h 1339"/>
                <a:gd name="T30" fmla="*/ 1143 w 1339"/>
                <a:gd name="T31" fmla="*/ 1143 h 1339"/>
                <a:gd name="T32" fmla="*/ 1143 w 1339"/>
                <a:gd name="T33" fmla="*/ 1143 h 1339"/>
                <a:gd name="T34" fmla="*/ 1143 w 1339"/>
                <a:gd name="T35" fmla="*/ 1143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9" h="1339">
                  <a:moveTo>
                    <a:pt x="947" y="0"/>
                  </a:moveTo>
                  <a:cubicBezTo>
                    <a:pt x="403" y="0"/>
                    <a:pt x="403" y="0"/>
                    <a:pt x="403" y="0"/>
                  </a:cubicBezTo>
                  <a:cubicBezTo>
                    <a:pt x="184" y="0"/>
                    <a:pt x="0" y="182"/>
                    <a:pt x="0" y="401"/>
                  </a:cubicBezTo>
                  <a:cubicBezTo>
                    <a:pt x="0" y="945"/>
                    <a:pt x="0" y="945"/>
                    <a:pt x="0" y="945"/>
                  </a:cubicBezTo>
                  <a:cubicBezTo>
                    <a:pt x="0" y="1165"/>
                    <a:pt x="184" y="1339"/>
                    <a:pt x="403" y="1339"/>
                  </a:cubicBezTo>
                  <a:cubicBezTo>
                    <a:pt x="1339" y="1339"/>
                    <a:pt x="1339" y="1339"/>
                    <a:pt x="1339" y="1339"/>
                  </a:cubicBezTo>
                  <a:cubicBezTo>
                    <a:pt x="1339" y="401"/>
                    <a:pt x="1339" y="401"/>
                    <a:pt x="1339" y="401"/>
                  </a:cubicBezTo>
                  <a:cubicBezTo>
                    <a:pt x="1339" y="182"/>
                    <a:pt x="1166" y="0"/>
                    <a:pt x="947" y="0"/>
                  </a:cubicBezTo>
                  <a:close/>
                  <a:moveTo>
                    <a:pt x="1143" y="1143"/>
                  </a:moveTo>
                  <a:cubicBezTo>
                    <a:pt x="403" y="1143"/>
                    <a:pt x="403" y="1143"/>
                    <a:pt x="403" y="1143"/>
                  </a:cubicBezTo>
                  <a:cubicBezTo>
                    <a:pt x="293" y="1143"/>
                    <a:pt x="200" y="1055"/>
                    <a:pt x="200" y="945"/>
                  </a:cubicBezTo>
                  <a:cubicBezTo>
                    <a:pt x="200" y="401"/>
                    <a:pt x="200" y="401"/>
                    <a:pt x="200" y="401"/>
                  </a:cubicBezTo>
                  <a:cubicBezTo>
                    <a:pt x="200" y="292"/>
                    <a:pt x="293" y="200"/>
                    <a:pt x="403" y="200"/>
                  </a:cubicBezTo>
                  <a:cubicBezTo>
                    <a:pt x="947" y="200"/>
                    <a:pt x="947" y="200"/>
                    <a:pt x="947" y="200"/>
                  </a:cubicBezTo>
                  <a:cubicBezTo>
                    <a:pt x="1057" y="200"/>
                    <a:pt x="1143" y="292"/>
                    <a:pt x="1143" y="401"/>
                  </a:cubicBezTo>
                  <a:cubicBezTo>
                    <a:pt x="1143" y="1143"/>
                    <a:pt x="1143" y="1143"/>
                    <a:pt x="1143" y="1143"/>
                  </a:cubicBezTo>
                  <a:close/>
                  <a:moveTo>
                    <a:pt x="1143" y="1143"/>
                  </a:moveTo>
                  <a:cubicBezTo>
                    <a:pt x="1143" y="1143"/>
                    <a:pt x="1143" y="1143"/>
                    <a:pt x="1143" y="11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a:spLocks noEditPoints="1"/>
            </p:cNvSpPr>
            <p:nvPr/>
          </p:nvSpPr>
          <p:spPr bwMode="auto">
            <a:xfrm>
              <a:off x="-4447078" y="-216283"/>
              <a:ext cx="4021138" cy="4021138"/>
            </a:xfrm>
            <a:custGeom>
              <a:avLst/>
              <a:gdLst>
                <a:gd name="T0" fmla="*/ 947 w 1339"/>
                <a:gd name="T1" fmla="*/ 0 h 1339"/>
                <a:gd name="T2" fmla="*/ 403 w 1339"/>
                <a:gd name="T3" fmla="*/ 0 h 1339"/>
                <a:gd name="T4" fmla="*/ 0 w 1339"/>
                <a:gd name="T5" fmla="*/ 401 h 1339"/>
                <a:gd name="T6" fmla="*/ 0 w 1339"/>
                <a:gd name="T7" fmla="*/ 1339 h 1339"/>
                <a:gd name="T8" fmla="*/ 947 w 1339"/>
                <a:gd name="T9" fmla="*/ 1339 h 1339"/>
                <a:gd name="T10" fmla="*/ 1339 w 1339"/>
                <a:gd name="T11" fmla="*/ 945 h 1339"/>
                <a:gd name="T12" fmla="*/ 1339 w 1339"/>
                <a:gd name="T13" fmla="*/ 401 h 1339"/>
                <a:gd name="T14" fmla="*/ 947 w 1339"/>
                <a:gd name="T15" fmla="*/ 0 h 1339"/>
                <a:gd name="T16" fmla="*/ 1140 w 1339"/>
                <a:gd name="T17" fmla="*/ 945 h 1339"/>
                <a:gd name="T18" fmla="*/ 947 w 1339"/>
                <a:gd name="T19" fmla="*/ 1143 h 1339"/>
                <a:gd name="T20" fmla="*/ 196 w 1339"/>
                <a:gd name="T21" fmla="*/ 1143 h 1339"/>
                <a:gd name="T22" fmla="*/ 196 w 1339"/>
                <a:gd name="T23" fmla="*/ 401 h 1339"/>
                <a:gd name="T24" fmla="*/ 403 w 1339"/>
                <a:gd name="T25" fmla="*/ 200 h 1339"/>
                <a:gd name="T26" fmla="*/ 947 w 1339"/>
                <a:gd name="T27" fmla="*/ 200 h 1339"/>
                <a:gd name="T28" fmla="*/ 1140 w 1339"/>
                <a:gd name="T29" fmla="*/ 401 h 1339"/>
                <a:gd name="T30" fmla="*/ 1140 w 1339"/>
                <a:gd name="T31" fmla="*/ 945 h 1339"/>
                <a:gd name="T32" fmla="*/ 1140 w 1339"/>
                <a:gd name="T33" fmla="*/ 945 h 1339"/>
                <a:gd name="T34" fmla="*/ 1140 w 1339"/>
                <a:gd name="T35" fmla="*/ 94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9" h="1339">
                  <a:moveTo>
                    <a:pt x="947" y="0"/>
                  </a:moveTo>
                  <a:cubicBezTo>
                    <a:pt x="403" y="0"/>
                    <a:pt x="403" y="0"/>
                    <a:pt x="403" y="0"/>
                  </a:cubicBezTo>
                  <a:cubicBezTo>
                    <a:pt x="183" y="0"/>
                    <a:pt x="0" y="182"/>
                    <a:pt x="0" y="401"/>
                  </a:cubicBezTo>
                  <a:cubicBezTo>
                    <a:pt x="0" y="1339"/>
                    <a:pt x="0" y="1339"/>
                    <a:pt x="0" y="1339"/>
                  </a:cubicBezTo>
                  <a:cubicBezTo>
                    <a:pt x="947" y="1339"/>
                    <a:pt x="947" y="1339"/>
                    <a:pt x="947" y="1339"/>
                  </a:cubicBezTo>
                  <a:cubicBezTo>
                    <a:pt x="1166" y="1339"/>
                    <a:pt x="1339" y="1165"/>
                    <a:pt x="1339" y="945"/>
                  </a:cubicBezTo>
                  <a:cubicBezTo>
                    <a:pt x="1339" y="401"/>
                    <a:pt x="1339" y="401"/>
                    <a:pt x="1339" y="401"/>
                  </a:cubicBezTo>
                  <a:cubicBezTo>
                    <a:pt x="1339" y="182"/>
                    <a:pt x="1166" y="0"/>
                    <a:pt x="947" y="0"/>
                  </a:cubicBezTo>
                  <a:close/>
                  <a:moveTo>
                    <a:pt x="1140" y="945"/>
                  </a:moveTo>
                  <a:cubicBezTo>
                    <a:pt x="1140" y="1055"/>
                    <a:pt x="1056" y="1143"/>
                    <a:pt x="947" y="1143"/>
                  </a:cubicBezTo>
                  <a:cubicBezTo>
                    <a:pt x="196" y="1143"/>
                    <a:pt x="196" y="1143"/>
                    <a:pt x="196" y="1143"/>
                  </a:cubicBezTo>
                  <a:cubicBezTo>
                    <a:pt x="196" y="401"/>
                    <a:pt x="196" y="401"/>
                    <a:pt x="196" y="401"/>
                  </a:cubicBezTo>
                  <a:cubicBezTo>
                    <a:pt x="196" y="292"/>
                    <a:pt x="293" y="200"/>
                    <a:pt x="403" y="200"/>
                  </a:cubicBezTo>
                  <a:cubicBezTo>
                    <a:pt x="947" y="200"/>
                    <a:pt x="947" y="200"/>
                    <a:pt x="947" y="200"/>
                  </a:cubicBezTo>
                  <a:cubicBezTo>
                    <a:pt x="1056" y="200"/>
                    <a:pt x="1140" y="292"/>
                    <a:pt x="1140" y="401"/>
                  </a:cubicBezTo>
                  <a:cubicBezTo>
                    <a:pt x="1140" y="945"/>
                    <a:pt x="1140" y="945"/>
                    <a:pt x="1140" y="945"/>
                  </a:cubicBezTo>
                  <a:close/>
                  <a:moveTo>
                    <a:pt x="1140" y="945"/>
                  </a:moveTo>
                  <a:cubicBezTo>
                    <a:pt x="1140" y="945"/>
                    <a:pt x="1140" y="945"/>
                    <a:pt x="1140" y="9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a:spLocks noEditPoints="1"/>
            </p:cNvSpPr>
            <p:nvPr/>
          </p:nvSpPr>
          <p:spPr bwMode="auto">
            <a:xfrm>
              <a:off x="-9030190" y="4366830"/>
              <a:ext cx="4021138" cy="4021138"/>
            </a:xfrm>
            <a:custGeom>
              <a:avLst/>
              <a:gdLst>
                <a:gd name="T0" fmla="*/ 0 w 1339"/>
                <a:gd name="T1" fmla="*/ 401 h 1339"/>
                <a:gd name="T2" fmla="*/ 0 w 1339"/>
                <a:gd name="T3" fmla="*/ 945 h 1339"/>
                <a:gd name="T4" fmla="*/ 403 w 1339"/>
                <a:gd name="T5" fmla="*/ 1339 h 1339"/>
                <a:gd name="T6" fmla="*/ 947 w 1339"/>
                <a:gd name="T7" fmla="*/ 1339 h 1339"/>
                <a:gd name="T8" fmla="*/ 1339 w 1339"/>
                <a:gd name="T9" fmla="*/ 945 h 1339"/>
                <a:gd name="T10" fmla="*/ 1339 w 1339"/>
                <a:gd name="T11" fmla="*/ 0 h 1339"/>
                <a:gd name="T12" fmla="*/ 403 w 1339"/>
                <a:gd name="T13" fmla="*/ 0 h 1339"/>
                <a:gd name="T14" fmla="*/ 0 w 1339"/>
                <a:gd name="T15" fmla="*/ 401 h 1339"/>
                <a:gd name="T16" fmla="*/ 1143 w 1339"/>
                <a:gd name="T17" fmla="*/ 945 h 1339"/>
                <a:gd name="T18" fmla="*/ 947 w 1339"/>
                <a:gd name="T19" fmla="*/ 1140 h 1339"/>
                <a:gd name="T20" fmla="*/ 403 w 1339"/>
                <a:gd name="T21" fmla="*/ 1140 h 1339"/>
                <a:gd name="T22" fmla="*/ 200 w 1339"/>
                <a:gd name="T23" fmla="*/ 945 h 1339"/>
                <a:gd name="T24" fmla="*/ 200 w 1339"/>
                <a:gd name="T25" fmla="*/ 401 h 1339"/>
                <a:gd name="T26" fmla="*/ 403 w 1339"/>
                <a:gd name="T27" fmla="*/ 196 h 1339"/>
                <a:gd name="T28" fmla="*/ 1143 w 1339"/>
                <a:gd name="T29" fmla="*/ 196 h 1339"/>
                <a:gd name="T30" fmla="*/ 1143 w 1339"/>
                <a:gd name="T31" fmla="*/ 945 h 1339"/>
                <a:gd name="T32" fmla="*/ 1143 w 1339"/>
                <a:gd name="T33" fmla="*/ 945 h 1339"/>
                <a:gd name="T34" fmla="*/ 1143 w 1339"/>
                <a:gd name="T35" fmla="*/ 94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9" h="1339">
                  <a:moveTo>
                    <a:pt x="0" y="401"/>
                  </a:moveTo>
                  <a:cubicBezTo>
                    <a:pt x="0" y="945"/>
                    <a:pt x="0" y="945"/>
                    <a:pt x="0" y="945"/>
                  </a:cubicBezTo>
                  <a:cubicBezTo>
                    <a:pt x="0" y="1164"/>
                    <a:pt x="184" y="1339"/>
                    <a:pt x="403" y="1339"/>
                  </a:cubicBezTo>
                  <a:cubicBezTo>
                    <a:pt x="947" y="1339"/>
                    <a:pt x="947" y="1339"/>
                    <a:pt x="947" y="1339"/>
                  </a:cubicBezTo>
                  <a:cubicBezTo>
                    <a:pt x="1166" y="1339"/>
                    <a:pt x="1339" y="1164"/>
                    <a:pt x="1339" y="945"/>
                  </a:cubicBezTo>
                  <a:cubicBezTo>
                    <a:pt x="1339" y="0"/>
                    <a:pt x="1339" y="0"/>
                    <a:pt x="1339" y="0"/>
                  </a:cubicBezTo>
                  <a:cubicBezTo>
                    <a:pt x="403" y="0"/>
                    <a:pt x="403" y="0"/>
                    <a:pt x="403" y="0"/>
                  </a:cubicBezTo>
                  <a:cubicBezTo>
                    <a:pt x="184" y="0"/>
                    <a:pt x="0" y="181"/>
                    <a:pt x="0" y="401"/>
                  </a:cubicBezTo>
                  <a:close/>
                  <a:moveTo>
                    <a:pt x="1143" y="945"/>
                  </a:moveTo>
                  <a:cubicBezTo>
                    <a:pt x="1143" y="1054"/>
                    <a:pt x="1057" y="1140"/>
                    <a:pt x="947" y="1140"/>
                  </a:cubicBezTo>
                  <a:cubicBezTo>
                    <a:pt x="403" y="1140"/>
                    <a:pt x="403" y="1140"/>
                    <a:pt x="403" y="1140"/>
                  </a:cubicBezTo>
                  <a:cubicBezTo>
                    <a:pt x="293" y="1140"/>
                    <a:pt x="200" y="1054"/>
                    <a:pt x="200" y="945"/>
                  </a:cubicBezTo>
                  <a:cubicBezTo>
                    <a:pt x="200" y="401"/>
                    <a:pt x="200" y="401"/>
                    <a:pt x="200" y="401"/>
                  </a:cubicBezTo>
                  <a:cubicBezTo>
                    <a:pt x="200" y="291"/>
                    <a:pt x="293" y="196"/>
                    <a:pt x="403" y="196"/>
                  </a:cubicBezTo>
                  <a:cubicBezTo>
                    <a:pt x="1143" y="196"/>
                    <a:pt x="1143" y="196"/>
                    <a:pt x="1143" y="196"/>
                  </a:cubicBezTo>
                  <a:cubicBezTo>
                    <a:pt x="1143" y="945"/>
                    <a:pt x="1143" y="945"/>
                    <a:pt x="1143" y="945"/>
                  </a:cubicBezTo>
                  <a:close/>
                  <a:moveTo>
                    <a:pt x="1143" y="945"/>
                  </a:moveTo>
                  <a:cubicBezTo>
                    <a:pt x="1143" y="945"/>
                    <a:pt x="1143" y="945"/>
                    <a:pt x="1143" y="9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a:spLocks noEditPoints="1"/>
            </p:cNvSpPr>
            <p:nvPr/>
          </p:nvSpPr>
          <p:spPr bwMode="auto">
            <a:xfrm>
              <a:off x="-4447078" y="4366830"/>
              <a:ext cx="4021138" cy="4021138"/>
            </a:xfrm>
            <a:custGeom>
              <a:avLst/>
              <a:gdLst>
                <a:gd name="T0" fmla="*/ 947 w 1339"/>
                <a:gd name="T1" fmla="*/ 0 h 1339"/>
                <a:gd name="T2" fmla="*/ 0 w 1339"/>
                <a:gd name="T3" fmla="*/ 0 h 1339"/>
                <a:gd name="T4" fmla="*/ 0 w 1339"/>
                <a:gd name="T5" fmla="*/ 945 h 1339"/>
                <a:gd name="T6" fmla="*/ 403 w 1339"/>
                <a:gd name="T7" fmla="*/ 1339 h 1339"/>
                <a:gd name="T8" fmla="*/ 947 w 1339"/>
                <a:gd name="T9" fmla="*/ 1339 h 1339"/>
                <a:gd name="T10" fmla="*/ 1339 w 1339"/>
                <a:gd name="T11" fmla="*/ 945 h 1339"/>
                <a:gd name="T12" fmla="*/ 1339 w 1339"/>
                <a:gd name="T13" fmla="*/ 401 h 1339"/>
                <a:gd name="T14" fmla="*/ 947 w 1339"/>
                <a:gd name="T15" fmla="*/ 0 h 1339"/>
                <a:gd name="T16" fmla="*/ 1140 w 1339"/>
                <a:gd name="T17" fmla="*/ 945 h 1339"/>
                <a:gd name="T18" fmla="*/ 947 w 1339"/>
                <a:gd name="T19" fmla="*/ 1140 h 1339"/>
                <a:gd name="T20" fmla="*/ 403 w 1339"/>
                <a:gd name="T21" fmla="*/ 1140 h 1339"/>
                <a:gd name="T22" fmla="*/ 196 w 1339"/>
                <a:gd name="T23" fmla="*/ 945 h 1339"/>
                <a:gd name="T24" fmla="*/ 196 w 1339"/>
                <a:gd name="T25" fmla="*/ 196 h 1339"/>
                <a:gd name="T26" fmla="*/ 947 w 1339"/>
                <a:gd name="T27" fmla="*/ 196 h 1339"/>
                <a:gd name="T28" fmla="*/ 1140 w 1339"/>
                <a:gd name="T29" fmla="*/ 401 h 1339"/>
                <a:gd name="T30" fmla="*/ 1140 w 1339"/>
                <a:gd name="T31" fmla="*/ 945 h 1339"/>
                <a:gd name="T32" fmla="*/ 1140 w 1339"/>
                <a:gd name="T33" fmla="*/ 945 h 1339"/>
                <a:gd name="T34" fmla="*/ 1140 w 1339"/>
                <a:gd name="T35" fmla="*/ 94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9" h="1339">
                  <a:moveTo>
                    <a:pt x="947" y="0"/>
                  </a:moveTo>
                  <a:cubicBezTo>
                    <a:pt x="0" y="0"/>
                    <a:pt x="0" y="0"/>
                    <a:pt x="0" y="0"/>
                  </a:cubicBezTo>
                  <a:cubicBezTo>
                    <a:pt x="0" y="945"/>
                    <a:pt x="0" y="945"/>
                    <a:pt x="0" y="945"/>
                  </a:cubicBezTo>
                  <a:cubicBezTo>
                    <a:pt x="0" y="1164"/>
                    <a:pt x="183" y="1339"/>
                    <a:pt x="403" y="1339"/>
                  </a:cubicBezTo>
                  <a:cubicBezTo>
                    <a:pt x="947" y="1339"/>
                    <a:pt x="947" y="1339"/>
                    <a:pt x="947" y="1339"/>
                  </a:cubicBezTo>
                  <a:cubicBezTo>
                    <a:pt x="1166" y="1339"/>
                    <a:pt x="1339" y="1164"/>
                    <a:pt x="1339" y="945"/>
                  </a:cubicBezTo>
                  <a:cubicBezTo>
                    <a:pt x="1339" y="401"/>
                    <a:pt x="1339" y="401"/>
                    <a:pt x="1339" y="401"/>
                  </a:cubicBezTo>
                  <a:cubicBezTo>
                    <a:pt x="1339" y="181"/>
                    <a:pt x="1166" y="0"/>
                    <a:pt x="947" y="0"/>
                  </a:cubicBezTo>
                  <a:close/>
                  <a:moveTo>
                    <a:pt x="1140" y="945"/>
                  </a:moveTo>
                  <a:cubicBezTo>
                    <a:pt x="1140" y="1054"/>
                    <a:pt x="1056" y="1140"/>
                    <a:pt x="947" y="1140"/>
                  </a:cubicBezTo>
                  <a:cubicBezTo>
                    <a:pt x="403" y="1140"/>
                    <a:pt x="403" y="1140"/>
                    <a:pt x="403" y="1140"/>
                  </a:cubicBezTo>
                  <a:cubicBezTo>
                    <a:pt x="293" y="1140"/>
                    <a:pt x="196" y="1054"/>
                    <a:pt x="196" y="945"/>
                  </a:cubicBezTo>
                  <a:cubicBezTo>
                    <a:pt x="196" y="196"/>
                    <a:pt x="196" y="196"/>
                    <a:pt x="196" y="196"/>
                  </a:cubicBezTo>
                  <a:cubicBezTo>
                    <a:pt x="947" y="196"/>
                    <a:pt x="947" y="196"/>
                    <a:pt x="947" y="196"/>
                  </a:cubicBezTo>
                  <a:cubicBezTo>
                    <a:pt x="1056" y="196"/>
                    <a:pt x="1140" y="291"/>
                    <a:pt x="1140" y="401"/>
                  </a:cubicBezTo>
                  <a:cubicBezTo>
                    <a:pt x="1140" y="945"/>
                    <a:pt x="1140" y="945"/>
                    <a:pt x="1140" y="945"/>
                  </a:cubicBezTo>
                  <a:close/>
                  <a:moveTo>
                    <a:pt x="1140" y="945"/>
                  </a:moveTo>
                  <a:cubicBezTo>
                    <a:pt x="1140" y="945"/>
                    <a:pt x="1140" y="945"/>
                    <a:pt x="1140" y="9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矩形 25"/>
          <p:cNvSpPr/>
          <p:nvPr/>
        </p:nvSpPr>
        <p:spPr>
          <a:xfrm>
            <a:off x="5157081" y="4243678"/>
            <a:ext cx="3877985" cy="507831"/>
          </a:xfrm>
          <a:prstGeom prst="rect">
            <a:avLst/>
          </a:prstGeom>
        </p:spPr>
        <p:txBody>
          <a:bodyPr wrap="none">
            <a:spAutoFit/>
          </a:bodyPr>
          <a:lstStyle/>
          <a:p>
            <a:pPr>
              <a:lnSpc>
                <a:spcPct val="150000"/>
              </a:lnSpc>
            </a:pP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这是一段文字描述这是一段文字描述</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3" name="Freeform 5"/>
          <p:cNvSpPr>
            <a:spLocks noEditPoints="1"/>
          </p:cNvSpPr>
          <p:nvPr/>
        </p:nvSpPr>
        <p:spPr bwMode="auto">
          <a:xfrm>
            <a:off x="8733518" y="5235770"/>
            <a:ext cx="326770" cy="363538"/>
          </a:xfrm>
          <a:custGeom>
            <a:avLst/>
            <a:gdLst>
              <a:gd name="T0" fmla="*/ 2426 w 2458"/>
              <a:gd name="T1" fmla="*/ 409 h 2731"/>
              <a:gd name="T2" fmla="*/ 1998 w 2458"/>
              <a:gd name="T3" fmla="*/ 27 h 2731"/>
              <a:gd name="T4" fmla="*/ 1923 w 2458"/>
              <a:gd name="T5" fmla="*/ 0 h 2731"/>
              <a:gd name="T6" fmla="*/ 107 w 2458"/>
              <a:gd name="T7" fmla="*/ 0 h 2731"/>
              <a:gd name="T8" fmla="*/ 0 w 2458"/>
              <a:gd name="T9" fmla="*/ 95 h 2731"/>
              <a:gd name="T10" fmla="*/ 0 w 2458"/>
              <a:gd name="T11" fmla="*/ 2631 h 2731"/>
              <a:gd name="T12" fmla="*/ 108 w 2458"/>
              <a:gd name="T13" fmla="*/ 2731 h 2731"/>
              <a:gd name="T14" fmla="*/ 2353 w 2458"/>
              <a:gd name="T15" fmla="*/ 2731 h 2731"/>
              <a:gd name="T16" fmla="*/ 2458 w 2458"/>
              <a:gd name="T17" fmla="*/ 2621 h 2731"/>
              <a:gd name="T18" fmla="*/ 2458 w 2458"/>
              <a:gd name="T19" fmla="*/ 476 h 2731"/>
              <a:gd name="T20" fmla="*/ 2426 w 2458"/>
              <a:gd name="T21" fmla="*/ 409 h 2731"/>
              <a:gd name="T22" fmla="*/ 2320 w 2458"/>
              <a:gd name="T23" fmla="*/ 2595 h 2731"/>
              <a:gd name="T24" fmla="*/ 137 w 2458"/>
              <a:gd name="T25" fmla="*/ 2592 h 2731"/>
              <a:gd name="T26" fmla="*/ 138 w 2458"/>
              <a:gd name="T27" fmla="*/ 137 h 2731"/>
              <a:gd name="T28" fmla="*/ 1775 w 2458"/>
              <a:gd name="T29" fmla="*/ 136 h 2731"/>
              <a:gd name="T30" fmla="*/ 1775 w 2458"/>
              <a:gd name="T31" fmla="*/ 497 h 2731"/>
              <a:gd name="T32" fmla="*/ 1831 w 2458"/>
              <a:gd name="T33" fmla="*/ 545 h 2731"/>
              <a:gd name="T34" fmla="*/ 2319 w 2458"/>
              <a:gd name="T35" fmla="*/ 546 h 2731"/>
              <a:gd name="T36" fmla="*/ 2320 w 2458"/>
              <a:gd name="T37" fmla="*/ 2595 h 2731"/>
              <a:gd name="T38" fmla="*/ 1910 w 2458"/>
              <a:gd name="T39" fmla="*/ 954 h 2731"/>
              <a:gd name="T40" fmla="*/ 548 w 2458"/>
              <a:gd name="T41" fmla="*/ 954 h 2731"/>
              <a:gd name="T42" fmla="*/ 546 w 2458"/>
              <a:gd name="T43" fmla="*/ 953 h 2731"/>
              <a:gd name="T44" fmla="*/ 546 w 2458"/>
              <a:gd name="T45" fmla="*/ 819 h 2731"/>
              <a:gd name="T46" fmla="*/ 548 w 2458"/>
              <a:gd name="T47" fmla="*/ 818 h 2731"/>
              <a:gd name="T48" fmla="*/ 1910 w 2458"/>
              <a:gd name="T49" fmla="*/ 818 h 2731"/>
              <a:gd name="T50" fmla="*/ 1911 w 2458"/>
              <a:gd name="T51" fmla="*/ 819 h 2731"/>
              <a:gd name="T52" fmla="*/ 1911 w 2458"/>
              <a:gd name="T53" fmla="*/ 953 h 2731"/>
              <a:gd name="T54" fmla="*/ 1910 w 2458"/>
              <a:gd name="T55" fmla="*/ 954 h 2731"/>
              <a:gd name="T56" fmla="*/ 1910 w 2458"/>
              <a:gd name="T57" fmla="*/ 1363 h 2731"/>
              <a:gd name="T58" fmla="*/ 548 w 2458"/>
              <a:gd name="T59" fmla="*/ 1363 h 2731"/>
              <a:gd name="T60" fmla="*/ 546 w 2458"/>
              <a:gd name="T61" fmla="*/ 1361 h 2731"/>
              <a:gd name="T62" fmla="*/ 546 w 2458"/>
              <a:gd name="T63" fmla="*/ 1228 h 2731"/>
              <a:gd name="T64" fmla="*/ 548 w 2458"/>
              <a:gd name="T65" fmla="*/ 1227 h 2731"/>
              <a:gd name="T66" fmla="*/ 1910 w 2458"/>
              <a:gd name="T67" fmla="*/ 1227 h 2731"/>
              <a:gd name="T68" fmla="*/ 1911 w 2458"/>
              <a:gd name="T69" fmla="*/ 1228 h 2731"/>
              <a:gd name="T70" fmla="*/ 1911 w 2458"/>
              <a:gd name="T71" fmla="*/ 1361 h 2731"/>
              <a:gd name="T72" fmla="*/ 1910 w 2458"/>
              <a:gd name="T73" fmla="*/ 1363 h 2731"/>
              <a:gd name="T74" fmla="*/ 1910 w 2458"/>
              <a:gd name="T75" fmla="*/ 1772 h 2731"/>
              <a:gd name="T76" fmla="*/ 548 w 2458"/>
              <a:gd name="T77" fmla="*/ 1772 h 2731"/>
              <a:gd name="T78" fmla="*/ 546 w 2458"/>
              <a:gd name="T79" fmla="*/ 1770 h 2731"/>
              <a:gd name="T80" fmla="*/ 546 w 2458"/>
              <a:gd name="T81" fmla="*/ 1637 h 2731"/>
              <a:gd name="T82" fmla="*/ 548 w 2458"/>
              <a:gd name="T83" fmla="*/ 1635 h 2731"/>
              <a:gd name="T84" fmla="*/ 1910 w 2458"/>
              <a:gd name="T85" fmla="*/ 1635 h 2731"/>
              <a:gd name="T86" fmla="*/ 1911 w 2458"/>
              <a:gd name="T87" fmla="*/ 1637 h 2731"/>
              <a:gd name="T88" fmla="*/ 1911 w 2458"/>
              <a:gd name="T89" fmla="*/ 1770 h 2731"/>
              <a:gd name="T90" fmla="*/ 1910 w 2458"/>
              <a:gd name="T91" fmla="*/ 1772 h 2731"/>
              <a:gd name="T92" fmla="*/ 1910 w 2458"/>
              <a:gd name="T93" fmla="*/ 2181 h 2731"/>
              <a:gd name="T94" fmla="*/ 548 w 2458"/>
              <a:gd name="T95" fmla="*/ 2181 h 2731"/>
              <a:gd name="T96" fmla="*/ 546 w 2458"/>
              <a:gd name="T97" fmla="*/ 2179 h 2731"/>
              <a:gd name="T98" fmla="*/ 546 w 2458"/>
              <a:gd name="T99" fmla="*/ 2046 h 2731"/>
              <a:gd name="T100" fmla="*/ 548 w 2458"/>
              <a:gd name="T101" fmla="*/ 2044 h 2731"/>
              <a:gd name="T102" fmla="*/ 1910 w 2458"/>
              <a:gd name="T103" fmla="*/ 2044 h 2731"/>
              <a:gd name="T104" fmla="*/ 1911 w 2458"/>
              <a:gd name="T105" fmla="*/ 2046 h 2731"/>
              <a:gd name="T106" fmla="*/ 1911 w 2458"/>
              <a:gd name="T107" fmla="*/ 2179 h 2731"/>
              <a:gd name="T108" fmla="*/ 1910 w 2458"/>
              <a:gd name="T109" fmla="*/ 2181 h 2731"/>
              <a:gd name="T110" fmla="*/ 1910 w 2458"/>
              <a:gd name="T111" fmla="*/ 2181 h 2731"/>
              <a:gd name="T112" fmla="*/ 1910 w 2458"/>
              <a:gd name="T113" fmla="*/ 2181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8" h="2731">
                <a:moveTo>
                  <a:pt x="2426" y="409"/>
                </a:moveTo>
                <a:cubicBezTo>
                  <a:pt x="1998" y="27"/>
                  <a:pt x="1998" y="27"/>
                  <a:pt x="1998" y="27"/>
                </a:cubicBezTo>
                <a:cubicBezTo>
                  <a:pt x="1978" y="10"/>
                  <a:pt x="1951" y="0"/>
                  <a:pt x="1923" y="0"/>
                </a:cubicBezTo>
                <a:cubicBezTo>
                  <a:pt x="107" y="0"/>
                  <a:pt x="107" y="0"/>
                  <a:pt x="107" y="0"/>
                </a:cubicBezTo>
                <a:cubicBezTo>
                  <a:pt x="48" y="0"/>
                  <a:pt x="0" y="42"/>
                  <a:pt x="0" y="95"/>
                </a:cubicBezTo>
                <a:cubicBezTo>
                  <a:pt x="0" y="2631"/>
                  <a:pt x="0" y="2631"/>
                  <a:pt x="0" y="2631"/>
                </a:cubicBezTo>
                <a:cubicBezTo>
                  <a:pt x="0" y="2683"/>
                  <a:pt x="49" y="2731"/>
                  <a:pt x="108" y="2731"/>
                </a:cubicBezTo>
                <a:cubicBezTo>
                  <a:pt x="2353" y="2731"/>
                  <a:pt x="2353" y="2731"/>
                  <a:pt x="2353" y="2731"/>
                </a:cubicBezTo>
                <a:cubicBezTo>
                  <a:pt x="2412" y="2731"/>
                  <a:pt x="2458" y="2673"/>
                  <a:pt x="2458" y="2621"/>
                </a:cubicBezTo>
                <a:cubicBezTo>
                  <a:pt x="2458" y="476"/>
                  <a:pt x="2458" y="476"/>
                  <a:pt x="2458" y="476"/>
                </a:cubicBezTo>
                <a:cubicBezTo>
                  <a:pt x="2458" y="451"/>
                  <a:pt x="2446" y="427"/>
                  <a:pt x="2426" y="409"/>
                </a:cubicBezTo>
                <a:close/>
                <a:moveTo>
                  <a:pt x="2320" y="2595"/>
                </a:moveTo>
                <a:cubicBezTo>
                  <a:pt x="137" y="2592"/>
                  <a:pt x="137" y="2592"/>
                  <a:pt x="137" y="2592"/>
                </a:cubicBezTo>
                <a:cubicBezTo>
                  <a:pt x="138" y="137"/>
                  <a:pt x="138" y="137"/>
                  <a:pt x="138" y="137"/>
                </a:cubicBezTo>
                <a:cubicBezTo>
                  <a:pt x="1775" y="136"/>
                  <a:pt x="1775" y="136"/>
                  <a:pt x="1775" y="136"/>
                </a:cubicBezTo>
                <a:cubicBezTo>
                  <a:pt x="1775" y="497"/>
                  <a:pt x="1775" y="497"/>
                  <a:pt x="1775" y="497"/>
                </a:cubicBezTo>
                <a:cubicBezTo>
                  <a:pt x="1775" y="528"/>
                  <a:pt x="1796" y="545"/>
                  <a:pt x="1831" y="545"/>
                </a:cubicBezTo>
                <a:cubicBezTo>
                  <a:pt x="2319" y="546"/>
                  <a:pt x="2319" y="546"/>
                  <a:pt x="2319" y="546"/>
                </a:cubicBezTo>
                <a:cubicBezTo>
                  <a:pt x="2320" y="2595"/>
                  <a:pt x="2320" y="2595"/>
                  <a:pt x="2320" y="2595"/>
                </a:cubicBezTo>
                <a:close/>
                <a:moveTo>
                  <a:pt x="1910" y="954"/>
                </a:moveTo>
                <a:cubicBezTo>
                  <a:pt x="548" y="954"/>
                  <a:pt x="548" y="954"/>
                  <a:pt x="548" y="954"/>
                </a:cubicBezTo>
                <a:cubicBezTo>
                  <a:pt x="547" y="954"/>
                  <a:pt x="546" y="953"/>
                  <a:pt x="546" y="953"/>
                </a:cubicBezTo>
                <a:cubicBezTo>
                  <a:pt x="546" y="819"/>
                  <a:pt x="546" y="819"/>
                  <a:pt x="546" y="819"/>
                </a:cubicBezTo>
                <a:cubicBezTo>
                  <a:pt x="546" y="818"/>
                  <a:pt x="547" y="818"/>
                  <a:pt x="548" y="818"/>
                </a:cubicBezTo>
                <a:cubicBezTo>
                  <a:pt x="1910" y="818"/>
                  <a:pt x="1910" y="818"/>
                  <a:pt x="1910" y="818"/>
                </a:cubicBezTo>
                <a:cubicBezTo>
                  <a:pt x="1911" y="818"/>
                  <a:pt x="1911" y="818"/>
                  <a:pt x="1911" y="819"/>
                </a:cubicBezTo>
                <a:cubicBezTo>
                  <a:pt x="1911" y="953"/>
                  <a:pt x="1911" y="953"/>
                  <a:pt x="1911" y="953"/>
                </a:cubicBezTo>
                <a:cubicBezTo>
                  <a:pt x="1911" y="953"/>
                  <a:pt x="1911" y="954"/>
                  <a:pt x="1910" y="954"/>
                </a:cubicBezTo>
                <a:close/>
                <a:moveTo>
                  <a:pt x="1910" y="1363"/>
                </a:moveTo>
                <a:cubicBezTo>
                  <a:pt x="548" y="1363"/>
                  <a:pt x="548" y="1363"/>
                  <a:pt x="548" y="1363"/>
                </a:cubicBezTo>
                <a:cubicBezTo>
                  <a:pt x="547" y="1363"/>
                  <a:pt x="546" y="1362"/>
                  <a:pt x="546" y="1361"/>
                </a:cubicBezTo>
                <a:cubicBezTo>
                  <a:pt x="546" y="1228"/>
                  <a:pt x="546" y="1228"/>
                  <a:pt x="546" y="1228"/>
                </a:cubicBezTo>
                <a:cubicBezTo>
                  <a:pt x="546" y="1227"/>
                  <a:pt x="547" y="1227"/>
                  <a:pt x="548" y="1227"/>
                </a:cubicBezTo>
                <a:cubicBezTo>
                  <a:pt x="1910" y="1227"/>
                  <a:pt x="1910" y="1227"/>
                  <a:pt x="1910" y="1227"/>
                </a:cubicBezTo>
                <a:cubicBezTo>
                  <a:pt x="1911" y="1227"/>
                  <a:pt x="1911" y="1227"/>
                  <a:pt x="1911" y="1228"/>
                </a:cubicBezTo>
                <a:cubicBezTo>
                  <a:pt x="1911" y="1361"/>
                  <a:pt x="1911" y="1361"/>
                  <a:pt x="1911" y="1361"/>
                </a:cubicBezTo>
                <a:cubicBezTo>
                  <a:pt x="1911" y="1362"/>
                  <a:pt x="1911" y="1363"/>
                  <a:pt x="1910" y="1363"/>
                </a:cubicBezTo>
                <a:close/>
                <a:moveTo>
                  <a:pt x="1910" y="1772"/>
                </a:moveTo>
                <a:cubicBezTo>
                  <a:pt x="548" y="1772"/>
                  <a:pt x="548" y="1772"/>
                  <a:pt x="548" y="1772"/>
                </a:cubicBezTo>
                <a:cubicBezTo>
                  <a:pt x="547" y="1772"/>
                  <a:pt x="546" y="1771"/>
                  <a:pt x="546" y="1770"/>
                </a:cubicBezTo>
                <a:cubicBezTo>
                  <a:pt x="546" y="1637"/>
                  <a:pt x="546" y="1637"/>
                  <a:pt x="546" y="1637"/>
                </a:cubicBezTo>
                <a:cubicBezTo>
                  <a:pt x="546" y="1636"/>
                  <a:pt x="547" y="1635"/>
                  <a:pt x="548" y="1635"/>
                </a:cubicBezTo>
                <a:cubicBezTo>
                  <a:pt x="1910" y="1635"/>
                  <a:pt x="1910" y="1635"/>
                  <a:pt x="1910" y="1635"/>
                </a:cubicBezTo>
                <a:cubicBezTo>
                  <a:pt x="1911" y="1635"/>
                  <a:pt x="1911" y="1636"/>
                  <a:pt x="1911" y="1637"/>
                </a:cubicBezTo>
                <a:cubicBezTo>
                  <a:pt x="1911" y="1770"/>
                  <a:pt x="1911" y="1770"/>
                  <a:pt x="1911" y="1770"/>
                </a:cubicBezTo>
                <a:cubicBezTo>
                  <a:pt x="1911" y="1771"/>
                  <a:pt x="1911" y="1772"/>
                  <a:pt x="1910" y="1772"/>
                </a:cubicBezTo>
                <a:close/>
                <a:moveTo>
                  <a:pt x="1910" y="2181"/>
                </a:moveTo>
                <a:cubicBezTo>
                  <a:pt x="548" y="2181"/>
                  <a:pt x="548" y="2181"/>
                  <a:pt x="548" y="2181"/>
                </a:cubicBezTo>
                <a:cubicBezTo>
                  <a:pt x="547" y="2181"/>
                  <a:pt x="546" y="2180"/>
                  <a:pt x="546" y="2179"/>
                </a:cubicBezTo>
                <a:cubicBezTo>
                  <a:pt x="546" y="2046"/>
                  <a:pt x="546" y="2046"/>
                  <a:pt x="546" y="2046"/>
                </a:cubicBezTo>
                <a:cubicBezTo>
                  <a:pt x="546" y="2045"/>
                  <a:pt x="547" y="2044"/>
                  <a:pt x="548" y="2044"/>
                </a:cubicBezTo>
                <a:cubicBezTo>
                  <a:pt x="1910" y="2044"/>
                  <a:pt x="1910" y="2044"/>
                  <a:pt x="1910" y="2044"/>
                </a:cubicBezTo>
                <a:cubicBezTo>
                  <a:pt x="1911" y="2044"/>
                  <a:pt x="1911" y="2045"/>
                  <a:pt x="1911" y="2046"/>
                </a:cubicBezTo>
                <a:cubicBezTo>
                  <a:pt x="1911" y="2179"/>
                  <a:pt x="1911" y="2179"/>
                  <a:pt x="1911" y="2179"/>
                </a:cubicBezTo>
                <a:cubicBezTo>
                  <a:pt x="1911" y="2180"/>
                  <a:pt x="1911" y="2181"/>
                  <a:pt x="1910" y="2181"/>
                </a:cubicBezTo>
                <a:close/>
                <a:moveTo>
                  <a:pt x="1910" y="2181"/>
                </a:moveTo>
                <a:cubicBezTo>
                  <a:pt x="1910" y="2181"/>
                  <a:pt x="1910" y="2181"/>
                  <a:pt x="1910" y="2181"/>
                </a:cubicBezTo>
              </a:path>
            </a:pathLst>
          </a:custGeom>
          <a:solidFill>
            <a:srgbClr val="06A853"/>
          </a:solidFill>
          <a:ln>
            <a:noFill/>
          </a:ln>
        </p:spPr>
        <p:txBody>
          <a:bodyPr vert="horz" wrap="square" lIns="91440" tIns="45720" rIns="91440" bIns="45720" numCol="1" anchor="t" anchorCtr="0" compatLnSpc="1"/>
          <a:lstStyle/>
          <a:p>
            <a:endParaRPr lang="zh-CN" altLang="en-US"/>
          </a:p>
        </p:txBody>
      </p:sp>
      <p:sp>
        <p:nvSpPr>
          <p:cNvPr id="27" name="矩形 26"/>
          <p:cNvSpPr/>
          <p:nvPr/>
        </p:nvSpPr>
        <p:spPr>
          <a:xfrm>
            <a:off x="4616132" y="5163624"/>
            <a:ext cx="3877985" cy="507831"/>
          </a:xfrm>
          <a:prstGeom prst="rect">
            <a:avLst/>
          </a:prstGeom>
        </p:spPr>
        <p:txBody>
          <a:bodyPr wrap="none">
            <a:spAutoFit/>
          </a:bodyPr>
          <a:lstStyle/>
          <a:p>
            <a:pPr>
              <a:lnSpc>
                <a:spcPct val="150000"/>
              </a:lnSpc>
            </a:pPr>
            <a:r>
              <a:rPr lang="zh-CN" altLang="en-US"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rPr>
              <a:t>这是一段文字描述这是一段文字描述</a:t>
            </a:r>
            <a:endParaRPr lang="en-US" altLang="zh-CN" dirty="0">
              <a:ln w="9525" cmpd="sng">
                <a:noFill/>
                <a:prstDash val="solid"/>
              </a:ln>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500"/>
                                        <p:tgtEl>
                                          <p:spTgt spid="25"/>
                                        </p:tgtEl>
                                      </p:cBhvr>
                                    </p:animEffect>
                                  </p:childTnLst>
                                </p:cTn>
                              </p:par>
                              <p:par>
                                <p:cTn id="31" presetID="53" presetClass="entr" presetSubtype="16" fill="hold" nodeType="withEffect">
                                  <p:stCondLst>
                                    <p:cond delay="10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22" presetClass="entr" presetSubtype="8" fill="hold" grpId="0" nodeType="withEffect">
                                  <p:stCondLst>
                                    <p:cond delay="125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53" presetClass="entr" presetSubtype="16" fill="hold" grpId="0" nodeType="withEffect">
                                  <p:stCondLst>
                                    <p:cond delay="1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22" presetClass="entr" presetSubtype="2" fill="hold" grpId="0" nodeType="withEffect">
                                  <p:stCondLst>
                                    <p:cond delay="175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par>
                                <p:cTn id="47" presetID="2" presetClass="entr" presetSubtype="6" decel="46000" fill="hold" nodeType="withEffect">
                                  <p:stCondLst>
                                    <p:cond delay="2000"/>
                                  </p:stCondLst>
                                  <p:childTnLst>
                                    <p:set>
                                      <p:cBhvr>
                                        <p:cTn id="48" dur="1" fill="hold">
                                          <p:stCondLst>
                                            <p:cond delay="0"/>
                                          </p:stCondLst>
                                        </p:cTn>
                                        <p:tgtEl>
                                          <p:spTgt spid="5126"/>
                                        </p:tgtEl>
                                        <p:attrNameLst>
                                          <p:attrName>style.visibility</p:attrName>
                                        </p:attrNameLst>
                                      </p:cBhvr>
                                      <p:to>
                                        <p:strVal val="visible"/>
                                      </p:to>
                                    </p:set>
                                    <p:anim calcmode="lin" valueType="num">
                                      <p:cBhvr additive="base">
                                        <p:cTn id="49" dur="500" fill="hold"/>
                                        <p:tgtEl>
                                          <p:spTgt spid="5126"/>
                                        </p:tgtEl>
                                        <p:attrNameLst>
                                          <p:attrName>ppt_x</p:attrName>
                                        </p:attrNameLst>
                                      </p:cBhvr>
                                      <p:tavLst>
                                        <p:tav tm="0">
                                          <p:val>
                                            <p:strVal val="1+#ppt_w/2"/>
                                          </p:val>
                                        </p:tav>
                                        <p:tav tm="100000">
                                          <p:val>
                                            <p:strVal val="#ppt_x"/>
                                          </p:val>
                                        </p:tav>
                                      </p:tavLst>
                                    </p:anim>
                                    <p:anim calcmode="lin" valueType="num">
                                      <p:cBhvr additive="base">
                                        <p:cTn id="50" dur="500" fill="hold"/>
                                        <p:tgtEl>
                                          <p:spTgt spid="5126"/>
                                        </p:tgtEl>
                                        <p:attrNameLst>
                                          <p:attrName>ppt_y</p:attrName>
                                        </p:attrNameLst>
                                      </p:cBhvr>
                                      <p:tavLst>
                                        <p:tav tm="0">
                                          <p:val>
                                            <p:strVal val="1+#ppt_h/2"/>
                                          </p:val>
                                        </p:tav>
                                        <p:tav tm="100000">
                                          <p:val>
                                            <p:strVal val="#ppt_y"/>
                                          </p:val>
                                        </p:tav>
                                      </p:tavLst>
                                    </p:anim>
                                  </p:childTnLst>
                                </p:cTn>
                              </p:par>
                              <p:par>
                                <p:cTn id="51" presetID="2" presetClass="entr" presetSubtype="2" decel="46000" fill="hold" nodeType="withEffect">
                                  <p:stCondLst>
                                    <p:cond delay="2250"/>
                                  </p:stCondLst>
                                  <p:childTnLst>
                                    <p:set>
                                      <p:cBhvr>
                                        <p:cTn id="52" dur="1" fill="hold">
                                          <p:stCondLst>
                                            <p:cond delay="0"/>
                                          </p:stCondLst>
                                        </p:cTn>
                                        <p:tgtEl>
                                          <p:spTgt spid="5128"/>
                                        </p:tgtEl>
                                        <p:attrNameLst>
                                          <p:attrName>style.visibility</p:attrName>
                                        </p:attrNameLst>
                                      </p:cBhvr>
                                      <p:to>
                                        <p:strVal val="visible"/>
                                      </p:to>
                                    </p:set>
                                    <p:anim calcmode="lin" valueType="num">
                                      <p:cBhvr additive="base">
                                        <p:cTn id="53" dur="500" fill="hold"/>
                                        <p:tgtEl>
                                          <p:spTgt spid="5128"/>
                                        </p:tgtEl>
                                        <p:attrNameLst>
                                          <p:attrName>ppt_x</p:attrName>
                                        </p:attrNameLst>
                                      </p:cBhvr>
                                      <p:tavLst>
                                        <p:tav tm="0">
                                          <p:val>
                                            <p:strVal val="1+#ppt_w/2"/>
                                          </p:val>
                                        </p:tav>
                                        <p:tav tm="100000">
                                          <p:val>
                                            <p:strVal val="#ppt_x"/>
                                          </p:val>
                                        </p:tav>
                                      </p:tavLst>
                                    </p:anim>
                                    <p:anim calcmode="lin" valueType="num">
                                      <p:cBhvr additive="base">
                                        <p:cTn id="54" dur="500" fill="hold"/>
                                        <p:tgtEl>
                                          <p:spTgt spid="5128"/>
                                        </p:tgtEl>
                                        <p:attrNameLst>
                                          <p:attrName>ppt_y</p:attrName>
                                        </p:attrNameLst>
                                      </p:cBhvr>
                                      <p:tavLst>
                                        <p:tav tm="0">
                                          <p:val>
                                            <p:strVal val="#ppt_y"/>
                                          </p:val>
                                        </p:tav>
                                        <p:tav tm="100000">
                                          <p:val>
                                            <p:strVal val="#ppt_y"/>
                                          </p:val>
                                        </p:tav>
                                      </p:tavLst>
                                    </p:anim>
                                  </p:childTnLst>
                                </p:cTn>
                              </p:par>
                              <p:par>
                                <p:cTn id="55" presetID="2" presetClass="entr" presetSubtype="3" decel="46000" fill="hold" nodeType="withEffect">
                                  <p:stCondLst>
                                    <p:cond delay="2500"/>
                                  </p:stCondLst>
                                  <p:childTnLst>
                                    <p:set>
                                      <p:cBhvr>
                                        <p:cTn id="56" dur="1" fill="hold">
                                          <p:stCondLst>
                                            <p:cond delay="0"/>
                                          </p:stCondLst>
                                        </p:cTn>
                                        <p:tgtEl>
                                          <p:spTgt spid="5130"/>
                                        </p:tgtEl>
                                        <p:attrNameLst>
                                          <p:attrName>style.visibility</p:attrName>
                                        </p:attrNameLst>
                                      </p:cBhvr>
                                      <p:to>
                                        <p:strVal val="visible"/>
                                      </p:to>
                                    </p:set>
                                    <p:anim calcmode="lin" valueType="num">
                                      <p:cBhvr additive="base">
                                        <p:cTn id="57" dur="500" fill="hold"/>
                                        <p:tgtEl>
                                          <p:spTgt spid="5130"/>
                                        </p:tgtEl>
                                        <p:attrNameLst>
                                          <p:attrName>ppt_x</p:attrName>
                                        </p:attrNameLst>
                                      </p:cBhvr>
                                      <p:tavLst>
                                        <p:tav tm="0">
                                          <p:val>
                                            <p:strVal val="1+#ppt_w/2"/>
                                          </p:val>
                                        </p:tav>
                                        <p:tav tm="100000">
                                          <p:val>
                                            <p:strVal val="#ppt_x"/>
                                          </p:val>
                                        </p:tav>
                                      </p:tavLst>
                                    </p:anim>
                                    <p:anim calcmode="lin" valueType="num">
                                      <p:cBhvr additive="base">
                                        <p:cTn id="58" dur="500" fill="hold"/>
                                        <p:tgtEl>
                                          <p:spTgt spid="51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p:bldP spid="16" grpId="0" animBg="1"/>
      <p:bldP spid="25" grpId="0"/>
      <p:bldP spid="26" grpId="0"/>
      <p:bldP spid="23"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403_10"/>
          <p:cNvPicPr>
            <a:picLocks noChangeAspect="1"/>
          </p:cNvPicPr>
          <p:nvPr/>
        </p:nvPicPr>
        <p:blipFill>
          <a:blip r:embed="rId1">
            <a:lum bright="70000" contrast="-70000"/>
          </a:blip>
          <a:stretch>
            <a:fillRect/>
          </a:stretch>
        </p:blipFill>
        <p:spPr>
          <a:xfrm>
            <a:off x="7379527" y="2870417"/>
            <a:ext cx="6454999" cy="4574464"/>
          </a:xfrm>
          <a:prstGeom prst="ellipse">
            <a:avLst/>
          </a:prstGeom>
          <a:effectLst/>
        </p:spPr>
      </p:pic>
      <p:pic>
        <p:nvPicPr>
          <p:cNvPr id="3" name="图片 2" descr="0403_1"/>
          <p:cNvPicPr>
            <a:picLocks noChangeAspect="1"/>
          </p:cNvPicPr>
          <p:nvPr/>
        </p:nvPicPr>
        <p:blipFill>
          <a:blip r:embed="rId2">
            <a:lum bright="70000" contrast="-70000"/>
          </a:blip>
          <a:stretch>
            <a:fillRect/>
          </a:stretch>
        </p:blipFill>
        <p:spPr>
          <a:xfrm>
            <a:off x="6724887" y="-301100"/>
            <a:ext cx="7202336" cy="4000544"/>
          </a:xfrm>
          <a:prstGeom prst="ellipse">
            <a:avLst/>
          </a:prstGeom>
          <a:effectLst/>
        </p:spPr>
      </p:pic>
      <p:sp>
        <p:nvSpPr>
          <p:cNvPr id="5" name="椭圆 4"/>
          <p:cNvSpPr/>
          <p:nvPr/>
        </p:nvSpPr>
        <p:spPr>
          <a:xfrm>
            <a:off x="-2032000" y="-2705100"/>
            <a:ext cx="11442700" cy="12341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82911" y="1851842"/>
            <a:ext cx="4288353" cy="1661993"/>
          </a:xfrm>
          <a:prstGeom prst="rect">
            <a:avLst/>
          </a:prstGeom>
        </p:spPr>
        <p:txBody>
          <a:bodyPr wrap="none">
            <a:spAutoFit/>
          </a:bodyPr>
          <a:lstStyle/>
          <a:p>
            <a:pPr>
              <a:lnSpc>
                <a:spcPct val="150000"/>
              </a:lnSpc>
            </a:pPr>
            <a:r>
              <a:rPr lang="zh-CN" altLang="en-US" sz="3600" dirty="0" smtClean="0">
                <a:solidFill>
                  <a:srgbClr val="06A853"/>
                </a:solidFill>
                <a:latin typeface="思源黑体 CN Heavy" panose="020B0A00000000000000" pitchFamily="34" charset="-122"/>
                <a:ea typeface="思源黑体 CN Heavy" panose="020B0A00000000000000" pitchFamily="34" charset="-122"/>
              </a:rPr>
              <a:t>过度页：</a:t>
            </a:r>
            <a:endParaRPr lang="en-US" altLang="zh-CN" sz="3600" dirty="0" smtClean="0">
              <a:solidFill>
                <a:srgbClr val="06A853"/>
              </a:solidFill>
              <a:latin typeface="思源黑体 CN Heavy" panose="020B0A00000000000000" pitchFamily="34" charset="-122"/>
              <a:ea typeface="思源黑体 CN Heavy" panose="020B0A00000000000000" pitchFamily="34" charset="-122"/>
            </a:endParaRPr>
          </a:p>
          <a:p>
            <a:pPr>
              <a:lnSpc>
                <a:spcPct val="150000"/>
              </a:lnSpc>
            </a:pPr>
            <a:r>
              <a:rPr lang="zh-CN" altLang="en-US" sz="3200" dirty="0" smtClean="0">
                <a:solidFill>
                  <a:srgbClr val="06A853"/>
                </a:solidFill>
                <a:latin typeface="思源黑体 CN Heavy" panose="020B0A00000000000000" pitchFamily="34" charset="-122"/>
                <a:ea typeface="思源黑体 CN Heavy" panose="020B0A00000000000000" pitchFamily="34" charset="-122"/>
              </a:rPr>
              <a:t>单机此处输入你的口号</a:t>
            </a:r>
            <a:endParaRPr lang="zh-CN" altLang="en-US" sz="3200" dirty="0">
              <a:solidFill>
                <a:srgbClr val="06A853"/>
              </a:solidFill>
              <a:latin typeface="思源黑体 CN Heavy" panose="020B0A00000000000000" pitchFamily="34" charset="-122"/>
              <a:ea typeface="思源黑体 CN Heavy" panose="020B0A00000000000000" pitchFamily="34" charset="-122"/>
            </a:endParaRPr>
          </a:p>
        </p:txBody>
      </p:sp>
      <p:sp>
        <p:nvSpPr>
          <p:cNvPr id="7" name="矩形 6"/>
          <p:cNvSpPr/>
          <p:nvPr/>
        </p:nvSpPr>
        <p:spPr>
          <a:xfrm>
            <a:off x="1075140" y="3539754"/>
            <a:ext cx="7833186" cy="789127"/>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Light" panose="020B0502040204020203" charset="-122"/>
                <a:ea typeface="微软雅黑 Light" panose="020B0502040204020203" charset="-122"/>
              </a:rPr>
              <a:t>建立｢国际青年生态原创音乐文化基地</a:t>
            </a:r>
            <a:r>
              <a:rPr lang="zh-CN" altLang="en-US" sz="1600" dirty="0">
                <a:solidFill>
                  <a:schemeClr val="tx1">
                    <a:lumMod val="65000"/>
                    <a:lumOff val="35000"/>
                  </a:schemeClr>
                </a:solidFill>
                <a:latin typeface="微软雅黑 Light" panose="020B0502040204020203" charset="-122"/>
                <a:ea typeface="微软雅黑 Light" panose="020B0502040204020203" charset="-122"/>
                <a:sym typeface="+mn-ea"/>
              </a:rPr>
              <a:t>｣</a:t>
            </a:r>
            <a:r>
              <a:rPr lang="zh-CN" altLang="en-US" sz="1600" dirty="0">
                <a:solidFill>
                  <a:schemeClr val="tx1">
                    <a:lumMod val="65000"/>
                    <a:lumOff val="35000"/>
                  </a:schemeClr>
                </a:solidFill>
                <a:latin typeface="微软雅黑 Light" panose="020B0502040204020203" charset="-122"/>
                <a:ea typeface="微软雅黑 Light" panose="020B0502040204020203" charset="-122"/>
              </a:rPr>
              <a:t>西行之旅</a:t>
            </a:r>
            <a:r>
              <a:rPr lang="zh-CN" altLang="en-US" sz="1600" dirty="0">
                <a:solidFill>
                  <a:schemeClr val="tx1">
                    <a:lumMod val="65000"/>
                    <a:lumOff val="35000"/>
                  </a:schemeClr>
                </a:solidFill>
                <a:latin typeface="微软雅黑 Light" panose="020B0502040204020203" charset="-122"/>
                <a:ea typeface="微软雅黑 Light" panose="020B0502040204020203" charset="-122"/>
                <a:cs typeface="仿宋" panose="02010609060101010101" charset="-122"/>
              </a:rPr>
              <a:t>·</a:t>
            </a:r>
            <a:r>
              <a:rPr lang="zh-CN" altLang="en-US" sz="1600" dirty="0">
                <a:solidFill>
                  <a:schemeClr val="tx1">
                    <a:lumMod val="65000"/>
                    <a:lumOff val="35000"/>
                  </a:schemeClr>
                </a:solidFill>
                <a:latin typeface="微软雅黑 Light" panose="020B0502040204020203" charset="-122"/>
                <a:ea typeface="微软雅黑 Light" panose="020B0502040204020203" charset="-122"/>
              </a:rPr>
              <a:t>丝路音乐</a:t>
            </a:r>
            <a:r>
              <a:rPr lang="zh-CN" altLang="en-US" sz="1600" dirty="0" smtClean="0">
                <a:solidFill>
                  <a:schemeClr val="tx1">
                    <a:lumMod val="65000"/>
                    <a:lumOff val="35000"/>
                  </a:schemeClr>
                </a:solidFill>
                <a:latin typeface="微软雅黑 Light" panose="020B0502040204020203" charset="-122"/>
                <a:ea typeface="微软雅黑 Light" panose="020B0502040204020203" charset="-122"/>
              </a:rPr>
              <a:t>驿站</a:t>
            </a:r>
            <a:endParaRPr lang="en-US" altLang="zh-CN" sz="1600" dirty="0" smtClean="0">
              <a:solidFill>
                <a:schemeClr val="tx1">
                  <a:lumMod val="65000"/>
                  <a:lumOff val="35000"/>
                </a:schemeClr>
              </a:solidFill>
              <a:latin typeface="微软雅黑 Light" panose="020B0502040204020203" charset="-122"/>
              <a:ea typeface="微软雅黑 Light" panose="020B0502040204020203" charset="-122"/>
            </a:endParaRPr>
          </a:p>
          <a:p>
            <a:pPr>
              <a:lnSpc>
                <a:spcPct val="150000"/>
              </a:lnSpc>
            </a:pPr>
            <a:r>
              <a:rPr lang="zh-CN" altLang="en-US" sz="1600" dirty="0" smtClean="0">
                <a:solidFill>
                  <a:schemeClr val="tx1">
                    <a:lumMod val="65000"/>
                    <a:lumOff val="35000"/>
                  </a:schemeClr>
                </a:solidFill>
                <a:latin typeface="微软雅黑 Light" panose="020B0502040204020203" charset="-122"/>
                <a:ea typeface="微软雅黑 Light" panose="020B0502040204020203" charset="-122"/>
              </a:rPr>
              <a:t>标志</a:t>
            </a:r>
            <a:r>
              <a:rPr lang="zh-CN" altLang="en-US" sz="1600" dirty="0">
                <a:solidFill>
                  <a:schemeClr val="tx1">
                    <a:lumMod val="65000"/>
                    <a:lumOff val="35000"/>
                  </a:schemeClr>
                </a:solidFill>
                <a:latin typeface="微软雅黑 Light" panose="020B0502040204020203" charset="-122"/>
                <a:ea typeface="微软雅黑 Light" panose="020B0502040204020203" charset="-122"/>
              </a:rPr>
              <a:t>着一带一路西行之旅</a:t>
            </a:r>
            <a:r>
              <a:rPr lang="en-US" altLang="zh-CN" sz="1600" dirty="0">
                <a:solidFill>
                  <a:schemeClr val="tx1">
                    <a:lumMod val="65000"/>
                    <a:lumOff val="35000"/>
                  </a:schemeClr>
                </a:solidFill>
                <a:latin typeface="微软雅黑 Light" panose="020B0502040204020203" charset="-122"/>
                <a:ea typeface="微软雅黑 Light" panose="020B0502040204020203" charset="-122"/>
              </a:rPr>
              <a:t>·</a:t>
            </a:r>
            <a:r>
              <a:rPr lang="zh-CN" altLang="en-US" sz="1600" dirty="0">
                <a:solidFill>
                  <a:schemeClr val="tx1">
                    <a:lumMod val="65000"/>
                    <a:lumOff val="35000"/>
                  </a:schemeClr>
                </a:solidFill>
                <a:latin typeface="微软雅黑 Light" panose="020B0502040204020203" charset="-122"/>
                <a:ea typeface="微软雅黑 Light" panose="020B0502040204020203" charset="-122"/>
              </a:rPr>
              <a:t>丝路上的音乐文化交流正式</a:t>
            </a:r>
            <a:r>
              <a:rPr lang="zh-CN" altLang="en-US" sz="1600" dirty="0" smtClean="0">
                <a:solidFill>
                  <a:schemeClr val="tx1">
                    <a:lumMod val="65000"/>
                    <a:lumOff val="35000"/>
                  </a:schemeClr>
                </a:solidFill>
                <a:latin typeface="微软雅黑 Light" panose="020B0502040204020203" charset="-122"/>
                <a:ea typeface="微软雅黑 Light" panose="020B0502040204020203" charset="-122"/>
              </a:rPr>
              <a:t>启动</a:t>
            </a:r>
            <a:endParaRPr lang="en-US" altLang="zh-CN" sz="1600" dirty="0">
              <a:solidFill>
                <a:schemeClr val="tx1">
                  <a:lumMod val="65000"/>
                  <a:lumOff val="35000"/>
                </a:schemeClr>
              </a:solidFill>
              <a:latin typeface="微软雅黑 Light" panose="020B0502040204020203" charset="-122"/>
              <a:ea typeface="微软雅黑 Light" panose="020B0502040204020203" charset="-122"/>
            </a:endParaRPr>
          </a:p>
        </p:txBody>
      </p:sp>
      <p:cxnSp>
        <p:nvCxnSpPr>
          <p:cNvPr id="9" name="直接连接符 8"/>
          <p:cNvCxnSpPr/>
          <p:nvPr/>
        </p:nvCxnSpPr>
        <p:spPr>
          <a:xfrm>
            <a:off x="914401" y="3690017"/>
            <a:ext cx="0" cy="56258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KSO_WM_TEMPLATE_CATEGORY" val="custom"/>
  <p:tag name="KSO_WM_TEMPLATE_INDEX" val="160161"/>
  <p:tag name="KSO_WM_TAG_VERSION" val="1.0"/>
  <p:tag name="KSO_WM_SLIDE_ID" val="custom160161_13"/>
  <p:tag name="KSO_WM_SLIDE_INDEX" val="13"/>
  <p:tag name="KSO_WM_SLIDE_ITEM_CNT" val="1"/>
  <p:tag name="KSO_WM_SLIDE_LAYOUT" val="a_l"/>
  <p:tag name="KSO_WM_SLIDE_LAYOUT_CNT" val="1_1"/>
  <p:tag name="KSO_WM_SLIDE_TYPE" val="text"/>
  <p:tag name="KSO_WM_BEAUTIFY_FLAG" val="#wm#"/>
  <p:tag name="KSO_WM_SLIDE_POSITION" val="407*227"/>
  <p:tag name="KSO_WM_SLIDE_SIZE" val="146*165"/>
  <p:tag name="KSO_WM_DIAGRAM_GROUP_CODE" val="l1-2"/>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Theme">
  <a:themeElements>
    <a:clrScheme name="自定义 13">
      <a:dk1>
        <a:sysClr val="windowText" lastClr="000000"/>
      </a:dk1>
      <a:lt1>
        <a:sysClr val="window" lastClr="FFFFFF"/>
      </a:lt1>
      <a:dk2>
        <a:srgbClr val="44546A"/>
      </a:dk2>
      <a:lt2>
        <a:srgbClr val="E7E6E6"/>
      </a:lt2>
      <a:accent1>
        <a:srgbClr val="28282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A000520141126A08KPBG</Template>
  <TotalTime>0</TotalTime>
  <Words>2277</Words>
  <Application>WPS 演示</Application>
  <PresentationFormat>宽屏</PresentationFormat>
  <Paragraphs>210</Paragraphs>
  <Slides>22</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思源黑体 CN Heavy</vt:lpstr>
      <vt:lpstr>黑体</vt:lpstr>
      <vt:lpstr>思源黑体 CN Light</vt:lpstr>
      <vt:lpstr>微软雅黑 Light</vt:lpstr>
      <vt:lpstr>仿宋</vt:lpstr>
      <vt:lpstr>Calibri</vt:lpstr>
      <vt:lpstr>微软雅黑</vt:lpstr>
      <vt:lpstr>Arial Unicode MS</vt:lpstr>
      <vt:lpstr>Calibri Light</vt:lpstr>
      <vt:lpstr>等线</vt:lpstr>
      <vt:lpstr>方正兰亭细黑_GBK_M</vt:lpstr>
      <vt:lpstr>Meiryo</vt:lpstr>
      <vt:lpstr>Yu Gothic UI</vt:lpstr>
      <vt:lpstr>Arial Narrow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580</cp:revision>
  <dcterms:created xsi:type="dcterms:W3CDTF">2015-11-26T12:54:00Z</dcterms:created>
  <dcterms:modified xsi:type="dcterms:W3CDTF">2024-05-01T18:33:32Z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011B2A4FE0284188A1F7CB486436784D_13</vt:lpwstr>
  </property>
  <property fmtid="{D5CDD505-2E9C-101B-9397-08002B2CF9AE}" pid="3" name="KSOProductBuildVer">
    <vt:lpwstr>2052-12.1.0.16417</vt:lpwstr>
  </property>
</Properties>
</file>