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3"/>
    <p:sldId id="258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2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6" r:id="rId23"/>
    <p:sldId id="279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8B80"/>
    <a:srgbClr val="55CDF7"/>
    <a:srgbClr val="562E1A"/>
    <a:srgbClr val="A58B7F"/>
    <a:srgbClr val="419BD6"/>
    <a:srgbClr val="2F0F07"/>
    <a:srgbClr val="D8EBF3"/>
    <a:srgbClr val="422E26"/>
    <a:srgbClr val="202734"/>
    <a:srgbClr val="585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78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F4A0A-044F-4976-8DBB-18DAD1CB0F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652D1-87C4-4644-A67A-ADF6A069199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E21A-5E8C-4EBA-83FD-6DA2E710F9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6369-077D-4D32-978F-63423A67F0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E21A-5E8C-4EBA-83FD-6DA2E710F9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6369-077D-4D32-978F-63423A67F0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E21A-5E8C-4EBA-83FD-6DA2E710F9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6369-077D-4D32-978F-63423A67F0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E21A-5E8C-4EBA-83FD-6DA2E710F9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6369-077D-4D32-978F-63423A67F0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E21A-5E8C-4EBA-83FD-6DA2E710F9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6369-077D-4D32-978F-63423A67F0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E21A-5E8C-4EBA-83FD-6DA2E710F9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6369-077D-4D32-978F-63423A67F0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E21A-5E8C-4EBA-83FD-6DA2E710F9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6369-077D-4D32-978F-63423A67F0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E21A-5E8C-4EBA-83FD-6DA2E710F9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6369-077D-4D32-978F-63423A67F0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E21A-5E8C-4EBA-83FD-6DA2E710F9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6369-077D-4D32-978F-63423A67F0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E21A-5E8C-4EBA-83FD-6DA2E710F9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6369-077D-4D32-978F-63423A67F0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E21A-5E8C-4EBA-83FD-6DA2E710F9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6369-077D-4D32-978F-63423A67F0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FE21A-5E8C-4EBA-83FD-6DA2E710F9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C6369-077D-4D32-978F-63423A67F0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等腰三角形 15"/>
          <p:cNvSpPr/>
          <p:nvPr/>
        </p:nvSpPr>
        <p:spPr>
          <a:xfrm>
            <a:off x="2540885" y="0"/>
            <a:ext cx="6907456" cy="5677042"/>
          </a:xfrm>
          <a:prstGeom prst="triangle">
            <a:avLst/>
          </a:prstGeom>
          <a:noFill/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0800000">
            <a:off x="3287241" y="1197503"/>
            <a:ext cx="6008914" cy="4416674"/>
          </a:xfrm>
          <a:prstGeom prst="triangle">
            <a:avLst/>
          </a:prstGeom>
          <a:noFill/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0"/>
          <p:cNvSpPr/>
          <p:nvPr/>
        </p:nvSpPr>
        <p:spPr>
          <a:xfrm rot="271033">
            <a:off x="6826330" y="453454"/>
            <a:ext cx="3770200" cy="6859430"/>
          </a:xfrm>
          <a:custGeom>
            <a:avLst/>
            <a:gdLst>
              <a:gd name="connsiteX0" fmla="*/ 0 w 7540399"/>
              <a:gd name="connsiteY0" fmla="*/ 6859430 h 6859430"/>
              <a:gd name="connsiteX1" fmla="*/ 3770200 w 7540399"/>
              <a:gd name="connsiteY1" fmla="*/ 0 h 6859430"/>
              <a:gd name="connsiteX2" fmla="*/ 7540399 w 7540399"/>
              <a:gd name="connsiteY2" fmla="*/ 6859430 h 6859430"/>
              <a:gd name="connsiteX3" fmla="*/ 0 w 7540399"/>
              <a:gd name="connsiteY3" fmla="*/ 6859430 h 6859430"/>
              <a:gd name="connsiteX0-1" fmla="*/ 0 w 3770200"/>
              <a:gd name="connsiteY0-2" fmla="*/ 6859430 h 6859430"/>
              <a:gd name="connsiteX1-3" fmla="*/ 3770200 w 3770200"/>
              <a:gd name="connsiteY1-4" fmla="*/ 0 h 6859430"/>
              <a:gd name="connsiteX2-5" fmla="*/ 0 w 3770200"/>
              <a:gd name="connsiteY2-6" fmla="*/ 6859430 h 68594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770200" h="6859430">
                <a:moveTo>
                  <a:pt x="0" y="6859430"/>
                </a:moveTo>
                <a:lnTo>
                  <a:pt x="3770200" y="0"/>
                </a:lnTo>
                <a:lnTo>
                  <a:pt x="0" y="6859430"/>
                </a:lnTo>
                <a:close/>
              </a:path>
            </a:pathLst>
          </a:custGeom>
          <a:noFill/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0"/>
          <p:cNvSpPr/>
          <p:nvPr/>
        </p:nvSpPr>
        <p:spPr>
          <a:xfrm rot="7016274">
            <a:off x="1934834" y="453454"/>
            <a:ext cx="3770200" cy="6859430"/>
          </a:xfrm>
          <a:custGeom>
            <a:avLst/>
            <a:gdLst>
              <a:gd name="connsiteX0" fmla="*/ 0 w 7540399"/>
              <a:gd name="connsiteY0" fmla="*/ 6859430 h 6859430"/>
              <a:gd name="connsiteX1" fmla="*/ 3770200 w 7540399"/>
              <a:gd name="connsiteY1" fmla="*/ 0 h 6859430"/>
              <a:gd name="connsiteX2" fmla="*/ 7540399 w 7540399"/>
              <a:gd name="connsiteY2" fmla="*/ 6859430 h 6859430"/>
              <a:gd name="connsiteX3" fmla="*/ 0 w 7540399"/>
              <a:gd name="connsiteY3" fmla="*/ 6859430 h 6859430"/>
              <a:gd name="connsiteX0-1" fmla="*/ 0 w 3770200"/>
              <a:gd name="connsiteY0-2" fmla="*/ 6859430 h 6859430"/>
              <a:gd name="connsiteX1-3" fmla="*/ 3770200 w 3770200"/>
              <a:gd name="connsiteY1-4" fmla="*/ 0 h 6859430"/>
              <a:gd name="connsiteX2-5" fmla="*/ 0 w 3770200"/>
              <a:gd name="connsiteY2-6" fmla="*/ 6859430 h 68594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770200" h="6859430">
                <a:moveTo>
                  <a:pt x="0" y="6859430"/>
                </a:moveTo>
                <a:lnTo>
                  <a:pt x="3770200" y="0"/>
                </a:lnTo>
                <a:lnTo>
                  <a:pt x="0" y="685943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31000"/>
                </a:schemeClr>
              </a:gs>
              <a:gs pos="10000">
                <a:srgbClr val="E2EDF7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rot="10491390">
            <a:off x="6017060" y="3629296"/>
            <a:ext cx="557666" cy="525821"/>
          </a:xfrm>
          <a:custGeom>
            <a:avLst/>
            <a:gdLst>
              <a:gd name="connsiteX0" fmla="*/ 0 w 2002971"/>
              <a:gd name="connsiteY0" fmla="*/ 1335314 h 1944914"/>
              <a:gd name="connsiteX1" fmla="*/ 783771 w 2002971"/>
              <a:gd name="connsiteY1" fmla="*/ 0 h 1944914"/>
              <a:gd name="connsiteX2" fmla="*/ 2002971 w 2002971"/>
              <a:gd name="connsiteY2" fmla="*/ 1944914 h 1944914"/>
              <a:gd name="connsiteX0-1" fmla="*/ 0 w 1416184"/>
              <a:gd name="connsiteY0-2" fmla="*/ 1335314 h 1335314"/>
              <a:gd name="connsiteX1-3" fmla="*/ 783771 w 1416184"/>
              <a:gd name="connsiteY1-4" fmla="*/ 0 h 1335314"/>
              <a:gd name="connsiteX2-5" fmla="*/ 1416184 w 1416184"/>
              <a:gd name="connsiteY2-6" fmla="*/ 970990 h 13353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416184" h="1335314">
                <a:moveTo>
                  <a:pt x="0" y="1335314"/>
                </a:moveTo>
                <a:lnTo>
                  <a:pt x="783771" y="0"/>
                </a:lnTo>
                <a:lnTo>
                  <a:pt x="1416184" y="970990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10551631">
            <a:off x="5100776" y="2028129"/>
            <a:ext cx="2086137" cy="895784"/>
          </a:xfrm>
          <a:custGeom>
            <a:avLst/>
            <a:gdLst>
              <a:gd name="connsiteX0" fmla="*/ 4209143 w 5297714"/>
              <a:gd name="connsiteY0" fmla="*/ 0 h 1770743"/>
              <a:gd name="connsiteX1" fmla="*/ 5297714 w 5297714"/>
              <a:gd name="connsiteY1" fmla="*/ 1770743 h 1770743"/>
              <a:gd name="connsiteX2" fmla="*/ 0 w 5297714"/>
              <a:gd name="connsiteY2" fmla="*/ 1306286 h 1770743"/>
              <a:gd name="connsiteX3" fmla="*/ 769257 w 5297714"/>
              <a:gd name="connsiteY3" fmla="*/ 29029 h 1770743"/>
              <a:gd name="connsiteX0-1" fmla="*/ 4209143 w 5297714"/>
              <a:gd name="connsiteY0-2" fmla="*/ 0 h 1770743"/>
              <a:gd name="connsiteX1-3" fmla="*/ 5297714 w 5297714"/>
              <a:gd name="connsiteY1-4" fmla="*/ 1770743 h 1770743"/>
              <a:gd name="connsiteX2-5" fmla="*/ 0 w 5297714"/>
              <a:gd name="connsiteY2-6" fmla="*/ 1306286 h 1770743"/>
              <a:gd name="connsiteX3-7" fmla="*/ 562856 w 5297714"/>
              <a:gd name="connsiteY3-8" fmla="*/ 395863 h 1770743"/>
              <a:gd name="connsiteX0-9" fmla="*/ 3872553 w 5297714"/>
              <a:gd name="connsiteY0-10" fmla="*/ 0 h 2274831"/>
              <a:gd name="connsiteX1-11" fmla="*/ 5297714 w 5297714"/>
              <a:gd name="connsiteY1-12" fmla="*/ 2274831 h 2274831"/>
              <a:gd name="connsiteX2-13" fmla="*/ 0 w 5297714"/>
              <a:gd name="connsiteY2-14" fmla="*/ 1810374 h 2274831"/>
              <a:gd name="connsiteX3-15" fmla="*/ 562856 w 5297714"/>
              <a:gd name="connsiteY3-16" fmla="*/ 899951 h 22748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297714" h="2274831">
                <a:moveTo>
                  <a:pt x="3872553" y="0"/>
                </a:moveTo>
                <a:lnTo>
                  <a:pt x="5297714" y="2274831"/>
                </a:lnTo>
                <a:lnTo>
                  <a:pt x="0" y="1810374"/>
                </a:lnTo>
                <a:lnTo>
                  <a:pt x="562856" y="899951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830045" y="2973367"/>
            <a:ext cx="6923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gradFill>
                  <a:gsLst>
                    <a:gs pos="0">
                      <a:schemeClr val="accent2"/>
                    </a:gs>
                    <a:gs pos="31000">
                      <a:schemeClr val="accent2">
                        <a:lumMod val="75000"/>
                      </a:schemeClr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</a:t>
            </a:r>
            <a:endParaRPr lang="zh-CN" altLang="en-US" sz="3200" b="1" dirty="0">
              <a:gradFill>
                <a:gsLst>
                  <a:gs pos="0">
                    <a:schemeClr val="accent2"/>
                  </a:gs>
                  <a:gs pos="31000">
                    <a:schemeClr val="accent2">
                      <a:lumMod val="75000"/>
                    </a:schemeClr>
                  </a:gs>
                  <a:gs pos="100000">
                    <a:srgbClr val="FF99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13"/>
          <p:cNvSpPr/>
          <p:nvPr/>
        </p:nvSpPr>
        <p:spPr bwMode="auto">
          <a:xfrm>
            <a:off x="452983" y="1357670"/>
            <a:ext cx="1681548" cy="1681548"/>
          </a:xfrm>
          <a:prstGeom prst="ellipse">
            <a:avLst/>
          </a:prstGeom>
          <a:solidFill>
            <a:schemeClr val="tx1">
              <a:lumMod val="75000"/>
              <a:lumOff val="25000"/>
              <a:alpha val="28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70786" y="298464"/>
            <a:ext cx="1960866" cy="751117"/>
            <a:chOff x="1224505" y="914403"/>
            <a:chExt cx="1960866" cy="960122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9172396" y="298464"/>
            <a:ext cx="1960866" cy="751117"/>
            <a:chOff x="1224505" y="914403"/>
            <a:chExt cx="1960866" cy="960122"/>
          </a:xfrm>
        </p:grpSpPr>
        <p:sp>
          <p:nvSpPr>
            <p:cNvPr id="8" name="等腰三角形 7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3311093" y="443188"/>
            <a:ext cx="5233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Oval 14"/>
          <p:cNvSpPr/>
          <p:nvPr/>
        </p:nvSpPr>
        <p:spPr bwMode="auto">
          <a:xfrm>
            <a:off x="6544425" y="1322327"/>
            <a:ext cx="1681548" cy="1681548"/>
          </a:xfrm>
          <a:prstGeom prst="ellipse">
            <a:avLst/>
          </a:prstGeom>
          <a:solidFill>
            <a:schemeClr val="tx1">
              <a:lumMod val="75000"/>
              <a:lumOff val="25000"/>
              <a:alpha val="28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0" name="Oval 13"/>
          <p:cNvSpPr/>
          <p:nvPr/>
        </p:nvSpPr>
        <p:spPr bwMode="auto">
          <a:xfrm>
            <a:off x="3403025" y="1327096"/>
            <a:ext cx="1681548" cy="1681548"/>
          </a:xfrm>
          <a:prstGeom prst="ellipse">
            <a:avLst/>
          </a:prstGeom>
          <a:solidFill>
            <a:schemeClr val="tx1">
              <a:lumMod val="75000"/>
              <a:lumOff val="25000"/>
              <a:alpha val="28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41" name="Picture 2" descr="C:\Users\User\Desktop\Indalia\Icons\adult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55181" y="1655411"/>
            <a:ext cx="763828" cy="9892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User\Desktop\Indalia\Icons\amoun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60859" y="1784800"/>
            <a:ext cx="848677" cy="7011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C:\Users\User\Desktop\Indalia\Icons\like3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10253" y="1821978"/>
            <a:ext cx="667092" cy="6267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C:\Users\User\Desktop\Indalia\Icons\money3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50950" y="1357670"/>
            <a:ext cx="1601152" cy="16011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Plus 2"/>
          <p:cNvSpPr/>
          <p:nvPr/>
        </p:nvSpPr>
        <p:spPr bwMode="auto">
          <a:xfrm>
            <a:off x="2354537" y="1811189"/>
            <a:ext cx="694111" cy="694112"/>
          </a:xfrm>
          <a:prstGeom prst="mathPlus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6" name="Equal 3"/>
          <p:cNvSpPr/>
          <p:nvPr/>
        </p:nvSpPr>
        <p:spPr bwMode="auto">
          <a:xfrm>
            <a:off x="8665985" y="1869184"/>
            <a:ext cx="578122" cy="578122"/>
          </a:xfrm>
          <a:prstGeom prst="mathEqual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7" name="Rectangle 6"/>
          <p:cNvSpPr/>
          <p:nvPr/>
        </p:nvSpPr>
        <p:spPr bwMode="auto">
          <a:xfrm>
            <a:off x="9710752" y="3455459"/>
            <a:ext cx="1681548" cy="402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  <a:latin typeface="Bevan" charset="0"/>
                <a:cs typeface="Bevan" charset="0"/>
                <a:sym typeface="Bevan" charset="0"/>
              </a:rPr>
              <a:t>Money</a:t>
            </a:r>
            <a:endParaRPr lang="en-US" b="1" dirty="0">
              <a:solidFill>
                <a:schemeClr val="bg1"/>
              </a:solidFill>
              <a:latin typeface="Bevan" charset="0"/>
              <a:cs typeface="Bevan" charset="0"/>
              <a:sym typeface="Bevan" charset="0"/>
            </a:endParaRPr>
          </a:p>
        </p:txBody>
      </p:sp>
      <p:sp>
        <p:nvSpPr>
          <p:cNvPr id="48" name="Rectangle 4"/>
          <p:cNvSpPr/>
          <p:nvPr/>
        </p:nvSpPr>
        <p:spPr bwMode="auto">
          <a:xfrm>
            <a:off x="9710752" y="3803477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Droid Sans" pitchFamily="34" charset="0"/>
                <a:ea typeface="Droid Sans" pitchFamily="34" charset="0"/>
                <a:cs typeface="Droid Sans" pitchFamily="34" charset="0"/>
                <a:sym typeface="Abril Fatface" charset="0"/>
              </a:rPr>
              <a:t>Lorem ipsum dolor sit amet, consectetur adipiscing elit. Ut id mauris risus, sit amet consectetur ipsum. </a:t>
            </a:r>
            <a:endParaRPr lang="en-US" sz="1400" dirty="0">
              <a:solidFill>
                <a:schemeClr val="bg1"/>
              </a:solidFill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  <p:sp>
        <p:nvSpPr>
          <p:cNvPr id="49" name="Rectangle 6"/>
          <p:cNvSpPr/>
          <p:nvPr/>
        </p:nvSpPr>
        <p:spPr bwMode="auto">
          <a:xfrm>
            <a:off x="6544425" y="3455459"/>
            <a:ext cx="1681548" cy="402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  <a:latin typeface="Bevan" charset="0"/>
                <a:cs typeface="Bevan" charset="0"/>
                <a:sym typeface="Bevan" charset="0"/>
              </a:rPr>
              <a:t>Clients</a:t>
            </a:r>
            <a:endParaRPr lang="en-US" b="1" dirty="0">
              <a:solidFill>
                <a:schemeClr val="bg1"/>
              </a:solidFill>
              <a:latin typeface="Bevan" charset="0"/>
              <a:cs typeface="Bevan" charset="0"/>
              <a:sym typeface="Bevan" charset="0"/>
            </a:endParaRPr>
          </a:p>
        </p:txBody>
      </p:sp>
      <p:sp>
        <p:nvSpPr>
          <p:cNvPr id="50" name="Rectangle 4"/>
          <p:cNvSpPr/>
          <p:nvPr/>
        </p:nvSpPr>
        <p:spPr bwMode="auto">
          <a:xfrm>
            <a:off x="6544425" y="3803477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Droid Sans" pitchFamily="34" charset="0"/>
                <a:ea typeface="Droid Sans" pitchFamily="34" charset="0"/>
                <a:cs typeface="Droid Sans" pitchFamily="34" charset="0"/>
                <a:sym typeface="Abril Fatface" charset="0"/>
              </a:rPr>
              <a:t>Lorem ipsum dolor sit amet, consectetur adipiscing elit. Ut id mauris risus, sit amet consectetur ipsum. </a:t>
            </a:r>
            <a:endParaRPr lang="en-US" sz="1400" dirty="0">
              <a:solidFill>
                <a:schemeClr val="bg1"/>
              </a:solidFill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  <p:sp>
        <p:nvSpPr>
          <p:cNvPr id="51" name="Rectangle 6"/>
          <p:cNvSpPr/>
          <p:nvPr/>
        </p:nvSpPr>
        <p:spPr bwMode="auto">
          <a:xfrm>
            <a:off x="3403025" y="3455459"/>
            <a:ext cx="1681548" cy="402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  <a:latin typeface="Bevan" charset="0"/>
                <a:cs typeface="Bevan" charset="0"/>
                <a:sym typeface="Bevan" charset="0"/>
              </a:rPr>
              <a:t>Like</a:t>
            </a:r>
            <a:endParaRPr lang="en-US" b="1" dirty="0">
              <a:solidFill>
                <a:schemeClr val="bg1"/>
              </a:solidFill>
              <a:latin typeface="Bevan" charset="0"/>
              <a:cs typeface="Bevan" charset="0"/>
              <a:sym typeface="Bevan" charset="0"/>
            </a:endParaRPr>
          </a:p>
        </p:txBody>
      </p:sp>
      <p:sp>
        <p:nvSpPr>
          <p:cNvPr id="52" name="Rectangle 4"/>
          <p:cNvSpPr/>
          <p:nvPr/>
        </p:nvSpPr>
        <p:spPr bwMode="auto">
          <a:xfrm>
            <a:off x="3403025" y="3803477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Droid Sans" pitchFamily="34" charset="0"/>
                <a:ea typeface="Droid Sans" pitchFamily="34" charset="0"/>
                <a:cs typeface="Droid Sans" pitchFamily="34" charset="0"/>
                <a:sym typeface="Abril Fatface" charset="0"/>
              </a:rPr>
              <a:t>Lorem ipsum dolor sit amet, consectetur adipiscing elit. Ut id mauris risus, sit amet consectetur ipsum. </a:t>
            </a:r>
            <a:endParaRPr lang="en-US" sz="1400" dirty="0">
              <a:solidFill>
                <a:schemeClr val="bg1"/>
              </a:solidFill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  <p:sp>
        <p:nvSpPr>
          <p:cNvPr id="53" name="Equal 34"/>
          <p:cNvSpPr/>
          <p:nvPr/>
        </p:nvSpPr>
        <p:spPr bwMode="auto">
          <a:xfrm>
            <a:off x="5561263" y="1869184"/>
            <a:ext cx="578122" cy="578122"/>
          </a:xfrm>
          <a:prstGeom prst="mathEqual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5" name="Rectangle 6"/>
          <p:cNvSpPr/>
          <p:nvPr/>
        </p:nvSpPr>
        <p:spPr bwMode="auto">
          <a:xfrm>
            <a:off x="651382" y="3462354"/>
            <a:ext cx="1681548" cy="402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  <a:latin typeface="Bevan" charset="0"/>
                <a:cs typeface="Bevan" charset="0"/>
                <a:sym typeface="Bevan" charset="0"/>
              </a:rPr>
              <a:t>Client</a:t>
            </a:r>
            <a:endParaRPr lang="en-US" b="1" dirty="0">
              <a:solidFill>
                <a:schemeClr val="bg1"/>
              </a:solidFill>
              <a:latin typeface="Bevan" charset="0"/>
              <a:cs typeface="Bevan" charset="0"/>
              <a:sym typeface="Bevan" charset="0"/>
            </a:endParaRPr>
          </a:p>
        </p:txBody>
      </p:sp>
      <p:sp>
        <p:nvSpPr>
          <p:cNvPr id="56" name="Rectangle 4"/>
          <p:cNvSpPr/>
          <p:nvPr/>
        </p:nvSpPr>
        <p:spPr bwMode="auto">
          <a:xfrm>
            <a:off x="651382" y="3810372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Droid Sans" pitchFamily="34" charset="0"/>
                <a:ea typeface="Droid Sans" pitchFamily="34" charset="0"/>
                <a:cs typeface="Droid Sans" pitchFamily="34" charset="0"/>
                <a:sym typeface="Abril Fatface" charset="0"/>
              </a:rPr>
              <a:t>Lorem ipsum dolor sit amet, consectetur adipiscing elit. Ut id mauris risus, sit amet consectetur ipsum. </a:t>
            </a:r>
            <a:endParaRPr lang="en-US" sz="1400" dirty="0">
              <a:solidFill>
                <a:schemeClr val="bg1"/>
              </a:solidFill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0"/>
          <p:cNvSpPr/>
          <p:nvPr/>
        </p:nvSpPr>
        <p:spPr>
          <a:xfrm rot="7005394">
            <a:off x="6747953" y="200966"/>
            <a:ext cx="3770200" cy="6859430"/>
          </a:xfrm>
          <a:custGeom>
            <a:avLst/>
            <a:gdLst>
              <a:gd name="connsiteX0" fmla="*/ 0 w 7540399"/>
              <a:gd name="connsiteY0" fmla="*/ 6859430 h 6859430"/>
              <a:gd name="connsiteX1" fmla="*/ 3770200 w 7540399"/>
              <a:gd name="connsiteY1" fmla="*/ 0 h 6859430"/>
              <a:gd name="connsiteX2" fmla="*/ 7540399 w 7540399"/>
              <a:gd name="connsiteY2" fmla="*/ 6859430 h 6859430"/>
              <a:gd name="connsiteX3" fmla="*/ 0 w 7540399"/>
              <a:gd name="connsiteY3" fmla="*/ 6859430 h 6859430"/>
              <a:gd name="connsiteX0-1" fmla="*/ 0 w 3770200"/>
              <a:gd name="connsiteY0-2" fmla="*/ 6859430 h 6859430"/>
              <a:gd name="connsiteX1-3" fmla="*/ 3770200 w 3770200"/>
              <a:gd name="connsiteY1-4" fmla="*/ 0 h 6859430"/>
              <a:gd name="connsiteX2-5" fmla="*/ 0 w 3770200"/>
              <a:gd name="connsiteY2-6" fmla="*/ 6859430 h 68594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770200" h="6859430">
                <a:moveTo>
                  <a:pt x="0" y="6859430"/>
                </a:moveTo>
                <a:lnTo>
                  <a:pt x="3770200" y="0"/>
                </a:lnTo>
                <a:lnTo>
                  <a:pt x="0" y="6859430"/>
                </a:lnTo>
                <a:close/>
              </a:path>
            </a:pathLst>
          </a:custGeom>
          <a:noFill/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10"/>
          <p:cNvSpPr/>
          <p:nvPr/>
        </p:nvSpPr>
        <p:spPr>
          <a:xfrm>
            <a:off x="1934834" y="453454"/>
            <a:ext cx="3770200" cy="6859430"/>
          </a:xfrm>
          <a:custGeom>
            <a:avLst/>
            <a:gdLst>
              <a:gd name="connsiteX0" fmla="*/ 0 w 7540399"/>
              <a:gd name="connsiteY0" fmla="*/ 6859430 h 6859430"/>
              <a:gd name="connsiteX1" fmla="*/ 3770200 w 7540399"/>
              <a:gd name="connsiteY1" fmla="*/ 0 h 6859430"/>
              <a:gd name="connsiteX2" fmla="*/ 7540399 w 7540399"/>
              <a:gd name="connsiteY2" fmla="*/ 6859430 h 6859430"/>
              <a:gd name="connsiteX3" fmla="*/ 0 w 7540399"/>
              <a:gd name="connsiteY3" fmla="*/ 6859430 h 6859430"/>
              <a:gd name="connsiteX0-1" fmla="*/ 0 w 3770200"/>
              <a:gd name="connsiteY0-2" fmla="*/ 6859430 h 6859430"/>
              <a:gd name="connsiteX1-3" fmla="*/ 3770200 w 3770200"/>
              <a:gd name="connsiteY1-4" fmla="*/ 0 h 6859430"/>
              <a:gd name="connsiteX2-5" fmla="*/ 0 w 3770200"/>
              <a:gd name="connsiteY2-6" fmla="*/ 6859430 h 68594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770200" h="6859430">
                <a:moveTo>
                  <a:pt x="0" y="6859430"/>
                </a:moveTo>
                <a:lnTo>
                  <a:pt x="3770200" y="0"/>
                </a:lnTo>
                <a:lnTo>
                  <a:pt x="0" y="685943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31000"/>
                </a:schemeClr>
              </a:gs>
              <a:gs pos="10000">
                <a:srgbClr val="E2EDF7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>
            <a:off x="4696314" y="1531855"/>
            <a:ext cx="2952206" cy="2351314"/>
          </a:xfrm>
          <a:prstGeom prst="triangle">
            <a:avLst>
              <a:gd name="adj" fmla="val 47680"/>
            </a:avLst>
          </a:prstGeom>
          <a:noFill/>
          <a:ln w="146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10800000">
            <a:off x="3713816" y="1471150"/>
            <a:ext cx="4764368" cy="3915699"/>
          </a:xfrm>
          <a:prstGeom prst="triangle">
            <a:avLst/>
          </a:prstGeom>
          <a:noFill/>
          <a:ln w="28575"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529178" y="2587117"/>
            <a:ext cx="11336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000" dirty="0"/>
          </a:p>
        </p:txBody>
      </p:sp>
      <p:sp>
        <p:nvSpPr>
          <p:cNvPr id="7" name="矩形 6"/>
          <p:cNvSpPr/>
          <p:nvPr/>
        </p:nvSpPr>
        <p:spPr>
          <a:xfrm>
            <a:off x="3479097" y="5907856"/>
            <a:ext cx="5233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0786" y="298464"/>
            <a:ext cx="1960866" cy="751117"/>
            <a:chOff x="1224505" y="914403"/>
            <a:chExt cx="1960866" cy="960122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 rot="10800000">
            <a:off x="9172396" y="298464"/>
            <a:ext cx="1960866" cy="751117"/>
            <a:chOff x="1224505" y="914403"/>
            <a:chExt cx="1960866" cy="9601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3311093" y="443188"/>
            <a:ext cx="5233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309095" y="1665702"/>
            <a:ext cx="4101516" cy="2227031"/>
            <a:chOff x="1309095" y="1665702"/>
            <a:chExt cx="4101516" cy="2227031"/>
          </a:xfrm>
        </p:grpSpPr>
        <p:grpSp>
          <p:nvGrpSpPr>
            <p:cNvPr id="13" name="组合 12"/>
            <p:cNvGrpSpPr/>
            <p:nvPr/>
          </p:nvGrpSpPr>
          <p:grpSpPr>
            <a:xfrm>
              <a:off x="1309095" y="1665702"/>
              <a:ext cx="4101516" cy="2227031"/>
              <a:chOff x="1260335" y="1717953"/>
              <a:chExt cx="4101516" cy="2227031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1273398" y="1945329"/>
                <a:ext cx="4088453" cy="1999655"/>
                <a:chOff x="1273398" y="1945329"/>
                <a:chExt cx="4088453" cy="1999655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1273398" y="2090058"/>
                  <a:ext cx="4075390" cy="1854926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1427343" y="1945329"/>
                  <a:ext cx="3934508" cy="18288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" name="椭圆 10"/>
              <p:cNvSpPr/>
              <p:nvPr/>
            </p:nvSpPr>
            <p:spPr>
              <a:xfrm>
                <a:off x="1260335" y="1717953"/>
                <a:ext cx="676459" cy="6718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441174" y="1810313"/>
              <a:ext cx="412299" cy="382617"/>
              <a:chOff x="5307012" y="2815431"/>
              <a:chExt cx="1411288" cy="1309688"/>
            </a:xfrm>
            <a:solidFill>
              <a:srgbClr val="A98B80"/>
            </a:solidFill>
          </p:grpSpPr>
          <p:sp>
            <p:nvSpPr>
              <p:cNvPr id="20" name="Freeform 58"/>
              <p:cNvSpPr/>
              <p:nvPr/>
            </p:nvSpPr>
            <p:spPr bwMode="auto">
              <a:xfrm>
                <a:off x="5980112" y="3183731"/>
                <a:ext cx="61913" cy="331788"/>
              </a:xfrm>
              <a:custGeom>
                <a:avLst/>
                <a:gdLst>
                  <a:gd name="T0" fmla="*/ 23 w 23"/>
                  <a:gd name="T1" fmla="*/ 112 h 124"/>
                  <a:gd name="T2" fmla="*/ 12 w 23"/>
                  <a:gd name="T3" fmla="*/ 124 h 124"/>
                  <a:gd name="T4" fmla="*/ 12 w 23"/>
                  <a:gd name="T5" fmla="*/ 124 h 124"/>
                  <a:gd name="T6" fmla="*/ 0 w 23"/>
                  <a:gd name="T7" fmla="*/ 112 h 124"/>
                  <a:gd name="T8" fmla="*/ 0 w 23"/>
                  <a:gd name="T9" fmla="*/ 11 h 124"/>
                  <a:gd name="T10" fmla="*/ 12 w 23"/>
                  <a:gd name="T11" fmla="*/ 0 h 124"/>
                  <a:gd name="T12" fmla="*/ 12 w 23"/>
                  <a:gd name="T13" fmla="*/ 0 h 124"/>
                  <a:gd name="T14" fmla="*/ 23 w 23"/>
                  <a:gd name="T15" fmla="*/ 11 h 124"/>
                  <a:gd name="T16" fmla="*/ 23 w 23"/>
                  <a:gd name="T17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24">
                    <a:moveTo>
                      <a:pt x="23" y="112"/>
                    </a:moveTo>
                    <a:cubicBezTo>
                      <a:pt x="23" y="119"/>
                      <a:pt x="18" y="124"/>
                      <a:pt x="12" y="124"/>
                    </a:cubicBezTo>
                    <a:cubicBezTo>
                      <a:pt x="12" y="124"/>
                      <a:pt x="12" y="124"/>
                      <a:pt x="12" y="124"/>
                    </a:cubicBezTo>
                    <a:cubicBezTo>
                      <a:pt x="5" y="124"/>
                      <a:pt x="0" y="119"/>
                      <a:pt x="0" y="1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8" y="0"/>
                      <a:pt x="23" y="5"/>
                      <a:pt x="23" y="11"/>
                    </a:cubicBezTo>
                    <a:lnTo>
                      <a:pt x="23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59"/>
              <p:cNvSpPr/>
              <p:nvPr/>
            </p:nvSpPr>
            <p:spPr bwMode="auto">
              <a:xfrm>
                <a:off x="5997575" y="3496469"/>
                <a:ext cx="342900" cy="322263"/>
              </a:xfrm>
              <a:custGeom>
                <a:avLst/>
                <a:gdLst>
                  <a:gd name="T0" fmla="*/ 123 w 128"/>
                  <a:gd name="T1" fmla="*/ 99 h 120"/>
                  <a:gd name="T2" fmla="*/ 16 w 128"/>
                  <a:gd name="T3" fmla="*/ 0 h 120"/>
                  <a:gd name="T4" fmla="*/ 0 w 128"/>
                  <a:gd name="T5" fmla="*/ 16 h 120"/>
                  <a:gd name="T6" fmla="*/ 108 w 128"/>
                  <a:gd name="T7" fmla="*/ 116 h 120"/>
                  <a:gd name="T8" fmla="*/ 124 w 128"/>
                  <a:gd name="T9" fmla="*/ 115 h 120"/>
                  <a:gd name="T10" fmla="*/ 123 w 128"/>
                  <a:gd name="T11" fmla="*/ 9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120">
                    <a:moveTo>
                      <a:pt x="123" y="99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2" y="6"/>
                      <a:pt x="6" y="12"/>
                      <a:pt x="0" y="16"/>
                    </a:cubicBezTo>
                    <a:cubicBezTo>
                      <a:pt x="108" y="116"/>
                      <a:pt x="108" y="116"/>
                      <a:pt x="108" y="116"/>
                    </a:cubicBezTo>
                    <a:cubicBezTo>
                      <a:pt x="112" y="120"/>
                      <a:pt x="120" y="120"/>
                      <a:pt x="124" y="115"/>
                    </a:cubicBezTo>
                    <a:cubicBezTo>
                      <a:pt x="128" y="111"/>
                      <a:pt x="128" y="103"/>
                      <a:pt x="123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pic>
            <p:nvPicPr>
              <p:cNvPr id="22" name="Picture 60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5592762" y="2815431"/>
                <a:ext cx="838200" cy="1778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Freeform 61"/>
              <p:cNvSpPr/>
              <p:nvPr/>
            </p:nvSpPr>
            <p:spPr bwMode="auto">
              <a:xfrm>
                <a:off x="5932487" y="2905919"/>
                <a:ext cx="158750" cy="80963"/>
              </a:xfrm>
              <a:custGeom>
                <a:avLst/>
                <a:gdLst>
                  <a:gd name="T0" fmla="*/ 59 w 59"/>
                  <a:gd name="T1" fmla="*/ 15 h 30"/>
                  <a:gd name="T2" fmla="*/ 45 w 59"/>
                  <a:gd name="T3" fmla="*/ 30 h 30"/>
                  <a:gd name="T4" fmla="*/ 15 w 59"/>
                  <a:gd name="T5" fmla="*/ 30 h 30"/>
                  <a:gd name="T6" fmla="*/ 0 w 59"/>
                  <a:gd name="T7" fmla="*/ 15 h 30"/>
                  <a:gd name="T8" fmla="*/ 0 w 59"/>
                  <a:gd name="T9" fmla="*/ 15 h 30"/>
                  <a:gd name="T10" fmla="*/ 15 w 59"/>
                  <a:gd name="T11" fmla="*/ 0 h 30"/>
                  <a:gd name="T12" fmla="*/ 45 w 59"/>
                  <a:gd name="T13" fmla="*/ 0 h 30"/>
                  <a:gd name="T14" fmla="*/ 59 w 59"/>
                  <a:gd name="T15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30">
                    <a:moveTo>
                      <a:pt x="59" y="15"/>
                    </a:moveTo>
                    <a:cubicBezTo>
                      <a:pt x="59" y="23"/>
                      <a:pt x="53" y="30"/>
                      <a:pt x="4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7" y="30"/>
                      <a:pt x="0" y="23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3" y="0"/>
                      <a:pt x="59" y="7"/>
                      <a:pt x="5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62"/>
              <p:cNvSpPr/>
              <p:nvPr/>
            </p:nvSpPr>
            <p:spPr bwMode="auto">
              <a:xfrm>
                <a:off x="5578475" y="3915569"/>
                <a:ext cx="195263" cy="209550"/>
              </a:xfrm>
              <a:custGeom>
                <a:avLst/>
                <a:gdLst>
                  <a:gd name="T0" fmla="*/ 13 w 73"/>
                  <a:gd name="T1" fmla="*/ 0 h 78"/>
                  <a:gd name="T2" fmla="*/ 14 w 73"/>
                  <a:gd name="T3" fmla="*/ 66 h 78"/>
                  <a:gd name="T4" fmla="*/ 73 w 73"/>
                  <a:gd name="T5" fmla="*/ 38 h 78"/>
                  <a:gd name="T6" fmla="*/ 13 w 73"/>
                  <a:gd name="T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78">
                    <a:moveTo>
                      <a:pt x="13" y="0"/>
                    </a:moveTo>
                    <a:cubicBezTo>
                      <a:pt x="13" y="0"/>
                      <a:pt x="0" y="54"/>
                      <a:pt x="14" y="66"/>
                    </a:cubicBezTo>
                    <a:cubicBezTo>
                      <a:pt x="27" y="78"/>
                      <a:pt x="73" y="38"/>
                      <a:pt x="73" y="38"/>
                    </a:cubicBezTo>
                    <a:cubicBezTo>
                      <a:pt x="73" y="38"/>
                      <a:pt x="29" y="2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63"/>
              <p:cNvSpPr/>
              <p:nvPr/>
            </p:nvSpPr>
            <p:spPr bwMode="auto">
              <a:xfrm>
                <a:off x="6249987" y="3915569"/>
                <a:ext cx="195263" cy="209550"/>
              </a:xfrm>
              <a:custGeom>
                <a:avLst/>
                <a:gdLst>
                  <a:gd name="T0" fmla="*/ 61 w 73"/>
                  <a:gd name="T1" fmla="*/ 0 h 78"/>
                  <a:gd name="T2" fmla="*/ 59 w 73"/>
                  <a:gd name="T3" fmla="*/ 66 h 78"/>
                  <a:gd name="T4" fmla="*/ 0 w 73"/>
                  <a:gd name="T5" fmla="*/ 38 h 78"/>
                  <a:gd name="T6" fmla="*/ 61 w 73"/>
                  <a:gd name="T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78">
                    <a:moveTo>
                      <a:pt x="61" y="0"/>
                    </a:moveTo>
                    <a:cubicBezTo>
                      <a:pt x="61" y="0"/>
                      <a:pt x="73" y="54"/>
                      <a:pt x="59" y="66"/>
                    </a:cubicBezTo>
                    <a:cubicBezTo>
                      <a:pt x="46" y="78"/>
                      <a:pt x="0" y="38"/>
                      <a:pt x="0" y="38"/>
                    </a:cubicBezTo>
                    <a:cubicBezTo>
                      <a:pt x="0" y="38"/>
                      <a:pt x="45" y="2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64"/>
              <p:cNvSpPr>
                <a:spLocks noEditPoints="1"/>
              </p:cNvSpPr>
              <p:nvPr/>
            </p:nvSpPr>
            <p:spPr bwMode="auto">
              <a:xfrm>
                <a:off x="5441950" y="2947194"/>
                <a:ext cx="1143000" cy="1143000"/>
              </a:xfrm>
              <a:custGeom>
                <a:avLst/>
                <a:gdLst>
                  <a:gd name="T0" fmla="*/ 0 w 426"/>
                  <a:gd name="T1" fmla="*/ 213 h 426"/>
                  <a:gd name="T2" fmla="*/ 213 w 426"/>
                  <a:gd name="T3" fmla="*/ 0 h 426"/>
                  <a:gd name="T4" fmla="*/ 213 w 426"/>
                  <a:gd name="T5" fmla="*/ 0 h 426"/>
                  <a:gd name="T6" fmla="*/ 426 w 426"/>
                  <a:gd name="T7" fmla="*/ 213 h 426"/>
                  <a:gd name="T8" fmla="*/ 426 w 426"/>
                  <a:gd name="T9" fmla="*/ 213 h 426"/>
                  <a:gd name="T10" fmla="*/ 213 w 426"/>
                  <a:gd name="T11" fmla="*/ 426 h 426"/>
                  <a:gd name="T12" fmla="*/ 213 w 426"/>
                  <a:gd name="T13" fmla="*/ 426 h 426"/>
                  <a:gd name="T14" fmla="*/ 0 w 426"/>
                  <a:gd name="T15" fmla="*/ 213 h 426"/>
                  <a:gd name="T16" fmla="*/ 32 w 426"/>
                  <a:gd name="T17" fmla="*/ 213 h 426"/>
                  <a:gd name="T18" fmla="*/ 85 w 426"/>
                  <a:gd name="T19" fmla="*/ 341 h 426"/>
                  <a:gd name="T20" fmla="*/ 85 w 426"/>
                  <a:gd name="T21" fmla="*/ 341 h 426"/>
                  <a:gd name="T22" fmla="*/ 213 w 426"/>
                  <a:gd name="T23" fmla="*/ 394 h 426"/>
                  <a:gd name="T24" fmla="*/ 213 w 426"/>
                  <a:gd name="T25" fmla="*/ 394 h 426"/>
                  <a:gd name="T26" fmla="*/ 340 w 426"/>
                  <a:gd name="T27" fmla="*/ 341 h 426"/>
                  <a:gd name="T28" fmla="*/ 340 w 426"/>
                  <a:gd name="T29" fmla="*/ 341 h 426"/>
                  <a:gd name="T30" fmla="*/ 393 w 426"/>
                  <a:gd name="T31" fmla="*/ 213 h 426"/>
                  <a:gd name="T32" fmla="*/ 393 w 426"/>
                  <a:gd name="T33" fmla="*/ 213 h 426"/>
                  <a:gd name="T34" fmla="*/ 340 w 426"/>
                  <a:gd name="T35" fmla="*/ 85 h 426"/>
                  <a:gd name="T36" fmla="*/ 340 w 426"/>
                  <a:gd name="T37" fmla="*/ 85 h 426"/>
                  <a:gd name="T38" fmla="*/ 213 w 426"/>
                  <a:gd name="T39" fmla="*/ 32 h 426"/>
                  <a:gd name="T40" fmla="*/ 213 w 426"/>
                  <a:gd name="T41" fmla="*/ 32 h 426"/>
                  <a:gd name="T42" fmla="*/ 85 w 426"/>
                  <a:gd name="T43" fmla="*/ 85 h 426"/>
                  <a:gd name="T44" fmla="*/ 85 w 426"/>
                  <a:gd name="T45" fmla="*/ 85 h 426"/>
                  <a:gd name="T46" fmla="*/ 32 w 426"/>
                  <a:gd name="T47" fmla="*/ 213 h 426"/>
                  <a:gd name="T48" fmla="*/ 32 w 426"/>
                  <a:gd name="T49" fmla="*/ 213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6" h="426">
                    <a:moveTo>
                      <a:pt x="0" y="213"/>
                    </a:moveTo>
                    <a:cubicBezTo>
                      <a:pt x="0" y="95"/>
                      <a:pt x="95" y="0"/>
                      <a:pt x="213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330" y="0"/>
                      <a:pt x="426" y="95"/>
                      <a:pt x="426" y="213"/>
                    </a:cubicBezTo>
                    <a:cubicBezTo>
                      <a:pt x="426" y="213"/>
                      <a:pt x="426" y="213"/>
                      <a:pt x="426" y="213"/>
                    </a:cubicBezTo>
                    <a:cubicBezTo>
                      <a:pt x="426" y="331"/>
                      <a:pt x="330" y="426"/>
                      <a:pt x="213" y="426"/>
                    </a:cubicBezTo>
                    <a:cubicBezTo>
                      <a:pt x="213" y="426"/>
                      <a:pt x="213" y="426"/>
                      <a:pt x="213" y="426"/>
                    </a:cubicBezTo>
                    <a:cubicBezTo>
                      <a:pt x="95" y="426"/>
                      <a:pt x="0" y="331"/>
                      <a:pt x="0" y="213"/>
                    </a:cubicBezTo>
                    <a:close/>
                    <a:moveTo>
                      <a:pt x="32" y="213"/>
                    </a:moveTo>
                    <a:cubicBezTo>
                      <a:pt x="32" y="263"/>
                      <a:pt x="52" y="308"/>
                      <a:pt x="85" y="341"/>
                    </a:cubicBezTo>
                    <a:cubicBezTo>
                      <a:pt x="85" y="341"/>
                      <a:pt x="85" y="341"/>
                      <a:pt x="85" y="341"/>
                    </a:cubicBezTo>
                    <a:cubicBezTo>
                      <a:pt x="118" y="373"/>
                      <a:pt x="163" y="394"/>
                      <a:pt x="213" y="394"/>
                    </a:cubicBezTo>
                    <a:cubicBezTo>
                      <a:pt x="213" y="394"/>
                      <a:pt x="213" y="394"/>
                      <a:pt x="213" y="394"/>
                    </a:cubicBezTo>
                    <a:cubicBezTo>
                      <a:pt x="263" y="394"/>
                      <a:pt x="308" y="373"/>
                      <a:pt x="340" y="341"/>
                    </a:cubicBezTo>
                    <a:cubicBezTo>
                      <a:pt x="340" y="341"/>
                      <a:pt x="340" y="341"/>
                      <a:pt x="340" y="341"/>
                    </a:cubicBezTo>
                    <a:cubicBezTo>
                      <a:pt x="373" y="308"/>
                      <a:pt x="393" y="263"/>
                      <a:pt x="393" y="213"/>
                    </a:cubicBezTo>
                    <a:cubicBezTo>
                      <a:pt x="393" y="213"/>
                      <a:pt x="393" y="213"/>
                      <a:pt x="393" y="213"/>
                    </a:cubicBezTo>
                    <a:cubicBezTo>
                      <a:pt x="393" y="163"/>
                      <a:pt x="373" y="118"/>
                      <a:pt x="340" y="85"/>
                    </a:cubicBezTo>
                    <a:cubicBezTo>
                      <a:pt x="340" y="85"/>
                      <a:pt x="340" y="85"/>
                      <a:pt x="340" y="85"/>
                    </a:cubicBezTo>
                    <a:cubicBezTo>
                      <a:pt x="308" y="53"/>
                      <a:pt x="263" y="32"/>
                      <a:pt x="213" y="32"/>
                    </a:cubicBezTo>
                    <a:cubicBezTo>
                      <a:pt x="213" y="32"/>
                      <a:pt x="213" y="32"/>
                      <a:pt x="213" y="32"/>
                    </a:cubicBezTo>
                    <a:cubicBezTo>
                      <a:pt x="163" y="32"/>
                      <a:pt x="118" y="53"/>
                      <a:pt x="85" y="85"/>
                    </a:cubicBezTo>
                    <a:cubicBezTo>
                      <a:pt x="85" y="85"/>
                      <a:pt x="85" y="85"/>
                      <a:pt x="85" y="85"/>
                    </a:cubicBezTo>
                    <a:cubicBezTo>
                      <a:pt x="52" y="118"/>
                      <a:pt x="32" y="163"/>
                      <a:pt x="32" y="213"/>
                    </a:cubicBezTo>
                    <a:cubicBezTo>
                      <a:pt x="32" y="213"/>
                      <a:pt x="32" y="213"/>
                      <a:pt x="32" y="2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Oval 65"/>
              <p:cNvSpPr>
                <a:spLocks noChangeArrowheads="1"/>
              </p:cNvSpPr>
              <p:nvPr/>
            </p:nvSpPr>
            <p:spPr bwMode="auto">
              <a:xfrm>
                <a:off x="5929312" y="3436144"/>
                <a:ext cx="166688" cy="165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66"/>
              <p:cNvSpPr>
                <a:spLocks noEditPoints="1"/>
              </p:cNvSpPr>
              <p:nvPr/>
            </p:nvSpPr>
            <p:spPr bwMode="auto">
              <a:xfrm>
                <a:off x="5307012" y="2815431"/>
                <a:ext cx="1411288" cy="473075"/>
              </a:xfrm>
              <a:custGeom>
                <a:avLst/>
                <a:gdLst>
                  <a:gd name="T0" fmla="*/ 92 w 526"/>
                  <a:gd name="T1" fmla="*/ 0 h 176"/>
                  <a:gd name="T2" fmla="*/ 0 w 526"/>
                  <a:gd name="T3" fmla="*/ 92 h 176"/>
                  <a:gd name="T4" fmla="*/ 54 w 526"/>
                  <a:gd name="T5" fmla="*/ 176 h 176"/>
                  <a:gd name="T6" fmla="*/ 176 w 526"/>
                  <a:gd name="T7" fmla="*/ 55 h 176"/>
                  <a:gd name="T8" fmla="*/ 92 w 526"/>
                  <a:gd name="T9" fmla="*/ 0 h 176"/>
                  <a:gd name="T10" fmla="*/ 434 w 526"/>
                  <a:gd name="T11" fmla="*/ 0 h 176"/>
                  <a:gd name="T12" fmla="*/ 350 w 526"/>
                  <a:gd name="T13" fmla="*/ 55 h 176"/>
                  <a:gd name="T14" fmla="*/ 471 w 526"/>
                  <a:gd name="T15" fmla="*/ 176 h 176"/>
                  <a:gd name="T16" fmla="*/ 526 w 526"/>
                  <a:gd name="T17" fmla="*/ 92 h 176"/>
                  <a:gd name="T18" fmla="*/ 434 w 526"/>
                  <a:gd name="T1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6" h="176">
                    <a:moveTo>
                      <a:pt x="92" y="0"/>
                    </a:moveTo>
                    <a:cubicBezTo>
                      <a:pt x="41" y="0"/>
                      <a:pt x="0" y="41"/>
                      <a:pt x="0" y="92"/>
                    </a:cubicBezTo>
                    <a:cubicBezTo>
                      <a:pt x="0" y="129"/>
                      <a:pt x="22" y="161"/>
                      <a:pt x="54" y="176"/>
                    </a:cubicBezTo>
                    <a:cubicBezTo>
                      <a:pt x="77" y="121"/>
                      <a:pt x="121" y="78"/>
                      <a:pt x="176" y="55"/>
                    </a:cubicBezTo>
                    <a:cubicBezTo>
                      <a:pt x="162" y="23"/>
                      <a:pt x="129" y="0"/>
                      <a:pt x="92" y="0"/>
                    </a:cubicBezTo>
                    <a:close/>
                    <a:moveTo>
                      <a:pt x="434" y="0"/>
                    </a:moveTo>
                    <a:cubicBezTo>
                      <a:pt x="396" y="0"/>
                      <a:pt x="364" y="23"/>
                      <a:pt x="350" y="55"/>
                    </a:cubicBezTo>
                    <a:cubicBezTo>
                      <a:pt x="404" y="78"/>
                      <a:pt x="448" y="121"/>
                      <a:pt x="471" y="176"/>
                    </a:cubicBezTo>
                    <a:cubicBezTo>
                      <a:pt x="503" y="161"/>
                      <a:pt x="526" y="129"/>
                      <a:pt x="526" y="92"/>
                    </a:cubicBezTo>
                    <a:cubicBezTo>
                      <a:pt x="526" y="41"/>
                      <a:pt x="484" y="0"/>
                      <a:pt x="4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6494140" y="1665702"/>
            <a:ext cx="4101516" cy="2227031"/>
            <a:chOff x="6494140" y="1665702"/>
            <a:chExt cx="4101516" cy="2227031"/>
          </a:xfrm>
        </p:grpSpPr>
        <p:grpSp>
          <p:nvGrpSpPr>
            <p:cNvPr id="41" name="组合 40"/>
            <p:cNvGrpSpPr/>
            <p:nvPr/>
          </p:nvGrpSpPr>
          <p:grpSpPr>
            <a:xfrm>
              <a:off x="6494140" y="1665702"/>
              <a:ext cx="4101516" cy="2227031"/>
              <a:chOff x="1260335" y="1717953"/>
              <a:chExt cx="4101516" cy="2227031"/>
            </a:xfrm>
          </p:grpSpPr>
          <p:grpSp>
            <p:nvGrpSpPr>
              <p:cNvPr id="52" name="组合 51"/>
              <p:cNvGrpSpPr/>
              <p:nvPr/>
            </p:nvGrpSpPr>
            <p:grpSpPr>
              <a:xfrm>
                <a:off x="1273398" y="1945329"/>
                <a:ext cx="4088453" cy="1999655"/>
                <a:chOff x="1273398" y="1945329"/>
                <a:chExt cx="4088453" cy="1999655"/>
              </a:xfrm>
            </p:grpSpPr>
            <p:sp>
              <p:nvSpPr>
                <p:cNvPr id="54" name="矩形 53"/>
                <p:cNvSpPr/>
                <p:nvPr/>
              </p:nvSpPr>
              <p:spPr>
                <a:xfrm>
                  <a:off x="1273398" y="2090058"/>
                  <a:ext cx="4075390" cy="1854926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矩形 54"/>
                <p:cNvSpPr/>
                <p:nvPr/>
              </p:nvSpPr>
              <p:spPr>
                <a:xfrm>
                  <a:off x="1427343" y="1945329"/>
                  <a:ext cx="3934508" cy="18288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3" name="椭圆 52"/>
              <p:cNvSpPr/>
              <p:nvPr/>
            </p:nvSpPr>
            <p:spPr>
              <a:xfrm>
                <a:off x="1260335" y="1717953"/>
                <a:ext cx="676459" cy="6718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6603320" y="1756094"/>
              <a:ext cx="458098" cy="426633"/>
              <a:chOff x="10044112" y="643731"/>
              <a:chExt cx="1363663" cy="1270000"/>
            </a:xfrm>
            <a:solidFill>
              <a:srgbClr val="A98B80"/>
            </a:solidFill>
          </p:grpSpPr>
          <p:sp>
            <p:nvSpPr>
              <p:cNvPr id="57" name="Freeform 28"/>
              <p:cNvSpPr>
                <a:spLocks noEditPoints="1"/>
              </p:cNvSpPr>
              <p:nvPr/>
            </p:nvSpPr>
            <p:spPr bwMode="auto">
              <a:xfrm>
                <a:off x="10629900" y="1159669"/>
                <a:ext cx="574675" cy="574675"/>
              </a:xfrm>
              <a:custGeom>
                <a:avLst/>
                <a:gdLst>
                  <a:gd name="T0" fmla="*/ 107 w 214"/>
                  <a:gd name="T1" fmla="*/ 0 h 214"/>
                  <a:gd name="T2" fmla="*/ 0 w 214"/>
                  <a:gd name="T3" fmla="*/ 107 h 214"/>
                  <a:gd name="T4" fmla="*/ 107 w 214"/>
                  <a:gd name="T5" fmla="*/ 214 h 214"/>
                  <a:gd name="T6" fmla="*/ 214 w 214"/>
                  <a:gd name="T7" fmla="*/ 107 h 214"/>
                  <a:gd name="T8" fmla="*/ 107 w 214"/>
                  <a:gd name="T9" fmla="*/ 0 h 214"/>
                  <a:gd name="T10" fmla="*/ 121 w 214"/>
                  <a:gd name="T11" fmla="*/ 32 h 214"/>
                  <a:gd name="T12" fmla="*/ 114 w 214"/>
                  <a:gd name="T13" fmla="*/ 22 h 214"/>
                  <a:gd name="T14" fmla="*/ 124 w 214"/>
                  <a:gd name="T15" fmla="*/ 14 h 214"/>
                  <a:gd name="T16" fmla="*/ 199 w 214"/>
                  <a:gd name="T17" fmla="*/ 88 h 214"/>
                  <a:gd name="T18" fmla="*/ 192 w 214"/>
                  <a:gd name="T19" fmla="*/ 98 h 214"/>
                  <a:gd name="T20" fmla="*/ 190 w 214"/>
                  <a:gd name="T21" fmla="*/ 98 h 214"/>
                  <a:gd name="T22" fmla="*/ 182 w 214"/>
                  <a:gd name="T23" fmla="*/ 91 h 214"/>
                  <a:gd name="T24" fmla="*/ 121 w 214"/>
                  <a:gd name="T25" fmla="*/ 32 h 214"/>
                  <a:gd name="T26" fmla="*/ 191 w 214"/>
                  <a:gd name="T27" fmla="*/ 125 h 214"/>
                  <a:gd name="T28" fmla="*/ 182 w 214"/>
                  <a:gd name="T29" fmla="*/ 116 h 214"/>
                  <a:gd name="T30" fmla="*/ 191 w 214"/>
                  <a:gd name="T31" fmla="*/ 107 h 214"/>
                  <a:gd name="T32" fmla="*/ 200 w 214"/>
                  <a:gd name="T33" fmla="*/ 116 h 214"/>
                  <a:gd name="T34" fmla="*/ 191 w 214"/>
                  <a:gd name="T35" fmla="*/ 125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4" h="214">
                    <a:moveTo>
                      <a:pt x="107" y="0"/>
                    </a:moveTo>
                    <a:cubicBezTo>
                      <a:pt x="48" y="0"/>
                      <a:pt x="0" y="48"/>
                      <a:pt x="0" y="107"/>
                    </a:cubicBezTo>
                    <a:cubicBezTo>
                      <a:pt x="0" y="166"/>
                      <a:pt x="48" y="214"/>
                      <a:pt x="107" y="214"/>
                    </a:cubicBezTo>
                    <a:cubicBezTo>
                      <a:pt x="166" y="214"/>
                      <a:pt x="214" y="166"/>
                      <a:pt x="214" y="107"/>
                    </a:cubicBezTo>
                    <a:cubicBezTo>
                      <a:pt x="214" y="48"/>
                      <a:pt x="166" y="0"/>
                      <a:pt x="107" y="0"/>
                    </a:cubicBezTo>
                    <a:close/>
                    <a:moveTo>
                      <a:pt x="121" y="32"/>
                    </a:moveTo>
                    <a:cubicBezTo>
                      <a:pt x="116" y="31"/>
                      <a:pt x="113" y="27"/>
                      <a:pt x="114" y="22"/>
                    </a:cubicBezTo>
                    <a:cubicBezTo>
                      <a:pt x="115" y="17"/>
                      <a:pt x="119" y="14"/>
                      <a:pt x="124" y="14"/>
                    </a:cubicBezTo>
                    <a:cubicBezTo>
                      <a:pt x="162" y="21"/>
                      <a:pt x="191" y="50"/>
                      <a:pt x="199" y="88"/>
                    </a:cubicBezTo>
                    <a:cubicBezTo>
                      <a:pt x="200" y="92"/>
                      <a:pt x="197" y="97"/>
                      <a:pt x="192" y="98"/>
                    </a:cubicBezTo>
                    <a:cubicBezTo>
                      <a:pt x="192" y="98"/>
                      <a:pt x="191" y="98"/>
                      <a:pt x="190" y="98"/>
                    </a:cubicBezTo>
                    <a:cubicBezTo>
                      <a:pt x="186" y="98"/>
                      <a:pt x="182" y="95"/>
                      <a:pt x="182" y="91"/>
                    </a:cubicBezTo>
                    <a:cubicBezTo>
                      <a:pt x="175" y="61"/>
                      <a:pt x="151" y="38"/>
                      <a:pt x="121" y="32"/>
                    </a:cubicBezTo>
                    <a:close/>
                    <a:moveTo>
                      <a:pt x="191" y="125"/>
                    </a:moveTo>
                    <a:cubicBezTo>
                      <a:pt x="186" y="125"/>
                      <a:pt x="182" y="121"/>
                      <a:pt x="182" y="116"/>
                    </a:cubicBezTo>
                    <a:cubicBezTo>
                      <a:pt x="182" y="111"/>
                      <a:pt x="186" y="107"/>
                      <a:pt x="191" y="107"/>
                    </a:cubicBezTo>
                    <a:cubicBezTo>
                      <a:pt x="196" y="107"/>
                      <a:pt x="200" y="111"/>
                      <a:pt x="200" y="116"/>
                    </a:cubicBezTo>
                    <a:cubicBezTo>
                      <a:pt x="200" y="121"/>
                      <a:pt x="196" y="125"/>
                      <a:pt x="191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9"/>
              <p:cNvSpPr>
                <a:spLocks noEditPoints="1"/>
              </p:cNvSpPr>
              <p:nvPr/>
            </p:nvSpPr>
            <p:spPr bwMode="auto">
              <a:xfrm>
                <a:off x="10044112" y="954881"/>
                <a:ext cx="1363663" cy="958850"/>
              </a:xfrm>
              <a:custGeom>
                <a:avLst/>
                <a:gdLst>
                  <a:gd name="T0" fmla="*/ 418 w 508"/>
                  <a:gd name="T1" fmla="*/ 0 h 357"/>
                  <a:gd name="T2" fmla="*/ 90 w 508"/>
                  <a:gd name="T3" fmla="*/ 0 h 357"/>
                  <a:gd name="T4" fmla="*/ 0 w 508"/>
                  <a:gd name="T5" fmla="*/ 90 h 357"/>
                  <a:gd name="T6" fmla="*/ 0 w 508"/>
                  <a:gd name="T7" fmla="*/ 268 h 357"/>
                  <a:gd name="T8" fmla="*/ 90 w 508"/>
                  <a:gd name="T9" fmla="*/ 357 h 357"/>
                  <a:gd name="T10" fmla="*/ 418 w 508"/>
                  <a:gd name="T11" fmla="*/ 357 h 357"/>
                  <a:gd name="T12" fmla="*/ 508 w 508"/>
                  <a:gd name="T13" fmla="*/ 268 h 357"/>
                  <a:gd name="T14" fmla="*/ 508 w 508"/>
                  <a:gd name="T15" fmla="*/ 90 h 357"/>
                  <a:gd name="T16" fmla="*/ 418 w 508"/>
                  <a:gd name="T17" fmla="*/ 0 h 357"/>
                  <a:gd name="T18" fmla="*/ 121 w 508"/>
                  <a:gd name="T19" fmla="*/ 271 h 357"/>
                  <a:gd name="T20" fmla="*/ 108 w 508"/>
                  <a:gd name="T21" fmla="*/ 284 h 357"/>
                  <a:gd name="T22" fmla="*/ 56 w 508"/>
                  <a:gd name="T23" fmla="*/ 284 h 357"/>
                  <a:gd name="T24" fmla="*/ 43 w 508"/>
                  <a:gd name="T25" fmla="*/ 271 h 357"/>
                  <a:gd name="T26" fmla="*/ 43 w 508"/>
                  <a:gd name="T27" fmla="*/ 96 h 357"/>
                  <a:gd name="T28" fmla="*/ 56 w 508"/>
                  <a:gd name="T29" fmla="*/ 82 h 357"/>
                  <a:gd name="T30" fmla="*/ 108 w 508"/>
                  <a:gd name="T31" fmla="*/ 82 h 357"/>
                  <a:gd name="T32" fmla="*/ 121 w 508"/>
                  <a:gd name="T33" fmla="*/ 96 h 357"/>
                  <a:gd name="T34" fmla="*/ 121 w 508"/>
                  <a:gd name="T35" fmla="*/ 271 h 357"/>
                  <a:gd name="T36" fmla="*/ 325 w 508"/>
                  <a:gd name="T37" fmla="*/ 321 h 357"/>
                  <a:gd name="T38" fmla="*/ 187 w 508"/>
                  <a:gd name="T39" fmla="*/ 183 h 357"/>
                  <a:gd name="T40" fmla="*/ 325 w 508"/>
                  <a:gd name="T41" fmla="*/ 45 h 357"/>
                  <a:gd name="T42" fmla="*/ 463 w 508"/>
                  <a:gd name="T43" fmla="*/ 183 h 357"/>
                  <a:gd name="T44" fmla="*/ 325 w 508"/>
                  <a:gd name="T45" fmla="*/ 321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8" h="357">
                    <a:moveTo>
                      <a:pt x="418" y="0"/>
                    </a:moveTo>
                    <a:cubicBezTo>
                      <a:pt x="90" y="0"/>
                      <a:pt x="90" y="0"/>
                      <a:pt x="90" y="0"/>
                    </a:cubicBezTo>
                    <a:cubicBezTo>
                      <a:pt x="40" y="0"/>
                      <a:pt x="0" y="40"/>
                      <a:pt x="0" y="90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0" y="317"/>
                      <a:pt x="40" y="357"/>
                      <a:pt x="90" y="357"/>
                    </a:cubicBezTo>
                    <a:cubicBezTo>
                      <a:pt x="418" y="357"/>
                      <a:pt x="418" y="357"/>
                      <a:pt x="418" y="357"/>
                    </a:cubicBezTo>
                    <a:cubicBezTo>
                      <a:pt x="468" y="357"/>
                      <a:pt x="508" y="317"/>
                      <a:pt x="508" y="268"/>
                    </a:cubicBezTo>
                    <a:cubicBezTo>
                      <a:pt x="508" y="90"/>
                      <a:pt x="508" y="90"/>
                      <a:pt x="508" y="90"/>
                    </a:cubicBezTo>
                    <a:cubicBezTo>
                      <a:pt x="508" y="40"/>
                      <a:pt x="468" y="0"/>
                      <a:pt x="418" y="0"/>
                    </a:cubicBezTo>
                    <a:close/>
                    <a:moveTo>
                      <a:pt x="121" y="271"/>
                    </a:moveTo>
                    <a:cubicBezTo>
                      <a:pt x="121" y="278"/>
                      <a:pt x="115" y="284"/>
                      <a:pt x="108" y="284"/>
                    </a:cubicBezTo>
                    <a:cubicBezTo>
                      <a:pt x="56" y="284"/>
                      <a:pt x="56" y="284"/>
                      <a:pt x="56" y="284"/>
                    </a:cubicBezTo>
                    <a:cubicBezTo>
                      <a:pt x="49" y="284"/>
                      <a:pt x="43" y="278"/>
                      <a:pt x="43" y="271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3" y="88"/>
                      <a:pt x="49" y="82"/>
                      <a:pt x="56" y="82"/>
                    </a:cubicBezTo>
                    <a:cubicBezTo>
                      <a:pt x="108" y="82"/>
                      <a:pt x="108" y="82"/>
                      <a:pt x="108" y="82"/>
                    </a:cubicBezTo>
                    <a:cubicBezTo>
                      <a:pt x="115" y="82"/>
                      <a:pt x="121" y="88"/>
                      <a:pt x="121" y="96"/>
                    </a:cubicBezTo>
                    <a:lnTo>
                      <a:pt x="121" y="271"/>
                    </a:lnTo>
                    <a:close/>
                    <a:moveTo>
                      <a:pt x="325" y="321"/>
                    </a:moveTo>
                    <a:cubicBezTo>
                      <a:pt x="249" y="321"/>
                      <a:pt x="187" y="259"/>
                      <a:pt x="187" y="183"/>
                    </a:cubicBezTo>
                    <a:cubicBezTo>
                      <a:pt x="187" y="107"/>
                      <a:pt x="249" y="45"/>
                      <a:pt x="325" y="45"/>
                    </a:cubicBezTo>
                    <a:cubicBezTo>
                      <a:pt x="401" y="45"/>
                      <a:pt x="463" y="107"/>
                      <a:pt x="463" y="183"/>
                    </a:cubicBezTo>
                    <a:cubicBezTo>
                      <a:pt x="463" y="259"/>
                      <a:pt x="401" y="321"/>
                      <a:pt x="325" y="3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pic>
            <p:nvPicPr>
              <p:cNvPr id="59" name="Picture 30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10863262" y="835819"/>
                <a:ext cx="330200" cy="1127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Freeform 31"/>
              <p:cNvSpPr/>
              <p:nvPr/>
            </p:nvSpPr>
            <p:spPr bwMode="auto">
              <a:xfrm>
                <a:off x="11002962" y="643731"/>
                <a:ext cx="49213" cy="147638"/>
              </a:xfrm>
              <a:custGeom>
                <a:avLst/>
                <a:gdLst>
                  <a:gd name="T0" fmla="*/ 4 w 18"/>
                  <a:gd name="T1" fmla="*/ 54 h 55"/>
                  <a:gd name="T2" fmla="*/ 8 w 18"/>
                  <a:gd name="T3" fmla="*/ 54 h 55"/>
                  <a:gd name="T4" fmla="*/ 12 w 18"/>
                  <a:gd name="T5" fmla="*/ 53 h 55"/>
                  <a:gd name="T6" fmla="*/ 18 w 18"/>
                  <a:gd name="T7" fmla="*/ 3 h 55"/>
                  <a:gd name="T8" fmla="*/ 15 w 18"/>
                  <a:gd name="T9" fmla="*/ 1 h 55"/>
                  <a:gd name="T10" fmla="*/ 3 w 18"/>
                  <a:gd name="T11" fmla="*/ 0 h 55"/>
                  <a:gd name="T12" fmla="*/ 0 w 18"/>
                  <a:gd name="T13" fmla="*/ 2 h 55"/>
                  <a:gd name="T14" fmla="*/ 1 w 18"/>
                  <a:gd name="T15" fmla="*/ 52 h 55"/>
                  <a:gd name="T16" fmla="*/ 4 w 18"/>
                  <a:gd name="T17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4" y="54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10" y="55"/>
                      <a:pt x="11" y="54"/>
                      <a:pt x="12" y="5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2"/>
                      <a:pt x="16" y="1"/>
                      <a:pt x="15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3"/>
                      <a:pt x="2" y="54"/>
                      <a:pt x="4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32"/>
              <p:cNvSpPr/>
              <p:nvPr/>
            </p:nvSpPr>
            <p:spPr bwMode="auto">
              <a:xfrm>
                <a:off x="11099800" y="691356"/>
                <a:ext cx="125413" cy="127000"/>
              </a:xfrm>
              <a:custGeom>
                <a:avLst/>
                <a:gdLst>
                  <a:gd name="T0" fmla="*/ 45 w 47"/>
                  <a:gd name="T1" fmla="*/ 10 h 47"/>
                  <a:gd name="T2" fmla="*/ 37 w 47"/>
                  <a:gd name="T3" fmla="*/ 2 h 47"/>
                  <a:gd name="T4" fmla="*/ 33 w 47"/>
                  <a:gd name="T5" fmla="*/ 1 h 47"/>
                  <a:gd name="T6" fmla="*/ 1 w 47"/>
                  <a:gd name="T7" fmla="*/ 39 h 47"/>
                  <a:gd name="T8" fmla="*/ 2 w 47"/>
                  <a:gd name="T9" fmla="*/ 43 h 47"/>
                  <a:gd name="T10" fmla="*/ 5 w 47"/>
                  <a:gd name="T11" fmla="*/ 46 h 47"/>
                  <a:gd name="T12" fmla="*/ 8 w 47"/>
                  <a:gd name="T13" fmla="*/ 47 h 47"/>
                  <a:gd name="T14" fmla="*/ 46 w 47"/>
                  <a:gd name="T15" fmla="*/ 13 h 47"/>
                  <a:gd name="T16" fmla="*/ 45 w 47"/>
                  <a:gd name="T17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45" y="10"/>
                    </a:moveTo>
                    <a:cubicBezTo>
                      <a:pt x="37" y="2"/>
                      <a:pt x="37" y="2"/>
                      <a:pt x="37" y="2"/>
                    </a:cubicBezTo>
                    <a:cubicBezTo>
                      <a:pt x="36" y="0"/>
                      <a:pt x="34" y="0"/>
                      <a:pt x="33" y="1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40"/>
                      <a:pt x="0" y="42"/>
                      <a:pt x="2" y="43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6" y="47"/>
                      <a:pt x="8" y="47"/>
                      <a:pt x="8" y="47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7" y="12"/>
                      <a:pt x="46" y="11"/>
                      <a:pt x="4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33"/>
              <p:cNvSpPr/>
              <p:nvPr/>
            </p:nvSpPr>
            <p:spPr bwMode="auto">
              <a:xfrm>
                <a:off x="10828337" y="691356"/>
                <a:ext cx="127000" cy="127000"/>
              </a:xfrm>
              <a:custGeom>
                <a:avLst/>
                <a:gdLst>
                  <a:gd name="T0" fmla="*/ 2 w 47"/>
                  <a:gd name="T1" fmla="*/ 10 h 47"/>
                  <a:gd name="T2" fmla="*/ 10 w 47"/>
                  <a:gd name="T3" fmla="*/ 2 h 47"/>
                  <a:gd name="T4" fmla="*/ 14 w 47"/>
                  <a:gd name="T5" fmla="*/ 1 h 47"/>
                  <a:gd name="T6" fmla="*/ 46 w 47"/>
                  <a:gd name="T7" fmla="*/ 39 h 47"/>
                  <a:gd name="T8" fmla="*/ 45 w 47"/>
                  <a:gd name="T9" fmla="*/ 43 h 47"/>
                  <a:gd name="T10" fmla="*/ 42 w 47"/>
                  <a:gd name="T11" fmla="*/ 46 h 47"/>
                  <a:gd name="T12" fmla="*/ 38 w 47"/>
                  <a:gd name="T13" fmla="*/ 47 h 47"/>
                  <a:gd name="T14" fmla="*/ 1 w 47"/>
                  <a:gd name="T15" fmla="*/ 13 h 47"/>
                  <a:gd name="T16" fmla="*/ 2 w 47"/>
                  <a:gd name="T17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2" y="10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6" y="42"/>
                      <a:pt x="45" y="43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1" y="47"/>
                      <a:pt x="39" y="47"/>
                      <a:pt x="38" y="47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1" y="11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1260335" y="4264838"/>
            <a:ext cx="4101516" cy="2227031"/>
            <a:chOff x="1260335" y="1717953"/>
            <a:chExt cx="4101516" cy="2227031"/>
          </a:xfrm>
        </p:grpSpPr>
        <p:grpSp>
          <p:nvGrpSpPr>
            <p:cNvPr id="76" name="组合 75"/>
            <p:cNvGrpSpPr/>
            <p:nvPr/>
          </p:nvGrpSpPr>
          <p:grpSpPr>
            <a:xfrm>
              <a:off x="1273398" y="1945329"/>
              <a:ext cx="4088453" cy="1999655"/>
              <a:chOff x="1273398" y="1945329"/>
              <a:chExt cx="4088453" cy="1999655"/>
            </a:xfrm>
          </p:grpSpPr>
          <p:sp>
            <p:nvSpPr>
              <p:cNvPr id="78" name="矩形 77"/>
              <p:cNvSpPr/>
              <p:nvPr/>
            </p:nvSpPr>
            <p:spPr>
              <a:xfrm>
                <a:off x="1273398" y="2090058"/>
                <a:ext cx="4075390" cy="185492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1427343" y="1945329"/>
                <a:ext cx="3934508" cy="1828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7" name="椭圆 76"/>
            <p:cNvSpPr/>
            <p:nvPr/>
          </p:nvSpPr>
          <p:spPr>
            <a:xfrm>
              <a:off x="1260335" y="1717953"/>
              <a:ext cx="676459" cy="6718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494140" y="4264838"/>
            <a:ext cx="4101516" cy="2227031"/>
            <a:chOff x="1260335" y="1717953"/>
            <a:chExt cx="4101516" cy="2227031"/>
          </a:xfrm>
        </p:grpSpPr>
        <p:grpSp>
          <p:nvGrpSpPr>
            <p:cNvPr id="89" name="组合 88"/>
            <p:cNvGrpSpPr/>
            <p:nvPr/>
          </p:nvGrpSpPr>
          <p:grpSpPr>
            <a:xfrm>
              <a:off x="1273398" y="1945329"/>
              <a:ext cx="4088453" cy="1999655"/>
              <a:chOff x="1273398" y="1945329"/>
              <a:chExt cx="4088453" cy="1999655"/>
            </a:xfrm>
          </p:grpSpPr>
          <p:sp>
            <p:nvSpPr>
              <p:cNvPr id="91" name="矩形 90"/>
              <p:cNvSpPr/>
              <p:nvPr/>
            </p:nvSpPr>
            <p:spPr>
              <a:xfrm>
                <a:off x="1273398" y="2090058"/>
                <a:ext cx="4075390" cy="185492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1427343" y="1945329"/>
                <a:ext cx="3934508" cy="1828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" name="椭圆 89"/>
            <p:cNvSpPr/>
            <p:nvPr/>
          </p:nvSpPr>
          <p:spPr>
            <a:xfrm>
              <a:off x="1260335" y="1717953"/>
              <a:ext cx="676459" cy="6718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400617" y="4457622"/>
            <a:ext cx="441591" cy="308661"/>
            <a:chOff x="10337801" y="757238"/>
            <a:chExt cx="1703388" cy="1190625"/>
          </a:xfrm>
          <a:solidFill>
            <a:srgbClr val="A98B80"/>
          </a:solidFill>
        </p:grpSpPr>
        <p:sp>
          <p:nvSpPr>
            <p:cNvPr id="94" name="Freeform 29"/>
            <p:cNvSpPr/>
            <p:nvPr/>
          </p:nvSpPr>
          <p:spPr bwMode="auto">
            <a:xfrm>
              <a:off x="11718926" y="757238"/>
              <a:ext cx="117475" cy="180975"/>
            </a:xfrm>
            <a:custGeom>
              <a:avLst/>
              <a:gdLst>
                <a:gd name="T0" fmla="*/ 12 w 40"/>
                <a:gd name="T1" fmla="*/ 62 h 62"/>
                <a:gd name="T2" fmla="*/ 2 w 40"/>
                <a:gd name="T3" fmla="*/ 45 h 62"/>
                <a:gd name="T4" fmla="*/ 2 w 40"/>
                <a:gd name="T5" fmla="*/ 45 h 62"/>
                <a:gd name="T6" fmla="*/ 11 w 40"/>
                <a:gd name="T7" fmla="*/ 12 h 62"/>
                <a:gd name="T8" fmla="*/ 28 w 40"/>
                <a:gd name="T9" fmla="*/ 2 h 62"/>
                <a:gd name="T10" fmla="*/ 28 w 40"/>
                <a:gd name="T11" fmla="*/ 2 h 62"/>
                <a:gd name="T12" fmla="*/ 38 w 40"/>
                <a:gd name="T13" fmla="*/ 19 h 62"/>
                <a:gd name="T14" fmla="*/ 38 w 40"/>
                <a:gd name="T15" fmla="*/ 19 h 62"/>
                <a:gd name="T16" fmla="*/ 29 w 40"/>
                <a:gd name="T17" fmla="*/ 52 h 62"/>
                <a:gd name="T18" fmla="*/ 16 w 40"/>
                <a:gd name="T19" fmla="*/ 62 h 62"/>
                <a:gd name="T20" fmla="*/ 16 w 40"/>
                <a:gd name="T21" fmla="*/ 62 h 62"/>
                <a:gd name="T22" fmla="*/ 12 w 40"/>
                <a:gd name="T2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62">
                  <a:moveTo>
                    <a:pt x="12" y="62"/>
                  </a:moveTo>
                  <a:cubicBezTo>
                    <a:pt x="5" y="60"/>
                    <a:pt x="0" y="52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5"/>
                    <a:pt x="21" y="0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5" y="4"/>
                    <a:pt x="40" y="12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7" y="58"/>
                    <a:pt x="22" y="62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4" y="62"/>
                    <a:pt x="13" y="62"/>
                    <a:pt x="1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30"/>
            <p:cNvSpPr/>
            <p:nvPr/>
          </p:nvSpPr>
          <p:spPr bwMode="auto">
            <a:xfrm>
              <a:off x="11830051" y="854075"/>
              <a:ext cx="176213" cy="139700"/>
            </a:xfrm>
            <a:custGeom>
              <a:avLst/>
              <a:gdLst>
                <a:gd name="T0" fmla="*/ 4 w 60"/>
                <a:gd name="T1" fmla="*/ 40 h 48"/>
                <a:gd name="T2" fmla="*/ 9 w 60"/>
                <a:gd name="T3" fmla="*/ 21 h 48"/>
                <a:gd name="T4" fmla="*/ 9 w 60"/>
                <a:gd name="T5" fmla="*/ 21 h 48"/>
                <a:gd name="T6" fmla="*/ 37 w 60"/>
                <a:gd name="T7" fmla="*/ 4 h 48"/>
                <a:gd name="T8" fmla="*/ 56 w 60"/>
                <a:gd name="T9" fmla="*/ 9 h 48"/>
                <a:gd name="T10" fmla="*/ 56 w 60"/>
                <a:gd name="T11" fmla="*/ 9 h 48"/>
                <a:gd name="T12" fmla="*/ 51 w 60"/>
                <a:gd name="T13" fmla="*/ 28 h 48"/>
                <a:gd name="T14" fmla="*/ 51 w 60"/>
                <a:gd name="T15" fmla="*/ 28 h 48"/>
                <a:gd name="T16" fmla="*/ 23 w 60"/>
                <a:gd name="T17" fmla="*/ 45 h 48"/>
                <a:gd name="T18" fmla="*/ 19 w 60"/>
                <a:gd name="T19" fmla="*/ 46 h 48"/>
                <a:gd name="T20" fmla="*/ 19 w 60"/>
                <a:gd name="T21" fmla="*/ 46 h 48"/>
                <a:gd name="T22" fmla="*/ 4 w 60"/>
                <a:gd name="T2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48">
                  <a:moveTo>
                    <a:pt x="4" y="40"/>
                  </a:moveTo>
                  <a:cubicBezTo>
                    <a:pt x="0" y="34"/>
                    <a:pt x="2" y="25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4" y="0"/>
                    <a:pt x="52" y="3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0" y="16"/>
                    <a:pt x="58" y="24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1" y="46"/>
                    <a:pt x="20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3" y="48"/>
                    <a:pt x="7" y="45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31"/>
            <p:cNvSpPr/>
            <p:nvPr/>
          </p:nvSpPr>
          <p:spPr bwMode="auto">
            <a:xfrm>
              <a:off x="11499851" y="1212850"/>
              <a:ext cx="541338" cy="603250"/>
            </a:xfrm>
            <a:custGeom>
              <a:avLst/>
              <a:gdLst>
                <a:gd name="T0" fmla="*/ 169 w 185"/>
                <a:gd name="T1" fmla="*/ 108 h 206"/>
                <a:gd name="T2" fmla="*/ 91 w 185"/>
                <a:gd name="T3" fmla="*/ 43 h 206"/>
                <a:gd name="T4" fmla="*/ 89 w 185"/>
                <a:gd name="T5" fmla="*/ 0 h 206"/>
                <a:gd name="T6" fmla="*/ 0 w 185"/>
                <a:gd name="T7" fmla="*/ 82 h 206"/>
                <a:gd name="T8" fmla="*/ 97 w 185"/>
                <a:gd name="T9" fmla="*/ 158 h 206"/>
                <a:gd name="T10" fmla="*/ 95 w 185"/>
                <a:gd name="T11" fmla="*/ 110 h 206"/>
                <a:gd name="T12" fmla="*/ 120 w 185"/>
                <a:gd name="T13" fmla="*/ 206 h 206"/>
                <a:gd name="T14" fmla="*/ 169 w 185"/>
                <a:gd name="T15" fmla="*/ 10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206">
                  <a:moveTo>
                    <a:pt x="169" y="108"/>
                  </a:moveTo>
                  <a:cubicBezTo>
                    <a:pt x="158" y="56"/>
                    <a:pt x="113" y="45"/>
                    <a:pt x="91" y="43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97" y="158"/>
                    <a:pt x="97" y="158"/>
                    <a:pt x="97" y="158"/>
                  </a:cubicBezTo>
                  <a:cubicBezTo>
                    <a:pt x="95" y="110"/>
                    <a:pt x="95" y="110"/>
                    <a:pt x="95" y="110"/>
                  </a:cubicBezTo>
                  <a:cubicBezTo>
                    <a:pt x="171" y="133"/>
                    <a:pt x="120" y="206"/>
                    <a:pt x="120" y="206"/>
                  </a:cubicBezTo>
                  <a:cubicBezTo>
                    <a:pt x="120" y="206"/>
                    <a:pt x="185" y="178"/>
                    <a:pt x="169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2"/>
            <p:cNvSpPr/>
            <p:nvPr/>
          </p:nvSpPr>
          <p:spPr bwMode="auto">
            <a:xfrm>
              <a:off x="10337801" y="768350"/>
              <a:ext cx="1358900" cy="979488"/>
            </a:xfrm>
            <a:custGeom>
              <a:avLst/>
              <a:gdLst>
                <a:gd name="T0" fmla="*/ 59 w 465"/>
                <a:gd name="T1" fmla="*/ 159 h 335"/>
                <a:gd name="T2" fmla="*/ 182 w 465"/>
                <a:gd name="T3" fmla="*/ 51 h 335"/>
                <a:gd name="T4" fmla="*/ 461 w 465"/>
                <a:gd name="T5" fmla="*/ 51 h 335"/>
                <a:gd name="T6" fmla="*/ 465 w 465"/>
                <a:gd name="T7" fmla="*/ 31 h 335"/>
                <a:gd name="T8" fmla="*/ 195 w 465"/>
                <a:gd name="T9" fmla="*/ 31 h 335"/>
                <a:gd name="T10" fmla="*/ 148 w 465"/>
                <a:gd name="T11" fmla="*/ 1 h 335"/>
                <a:gd name="T12" fmla="*/ 44 w 465"/>
                <a:gd name="T13" fmla="*/ 1 h 335"/>
                <a:gd name="T14" fmla="*/ 1 w 465"/>
                <a:gd name="T15" fmla="*/ 48 h 335"/>
                <a:gd name="T16" fmla="*/ 8 w 465"/>
                <a:gd name="T17" fmla="*/ 125 h 335"/>
                <a:gd name="T18" fmla="*/ 12 w 465"/>
                <a:gd name="T19" fmla="*/ 174 h 335"/>
                <a:gd name="T20" fmla="*/ 23 w 465"/>
                <a:gd name="T21" fmla="*/ 292 h 335"/>
                <a:gd name="T22" fmla="*/ 38 w 465"/>
                <a:gd name="T23" fmla="*/ 335 h 335"/>
                <a:gd name="T24" fmla="*/ 37 w 465"/>
                <a:gd name="T25" fmla="*/ 322 h 335"/>
                <a:gd name="T26" fmla="*/ 38 w 465"/>
                <a:gd name="T27" fmla="*/ 307 h 335"/>
                <a:gd name="T28" fmla="*/ 59 w 465"/>
                <a:gd name="T29" fmla="*/ 159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335">
                  <a:moveTo>
                    <a:pt x="59" y="159"/>
                  </a:moveTo>
                  <a:cubicBezTo>
                    <a:pt x="68" y="99"/>
                    <a:pt x="122" y="51"/>
                    <a:pt x="182" y="51"/>
                  </a:cubicBezTo>
                  <a:cubicBezTo>
                    <a:pt x="461" y="51"/>
                    <a:pt x="461" y="51"/>
                    <a:pt x="461" y="51"/>
                  </a:cubicBezTo>
                  <a:cubicBezTo>
                    <a:pt x="465" y="31"/>
                    <a:pt x="465" y="31"/>
                    <a:pt x="465" y="31"/>
                  </a:cubicBezTo>
                  <a:cubicBezTo>
                    <a:pt x="195" y="31"/>
                    <a:pt x="195" y="31"/>
                    <a:pt x="195" y="31"/>
                  </a:cubicBezTo>
                  <a:cubicBezTo>
                    <a:pt x="187" y="15"/>
                    <a:pt x="172" y="0"/>
                    <a:pt x="148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" y="1"/>
                    <a:pt x="0" y="35"/>
                    <a:pt x="1" y="48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12" y="174"/>
                    <a:pt x="12" y="174"/>
                    <a:pt x="12" y="174"/>
                  </a:cubicBezTo>
                  <a:cubicBezTo>
                    <a:pt x="23" y="292"/>
                    <a:pt x="23" y="292"/>
                    <a:pt x="23" y="292"/>
                  </a:cubicBezTo>
                  <a:cubicBezTo>
                    <a:pt x="25" y="307"/>
                    <a:pt x="30" y="322"/>
                    <a:pt x="38" y="335"/>
                  </a:cubicBezTo>
                  <a:cubicBezTo>
                    <a:pt x="37" y="331"/>
                    <a:pt x="37" y="326"/>
                    <a:pt x="37" y="322"/>
                  </a:cubicBezTo>
                  <a:cubicBezTo>
                    <a:pt x="37" y="317"/>
                    <a:pt x="37" y="312"/>
                    <a:pt x="38" y="307"/>
                  </a:cubicBezTo>
                  <a:lnTo>
                    <a:pt x="59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3"/>
            <p:cNvSpPr/>
            <p:nvPr/>
          </p:nvSpPr>
          <p:spPr bwMode="auto">
            <a:xfrm>
              <a:off x="10474326" y="965200"/>
              <a:ext cx="1479550" cy="982663"/>
            </a:xfrm>
            <a:custGeom>
              <a:avLst/>
              <a:gdLst>
                <a:gd name="T0" fmla="*/ 418 w 506"/>
                <a:gd name="T1" fmla="*/ 0 h 336"/>
                <a:gd name="T2" fmla="*/ 135 w 506"/>
                <a:gd name="T3" fmla="*/ 0 h 336"/>
                <a:gd name="T4" fmla="*/ 28 w 506"/>
                <a:gd name="T5" fmla="*/ 94 h 336"/>
                <a:gd name="T6" fmla="*/ 7 w 506"/>
                <a:gd name="T7" fmla="*/ 242 h 336"/>
                <a:gd name="T8" fmla="*/ 88 w 506"/>
                <a:gd name="T9" fmla="*/ 336 h 336"/>
                <a:gd name="T10" fmla="*/ 371 w 506"/>
                <a:gd name="T11" fmla="*/ 336 h 336"/>
                <a:gd name="T12" fmla="*/ 459 w 506"/>
                <a:gd name="T13" fmla="*/ 288 h 336"/>
                <a:gd name="T14" fmla="*/ 461 w 506"/>
                <a:gd name="T15" fmla="*/ 284 h 336"/>
                <a:gd name="T16" fmla="*/ 461 w 506"/>
                <a:gd name="T17" fmla="*/ 284 h 336"/>
                <a:gd name="T18" fmla="*/ 463 w 506"/>
                <a:gd name="T19" fmla="*/ 281 h 336"/>
                <a:gd name="T20" fmla="*/ 468 w 506"/>
                <a:gd name="T21" fmla="*/ 271 h 336"/>
                <a:gd name="T22" fmla="*/ 476 w 506"/>
                <a:gd name="T23" fmla="*/ 242 h 336"/>
                <a:gd name="T24" fmla="*/ 469 w 506"/>
                <a:gd name="T25" fmla="*/ 223 h 336"/>
                <a:gd name="T26" fmla="*/ 459 w 506"/>
                <a:gd name="T27" fmla="*/ 214 h 336"/>
                <a:gd name="T28" fmla="*/ 460 w 506"/>
                <a:gd name="T29" fmla="*/ 242 h 336"/>
                <a:gd name="T30" fmla="*/ 454 w 506"/>
                <a:gd name="T31" fmla="*/ 254 h 336"/>
                <a:gd name="T32" fmla="*/ 441 w 506"/>
                <a:gd name="T33" fmla="*/ 252 h 336"/>
                <a:gd name="T34" fmla="*/ 344 w 506"/>
                <a:gd name="T35" fmla="*/ 176 h 336"/>
                <a:gd name="T36" fmla="*/ 339 w 506"/>
                <a:gd name="T37" fmla="*/ 167 h 336"/>
                <a:gd name="T38" fmla="*/ 343 w 506"/>
                <a:gd name="T39" fmla="*/ 158 h 336"/>
                <a:gd name="T40" fmla="*/ 432 w 506"/>
                <a:gd name="T41" fmla="*/ 76 h 336"/>
                <a:gd name="T42" fmla="*/ 445 w 506"/>
                <a:gd name="T43" fmla="*/ 74 h 336"/>
                <a:gd name="T44" fmla="*/ 452 w 506"/>
                <a:gd name="T45" fmla="*/ 85 h 336"/>
                <a:gd name="T46" fmla="*/ 454 w 506"/>
                <a:gd name="T47" fmla="*/ 118 h 336"/>
                <a:gd name="T48" fmla="*/ 492 w 506"/>
                <a:gd name="T49" fmla="*/ 132 h 336"/>
                <a:gd name="T50" fmla="*/ 493 w 506"/>
                <a:gd name="T51" fmla="*/ 133 h 336"/>
                <a:gd name="T52" fmla="*/ 499 w 506"/>
                <a:gd name="T53" fmla="*/ 94 h 336"/>
                <a:gd name="T54" fmla="*/ 418 w 506"/>
                <a:gd name="T55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6" h="336">
                  <a:moveTo>
                    <a:pt x="418" y="0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4" y="0"/>
                    <a:pt x="35" y="43"/>
                    <a:pt x="28" y="94"/>
                  </a:cubicBezTo>
                  <a:cubicBezTo>
                    <a:pt x="7" y="242"/>
                    <a:pt x="7" y="242"/>
                    <a:pt x="7" y="242"/>
                  </a:cubicBezTo>
                  <a:cubicBezTo>
                    <a:pt x="0" y="294"/>
                    <a:pt x="37" y="336"/>
                    <a:pt x="88" y="336"/>
                  </a:cubicBezTo>
                  <a:cubicBezTo>
                    <a:pt x="371" y="336"/>
                    <a:pt x="371" y="336"/>
                    <a:pt x="371" y="336"/>
                  </a:cubicBezTo>
                  <a:cubicBezTo>
                    <a:pt x="406" y="336"/>
                    <a:pt x="439" y="317"/>
                    <a:pt x="459" y="288"/>
                  </a:cubicBezTo>
                  <a:cubicBezTo>
                    <a:pt x="460" y="287"/>
                    <a:pt x="460" y="285"/>
                    <a:pt x="461" y="284"/>
                  </a:cubicBezTo>
                  <a:cubicBezTo>
                    <a:pt x="461" y="284"/>
                    <a:pt x="461" y="284"/>
                    <a:pt x="461" y="284"/>
                  </a:cubicBezTo>
                  <a:cubicBezTo>
                    <a:pt x="462" y="283"/>
                    <a:pt x="462" y="282"/>
                    <a:pt x="463" y="281"/>
                  </a:cubicBezTo>
                  <a:cubicBezTo>
                    <a:pt x="465" y="279"/>
                    <a:pt x="466" y="275"/>
                    <a:pt x="468" y="271"/>
                  </a:cubicBezTo>
                  <a:cubicBezTo>
                    <a:pt x="472" y="263"/>
                    <a:pt x="476" y="252"/>
                    <a:pt x="476" y="242"/>
                  </a:cubicBezTo>
                  <a:cubicBezTo>
                    <a:pt x="476" y="235"/>
                    <a:pt x="474" y="229"/>
                    <a:pt x="469" y="223"/>
                  </a:cubicBezTo>
                  <a:cubicBezTo>
                    <a:pt x="467" y="220"/>
                    <a:pt x="464" y="217"/>
                    <a:pt x="459" y="214"/>
                  </a:cubicBezTo>
                  <a:cubicBezTo>
                    <a:pt x="460" y="242"/>
                    <a:pt x="460" y="242"/>
                    <a:pt x="460" y="242"/>
                  </a:cubicBezTo>
                  <a:cubicBezTo>
                    <a:pt x="461" y="247"/>
                    <a:pt x="458" y="252"/>
                    <a:pt x="454" y="254"/>
                  </a:cubicBezTo>
                  <a:cubicBezTo>
                    <a:pt x="450" y="256"/>
                    <a:pt x="444" y="255"/>
                    <a:pt x="441" y="252"/>
                  </a:cubicBezTo>
                  <a:cubicBezTo>
                    <a:pt x="344" y="176"/>
                    <a:pt x="344" y="176"/>
                    <a:pt x="344" y="176"/>
                  </a:cubicBezTo>
                  <a:cubicBezTo>
                    <a:pt x="341" y="174"/>
                    <a:pt x="339" y="171"/>
                    <a:pt x="339" y="167"/>
                  </a:cubicBezTo>
                  <a:cubicBezTo>
                    <a:pt x="339" y="164"/>
                    <a:pt x="340" y="160"/>
                    <a:pt x="343" y="158"/>
                  </a:cubicBezTo>
                  <a:cubicBezTo>
                    <a:pt x="432" y="76"/>
                    <a:pt x="432" y="76"/>
                    <a:pt x="432" y="76"/>
                  </a:cubicBezTo>
                  <a:cubicBezTo>
                    <a:pt x="435" y="73"/>
                    <a:pt x="441" y="72"/>
                    <a:pt x="445" y="74"/>
                  </a:cubicBezTo>
                  <a:cubicBezTo>
                    <a:pt x="449" y="76"/>
                    <a:pt x="452" y="80"/>
                    <a:pt x="452" y="85"/>
                  </a:cubicBezTo>
                  <a:cubicBezTo>
                    <a:pt x="454" y="118"/>
                    <a:pt x="454" y="118"/>
                    <a:pt x="454" y="118"/>
                  </a:cubicBezTo>
                  <a:cubicBezTo>
                    <a:pt x="465" y="120"/>
                    <a:pt x="478" y="124"/>
                    <a:pt x="492" y="132"/>
                  </a:cubicBezTo>
                  <a:cubicBezTo>
                    <a:pt x="492" y="132"/>
                    <a:pt x="493" y="132"/>
                    <a:pt x="493" y="133"/>
                  </a:cubicBezTo>
                  <a:cubicBezTo>
                    <a:pt x="499" y="94"/>
                    <a:pt x="499" y="94"/>
                    <a:pt x="499" y="94"/>
                  </a:cubicBezTo>
                  <a:cubicBezTo>
                    <a:pt x="506" y="43"/>
                    <a:pt x="470" y="0"/>
                    <a:pt x="4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6661148" y="4433962"/>
            <a:ext cx="392072" cy="363835"/>
            <a:chOff x="5278438" y="2973388"/>
            <a:chExt cx="1344613" cy="1247775"/>
          </a:xfrm>
          <a:solidFill>
            <a:srgbClr val="A98B80"/>
          </a:solidFill>
        </p:grpSpPr>
        <p:sp>
          <p:nvSpPr>
            <p:cNvPr id="100" name="Freeform 67"/>
            <p:cNvSpPr>
              <a:spLocks noEditPoints="1"/>
            </p:cNvSpPr>
            <p:nvPr/>
          </p:nvSpPr>
          <p:spPr bwMode="auto">
            <a:xfrm>
              <a:off x="5821363" y="2973388"/>
              <a:ext cx="801688" cy="806450"/>
            </a:xfrm>
            <a:custGeom>
              <a:avLst/>
              <a:gdLst>
                <a:gd name="T0" fmla="*/ 256 w 281"/>
                <a:gd name="T1" fmla="*/ 26 h 282"/>
                <a:gd name="T2" fmla="*/ 163 w 281"/>
                <a:gd name="T3" fmla="*/ 26 h 282"/>
                <a:gd name="T4" fmla="*/ 0 w 281"/>
                <a:gd name="T5" fmla="*/ 190 h 282"/>
                <a:gd name="T6" fmla="*/ 92 w 281"/>
                <a:gd name="T7" fmla="*/ 282 h 282"/>
                <a:gd name="T8" fmla="*/ 256 w 281"/>
                <a:gd name="T9" fmla="*/ 119 h 282"/>
                <a:gd name="T10" fmla="*/ 256 w 281"/>
                <a:gd name="T11" fmla="*/ 26 h 282"/>
                <a:gd name="T12" fmla="*/ 55 w 281"/>
                <a:gd name="T13" fmla="*/ 192 h 282"/>
                <a:gd name="T14" fmla="*/ 44 w 281"/>
                <a:gd name="T15" fmla="*/ 181 h 282"/>
                <a:gd name="T16" fmla="*/ 183 w 281"/>
                <a:gd name="T17" fmla="*/ 42 h 282"/>
                <a:gd name="T18" fmla="*/ 194 w 281"/>
                <a:gd name="T19" fmla="*/ 42 h 282"/>
                <a:gd name="T20" fmla="*/ 194 w 281"/>
                <a:gd name="T21" fmla="*/ 53 h 282"/>
                <a:gd name="T22" fmla="*/ 55 w 281"/>
                <a:gd name="T23" fmla="*/ 192 h 282"/>
                <a:gd name="T24" fmla="*/ 78 w 281"/>
                <a:gd name="T25" fmla="*/ 215 h 282"/>
                <a:gd name="T26" fmla="*/ 67 w 281"/>
                <a:gd name="T27" fmla="*/ 204 h 282"/>
                <a:gd name="T28" fmla="*/ 217 w 281"/>
                <a:gd name="T29" fmla="*/ 54 h 282"/>
                <a:gd name="T30" fmla="*/ 228 w 281"/>
                <a:gd name="T31" fmla="*/ 54 h 282"/>
                <a:gd name="T32" fmla="*/ 228 w 281"/>
                <a:gd name="T33" fmla="*/ 65 h 282"/>
                <a:gd name="T34" fmla="*/ 78 w 281"/>
                <a:gd name="T35" fmla="*/ 215 h 282"/>
                <a:gd name="T36" fmla="*/ 101 w 281"/>
                <a:gd name="T37" fmla="*/ 238 h 282"/>
                <a:gd name="T38" fmla="*/ 90 w 281"/>
                <a:gd name="T39" fmla="*/ 227 h 282"/>
                <a:gd name="T40" fmla="*/ 229 w 281"/>
                <a:gd name="T41" fmla="*/ 88 h 282"/>
                <a:gd name="T42" fmla="*/ 240 w 281"/>
                <a:gd name="T43" fmla="*/ 88 h 282"/>
                <a:gd name="T44" fmla="*/ 240 w 281"/>
                <a:gd name="T45" fmla="*/ 99 h 282"/>
                <a:gd name="T46" fmla="*/ 101 w 281"/>
                <a:gd name="T47" fmla="*/ 23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1" h="282">
                  <a:moveTo>
                    <a:pt x="256" y="26"/>
                  </a:moveTo>
                  <a:cubicBezTo>
                    <a:pt x="230" y="0"/>
                    <a:pt x="189" y="0"/>
                    <a:pt x="163" y="2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81" y="93"/>
                    <a:pt x="281" y="52"/>
                    <a:pt x="256" y="26"/>
                  </a:cubicBezTo>
                  <a:close/>
                  <a:moveTo>
                    <a:pt x="55" y="192"/>
                  </a:moveTo>
                  <a:cubicBezTo>
                    <a:pt x="44" y="181"/>
                    <a:pt x="44" y="181"/>
                    <a:pt x="44" y="181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6" y="39"/>
                    <a:pt x="191" y="39"/>
                    <a:pt x="194" y="42"/>
                  </a:cubicBezTo>
                  <a:cubicBezTo>
                    <a:pt x="197" y="45"/>
                    <a:pt x="197" y="50"/>
                    <a:pt x="194" y="53"/>
                  </a:cubicBezTo>
                  <a:lnTo>
                    <a:pt x="55" y="192"/>
                  </a:lnTo>
                  <a:close/>
                  <a:moveTo>
                    <a:pt x="78" y="215"/>
                  </a:moveTo>
                  <a:cubicBezTo>
                    <a:pt x="67" y="204"/>
                    <a:pt x="67" y="204"/>
                    <a:pt x="67" y="20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20" y="51"/>
                    <a:pt x="225" y="51"/>
                    <a:pt x="228" y="54"/>
                  </a:cubicBezTo>
                  <a:cubicBezTo>
                    <a:pt x="231" y="57"/>
                    <a:pt x="231" y="62"/>
                    <a:pt x="228" y="65"/>
                  </a:cubicBezTo>
                  <a:lnTo>
                    <a:pt x="78" y="215"/>
                  </a:lnTo>
                  <a:close/>
                  <a:moveTo>
                    <a:pt x="101" y="238"/>
                  </a:moveTo>
                  <a:cubicBezTo>
                    <a:pt x="90" y="227"/>
                    <a:pt x="90" y="227"/>
                    <a:pt x="90" y="22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32" y="85"/>
                    <a:pt x="237" y="85"/>
                    <a:pt x="240" y="88"/>
                  </a:cubicBezTo>
                  <a:cubicBezTo>
                    <a:pt x="243" y="91"/>
                    <a:pt x="243" y="96"/>
                    <a:pt x="240" y="99"/>
                  </a:cubicBezTo>
                  <a:lnTo>
                    <a:pt x="101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68"/>
            <p:cNvSpPr/>
            <p:nvPr/>
          </p:nvSpPr>
          <p:spPr bwMode="auto">
            <a:xfrm>
              <a:off x="5375275" y="3662363"/>
              <a:ext cx="554038" cy="558800"/>
            </a:xfrm>
            <a:custGeom>
              <a:avLst/>
              <a:gdLst>
                <a:gd name="T0" fmla="*/ 227 w 349"/>
                <a:gd name="T1" fmla="*/ 209 h 352"/>
                <a:gd name="T2" fmla="*/ 210 w 349"/>
                <a:gd name="T3" fmla="*/ 193 h 352"/>
                <a:gd name="T4" fmla="*/ 349 w 349"/>
                <a:gd name="T5" fmla="*/ 54 h 352"/>
                <a:gd name="T6" fmla="*/ 295 w 349"/>
                <a:gd name="T7" fmla="*/ 0 h 352"/>
                <a:gd name="T8" fmla="*/ 156 w 349"/>
                <a:gd name="T9" fmla="*/ 139 h 352"/>
                <a:gd name="T10" fmla="*/ 142 w 349"/>
                <a:gd name="T11" fmla="*/ 125 h 352"/>
                <a:gd name="T12" fmla="*/ 110 w 349"/>
                <a:gd name="T13" fmla="*/ 141 h 352"/>
                <a:gd name="T14" fmla="*/ 0 w 349"/>
                <a:gd name="T15" fmla="*/ 317 h 352"/>
                <a:gd name="T16" fmla="*/ 32 w 349"/>
                <a:gd name="T17" fmla="*/ 352 h 352"/>
                <a:gd name="T18" fmla="*/ 207 w 349"/>
                <a:gd name="T19" fmla="*/ 242 h 352"/>
                <a:gd name="T20" fmla="*/ 227 w 349"/>
                <a:gd name="T21" fmla="*/ 20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" h="352">
                  <a:moveTo>
                    <a:pt x="227" y="209"/>
                  </a:moveTo>
                  <a:lnTo>
                    <a:pt x="210" y="193"/>
                  </a:lnTo>
                  <a:lnTo>
                    <a:pt x="349" y="54"/>
                  </a:lnTo>
                  <a:lnTo>
                    <a:pt x="295" y="0"/>
                  </a:lnTo>
                  <a:lnTo>
                    <a:pt x="156" y="139"/>
                  </a:lnTo>
                  <a:lnTo>
                    <a:pt x="142" y="125"/>
                  </a:lnTo>
                  <a:lnTo>
                    <a:pt x="110" y="141"/>
                  </a:lnTo>
                  <a:lnTo>
                    <a:pt x="0" y="317"/>
                  </a:lnTo>
                  <a:lnTo>
                    <a:pt x="32" y="352"/>
                  </a:lnTo>
                  <a:lnTo>
                    <a:pt x="207" y="242"/>
                  </a:lnTo>
                  <a:lnTo>
                    <a:pt x="227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69"/>
            <p:cNvSpPr/>
            <p:nvPr/>
          </p:nvSpPr>
          <p:spPr bwMode="auto">
            <a:xfrm>
              <a:off x="5278438" y="2986088"/>
              <a:ext cx="590550" cy="590550"/>
            </a:xfrm>
            <a:custGeom>
              <a:avLst/>
              <a:gdLst>
                <a:gd name="T0" fmla="*/ 104 w 207"/>
                <a:gd name="T1" fmla="*/ 0 h 207"/>
                <a:gd name="T2" fmla="*/ 78 w 207"/>
                <a:gd name="T3" fmla="*/ 3 h 207"/>
                <a:gd name="T4" fmla="*/ 81 w 207"/>
                <a:gd name="T5" fmla="*/ 5 h 207"/>
                <a:gd name="T6" fmla="*/ 118 w 207"/>
                <a:gd name="T7" fmla="*/ 43 h 207"/>
                <a:gd name="T8" fmla="*/ 118 w 207"/>
                <a:gd name="T9" fmla="*/ 112 h 207"/>
                <a:gd name="T10" fmla="*/ 49 w 207"/>
                <a:gd name="T11" fmla="*/ 112 h 207"/>
                <a:gd name="T12" fmla="*/ 12 w 207"/>
                <a:gd name="T13" fmla="*/ 74 h 207"/>
                <a:gd name="T14" fmla="*/ 7 w 207"/>
                <a:gd name="T15" fmla="*/ 68 h 207"/>
                <a:gd name="T16" fmla="*/ 0 w 207"/>
                <a:gd name="T17" fmla="*/ 103 h 207"/>
                <a:gd name="T18" fmla="*/ 104 w 207"/>
                <a:gd name="T19" fmla="*/ 207 h 207"/>
                <a:gd name="T20" fmla="*/ 207 w 207"/>
                <a:gd name="T21" fmla="*/ 103 h 207"/>
                <a:gd name="T22" fmla="*/ 104 w 207"/>
                <a:gd name="T2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104" y="0"/>
                  </a:moveTo>
                  <a:cubicBezTo>
                    <a:pt x="95" y="0"/>
                    <a:pt x="86" y="1"/>
                    <a:pt x="78" y="3"/>
                  </a:cubicBezTo>
                  <a:cubicBezTo>
                    <a:pt x="79" y="4"/>
                    <a:pt x="80" y="5"/>
                    <a:pt x="81" y="5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37" y="62"/>
                    <a:pt x="137" y="93"/>
                    <a:pt x="118" y="112"/>
                  </a:cubicBezTo>
                  <a:cubicBezTo>
                    <a:pt x="99" y="131"/>
                    <a:pt x="68" y="131"/>
                    <a:pt x="49" y="11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2"/>
                    <a:pt x="8" y="70"/>
                    <a:pt x="7" y="68"/>
                  </a:cubicBezTo>
                  <a:cubicBezTo>
                    <a:pt x="3" y="79"/>
                    <a:pt x="0" y="91"/>
                    <a:pt x="0" y="103"/>
                  </a:cubicBezTo>
                  <a:cubicBezTo>
                    <a:pt x="0" y="161"/>
                    <a:pt x="47" y="207"/>
                    <a:pt x="104" y="207"/>
                  </a:cubicBezTo>
                  <a:cubicBezTo>
                    <a:pt x="161" y="207"/>
                    <a:pt x="207" y="161"/>
                    <a:pt x="207" y="103"/>
                  </a:cubicBezTo>
                  <a:cubicBezTo>
                    <a:pt x="207" y="46"/>
                    <a:pt x="161" y="0"/>
                    <a:pt x="10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70"/>
            <p:cNvSpPr>
              <a:spLocks noEditPoints="1"/>
            </p:cNvSpPr>
            <p:nvPr/>
          </p:nvSpPr>
          <p:spPr bwMode="auto">
            <a:xfrm>
              <a:off x="6008688" y="3686176"/>
              <a:ext cx="531813" cy="531813"/>
            </a:xfrm>
            <a:custGeom>
              <a:avLst/>
              <a:gdLst>
                <a:gd name="T0" fmla="*/ 164 w 186"/>
                <a:gd name="T1" fmla="*/ 164 h 186"/>
                <a:gd name="T2" fmla="*/ 164 w 186"/>
                <a:gd name="T3" fmla="*/ 83 h 186"/>
                <a:gd name="T4" fmla="*/ 81 w 186"/>
                <a:gd name="T5" fmla="*/ 0 h 186"/>
                <a:gd name="T6" fmla="*/ 0 w 186"/>
                <a:gd name="T7" fmla="*/ 81 h 186"/>
                <a:gd name="T8" fmla="*/ 82 w 186"/>
                <a:gd name="T9" fmla="*/ 164 h 186"/>
                <a:gd name="T10" fmla="*/ 164 w 186"/>
                <a:gd name="T11" fmla="*/ 164 h 186"/>
                <a:gd name="T12" fmla="*/ 109 w 186"/>
                <a:gd name="T13" fmla="*/ 109 h 186"/>
                <a:gd name="T14" fmla="*/ 142 w 186"/>
                <a:gd name="T15" fmla="*/ 109 h 186"/>
                <a:gd name="T16" fmla="*/ 142 w 186"/>
                <a:gd name="T17" fmla="*/ 143 h 186"/>
                <a:gd name="T18" fmla="*/ 109 w 186"/>
                <a:gd name="T19" fmla="*/ 143 h 186"/>
                <a:gd name="T20" fmla="*/ 109 w 186"/>
                <a:gd name="T21" fmla="*/ 10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186">
                  <a:moveTo>
                    <a:pt x="164" y="164"/>
                  </a:moveTo>
                  <a:cubicBezTo>
                    <a:pt x="186" y="142"/>
                    <a:pt x="186" y="105"/>
                    <a:pt x="164" y="8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2" y="164"/>
                    <a:pt x="82" y="164"/>
                    <a:pt x="82" y="164"/>
                  </a:cubicBezTo>
                  <a:cubicBezTo>
                    <a:pt x="105" y="186"/>
                    <a:pt x="141" y="186"/>
                    <a:pt x="164" y="164"/>
                  </a:cubicBezTo>
                  <a:close/>
                  <a:moveTo>
                    <a:pt x="109" y="109"/>
                  </a:moveTo>
                  <a:cubicBezTo>
                    <a:pt x="118" y="100"/>
                    <a:pt x="133" y="100"/>
                    <a:pt x="142" y="109"/>
                  </a:cubicBezTo>
                  <a:cubicBezTo>
                    <a:pt x="152" y="118"/>
                    <a:pt x="152" y="133"/>
                    <a:pt x="142" y="143"/>
                  </a:cubicBezTo>
                  <a:cubicBezTo>
                    <a:pt x="133" y="152"/>
                    <a:pt x="118" y="152"/>
                    <a:pt x="109" y="143"/>
                  </a:cubicBezTo>
                  <a:cubicBezTo>
                    <a:pt x="99" y="133"/>
                    <a:pt x="99" y="118"/>
                    <a:pt x="109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4" name="矩形 103"/>
          <p:cNvSpPr/>
          <p:nvPr/>
        </p:nvSpPr>
        <p:spPr>
          <a:xfrm>
            <a:off x="1549002" y="2464018"/>
            <a:ext cx="3446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adipisicing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eiusmod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incididunt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labore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dolore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altLang="zh-CN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1685614" y="4983317"/>
            <a:ext cx="3446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adipisicing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eiusmod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incididunt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labore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dolore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altLang="zh-CN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6974228" y="2611364"/>
            <a:ext cx="3446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adipisicing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eiusmod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incididunt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labore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dolore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altLang="zh-CN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7061418" y="4940625"/>
            <a:ext cx="3446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adipisicing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eiusmod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incididunt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labore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dolore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</a:t>
            </a:r>
            <a:r>
              <a:rPr lang="en-US" altLang="zh-CN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altLang="zh-CN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0786" y="298464"/>
            <a:ext cx="1960866" cy="751117"/>
            <a:chOff x="1224505" y="914403"/>
            <a:chExt cx="1960866" cy="960122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 rot="10800000">
            <a:off x="9172396" y="298464"/>
            <a:ext cx="1960866" cy="751117"/>
            <a:chOff x="1224505" y="914403"/>
            <a:chExt cx="1960866" cy="9601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3311093" y="443188"/>
            <a:ext cx="5233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311093" y="1188720"/>
            <a:ext cx="5081452" cy="5081452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3946819" y="2460171"/>
            <a:ext cx="3810001" cy="3810001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4412953" y="3236233"/>
            <a:ext cx="3030084" cy="3030084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4854413" y="4121081"/>
            <a:ext cx="2147163" cy="214716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236605" y="1188720"/>
            <a:ext cx="1230427" cy="12304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 smtClean="0">
                <a:solidFill>
                  <a:srgbClr val="A98B80"/>
                </a:solidFill>
                <a:latin typeface="Bernard MT Condensed" panose="02050806060905020404" pitchFamily="18" charset="0"/>
                <a:ea typeface="微软雅黑" panose="020B0503020204020204" pitchFamily="34" charset="-122"/>
              </a:rPr>
              <a:t>01</a:t>
            </a:r>
            <a:endParaRPr lang="zh-CN" altLang="en-US" sz="5400" b="1" dirty="0">
              <a:solidFill>
                <a:srgbClr val="A98B80"/>
              </a:solidFill>
              <a:latin typeface="Bernard MT Condensed" panose="02050806060905020404" pitchFamily="18" charset="0"/>
              <a:ea typeface="微软雅黑" panose="020B0503020204020204" pitchFamily="34" charset="-122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5417766" y="2456316"/>
            <a:ext cx="839343" cy="839343"/>
          </a:xfrm>
          <a:prstGeom prst="ellipse">
            <a:avLst/>
          </a:prstGeom>
          <a:solidFill>
            <a:srgbClr val="422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rgbClr val="A98B80"/>
                </a:solidFill>
                <a:latin typeface="Bernard MT Condensed" panose="02050806060905020404" pitchFamily="18" charset="0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solidFill>
                <a:srgbClr val="A98B80"/>
              </a:solidFill>
              <a:latin typeface="Bernard MT Condensed" panose="02050806060905020404" pitchFamily="18" charset="0"/>
              <a:ea typeface="微软雅黑" panose="020B0503020204020204" pitchFamily="34" charset="-122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5489449" y="3375831"/>
            <a:ext cx="724738" cy="7247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A98B80"/>
                </a:solidFill>
                <a:latin typeface="Bernard MT Condensed" panose="02050806060905020404" pitchFamily="18" charset="0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rgbClr val="A98B80"/>
              </a:solidFill>
              <a:latin typeface="Bernard MT Condensed" panose="02050806060905020404" pitchFamily="18" charset="0"/>
              <a:ea typeface="微软雅黑" panose="020B0503020204020204" pitchFamily="34" charset="-122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5634673" y="4876631"/>
            <a:ext cx="622436" cy="622436"/>
          </a:xfrm>
          <a:prstGeom prst="ellipse">
            <a:avLst/>
          </a:prstGeom>
          <a:solidFill>
            <a:srgbClr val="562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rgbClr val="A98B80"/>
                </a:solidFill>
                <a:latin typeface="Bernard MT Condensed" panose="02050806060905020404" pitchFamily="18" charset="0"/>
                <a:ea typeface="微软雅黑" panose="020B0503020204020204" pitchFamily="34" charset="-122"/>
              </a:rPr>
              <a:t>04</a:t>
            </a:r>
            <a:endParaRPr lang="zh-CN" altLang="en-US" sz="1600" b="1" dirty="0">
              <a:solidFill>
                <a:srgbClr val="A98B80"/>
              </a:solidFill>
              <a:latin typeface="Bernard MT Condensed" panose="02050806060905020404" pitchFamily="18" charset="0"/>
              <a:ea typeface="微软雅黑" panose="020B0503020204020204" pitchFamily="34" charset="-122"/>
            </a:endParaRPr>
          </a:p>
        </p:txBody>
      </p:sp>
      <p:sp>
        <p:nvSpPr>
          <p:cNvPr id="73" name="Rectangle 6"/>
          <p:cNvSpPr/>
          <p:nvPr/>
        </p:nvSpPr>
        <p:spPr bwMode="auto">
          <a:xfrm>
            <a:off x="595969" y="1295355"/>
            <a:ext cx="1681548" cy="402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  <a:latin typeface="Bevan" charset="0"/>
                <a:cs typeface="Bevan" charset="0"/>
                <a:sym typeface="Bevan" charset="0"/>
              </a:rPr>
              <a:t>Like</a:t>
            </a:r>
            <a:endParaRPr lang="en-US" b="1" dirty="0">
              <a:solidFill>
                <a:schemeClr val="bg1"/>
              </a:solidFill>
              <a:latin typeface="Bevan" charset="0"/>
              <a:cs typeface="Bevan" charset="0"/>
              <a:sym typeface="Bevan" charset="0"/>
            </a:endParaRPr>
          </a:p>
        </p:txBody>
      </p:sp>
      <p:sp>
        <p:nvSpPr>
          <p:cNvPr id="74" name="Rectangle 4"/>
          <p:cNvSpPr/>
          <p:nvPr/>
        </p:nvSpPr>
        <p:spPr bwMode="auto">
          <a:xfrm>
            <a:off x="595969" y="1643373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Droid Sans" pitchFamily="34" charset="0"/>
                <a:ea typeface="Droid Sans" pitchFamily="34" charset="0"/>
                <a:cs typeface="Droid Sans" pitchFamily="34" charset="0"/>
                <a:sym typeface="Abril Fatface" charset="0"/>
              </a:rPr>
              <a:t>Lorem ipsum dolor sit amet, consectetur adipiscing elit. Ut id mauris risus, sit amet consectetur ipsum. </a:t>
            </a:r>
            <a:endParaRPr lang="en-US" sz="1400" dirty="0">
              <a:solidFill>
                <a:schemeClr val="bg1"/>
              </a:solidFill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  <p:sp>
        <p:nvSpPr>
          <p:cNvPr id="75" name="Rectangle 6"/>
          <p:cNvSpPr/>
          <p:nvPr/>
        </p:nvSpPr>
        <p:spPr bwMode="auto">
          <a:xfrm>
            <a:off x="555704" y="3944077"/>
            <a:ext cx="1681548" cy="402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  <a:latin typeface="Bevan" charset="0"/>
                <a:cs typeface="Bevan" charset="0"/>
                <a:sym typeface="Bevan" charset="0"/>
              </a:rPr>
              <a:t>Client</a:t>
            </a:r>
            <a:endParaRPr lang="en-US" b="1" dirty="0">
              <a:solidFill>
                <a:schemeClr val="bg1"/>
              </a:solidFill>
              <a:latin typeface="Bevan" charset="0"/>
              <a:cs typeface="Bevan" charset="0"/>
              <a:sym typeface="Bevan" charset="0"/>
            </a:endParaRPr>
          </a:p>
        </p:txBody>
      </p:sp>
      <p:sp>
        <p:nvSpPr>
          <p:cNvPr id="80" name="Rectangle 4"/>
          <p:cNvSpPr/>
          <p:nvPr/>
        </p:nvSpPr>
        <p:spPr bwMode="auto">
          <a:xfrm>
            <a:off x="555704" y="4292095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Droid Sans" pitchFamily="34" charset="0"/>
                <a:ea typeface="Droid Sans" pitchFamily="34" charset="0"/>
                <a:cs typeface="Droid Sans" pitchFamily="34" charset="0"/>
                <a:sym typeface="Abril Fatface" charset="0"/>
              </a:rPr>
              <a:t>Lorem ipsum dolor sit amet, consectetur adipiscing elit. Ut id mauris risus, sit amet consectetur ipsum. </a:t>
            </a:r>
            <a:endParaRPr lang="en-US" sz="1400" dirty="0">
              <a:solidFill>
                <a:schemeClr val="bg1"/>
              </a:solidFill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  <p:sp>
        <p:nvSpPr>
          <p:cNvPr id="82" name="Rectangle 6"/>
          <p:cNvSpPr/>
          <p:nvPr/>
        </p:nvSpPr>
        <p:spPr bwMode="auto">
          <a:xfrm>
            <a:off x="9682332" y="1241199"/>
            <a:ext cx="1681548" cy="402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  <a:latin typeface="Bevan" charset="0"/>
                <a:cs typeface="Bevan" charset="0"/>
                <a:sym typeface="Bevan" charset="0"/>
              </a:rPr>
              <a:t>Money</a:t>
            </a:r>
            <a:endParaRPr lang="en-US" b="1" dirty="0">
              <a:solidFill>
                <a:schemeClr val="bg1"/>
              </a:solidFill>
              <a:latin typeface="Bevan" charset="0"/>
              <a:cs typeface="Bevan" charset="0"/>
              <a:sym typeface="Bevan" charset="0"/>
            </a:endParaRPr>
          </a:p>
        </p:txBody>
      </p:sp>
      <p:sp>
        <p:nvSpPr>
          <p:cNvPr id="83" name="Rectangle 4"/>
          <p:cNvSpPr/>
          <p:nvPr/>
        </p:nvSpPr>
        <p:spPr bwMode="auto">
          <a:xfrm>
            <a:off x="9682332" y="1589217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Droid Sans" pitchFamily="34" charset="0"/>
                <a:ea typeface="Droid Sans" pitchFamily="34" charset="0"/>
                <a:cs typeface="Droid Sans" pitchFamily="34" charset="0"/>
                <a:sym typeface="Abril Fatface" charset="0"/>
              </a:rPr>
              <a:t>Lorem ipsum dolor sit amet, consectetur adipiscing elit. Ut id mauris risus, sit amet consectetur ipsum. </a:t>
            </a:r>
            <a:endParaRPr lang="en-US" sz="1400" dirty="0">
              <a:solidFill>
                <a:schemeClr val="bg1"/>
              </a:solidFill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  <p:sp>
        <p:nvSpPr>
          <p:cNvPr id="84" name="Rectangle 6"/>
          <p:cNvSpPr/>
          <p:nvPr/>
        </p:nvSpPr>
        <p:spPr bwMode="auto">
          <a:xfrm>
            <a:off x="9682332" y="3944077"/>
            <a:ext cx="1681548" cy="402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  <a:latin typeface="Bevan" charset="0"/>
                <a:cs typeface="Bevan" charset="0"/>
                <a:sym typeface="Bevan" charset="0"/>
              </a:rPr>
              <a:t>Clients</a:t>
            </a:r>
            <a:endParaRPr lang="en-US" b="1" dirty="0">
              <a:solidFill>
                <a:schemeClr val="bg1"/>
              </a:solidFill>
              <a:latin typeface="Bevan" charset="0"/>
              <a:cs typeface="Bevan" charset="0"/>
              <a:sym typeface="Bevan" charset="0"/>
            </a:endParaRPr>
          </a:p>
        </p:txBody>
      </p:sp>
      <p:sp>
        <p:nvSpPr>
          <p:cNvPr id="85" name="Rectangle 4"/>
          <p:cNvSpPr/>
          <p:nvPr/>
        </p:nvSpPr>
        <p:spPr bwMode="auto">
          <a:xfrm>
            <a:off x="9682332" y="4292095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Droid Sans" pitchFamily="34" charset="0"/>
                <a:ea typeface="Droid Sans" pitchFamily="34" charset="0"/>
                <a:cs typeface="Droid Sans" pitchFamily="34" charset="0"/>
                <a:sym typeface="Abril Fatface" charset="0"/>
              </a:rPr>
              <a:t>Lorem ipsum dolor sit amet, consectetur adipiscing elit. Ut id mauris risus, sit amet consectetur ipsum. </a:t>
            </a:r>
            <a:endParaRPr lang="en-US" sz="1400" dirty="0">
              <a:solidFill>
                <a:schemeClr val="bg1"/>
              </a:solidFill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0786" y="298464"/>
            <a:ext cx="1960866" cy="751117"/>
            <a:chOff x="1224505" y="914403"/>
            <a:chExt cx="1960866" cy="960122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 rot="10800000">
            <a:off x="9172396" y="298464"/>
            <a:ext cx="1960866" cy="751117"/>
            <a:chOff x="1224505" y="914403"/>
            <a:chExt cx="1960866" cy="9601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3311093" y="443188"/>
            <a:ext cx="5233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98353" y="1375147"/>
            <a:ext cx="1491673" cy="4664070"/>
            <a:chOff x="1819420" y="1593038"/>
            <a:chExt cx="1824587" cy="4664070"/>
          </a:xfrm>
        </p:grpSpPr>
        <p:sp>
          <p:nvSpPr>
            <p:cNvPr id="11" name="矩形 10"/>
            <p:cNvSpPr/>
            <p:nvPr/>
          </p:nvSpPr>
          <p:spPr>
            <a:xfrm rot="845367">
              <a:off x="2539943" y="1593038"/>
              <a:ext cx="1104064" cy="1466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701873">
              <a:off x="1819420" y="2664823"/>
              <a:ext cx="1117216" cy="35922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379467" y="1349281"/>
            <a:ext cx="1491673" cy="4664070"/>
            <a:chOff x="1819420" y="1593038"/>
            <a:chExt cx="1824587" cy="4664070"/>
          </a:xfrm>
        </p:grpSpPr>
        <p:sp>
          <p:nvSpPr>
            <p:cNvPr id="33" name="矩形 32"/>
            <p:cNvSpPr/>
            <p:nvPr/>
          </p:nvSpPr>
          <p:spPr>
            <a:xfrm rot="845367">
              <a:off x="2539943" y="1593038"/>
              <a:ext cx="1104064" cy="1466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 rot="701873">
              <a:off x="1819420" y="2664823"/>
              <a:ext cx="1117216" cy="35922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396126" y="1404569"/>
            <a:ext cx="1491673" cy="4664070"/>
            <a:chOff x="1819420" y="1593038"/>
            <a:chExt cx="1824587" cy="4664070"/>
          </a:xfrm>
        </p:grpSpPr>
        <p:sp>
          <p:nvSpPr>
            <p:cNvPr id="36" name="矩形 35"/>
            <p:cNvSpPr/>
            <p:nvPr/>
          </p:nvSpPr>
          <p:spPr>
            <a:xfrm rot="845367">
              <a:off x="2539943" y="1593038"/>
              <a:ext cx="1104064" cy="1466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 rot="701873">
              <a:off x="1819420" y="2664823"/>
              <a:ext cx="1117216" cy="35922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331348" y="1404569"/>
            <a:ext cx="1491673" cy="4664070"/>
            <a:chOff x="1819420" y="1593038"/>
            <a:chExt cx="1824587" cy="4664070"/>
          </a:xfrm>
        </p:grpSpPr>
        <p:sp>
          <p:nvSpPr>
            <p:cNvPr id="39" name="矩形 38"/>
            <p:cNvSpPr/>
            <p:nvPr/>
          </p:nvSpPr>
          <p:spPr>
            <a:xfrm rot="845367">
              <a:off x="2539943" y="1593038"/>
              <a:ext cx="1104064" cy="1466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 rot="701873">
              <a:off x="1819420" y="2664823"/>
              <a:ext cx="1117216" cy="35922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2142802" y="1496791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>
                <a:solidFill>
                  <a:srgbClr val="2F0F07"/>
                </a:solidFill>
                <a:latin typeface="Bevan" charset="0"/>
                <a:cs typeface="Bevan" charset="0"/>
                <a:sym typeface="Bevan" charset="0"/>
              </a:rPr>
              <a:t>A</a:t>
            </a:r>
            <a:endParaRPr lang="zh-CN" altLang="en-US" sz="4400" dirty="0">
              <a:solidFill>
                <a:srgbClr val="2F0F07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111134" y="1496791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2F0F07"/>
                </a:solidFill>
                <a:latin typeface="Bevan" charset="0"/>
                <a:sym typeface="Bevan" charset="0"/>
              </a:rPr>
              <a:t>B</a:t>
            </a:r>
            <a:endParaRPr lang="zh-CN" altLang="en-US" sz="4400" dirty="0">
              <a:solidFill>
                <a:srgbClr val="2F0F07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140575" y="1561586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>
                <a:solidFill>
                  <a:srgbClr val="2F0F07"/>
                </a:solidFill>
                <a:latin typeface="Bevan" charset="0"/>
                <a:sym typeface="Bevan" charset="0"/>
              </a:rPr>
              <a:t>C</a:t>
            </a:r>
            <a:endParaRPr lang="zh-CN" altLang="en-US" sz="4400" dirty="0">
              <a:solidFill>
                <a:srgbClr val="2F0F07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104686" y="1596337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2F0F07"/>
                </a:solidFill>
                <a:latin typeface="Bevan" charset="0"/>
                <a:sym typeface="Bevan" charset="0"/>
              </a:rPr>
              <a:t>D</a:t>
            </a:r>
            <a:endParaRPr lang="zh-CN" altLang="en-US" sz="4400" dirty="0">
              <a:solidFill>
                <a:srgbClr val="2F0F07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230097" y="471896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2F0F07"/>
                </a:solidFill>
                <a:latin typeface="Bevan" charset="0"/>
                <a:sym typeface="Bevan" charset="0"/>
              </a:rPr>
              <a:t>40%</a:t>
            </a:r>
            <a:endParaRPr lang="zh-CN" altLang="en-US" sz="3200" dirty="0">
              <a:solidFill>
                <a:srgbClr val="2F0F07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159562" y="471896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2F0F07"/>
                </a:solidFill>
                <a:latin typeface="Bevan" charset="0"/>
                <a:sym typeface="Bevan" charset="0"/>
              </a:rPr>
              <a:t>3</a:t>
            </a:r>
            <a:r>
              <a:rPr lang="en-US" altLang="zh-CN" sz="3200" b="1" dirty="0" smtClean="0">
                <a:solidFill>
                  <a:srgbClr val="2F0F07"/>
                </a:solidFill>
                <a:latin typeface="Bevan" charset="0"/>
                <a:sym typeface="Bevan" charset="0"/>
              </a:rPr>
              <a:t>0%</a:t>
            </a:r>
            <a:endParaRPr lang="zh-CN" altLang="en-US" sz="3200" dirty="0">
              <a:solidFill>
                <a:srgbClr val="2F0F07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197907" y="4718961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2F0F07"/>
                </a:solidFill>
                <a:latin typeface="Bevan" charset="0"/>
                <a:sym typeface="Bevan" charset="0"/>
              </a:rPr>
              <a:t>55%</a:t>
            </a:r>
            <a:endParaRPr lang="zh-CN" altLang="en-US" sz="3200" dirty="0">
              <a:solidFill>
                <a:srgbClr val="2F0F07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223921" y="4718961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2F0F07"/>
                </a:solidFill>
                <a:latin typeface="Bevan" charset="0"/>
                <a:sym typeface="Bevan" charset="0"/>
              </a:rPr>
              <a:t>63%</a:t>
            </a:r>
            <a:endParaRPr lang="zh-CN" altLang="en-US" sz="3200" dirty="0">
              <a:solidFill>
                <a:srgbClr val="2F0F07"/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9294534" y="1430435"/>
            <a:ext cx="1491673" cy="4664070"/>
            <a:chOff x="1819420" y="1593038"/>
            <a:chExt cx="1824587" cy="4664070"/>
          </a:xfrm>
        </p:grpSpPr>
        <p:sp>
          <p:nvSpPr>
            <p:cNvPr id="50" name="矩形 49"/>
            <p:cNvSpPr/>
            <p:nvPr/>
          </p:nvSpPr>
          <p:spPr>
            <a:xfrm rot="845367">
              <a:off x="2539943" y="1593038"/>
              <a:ext cx="1104064" cy="1466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 rot="701873">
              <a:off x="1819420" y="2664823"/>
              <a:ext cx="1117216" cy="35922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矩形 51"/>
          <p:cNvSpPr/>
          <p:nvPr/>
        </p:nvSpPr>
        <p:spPr>
          <a:xfrm>
            <a:off x="10061478" y="1697900"/>
            <a:ext cx="561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2F0F07"/>
                </a:solidFill>
                <a:latin typeface="Bevan" charset="0"/>
                <a:sym typeface="Bevan" charset="0"/>
              </a:rPr>
              <a:t>E</a:t>
            </a:r>
            <a:endParaRPr lang="zh-CN" altLang="en-US" sz="4400" dirty="0">
              <a:solidFill>
                <a:srgbClr val="2F0F07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9172396" y="471896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2F0F07"/>
                </a:solidFill>
                <a:latin typeface="Bevan" charset="0"/>
                <a:sym typeface="Bevan" charset="0"/>
              </a:rPr>
              <a:t>52%</a:t>
            </a:r>
            <a:endParaRPr lang="zh-CN" altLang="en-US" sz="3200" dirty="0">
              <a:solidFill>
                <a:srgbClr val="2F0F0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0786" y="298464"/>
            <a:ext cx="1960866" cy="751117"/>
            <a:chOff x="1224505" y="914403"/>
            <a:chExt cx="1960866" cy="960122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 rot="10800000">
            <a:off x="9172396" y="298464"/>
            <a:ext cx="1960866" cy="751117"/>
            <a:chOff x="1224505" y="914403"/>
            <a:chExt cx="1960866" cy="9601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3311093" y="443188"/>
            <a:ext cx="5233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Rectangle 43"/>
          <p:cNvSpPr/>
          <p:nvPr/>
        </p:nvSpPr>
        <p:spPr>
          <a:xfrm>
            <a:off x="1552747" y="4199140"/>
            <a:ext cx="3125648" cy="16476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b="1" dirty="0">
              <a:solidFill>
                <a:srgbClr val="A98B80"/>
              </a:solidFill>
            </a:endParaRPr>
          </a:p>
        </p:txBody>
      </p:sp>
      <p:sp>
        <p:nvSpPr>
          <p:cNvPr id="54" name="Rectangle 11"/>
          <p:cNvSpPr/>
          <p:nvPr/>
        </p:nvSpPr>
        <p:spPr>
          <a:xfrm>
            <a:off x="1552747" y="1572329"/>
            <a:ext cx="3125648" cy="175489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b="1" dirty="0">
              <a:solidFill>
                <a:srgbClr val="A98B80"/>
              </a:solidFill>
            </a:endParaRPr>
          </a:p>
        </p:txBody>
      </p:sp>
      <p:sp>
        <p:nvSpPr>
          <p:cNvPr id="58" name="TextBox 12"/>
          <p:cNvSpPr txBox="1"/>
          <p:nvPr/>
        </p:nvSpPr>
        <p:spPr>
          <a:xfrm>
            <a:off x="5786219" y="1474422"/>
            <a:ext cx="173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 smtClean="0">
                <a:solidFill>
                  <a:schemeClr val="bg1"/>
                </a:solidFill>
                <a:latin typeface="+mj-lt"/>
              </a:rPr>
              <a:t>SKILLS </a:t>
            </a:r>
            <a:endParaRPr lang="en-US" sz="20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TextBox 13"/>
          <p:cNvSpPr txBox="1"/>
          <p:nvPr/>
        </p:nvSpPr>
        <p:spPr>
          <a:xfrm>
            <a:off x="5786219" y="1874532"/>
            <a:ext cx="1418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PHOTOSHOP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2" name="TextBox 16"/>
          <p:cNvSpPr txBox="1"/>
          <p:nvPr/>
        </p:nvSpPr>
        <p:spPr>
          <a:xfrm>
            <a:off x="5786218" y="2890194"/>
            <a:ext cx="1418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INDESIGN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3" name="Rounded Rectangle 17"/>
          <p:cNvSpPr/>
          <p:nvPr/>
        </p:nvSpPr>
        <p:spPr>
          <a:xfrm>
            <a:off x="7144370" y="1958929"/>
            <a:ext cx="3580929" cy="1635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4" name="Rounded Rectangle 18"/>
          <p:cNvSpPr/>
          <p:nvPr/>
        </p:nvSpPr>
        <p:spPr>
          <a:xfrm>
            <a:off x="7144371" y="1958929"/>
            <a:ext cx="2451558" cy="16353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5" name="Rounded Rectangle 19"/>
          <p:cNvSpPr/>
          <p:nvPr/>
        </p:nvSpPr>
        <p:spPr>
          <a:xfrm>
            <a:off x="7144370" y="2686802"/>
            <a:ext cx="3580929" cy="1635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6" name="Rounded Rectangle 20"/>
          <p:cNvSpPr/>
          <p:nvPr/>
        </p:nvSpPr>
        <p:spPr>
          <a:xfrm>
            <a:off x="7144370" y="2686802"/>
            <a:ext cx="1432371" cy="16353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7" name="Rounded Rectangle 21"/>
          <p:cNvSpPr/>
          <p:nvPr/>
        </p:nvSpPr>
        <p:spPr>
          <a:xfrm>
            <a:off x="7144371" y="3017096"/>
            <a:ext cx="3580929" cy="1635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8" name="Rounded Rectangle 22"/>
          <p:cNvSpPr/>
          <p:nvPr/>
        </p:nvSpPr>
        <p:spPr>
          <a:xfrm>
            <a:off x="7144369" y="3017096"/>
            <a:ext cx="2969689" cy="16353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9" name="Rounded Rectangle 23"/>
          <p:cNvSpPr/>
          <p:nvPr/>
        </p:nvSpPr>
        <p:spPr>
          <a:xfrm>
            <a:off x="7144371" y="2339145"/>
            <a:ext cx="3580929" cy="1635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0" name="Rounded Rectangle 24"/>
          <p:cNvSpPr/>
          <p:nvPr/>
        </p:nvSpPr>
        <p:spPr>
          <a:xfrm>
            <a:off x="7144370" y="2339146"/>
            <a:ext cx="2809652" cy="16353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1" name="TextBox 26"/>
          <p:cNvSpPr txBox="1"/>
          <p:nvPr/>
        </p:nvSpPr>
        <p:spPr>
          <a:xfrm>
            <a:off x="5786219" y="3994702"/>
            <a:ext cx="173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 smtClean="0">
                <a:solidFill>
                  <a:srgbClr val="A98B80"/>
                </a:solidFill>
                <a:latin typeface="+mj-lt"/>
              </a:rPr>
              <a:t>SKILLS </a:t>
            </a:r>
            <a:endParaRPr lang="en-US" sz="2000" b="1" i="1" dirty="0">
              <a:solidFill>
                <a:srgbClr val="A98B80"/>
              </a:solidFill>
              <a:latin typeface="+mj-lt"/>
            </a:endParaRPr>
          </a:p>
        </p:txBody>
      </p:sp>
      <p:sp>
        <p:nvSpPr>
          <p:cNvPr id="72" name="TextBox 27"/>
          <p:cNvSpPr txBox="1"/>
          <p:nvPr/>
        </p:nvSpPr>
        <p:spPr>
          <a:xfrm>
            <a:off x="5786219" y="4394812"/>
            <a:ext cx="1418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PHOTOSHOP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3" name="TextBox 28"/>
          <p:cNvSpPr txBox="1"/>
          <p:nvPr/>
        </p:nvSpPr>
        <p:spPr>
          <a:xfrm>
            <a:off x="5786217" y="4799184"/>
            <a:ext cx="141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ADOBE MUSE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5" name="TextBox 30"/>
          <p:cNvSpPr txBox="1"/>
          <p:nvPr/>
        </p:nvSpPr>
        <p:spPr>
          <a:xfrm>
            <a:off x="5786218" y="5410474"/>
            <a:ext cx="1418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INDESIGN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6" name="Rounded Rectangle 31"/>
          <p:cNvSpPr/>
          <p:nvPr/>
        </p:nvSpPr>
        <p:spPr>
          <a:xfrm>
            <a:off x="7144370" y="4479209"/>
            <a:ext cx="3580929" cy="1635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A98B80"/>
              </a:solidFill>
            </a:endParaRPr>
          </a:p>
        </p:txBody>
      </p:sp>
      <p:sp>
        <p:nvSpPr>
          <p:cNvPr id="77" name="Rounded Rectangle 32"/>
          <p:cNvSpPr/>
          <p:nvPr/>
        </p:nvSpPr>
        <p:spPr>
          <a:xfrm>
            <a:off x="7144371" y="4479209"/>
            <a:ext cx="2451558" cy="163539"/>
          </a:xfrm>
          <a:prstGeom prst="roundRect">
            <a:avLst/>
          </a:prstGeom>
          <a:solidFill>
            <a:srgbClr val="FFC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A98B80"/>
              </a:solidFill>
            </a:endParaRPr>
          </a:p>
        </p:txBody>
      </p:sp>
      <p:sp>
        <p:nvSpPr>
          <p:cNvPr id="78" name="Rounded Rectangle 33"/>
          <p:cNvSpPr/>
          <p:nvPr/>
        </p:nvSpPr>
        <p:spPr>
          <a:xfrm>
            <a:off x="7144370" y="5207082"/>
            <a:ext cx="3580929" cy="1635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A98B80"/>
              </a:solidFill>
            </a:endParaRPr>
          </a:p>
        </p:txBody>
      </p:sp>
      <p:sp>
        <p:nvSpPr>
          <p:cNvPr id="79" name="Rounded Rectangle 34"/>
          <p:cNvSpPr/>
          <p:nvPr/>
        </p:nvSpPr>
        <p:spPr>
          <a:xfrm>
            <a:off x="7144370" y="5207082"/>
            <a:ext cx="1432371" cy="163539"/>
          </a:xfrm>
          <a:prstGeom prst="roundRect">
            <a:avLst/>
          </a:prstGeom>
          <a:solidFill>
            <a:srgbClr val="FFC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A98B80"/>
              </a:solidFill>
            </a:endParaRPr>
          </a:p>
        </p:txBody>
      </p:sp>
      <p:sp>
        <p:nvSpPr>
          <p:cNvPr id="80" name="Rounded Rectangle 35"/>
          <p:cNvSpPr/>
          <p:nvPr/>
        </p:nvSpPr>
        <p:spPr>
          <a:xfrm>
            <a:off x="7144371" y="5537376"/>
            <a:ext cx="3580929" cy="1635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A98B80"/>
              </a:solidFill>
            </a:endParaRPr>
          </a:p>
        </p:txBody>
      </p:sp>
      <p:sp>
        <p:nvSpPr>
          <p:cNvPr id="81" name="Rounded Rectangle 36"/>
          <p:cNvSpPr/>
          <p:nvPr/>
        </p:nvSpPr>
        <p:spPr>
          <a:xfrm>
            <a:off x="7144369" y="5537376"/>
            <a:ext cx="2969689" cy="163539"/>
          </a:xfrm>
          <a:prstGeom prst="roundRect">
            <a:avLst/>
          </a:prstGeom>
          <a:solidFill>
            <a:srgbClr val="FFC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A98B80"/>
              </a:solidFill>
            </a:endParaRPr>
          </a:p>
        </p:txBody>
      </p:sp>
      <p:sp>
        <p:nvSpPr>
          <p:cNvPr id="82" name="Rounded Rectangle 37"/>
          <p:cNvSpPr/>
          <p:nvPr/>
        </p:nvSpPr>
        <p:spPr>
          <a:xfrm>
            <a:off x="7144371" y="4859425"/>
            <a:ext cx="3580929" cy="1635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A98B80"/>
              </a:solidFill>
            </a:endParaRPr>
          </a:p>
        </p:txBody>
      </p:sp>
      <p:sp>
        <p:nvSpPr>
          <p:cNvPr id="83" name="Rounded Rectangle 38"/>
          <p:cNvSpPr/>
          <p:nvPr/>
        </p:nvSpPr>
        <p:spPr>
          <a:xfrm>
            <a:off x="7144370" y="4859426"/>
            <a:ext cx="2809652" cy="163539"/>
          </a:xfrm>
          <a:prstGeom prst="roundRect">
            <a:avLst/>
          </a:prstGeom>
          <a:solidFill>
            <a:srgbClr val="FFC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A98B80"/>
              </a:solidFill>
            </a:endParaRPr>
          </a:p>
        </p:txBody>
      </p:sp>
      <p:sp>
        <p:nvSpPr>
          <p:cNvPr id="87" name="TextBox 28"/>
          <p:cNvSpPr txBox="1"/>
          <p:nvPr/>
        </p:nvSpPr>
        <p:spPr>
          <a:xfrm>
            <a:off x="5807765" y="2285492"/>
            <a:ext cx="141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ADOBE MUSE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0786" y="298464"/>
            <a:ext cx="1960866" cy="751117"/>
            <a:chOff x="1224505" y="914403"/>
            <a:chExt cx="1960866" cy="960122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 rot="10800000">
            <a:off x="9172396" y="298464"/>
            <a:ext cx="1960866" cy="751117"/>
            <a:chOff x="1224505" y="914403"/>
            <a:chExt cx="1960866" cy="9601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3311093" y="443188"/>
            <a:ext cx="5233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996842" y="1612686"/>
            <a:ext cx="5548056" cy="3632628"/>
            <a:chOff x="2616731" y="1018529"/>
            <a:chExt cx="7862909" cy="5148294"/>
          </a:xfrm>
        </p:grpSpPr>
        <p:grpSp>
          <p:nvGrpSpPr>
            <p:cNvPr id="326" name="组合 325"/>
            <p:cNvGrpSpPr/>
            <p:nvPr/>
          </p:nvGrpSpPr>
          <p:grpSpPr>
            <a:xfrm>
              <a:off x="2801775" y="1018529"/>
              <a:ext cx="3311264" cy="2207665"/>
              <a:chOff x="3466618" y="2447585"/>
              <a:chExt cx="4098864" cy="2732769"/>
            </a:xfrm>
            <a:solidFill>
              <a:schemeClr val="bg1">
                <a:alpha val="40000"/>
              </a:schemeClr>
            </a:solidFill>
          </p:grpSpPr>
          <p:sp>
            <p:nvSpPr>
              <p:cNvPr id="328" name="Freeform 2004"/>
              <p:cNvSpPr/>
              <p:nvPr/>
            </p:nvSpPr>
            <p:spPr bwMode="auto">
              <a:xfrm>
                <a:off x="4220117" y="2447585"/>
                <a:ext cx="3345365" cy="2732769"/>
              </a:xfrm>
              <a:custGeom>
                <a:avLst/>
                <a:gdLst>
                  <a:gd name="T0" fmla="*/ 0 w 621"/>
                  <a:gd name="T1" fmla="*/ 134 h 507"/>
                  <a:gd name="T2" fmla="*/ 93 w 621"/>
                  <a:gd name="T3" fmla="*/ 254 h 507"/>
                  <a:gd name="T4" fmla="*/ 0 w 621"/>
                  <a:gd name="T5" fmla="*/ 373 h 507"/>
                  <a:gd name="T6" fmla="*/ 224 w 621"/>
                  <a:gd name="T7" fmla="*/ 507 h 507"/>
                  <a:gd name="T8" fmla="*/ 468 w 621"/>
                  <a:gd name="T9" fmla="*/ 321 h 507"/>
                  <a:gd name="T10" fmla="*/ 621 w 621"/>
                  <a:gd name="T11" fmla="*/ 254 h 507"/>
                  <a:gd name="T12" fmla="*/ 468 w 621"/>
                  <a:gd name="T13" fmla="*/ 186 h 507"/>
                  <a:gd name="T14" fmla="*/ 224 w 621"/>
                  <a:gd name="T15" fmla="*/ 0 h 507"/>
                  <a:gd name="T16" fmla="*/ 0 w 621"/>
                  <a:gd name="T17" fmla="*/ 134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1" h="507">
                    <a:moveTo>
                      <a:pt x="0" y="134"/>
                    </a:moveTo>
                    <a:cubicBezTo>
                      <a:pt x="54" y="148"/>
                      <a:pt x="93" y="196"/>
                      <a:pt x="93" y="254"/>
                    </a:cubicBezTo>
                    <a:cubicBezTo>
                      <a:pt x="93" y="311"/>
                      <a:pt x="54" y="359"/>
                      <a:pt x="0" y="373"/>
                    </a:cubicBezTo>
                    <a:cubicBezTo>
                      <a:pt x="43" y="452"/>
                      <a:pt x="127" y="507"/>
                      <a:pt x="224" y="507"/>
                    </a:cubicBezTo>
                    <a:cubicBezTo>
                      <a:pt x="340" y="507"/>
                      <a:pt x="438" y="428"/>
                      <a:pt x="468" y="321"/>
                    </a:cubicBezTo>
                    <a:cubicBezTo>
                      <a:pt x="621" y="254"/>
                      <a:pt x="621" y="254"/>
                      <a:pt x="621" y="254"/>
                    </a:cubicBezTo>
                    <a:cubicBezTo>
                      <a:pt x="468" y="186"/>
                      <a:pt x="468" y="186"/>
                      <a:pt x="468" y="186"/>
                    </a:cubicBezTo>
                    <a:cubicBezTo>
                      <a:pt x="438" y="79"/>
                      <a:pt x="340" y="0"/>
                      <a:pt x="224" y="0"/>
                    </a:cubicBezTo>
                    <a:cubicBezTo>
                      <a:pt x="127" y="0"/>
                      <a:pt x="43" y="55"/>
                      <a:pt x="0" y="134"/>
                    </a:cubicBezTo>
                  </a:path>
                </a:pathLst>
              </a:custGeom>
              <a:grpFill/>
              <a:ln>
                <a:noFill/>
              </a:ln>
              <a:effectLst>
                <a:innerShdw blurRad="304800" dist="50800" dir="10800000">
                  <a:prstClr val="black">
                    <a:alpha val="2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椭圆 328"/>
              <p:cNvSpPr/>
              <p:nvPr/>
            </p:nvSpPr>
            <p:spPr>
              <a:xfrm>
                <a:off x="3466618" y="3230784"/>
                <a:ext cx="1166370" cy="116637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4" name="文本框 323"/>
            <p:cNvSpPr txBox="1"/>
            <p:nvPr/>
          </p:nvSpPr>
          <p:spPr>
            <a:xfrm>
              <a:off x="4197163" y="1633306"/>
              <a:ext cx="851554" cy="741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5" name="组合 314"/>
            <p:cNvGrpSpPr/>
            <p:nvPr/>
          </p:nvGrpSpPr>
          <p:grpSpPr>
            <a:xfrm>
              <a:off x="2971154" y="1869163"/>
              <a:ext cx="482555" cy="513521"/>
              <a:chOff x="7436301" y="1281113"/>
              <a:chExt cx="296863" cy="315913"/>
            </a:xfrm>
            <a:solidFill>
              <a:schemeClr val="bg1"/>
            </a:solidFill>
          </p:grpSpPr>
          <p:grpSp>
            <p:nvGrpSpPr>
              <p:cNvPr id="316" name="组合 315"/>
              <p:cNvGrpSpPr/>
              <p:nvPr/>
            </p:nvGrpSpPr>
            <p:grpSpPr>
              <a:xfrm>
                <a:off x="7436301" y="1289050"/>
                <a:ext cx="296863" cy="307976"/>
                <a:chOff x="7436301" y="1289050"/>
                <a:chExt cx="296863" cy="307976"/>
              </a:xfrm>
              <a:grpFill/>
            </p:grpSpPr>
            <p:sp>
              <p:nvSpPr>
                <p:cNvPr id="318" name="Freeform 1994"/>
                <p:cNvSpPr/>
                <p:nvPr/>
              </p:nvSpPr>
              <p:spPr bwMode="auto">
                <a:xfrm>
                  <a:off x="7680776" y="1352550"/>
                  <a:ext cx="52388" cy="244475"/>
                </a:xfrm>
                <a:custGeom>
                  <a:avLst/>
                  <a:gdLst>
                    <a:gd name="T0" fmla="*/ 14 w 14"/>
                    <a:gd name="T1" fmla="*/ 58 h 65"/>
                    <a:gd name="T2" fmla="*/ 7 w 14"/>
                    <a:gd name="T3" fmla="*/ 65 h 65"/>
                    <a:gd name="T4" fmla="*/ 0 w 14"/>
                    <a:gd name="T5" fmla="*/ 58 h 65"/>
                    <a:gd name="T6" fmla="*/ 0 w 14"/>
                    <a:gd name="T7" fmla="*/ 6 h 65"/>
                    <a:gd name="T8" fmla="*/ 7 w 14"/>
                    <a:gd name="T9" fmla="*/ 0 h 65"/>
                    <a:gd name="T10" fmla="*/ 14 w 14"/>
                    <a:gd name="T11" fmla="*/ 6 h 65"/>
                    <a:gd name="T12" fmla="*/ 14 w 14"/>
                    <a:gd name="T13" fmla="*/ 58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65">
                      <a:moveTo>
                        <a:pt x="14" y="58"/>
                      </a:moveTo>
                      <a:cubicBezTo>
                        <a:pt x="14" y="62"/>
                        <a:pt x="11" y="65"/>
                        <a:pt x="7" y="65"/>
                      </a:cubicBezTo>
                      <a:cubicBezTo>
                        <a:pt x="3" y="65"/>
                        <a:pt x="0" y="62"/>
                        <a:pt x="0" y="5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6"/>
                      </a:cubicBezTo>
                      <a:lnTo>
                        <a:pt x="14" y="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9" name="Freeform 1995"/>
                <p:cNvSpPr/>
                <p:nvPr/>
              </p:nvSpPr>
              <p:spPr bwMode="auto">
                <a:xfrm>
                  <a:off x="7606163" y="1401763"/>
                  <a:ext cx="52388" cy="195263"/>
                </a:xfrm>
                <a:custGeom>
                  <a:avLst/>
                  <a:gdLst>
                    <a:gd name="T0" fmla="*/ 14 w 14"/>
                    <a:gd name="T1" fmla="*/ 45 h 52"/>
                    <a:gd name="T2" fmla="*/ 7 w 14"/>
                    <a:gd name="T3" fmla="*/ 52 h 52"/>
                    <a:gd name="T4" fmla="*/ 0 w 14"/>
                    <a:gd name="T5" fmla="*/ 45 h 52"/>
                    <a:gd name="T6" fmla="*/ 0 w 14"/>
                    <a:gd name="T7" fmla="*/ 7 h 52"/>
                    <a:gd name="T8" fmla="*/ 7 w 14"/>
                    <a:gd name="T9" fmla="*/ 0 h 52"/>
                    <a:gd name="T10" fmla="*/ 14 w 14"/>
                    <a:gd name="T11" fmla="*/ 7 h 52"/>
                    <a:gd name="T12" fmla="*/ 14 w 14"/>
                    <a:gd name="T13" fmla="*/ 45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52">
                      <a:moveTo>
                        <a:pt x="14" y="45"/>
                      </a:moveTo>
                      <a:cubicBezTo>
                        <a:pt x="14" y="49"/>
                        <a:pt x="11" y="52"/>
                        <a:pt x="7" y="52"/>
                      </a:cubicBezTo>
                      <a:cubicBezTo>
                        <a:pt x="3" y="52"/>
                        <a:pt x="0" y="49"/>
                        <a:pt x="0" y="45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7"/>
                      </a:cubicBezTo>
                      <a:lnTo>
                        <a:pt x="14" y="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0" name="Freeform 1996"/>
                <p:cNvSpPr/>
                <p:nvPr/>
              </p:nvSpPr>
              <p:spPr bwMode="auto">
                <a:xfrm>
                  <a:off x="7529963" y="1462088"/>
                  <a:ext cx="53975" cy="134938"/>
                </a:xfrm>
                <a:custGeom>
                  <a:avLst/>
                  <a:gdLst>
                    <a:gd name="T0" fmla="*/ 14 w 14"/>
                    <a:gd name="T1" fmla="*/ 29 h 36"/>
                    <a:gd name="T2" fmla="*/ 7 w 14"/>
                    <a:gd name="T3" fmla="*/ 36 h 36"/>
                    <a:gd name="T4" fmla="*/ 0 w 14"/>
                    <a:gd name="T5" fmla="*/ 29 h 36"/>
                    <a:gd name="T6" fmla="*/ 0 w 14"/>
                    <a:gd name="T7" fmla="*/ 7 h 36"/>
                    <a:gd name="T8" fmla="*/ 7 w 14"/>
                    <a:gd name="T9" fmla="*/ 0 h 36"/>
                    <a:gd name="T10" fmla="*/ 14 w 14"/>
                    <a:gd name="T11" fmla="*/ 7 h 36"/>
                    <a:gd name="T12" fmla="*/ 14 w 14"/>
                    <a:gd name="T13" fmla="*/ 2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36">
                      <a:moveTo>
                        <a:pt x="14" y="29"/>
                      </a:moveTo>
                      <a:cubicBezTo>
                        <a:pt x="14" y="33"/>
                        <a:pt x="11" y="36"/>
                        <a:pt x="7" y="36"/>
                      </a:cubicBezTo>
                      <a:cubicBezTo>
                        <a:pt x="3" y="36"/>
                        <a:pt x="0" y="33"/>
                        <a:pt x="0" y="29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7"/>
                      </a:cubicBezTo>
                      <a:lnTo>
                        <a:pt x="14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1" name="Freeform 1997"/>
                <p:cNvSpPr/>
                <p:nvPr/>
              </p:nvSpPr>
              <p:spPr bwMode="auto">
                <a:xfrm>
                  <a:off x="7463288" y="1503363"/>
                  <a:ext cx="52388" cy="93663"/>
                </a:xfrm>
                <a:custGeom>
                  <a:avLst/>
                  <a:gdLst>
                    <a:gd name="T0" fmla="*/ 14 w 14"/>
                    <a:gd name="T1" fmla="*/ 18 h 25"/>
                    <a:gd name="T2" fmla="*/ 7 w 14"/>
                    <a:gd name="T3" fmla="*/ 25 h 25"/>
                    <a:gd name="T4" fmla="*/ 0 w 14"/>
                    <a:gd name="T5" fmla="*/ 18 h 25"/>
                    <a:gd name="T6" fmla="*/ 0 w 14"/>
                    <a:gd name="T7" fmla="*/ 6 h 25"/>
                    <a:gd name="T8" fmla="*/ 7 w 14"/>
                    <a:gd name="T9" fmla="*/ 0 h 25"/>
                    <a:gd name="T10" fmla="*/ 14 w 14"/>
                    <a:gd name="T11" fmla="*/ 6 h 25"/>
                    <a:gd name="T12" fmla="*/ 14 w 14"/>
                    <a:gd name="T13" fmla="*/ 1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25">
                      <a:moveTo>
                        <a:pt x="14" y="18"/>
                      </a:moveTo>
                      <a:cubicBezTo>
                        <a:pt x="14" y="22"/>
                        <a:pt x="11" y="25"/>
                        <a:pt x="7" y="25"/>
                      </a:cubicBezTo>
                      <a:cubicBezTo>
                        <a:pt x="3" y="25"/>
                        <a:pt x="0" y="22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6"/>
                      </a:cubicBezTo>
                      <a:lnTo>
                        <a:pt x="14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2" name="Freeform 2000"/>
                <p:cNvSpPr/>
                <p:nvPr/>
              </p:nvSpPr>
              <p:spPr bwMode="auto">
                <a:xfrm>
                  <a:off x="7436301" y="1289050"/>
                  <a:ext cx="244475" cy="176213"/>
                </a:xfrm>
                <a:custGeom>
                  <a:avLst/>
                  <a:gdLst>
                    <a:gd name="T0" fmla="*/ 6 w 65"/>
                    <a:gd name="T1" fmla="*/ 45 h 47"/>
                    <a:gd name="T2" fmla="*/ 62 w 65"/>
                    <a:gd name="T3" fmla="*/ 7 h 47"/>
                    <a:gd name="T4" fmla="*/ 59 w 65"/>
                    <a:gd name="T5" fmla="*/ 2 h 47"/>
                    <a:gd name="T6" fmla="*/ 3 w 65"/>
                    <a:gd name="T7" fmla="*/ 40 h 47"/>
                    <a:gd name="T8" fmla="*/ 6 w 65"/>
                    <a:gd name="T9" fmla="*/ 4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7">
                      <a:moveTo>
                        <a:pt x="6" y="45"/>
                      </a:moveTo>
                      <a:cubicBezTo>
                        <a:pt x="25" y="32"/>
                        <a:pt x="43" y="19"/>
                        <a:pt x="62" y="7"/>
                      </a:cubicBezTo>
                      <a:cubicBezTo>
                        <a:pt x="65" y="5"/>
                        <a:pt x="62" y="0"/>
                        <a:pt x="59" y="2"/>
                      </a:cubicBezTo>
                      <a:cubicBezTo>
                        <a:pt x="41" y="15"/>
                        <a:pt x="22" y="28"/>
                        <a:pt x="3" y="40"/>
                      </a:cubicBezTo>
                      <a:cubicBezTo>
                        <a:pt x="0" y="42"/>
                        <a:pt x="3" y="47"/>
                        <a:pt x="6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317" name="Freeform 2001"/>
              <p:cNvSpPr/>
              <p:nvPr/>
            </p:nvSpPr>
            <p:spPr bwMode="auto">
              <a:xfrm>
                <a:off x="7598226" y="1281113"/>
                <a:ext cx="93663" cy="93663"/>
              </a:xfrm>
              <a:custGeom>
                <a:avLst/>
                <a:gdLst>
                  <a:gd name="T0" fmla="*/ 5 w 25"/>
                  <a:gd name="T1" fmla="*/ 7 h 25"/>
                  <a:gd name="T2" fmla="*/ 21 w 25"/>
                  <a:gd name="T3" fmla="*/ 8 h 25"/>
                  <a:gd name="T4" fmla="*/ 18 w 25"/>
                  <a:gd name="T5" fmla="*/ 4 h 25"/>
                  <a:gd name="T6" fmla="*/ 13 w 25"/>
                  <a:gd name="T7" fmla="*/ 19 h 25"/>
                  <a:gd name="T8" fmla="*/ 20 w 25"/>
                  <a:gd name="T9" fmla="*/ 20 h 25"/>
                  <a:gd name="T10" fmla="*/ 24 w 25"/>
                  <a:gd name="T11" fmla="*/ 5 h 25"/>
                  <a:gd name="T12" fmla="*/ 21 w 25"/>
                  <a:gd name="T13" fmla="*/ 1 h 25"/>
                  <a:gd name="T14" fmla="*/ 5 w 25"/>
                  <a:gd name="T15" fmla="*/ 0 h 25"/>
                  <a:gd name="T16" fmla="*/ 5 w 25"/>
                  <a:gd name="T17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5" y="7"/>
                    </a:moveTo>
                    <a:cubicBezTo>
                      <a:pt x="10" y="7"/>
                      <a:pt x="16" y="8"/>
                      <a:pt x="21" y="8"/>
                    </a:cubicBezTo>
                    <a:cubicBezTo>
                      <a:pt x="20" y="7"/>
                      <a:pt x="19" y="5"/>
                      <a:pt x="18" y="4"/>
                    </a:cubicBezTo>
                    <a:cubicBezTo>
                      <a:pt x="16" y="9"/>
                      <a:pt x="15" y="14"/>
                      <a:pt x="13" y="19"/>
                    </a:cubicBezTo>
                    <a:cubicBezTo>
                      <a:pt x="12" y="23"/>
                      <a:pt x="18" y="25"/>
                      <a:pt x="20" y="20"/>
                    </a:cubicBezTo>
                    <a:cubicBezTo>
                      <a:pt x="21" y="15"/>
                      <a:pt x="23" y="10"/>
                      <a:pt x="24" y="5"/>
                    </a:cubicBezTo>
                    <a:cubicBezTo>
                      <a:pt x="25" y="3"/>
                      <a:pt x="23" y="1"/>
                      <a:pt x="21" y="1"/>
                    </a:cubicBezTo>
                    <a:cubicBezTo>
                      <a:pt x="16" y="1"/>
                      <a:pt x="10" y="0"/>
                      <a:pt x="5" y="0"/>
                    </a:cubicBezTo>
                    <a:cubicBezTo>
                      <a:pt x="0" y="0"/>
                      <a:pt x="0" y="6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355" name="直接连接符 354"/>
            <p:cNvCxnSpPr/>
            <p:nvPr/>
          </p:nvCxnSpPr>
          <p:spPr>
            <a:xfrm>
              <a:off x="6770869" y="1173259"/>
              <a:ext cx="0" cy="4993564"/>
            </a:xfrm>
            <a:prstGeom prst="line">
              <a:avLst/>
            </a:prstGeom>
            <a:ln w="25400">
              <a:gradFill>
                <a:gsLst>
                  <a:gs pos="0">
                    <a:schemeClr val="bg1">
                      <a:lumMod val="95000"/>
                    </a:schemeClr>
                  </a:gs>
                  <a:gs pos="26000">
                    <a:schemeClr val="tx1">
                      <a:lumMod val="50000"/>
                      <a:lumOff val="50000"/>
                    </a:schemeClr>
                  </a:gs>
                  <a:gs pos="81000">
                    <a:schemeClr val="tx1">
                      <a:lumMod val="50000"/>
                      <a:lumOff val="5000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3" name="组合 412"/>
            <p:cNvGrpSpPr/>
            <p:nvPr/>
          </p:nvGrpSpPr>
          <p:grpSpPr>
            <a:xfrm rot="10800000">
              <a:off x="7139322" y="1059508"/>
              <a:ext cx="3311263" cy="2207665"/>
              <a:chOff x="2801774" y="1018529"/>
              <a:chExt cx="3311263" cy="2207665"/>
            </a:xfrm>
          </p:grpSpPr>
          <p:grpSp>
            <p:nvGrpSpPr>
              <p:cNvPr id="414" name="组合 413"/>
              <p:cNvGrpSpPr/>
              <p:nvPr/>
            </p:nvGrpSpPr>
            <p:grpSpPr>
              <a:xfrm>
                <a:off x="2801774" y="1018529"/>
                <a:ext cx="3311263" cy="2207665"/>
                <a:chOff x="3466618" y="2447585"/>
                <a:chExt cx="4098864" cy="2732769"/>
              </a:xfrm>
              <a:solidFill>
                <a:schemeClr val="bg1">
                  <a:alpha val="40000"/>
                </a:schemeClr>
              </a:solidFill>
            </p:grpSpPr>
            <p:sp>
              <p:nvSpPr>
                <p:cNvPr id="424" name="Freeform 2004"/>
                <p:cNvSpPr/>
                <p:nvPr/>
              </p:nvSpPr>
              <p:spPr bwMode="auto">
                <a:xfrm>
                  <a:off x="4220117" y="2447585"/>
                  <a:ext cx="3345365" cy="2732769"/>
                </a:xfrm>
                <a:custGeom>
                  <a:avLst/>
                  <a:gdLst>
                    <a:gd name="T0" fmla="*/ 0 w 621"/>
                    <a:gd name="T1" fmla="*/ 134 h 507"/>
                    <a:gd name="T2" fmla="*/ 93 w 621"/>
                    <a:gd name="T3" fmla="*/ 254 h 507"/>
                    <a:gd name="T4" fmla="*/ 0 w 621"/>
                    <a:gd name="T5" fmla="*/ 373 h 507"/>
                    <a:gd name="T6" fmla="*/ 224 w 621"/>
                    <a:gd name="T7" fmla="*/ 507 h 507"/>
                    <a:gd name="T8" fmla="*/ 468 w 621"/>
                    <a:gd name="T9" fmla="*/ 321 h 507"/>
                    <a:gd name="T10" fmla="*/ 621 w 621"/>
                    <a:gd name="T11" fmla="*/ 254 h 507"/>
                    <a:gd name="T12" fmla="*/ 468 w 621"/>
                    <a:gd name="T13" fmla="*/ 186 h 507"/>
                    <a:gd name="T14" fmla="*/ 224 w 621"/>
                    <a:gd name="T15" fmla="*/ 0 h 507"/>
                    <a:gd name="T16" fmla="*/ 0 w 621"/>
                    <a:gd name="T17" fmla="*/ 134 h 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21" h="507">
                      <a:moveTo>
                        <a:pt x="0" y="134"/>
                      </a:moveTo>
                      <a:cubicBezTo>
                        <a:pt x="54" y="148"/>
                        <a:pt x="93" y="196"/>
                        <a:pt x="93" y="254"/>
                      </a:cubicBezTo>
                      <a:cubicBezTo>
                        <a:pt x="93" y="311"/>
                        <a:pt x="54" y="359"/>
                        <a:pt x="0" y="373"/>
                      </a:cubicBezTo>
                      <a:cubicBezTo>
                        <a:pt x="43" y="452"/>
                        <a:pt x="127" y="507"/>
                        <a:pt x="224" y="507"/>
                      </a:cubicBezTo>
                      <a:cubicBezTo>
                        <a:pt x="340" y="507"/>
                        <a:pt x="438" y="428"/>
                        <a:pt x="468" y="321"/>
                      </a:cubicBezTo>
                      <a:cubicBezTo>
                        <a:pt x="621" y="254"/>
                        <a:pt x="621" y="254"/>
                        <a:pt x="621" y="254"/>
                      </a:cubicBezTo>
                      <a:cubicBezTo>
                        <a:pt x="468" y="186"/>
                        <a:pt x="468" y="186"/>
                        <a:pt x="468" y="186"/>
                      </a:cubicBezTo>
                      <a:cubicBezTo>
                        <a:pt x="438" y="79"/>
                        <a:pt x="340" y="0"/>
                        <a:pt x="224" y="0"/>
                      </a:cubicBezTo>
                      <a:cubicBezTo>
                        <a:pt x="127" y="0"/>
                        <a:pt x="43" y="55"/>
                        <a:pt x="0" y="134"/>
                      </a:cubicBezTo>
                    </a:path>
                  </a:pathLst>
                </a:custGeom>
                <a:grpFill/>
                <a:ln>
                  <a:noFill/>
                </a:ln>
                <a:effectLst>
                  <a:innerShdw blurRad="304800" dist="50800" dir="10800000">
                    <a:prstClr val="black">
                      <a:alpha val="2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5" name="椭圆 424"/>
                <p:cNvSpPr/>
                <p:nvPr/>
              </p:nvSpPr>
              <p:spPr>
                <a:xfrm>
                  <a:off x="3466618" y="3230784"/>
                  <a:ext cx="1166370" cy="116637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1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15" name="文本框 414"/>
              <p:cNvSpPr txBox="1"/>
              <p:nvPr/>
            </p:nvSpPr>
            <p:spPr>
              <a:xfrm rot="10800000">
                <a:off x="4163811" y="1835522"/>
                <a:ext cx="851554" cy="741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27" name="组合 426"/>
            <p:cNvGrpSpPr/>
            <p:nvPr/>
          </p:nvGrpSpPr>
          <p:grpSpPr>
            <a:xfrm>
              <a:off x="2616731" y="3670041"/>
              <a:ext cx="3311264" cy="2207665"/>
              <a:chOff x="3466618" y="2447585"/>
              <a:chExt cx="4098864" cy="2732769"/>
            </a:xfrm>
            <a:solidFill>
              <a:schemeClr val="bg1">
                <a:alpha val="40000"/>
              </a:schemeClr>
            </a:solidFill>
          </p:grpSpPr>
          <p:sp>
            <p:nvSpPr>
              <p:cNvPr id="437" name="Freeform 2004"/>
              <p:cNvSpPr/>
              <p:nvPr/>
            </p:nvSpPr>
            <p:spPr bwMode="auto">
              <a:xfrm>
                <a:off x="4220117" y="2447585"/>
                <a:ext cx="3345365" cy="2732769"/>
              </a:xfrm>
              <a:custGeom>
                <a:avLst/>
                <a:gdLst>
                  <a:gd name="T0" fmla="*/ 0 w 621"/>
                  <a:gd name="T1" fmla="*/ 134 h 507"/>
                  <a:gd name="T2" fmla="*/ 93 w 621"/>
                  <a:gd name="T3" fmla="*/ 254 h 507"/>
                  <a:gd name="T4" fmla="*/ 0 w 621"/>
                  <a:gd name="T5" fmla="*/ 373 h 507"/>
                  <a:gd name="T6" fmla="*/ 224 w 621"/>
                  <a:gd name="T7" fmla="*/ 507 h 507"/>
                  <a:gd name="T8" fmla="*/ 468 w 621"/>
                  <a:gd name="T9" fmla="*/ 321 h 507"/>
                  <a:gd name="T10" fmla="*/ 621 w 621"/>
                  <a:gd name="T11" fmla="*/ 254 h 507"/>
                  <a:gd name="T12" fmla="*/ 468 w 621"/>
                  <a:gd name="T13" fmla="*/ 186 h 507"/>
                  <a:gd name="T14" fmla="*/ 224 w 621"/>
                  <a:gd name="T15" fmla="*/ 0 h 507"/>
                  <a:gd name="T16" fmla="*/ 0 w 621"/>
                  <a:gd name="T17" fmla="*/ 134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1" h="507">
                    <a:moveTo>
                      <a:pt x="0" y="134"/>
                    </a:moveTo>
                    <a:cubicBezTo>
                      <a:pt x="54" y="148"/>
                      <a:pt x="93" y="196"/>
                      <a:pt x="93" y="254"/>
                    </a:cubicBezTo>
                    <a:cubicBezTo>
                      <a:pt x="93" y="311"/>
                      <a:pt x="54" y="359"/>
                      <a:pt x="0" y="373"/>
                    </a:cubicBezTo>
                    <a:cubicBezTo>
                      <a:pt x="43" y="452"/>
                      <a:pt x="127" y="507"/>
                      <a:pt x="224" y="507"/>
                    </a:cubicBezTo>
                    <a:cubicBezTo>
                      <a:pt x="340" y="507"/>
                      <a:pt x="438" y="428"/>
                      <a:pt x="468" y="321"/>
                    </a:cubicBezTo>
                    <a:cubicBezTo>
                      <a:pt x="621" y="254"/>
                      <a:pt x="621" y="254"/>
                      <a:pt x="621" y="254"/>
                    </a:cubicBezTo>
                    <a:cubicBezTo>
                      <a:pt x="468" y="186"/>
                      <a:pt x="468" y="186"/>
                      <a:pt x="468" y="186"/>
                    </a:cubicBezTo>
                    <a:cubicBezTo>
                      <a:pt x="438" y="79"/>
                      <a:pt x="340" y="0"/>
                      <a:pt x="224" y="0"/>
                    </a:cubicBezTo>
                    <a:cubicBezTo>
                      <a:pt x="127" y="0"/>
                      <a:pt x="43" y="55"/>
                      <a:pt x="0" y="134"/>
                    </a:cubicBezTo>
                  </a:path>
                </a:pathLst>
              </a:custGeom>
              <a:grpFill/>
              <a:ln>
                <a:noFill/>
              </a:ln>
              <a:effectLst>
                <a:innerShdw blurRad="304800" dist="50800" dir="10800000">
                  <a:prstClr val="black">
                    <a:alpha val="2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" name="椭圆 437"/>
              <p:cNvSpPr/>
              <p:nvPr/>
            </p:nvSpPr>
            <p:spPr>
              <a:xfrm>
                <a:off x="3466618" y="3230784"/>
                <a:ext cx="1166370" cy="116637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8" name="文本框 427"/>
            <p:cNvSpPr txBox="1"/>
            <p:nvPr/>
          </p:nvSpPr>
          <p:spPr>
            <a:xfrm>
              <a:off x="4012120" y="4284818"/>
              <a:ext cx="851554" cy="741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39" name="组合 438"/>
            <p:cNvGrpSpPr/>
            <p:nvPr/>
          </p:nvGrpSpPr>
          <p:grpSpPr>
            <a:xfrm rot="10800000">
              <a:off x="7168377" y="3670041"/>
              <a:ext cx="3311263" cy="2207665"/>
              <a:chOff x="2801774" y="1018529"/>
              <a:chExt cx="3311263" cy="2207665"/>
            </a:xfrm>
          </p:grpSpPr>
          <p:grpSp>
            <p:nvGrpSpPr>
              <p:cNvPr id="440" name="组合 439"/>
              <p:cNvGrpSpPr/>
              <p:nvPr/>
            </p:nvGrpSpPr>
            <p:grpSpPr>
              <a:xfrm>
                <a:off x="2801774" y="1018529"/>
                <a:ext cx="3311263" cy="2207665"/>
                <a:chOff x="3466618" y="2447585"/>
                <a:chExt cx="4098864" cy="2732769"/>
              </a:xfrm>
              <a:solidFill>
                <a:schemeClr val="bg1">
                  <a:alpha val="40000"/>
                </a:schemeClr>
              </a:solidFill>
            </p:grpSpPr>
            <p:sp>
              <p:nvSpPr>
                <p:cNvPr id="442" name="Freeform 2004"/>
                <p:cNvSpPr/>
                <p:nvPr/>
              </p:nvSpPr>
              <p:spPr bwMode="auto">
                <a:xfrm>
                  <a:off x="4220117" y="2447585"/>
                  <a:ext cx="3345365" cy="2732769"/>
                </a:xfrm>
                <a:custGeom>
                  <a:avLst/>
                  <a:gdLst>
                    <a:gd name="T0" fmla="*/ 0 w 621"/>
                    <a:gd name="T1" fmla="*/ 134 h 507"/>
                    <a:gd name="T2" fmla="*/ 93 w 621"/>
                    <a:gd name="T3" fmla="*/ 254 h 507"/>
                    <a:gd name="T4" fmla="*/ 0 w 621"/>
                    <a:gd name="T5" fmla="*/ 373 h 507"/>
                    <a:gd name="T6" fmla="*/ 224 w 621"/>
                    <a:gd name="T7" fmla="*/ 507 h 507"/>
                    <a:gd name="T8" fmla="*/ 468 w 621"/>
                    <a:gd name="T9" fmla="*/ 321 h 507"/>
                    <a:gd name="T10" fmla="*/ 621 w 621"/>
                    <a:gd name="T11" fmla="*/ 254 h 507"/>
                    <a:gd name="T12" fmla="*/ 468 w 621"/>
                    <a:gd name="T13" fmla="*/ 186 h 507"/>
                    <a:gd name="T14" fmla="*/ 224 w 621"/>
                    <a:gd name="T15" fmla="*/ 0 h 507"/>
                    <a:gd name="T16" fmla="*/ 0 w 621"/>
                    <a:gd name="T17" fmla="*/ 134 h 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21" h="507">
                      <a:moveTo>
                        <a:pt x="0" y="134"/>
                      </a:moveTo>
                      <a:cubicBezTo>
                        <a:pt x="54" y="148"/>
                        <a:pt x="93" y="196"/>
                        <a:pt x="93" y="254"/>
                      </a:cubicBezTo>
                      <a:cubicBezTo>
                        <a:pt x="93" y="311"/>
                        <a:pt x="54" y="359"/>
                        <a:pt x="0" y="373"/>
                      </a:cubicBezTo>
                      <a:cubicBezTo>
                        <a:pt x="43" y="452"/>
                        <a:pt x="127" y="507"/>
                        <a:pt x="224" y="507"/>
                      </a:cubicBezTo>
                      <a:cubicBezTo>
                        <a:pt x="340" y="507"/>
                        <a:pt x="438" y="428"/>
                        <a:pt x="468" y="321"/>
                      </a:cubicBezTo>
                      <a:cubicBezTo>
                        <a:pt x="621" y="254"/>
                        <a:pt x="621" y="254"/>
                        <a:pt x="621" y="254"/>
                      </a:cubicBezTo>
                      <a:cubicBezTo>
                        <a:pt x="468" y="186"/>
                        <a:pt x="468" y="186"/>
                        <a:pt x="468" y="186"/>
                      </a:cubicBezTo>
                      <a:cubicBezTo>
                        <a:pt x="438" y="79"/>
                        <a:pt x="340" y="0"/>
                        <a:pt x="224" y="0"/>
                      </a:cubicBezTo>
                      <a:cubicBezTo>
                        <a:pt x="127" y="0"/>
                        <a:pt x="43" y="55"/>
                        <a:pt x="0" y="134"/>
                      </a:cubicBezTo>
                    </a:path>
                  </a:pathLst>
                </a:custGeom>
                <a:grpFill/>
                <a:ln>
                  <a:noFill/>
                </a:ln>
                <a:effectLst>
                  <a:innerShdw blurRad="304800" dist="50800" dir="10800000">
                    <a:prstClr val="black">
                      <a:alpha val="2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3" name="椭圆 442"/>
                <p:cNvSpPr/>
                <p:nvPr/>
              </p:nvSpPr>
              <p:spPr>
                <a:xfrm>
                  <a:off x="3466618" y="3229469"/>
                  <a:ext cx="1166370" cy="116637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1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41" name="文本框 440"/>
              <p:cNvSpPr txBox="1"/>
              <p:nvPr/>
            </p:nvSpPr>
            <p:spPr>
              <a:xfrm rot="10800000">
                <a:off x="4163811" y="1835522"/>
                <a:ext cx="851554" cy="741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44" name="Freeform 9"/>
            <p:cNvSpPr>
              <a:spLocks noEditPoints="1"/>
            </p:cNvSpPr>
            <p:nvPr/>
          </p:nvSpPr>
          <p:spPr bwMode="auto">
            <a:xfrm>
              <a:off x="2788867" y="4505161"/>
              <a:ext cx="643558" cy="537423"/>
            </a:xfrm>
            <a:custGeom>
              <a:avLst/>
              <a:gdLst>
                <a:gd name="T0" fmla="*/ 28 w 282"/>
                <a:gd name="T1" fmla="*/ 131 h 235"/>
                <a:gd name="T2" fmla="*/ 28 w 282"/>
                <a:gd name="T3" fmla="*/ 53 h 235"/>
                <a:gd name="T4" fmla="*/ 46 w 282"/>
                <a:gd name="T5" fmla="*/ 36 h 235"/>
                <a:gd name="T6" fmla="*/ 62 w 282"/>
                <a:gd name="T7" fmla="*/ 36 h 235"/>
                <a:gd name="T8" fmla="*/ 62 w 282"/>
                <a:gd name="T9" fmla="*/ 148 h 235"/>
                <a:gd name="T10" fmla="*/ 46 w 282"/>
                <a:gd name="T11" fmla="*/ 148 h 235"/>
                <a:gd name="T12" fmla="*/ 28 w 282"/>
                <a:gd name="T13" fmla="*/ 131 h 235"/>
                <a:gd name="T14" fmla="*/ 214 w 282"/>
                <a:gd name="T15" fmla="*/ 131 h 235"/>
                <a:gd name="T16" fmla="*/ 214 w 282"/>
                <a:gd name="T17" fmla="*/ 53 h 235"/>
                <a:gd name="T18" fmla="*/ 197 w 282"/>
                <a:gd name="T19" fmla="*/ 36 h 235"/>
                <a:gd name="T20" fmla="*/ 180 w 282"/>
                <a:gd name="T21" fmla="*/ 36 h 235"/>
                <a:gd name="T22" fmla="*/ 180 w 282"/>
                <a:gd name="T23" fmla="*/ 148 h 235"/>
                <a:gd name="T24" fmla="*/ 197 w 282"/>
                <a:gd name="T25" fmla="*/ 148 h 235"/>
                <a:gd name="T26" fmla="*/ 214 w 282"/>
                <a:gd name="T27" fmla="*/ 131 h 235"/>
                <a:gd name="T28" fmla="*/ 154 w 282"/>
                <a:gd name="T29" fmla="*/ 36 h 235"/>
                <a:gd name="T30" fmla="*/ 131 w 282"/>
                <a:gd name="T31" fmla="*/ 13 h 235"/>
                <a:gd name="T32" fmla="*/ 112 w 282"/>
                <a:gd name="T33" fmla="*/ 13 h 235"/>
                <a:gd name="T34" fmla="*/ 89 w 282"/>
                <a:gd name="T35" fmla="*/ 36 h 235"/>
                <a:gd name="T36" fmla="*/ 77 w 282"/>
                <a:gd name="T37" fmla="*/ 36 h 235"/>
                <a:gd name="T38" fmla="*/ 77 w 282"/>
                <a:gd name="T39" fmla="*/ 148 h 235"/>
                <a:gd name="T40" fmla="*/ 166 w 282"/>
                <a:gd name="T41" fmla="*/ 148 h 235"/>
                <a:gd name="T42" fmla="*/ 166 w 282"/>
                <a:gd name="T43" fmla="*/ 36 h 235"/>
                <a:gd name="T44" fmla="*/ 154 w 282"/>
                <a:gd name="T45" fmla="*/ 36 h 235"/>
                <a:gd name="T46" fmla="*/ 101 w 282"/>
                <a:gd name="T47" fmla="*/ 36 h 235"/>
                <a:gd name="T48" fmla="*/ 112 w 282"/>
                <a:gd name="T49" fmla="*/ 23 h 235"/>
                <a:gd name="T50" fmla="*/ 131 w 282"/>
                <a:gd name="T51" fmla="*/ 23 h 235"/>
                <a:gd name="T52" fmla="*/ 142 w 282"/>
                <a:gd name="T53" fmla="*/ 36 h 235"/>
                <a:gd name="T54" fmla="*/ 101 w 282"/>
                <a:gd name="T55" fmla="*/ 36 h 235"/>
                <a:gd name="T56" fmla="*/ 42 w 282"/>
                <a:gd name="T57" fmla="*/ 187 h 235"/>
                <a:gd name="T58" fmla="*/ 17 w 282"/>
                <a:gd name="T59" fmla="*/ 211 h 235"/>
                <a:gd name="T60" fmla="*/ 42 w 282"/>
                <a:gd name="T61" fmla="*/ 235 h 235"/>
                <a:gd name="T62" fmla="*/ 66 w 282"/>
                <a:gd name="T63" fmla="*/ 211 h 235"/>
                <a:gd name="T64" fmla="*/ 42 w 282"/>
                <a:gd name="T65" fmla="*/ 187 h 235"/>
                <a:gd name="T66" fmla="*/ 42 w 282"/>
                <a:gd name="T67" fmla="*/ 224 h 235"/>
                <a:gd name="T68" fmla="*/ 29 w 282"/>
                <a:gd name="T69" fmla="*/ 211 h 235"/>
                <a:gd name="T70" fmla="*/ 42 w 282"/>
                <a:gd name="T71" fmla="*/ 198 h 235"/>
                <a:gd name="T72" fmla="*/ 54 w 282"/>
                <a:gd name="T73" fmla="*/ 211 h 235"/>
                <a:gd name="T74" fmla="*/ 42 w 282"/>
                <a:gd name="T75" fmla="*/ 224 h 235"/>
                <a:gd name="T76" fmla="*/ 202 w 282"/>
                <a:gd name="T77" fmla="*/ 187 h 235"/>
                <a:gd name="T78" fmla="*/ 177 w 282"/>
                <a:gd name="T79" fmla="*/ 211 h 235"/>
                <a:gd name="T80" fmla="*/ 202 w 282"/>
                <a:gd name="T81" fmla="*/ 235 h 235"/>
                <a:gd name="T82" fmla="*/ 226 w 282"/>
                <a:gd name="T83" fmla="*/ 211 h 235"/>
                <a:gd name="T84" fmla="*/ 202 w 282"/>
                <a:gd name="T85" fmla="*/ 187 h 235"/>
                <a:gd name="T86" fmla="*/ 202 w 282"/>
                <a:gd name="T87" fmla="*/ 224 h 235"/>
                <a:gd name="T88" fmla="*/ 189 w 282"/>
                <a:gd name="T89" fmla="*/ 211 h 235"/>
                <a:gd name="T90" fmla="*/ 202 w 282"/>
                <a:gd name="T91" fmla="*/ 198 h 235"/>
                <a:gd name="T92" fmla="*/ 214 w 282"/>
                <a:gd name="T93" fmla="*/ 211 h 235"/>
                <a:gd name="T94" fmla="*/ 202 w 282"/>
                <a:gd name="T95" fmla="*/ 224 h 235"/>
                <a:gd name="T96" fmla="*/ 275 w 282"/>
                <a:gd name="T97" fmla="*/ 20 h 235"/>
                <a:gd name="T98" fmla="*/ 246 w 282"/>
                <a:gd name="T99" fmla="*/ 36 h 235"/>
                <a:gd name="T100" fmla="*/ 246 w 282"/>
                <a:gd name="T101" fmla="*/ 179 h 235"/>
                <a:gd name="T102" fmla="*/ 0 w 282"/>
                <a:gd name="T103" fmla="*/ 179 h 235"/>
                <a:gd name="T104" fmla="*/ 0 w 282"/>
                <a:gd name="T105" fmla="*/ 140 h 235"/>
                <a:gd name="T106" fmla="*/ 19 w 282"/>
                <a:gd name="T107" fmla="*/ 140 h 235"/>
                <a:gd name="T108" fmla="*/ 19 w 282"/>
                <a:gd name="T109" fmla="*/ 160 h 235"/>
                <a:gd name="T110" fmla="*/ 226 w 282"/>
                <a:gd name="T111" fmla="*/ 160 h 235"/>
                <a:gd name="T112" fmla="*/ 226 w 282"/>
                <a:gd name="T113" fmla="*/ 31 h 235"/>
                <a:gd name="T114" fmla="*/ 226 w 282"/>
                <a:gd name="T115" fmla="*/ 29 h 235"/>
                <a:gd name="T116" fmla="*/ 231 w 282"/>
                <a:gd name="T117" fmla="*/ 22 h 235"/>
                <a:gd name="T118" fmla="*/ 266 w 282"/>
                <a:gd name="T119" fmla="*/ 3 h 235"/>
                <a:gd name="T120" fmla="*/ 279 w 282"/>
                <a:gd name="T121" fmla="*/ 7 h 235"/>
                <a:gd name="T122" fmla="*/ 275 w 282"/>
                <a:gd name="T123" fmla="*/ 2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2" h="235">
                  <a:moveTo>
                    <a:pt x="28" y="131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8" y="44"/>
                    <a:pt x="36" y="36"/>
                    <a:pt x="46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36" y="148"/>
                    <a:pt x="28" y="140"/>
                    <a:pt x="28" y="131"/>
                  </a:cubicBezTo>
                  <a:close/>
                  <a:moveTo>
                    <a:pt x="214" y="131"/>
                  </a:moveTo>
                  <a:cubicBezTo>
                    <a:pt x="214" y="53"/>
                    <a:pt x="214" y="53"/>
                    <a:pt x="214" y="53"/>
                  </a:cubicBezTo>
                  <a:cubicBezTo>
                    <a:pt x="214" y="44"/>
                    <a:pt x="207" y="36"/>
                    <a:pt x="197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207" y="148"/>
                    <a:pt x="214" y="140"/>
                    <a:pt x="214" y="131"/>
                  </a:cubicBezTo>
                  <a:close/>
                  <a:moveTo>
                    <a:pt x="154" y="36"/>
                  </a:moveTo>
                  <a:cubicBezTo>
                    <a:pt x="152" y="21"/>
                    <a:pt x="143" y="13"/>
                    <a:pt x="13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0" y="13"/>
                    <a:pt x="91" y="21"/>
                    <a:pt x="89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36"/>
                    <a:pt x="166" y="36"/>
                    <a:pt x="166" y="36"/>
                  </a:cubicBezTo>
                  <a:lnTo>
                    <a:pt x="154" y="36"/>
                  </a:lnTo>
                  <a:close/>
                  <a:moveTo>
                    <a:pt x="101" y="36"/>
                  </a:moveTo>
                  <a:cubicBezTo>
                    <a:pt x="102" y="23"/>
                    <a:pt x="110" y="23"/>
                    <a:pt x="112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7" y="23"/>
                    <a:pt x="141" y="27"/>
                    <a:pt x="142" y="36"/>
                  </a:cubicBezTo>
                  <a:lnTo>
                    <a:pt x="101" y="36"/>
                  </a:lnTo>
                  <a:close/>
                  <a:moveTo>
                    <a:pt x="42" y="187"/>
                  </a:moveTo>
                  <a:cubicBezTo>
                    <a:pt x="28" y="187"/>
                    <a:pt x="17" y="198"/>
                    <a:pt x="17" y="211"/>
                  </a:cubicBezTo>
                  <a:cubicBezTo>
                    <a:pt x="17" y="224"/>
                    <a:pt x="28" y="235"/>
                    <a:pt x="42" y="235"/>
                  </a:cubicBezTo>
                  <a:cubicBezTo>
                    <a:pt x="55" y="235"/>
                    <a:pt x="66" y="224"/>
                    <a:pt x="66" y="211"/>
                  </a:cubicBezTo>
                  <a:cubicBezTo>
                    <a:pt x="66" y="198"/>
                    <a:pt x="55" y="187"/>
                    <a:pt x="42" y="187"/>
                  </a:cubicBezTo>
                  <a:close/>
                  <a:moveTo>
                    <a:pt x="42" y="224"/>
                  </a:moveTo>
                  <a:cubicBezTo>
                    <a:pt x="34" y="224"/>
                    <a:pt x="29" y="218"/>
                    <a:pt x="29" y="211"/>
                  </a:cubicBezTo>
                  <a:cubicBezTo>
                    <a:pt x="29" y="204"/>
                    <a:pt x="34" y="198"/>
                    <a:pt x="42" y="198"/>
                  </a:cubicBezTo>
                  <a:cubicBezTo>
                    <a:pt x="49" y="198"/>
                    <a:pt x="54" y="204"/>
                    <a:pt x="54" y="211"/>
                  </a:cubicBezTo>
                  <a:cubicBezTo>
                    <a:pt x="54" y="218"/>
                    <a:pt x="49" y="224"/>
                    <a:pt x="42" y="224"/>
                  </a:cubicBezTo>
                  <a:close/>
                  <a:moveTo>
                    <a:pt x="202" y="187"/>
                  </a:moveTo>
                  <a:cubicBezTo>
                    <a:pt x="188" y="187"/>
                    <a:pt x="177" y="198"/>
                    <a:pt x="177" y="211"/>
                  </a:cubicBezTo>
                  <a:cubicBezTo>
                    <a:pt x="177" y="224"/>
                    <a:pt x="188" y="235"/>
                    <a:pt x="202" y="235"/>
                  </a:cubicBezTo>
                  <a:cubicBezTo>
                    <a:pt x="215" y="235"/>
                    <a:pt x="226" y="224"/>
                    <a:pt x="226" y="211"/>
                  </a:cubicBezTo>
                  <a:cubicBezTo>
                    <a:pt x="226" y="198"/>
                    <a:pt x="215" y="187"/>
                    <a:pt x="202" y="187"/>
                  </a:cubicBezTo>
                  <a:close/>
                  <a:moveTo>
                    <a:pt x="202" y="224"/>
                  </a:moveTo>
                  <a:cubicBezTo>
                    <a:pt x="194" y="224"/>
                    <a:pt x="189" y="218"/>
                    <a:pt x="189" y="211"/>
                  </a:cubicBezTo>
                  <a:cubicBezTo>
                    <a:pt x="189" y="204"/>
                    <a:pt x="194" y="198"/>
                    <a:pt x="202" y="198"/>
                  </a:cubicBezTo>
                  <a:cubicBezTo>
                    <a:pt x="209" y="198"/>
                    <a:pt x="214" y="204"/>
                    <a:pt x="214" y="211"/>
                  </a:cubicBezTo>
                  <a:cubicBezTo>
                    <a:pt x="214" y="218"/>
                    <a:pt x="209" y="224"/>
                    <a:pt x="202" y="224"/>
                  </a:cubicBezTo>
                  <a:close/>
                  <a:moveTo>
                    <a:pt x="275" y="20"/>
                  </a:moveTo>
                  <a:cubicBezTo>
                    <a:pt x="246" y="36"/>
                    <a:pt x="246" y="36"/>
                    <a:pt x="246" y="36"/>
                  </a:cubicBezTo>
                  <a:cubicBezTo>
                    <a:pt x="246" y="179"/>
                    <a:pt x="246" y="179"/>
                    <a:pt x="246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0"/>
                    <a:pt x="226" y="29"/>
                  </a:cubicBezTo>
                  <a:cubicBezTo>
                    <a:pt x="227" y="26"/>
                    <a:pt x="228" y="23"/>
                    <a:pt x="231" y="2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71" y="0"/>
                    <a:pt x="277" y="2"/>
                    <a:pt x="279" y="7"/>
                  </a:cubicBezTo>
                  <a:cubicBezTo>
                    <a:pt x="282" y="12"/>
                    <a:pt x="280" y="17"/>
                    <a:pt x="27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Freeform 20"/>
            <p:cNvSpPr>
              <a:spLocks noEditPoints="1"/>
            </p:cNvSpPr>
            <p:nvPr/>
          </p:nvSpPr>
          <p:spPr bwMode="auto">
            <a:xfrm>
              <a:off x="9758230" y="4556507"/>
              <a:ext cx="531634" cy="449622"/>
            </a:xfrm>
            <a:custGeom>
              <a:avLst/>
              <a:gdLst>
                <a:gd name="T0" fmla="*/ 127 w 233"/>
                <a:gd name="T1" fmla="*/ 0 h 197"/>
                <a:gd name="T2" fmla="*/ 77 w 233"/>
                <a:gd name="T3" fmla="*/ 27 h 197"/>
                <a:gd name="T4" fmla="*/ 59 w 233"/>
                <a:gd name="T5" fmla="*/ 171 h 197"/>
                <a:gd name="T6" fmla="*/ 174 w 233"/>
                <a:gd name="T7" fmla="*/ 27 h 197"/>
                <a:gd name="T8" fmla="*/ 105 w 233"/>
                <a:gd name="T9" fmla="*/ 12 h 197"/>
                <a:gd name="T10" fmla="*/ 141 w 233"/>
                <a:gd name="T11" fmla="*/ 27 h 197"/>
                <a:gd name="T12" fmla="*/ 105 w 233"/>
                <a:gd name="T13" fmla="*/ 12 h 197"/>
                <a:gd name="T14" fmla="*/ 122 w 233"/>
                <a:gd name="T15" fmla="*/ 40 h 197"/>
                <a:gd name="T16" fmla="*/ 79 w 233"/>
                <a:gd name="T17" fmla="*/ 87 h 197"/>
                <a:gd name="T18" fmla="*/ 154 w 233"/>
                <a:gd name="T19" fmla="*/ 148 h 197"/>
                <a:gd name="T20" fmla="*/ 120 w 233"/>
                <a:gd name="T21" fmla="*/ 124 h 197"/>
                <a:gd name="T22" fmla="*/ 154 w 233"/>
                <a:gd name="T23" fmla="*/ 148 h 197"/>
                <a:gd name="T24" fmla="*/ 152 w 233"/>
                <a:gd name="T25" fmla="*/ 107 h 197"/>
                <a:gd name="T26" fmla="*/ 111 w 233"/>
                <a:gd name="T27" fmla="*/ 98 h 197"/>
                <a:gd name="T28" fmla="*/ 119 w 233"/>
                <a:gd name="T29" fmla="*/ 79 h 197"/>
                <a:gd name="T30" fmla="*/ 159 w 233"/>
                <a:gd name="T31" fmla="*/ 88 h 197"/>
                <a:gd name="T32" fmla="*/ 146 w 233"/>
                <a:gd name="T33" fmla="*/ 140 h 197"/>
                <a:gd name="T34" fmla="*/ 128 w 233"/>
                <a:gd name="T35" fmla="*/ 131 h 197"/>
                <a:gd name="T36" fmla="*/ 146 w 233"/>
                <a:gd name="T37" fmla="*/ 140 h 197"/>
                <a:gd name="T38" fmla="*/ 21 w 233"/>
                <a:gd name="T39" fmla="*/ 27 h 197"/>
                <a:gd name="T40" fmla="*/ 0 w 233"/>
                <a:gd name="T41" fmla="*/ 149 h 197"/>
                <a:gd name="T42" fmla="*/ 45 w 233"/>
                <a:gd name="T43" fmla="*/ 171 h 197"/>
                <a:gd name="T44" fmla="*/ 67 w 233"/>
                <a:gd name="T45" fmla="*/ 182 h 197"/>
                <a:gd name="T46" fmla="*/ 52 w 233"/>
                <a:gd name="T47" fmla="*/ 197 h 197"/>
                <a:gd name="T48" fmla="*/ 37 w 233"/>
                <a:gd name="T49" fmla="*/ 182 h 197"/>
                <a:gd name="T50" fmla="*/ 45 w 233"/>
                <a:gd name="T51" fmla="*/ 182 h 197"/>
                <a:gd name="T52" fmla="*/ 59 w 233"/>
                <a:gd name="T53" fmla="*/ 182 h 197"/>
                <a:gd name="T54" fmla="*/ 67 w 233"/>
                <a:gd name="T55" fmla="*/ 182 h 197"/>
                <a:gd name="T56" fmla="*/ 196 w 233"/>
                <a:gd name="T57" fmla="*/ 182 h 197"/>
                <a:gd name="T58" fmla="*/ 165 w 233"/>
                <a:gd name="T59" fmla="*/ 182 h 197"/>
                <a:gd name="T60" fmla="*/ 173 w 233"/>
                <a:gd name="T61" fmla="*/ 182 h 197"/>
                <a:gd name="T62" fmla="*/ 181 w 233"/>
                <a:gd name="T63" fmla="*/ 190 h 197"/>
                <a:gd name="T64" fmla="*/ 188 w 233"/>
                <a:gd name="T65" fmla="*/ 182 h 197"/>
                <a:gd name="T66" fmla="*/ 233 w 233"/>
                <a:gd name="T67" fmla="*/ 149 h 197"/>
                <a:gd name="T68" fmla="*/ 188 w 233"/>
                <a:gd name="T69" fmla="*/ 171 h 197"/>
                <a:gd name="T70" fmla="*/ 212 w 233"/>
                <a:gd name="T71" fmla="*/ 27 h 197"/>
                <a:gd name="T72" fmla="*/ 233 w 233"/>
                <a:gd name="T73" fmla="*/ 14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3" h="197">
                  <a:moveTo>
                    <a:pt x="156" y="27"/>
                  </a:moveTo>
                  <a:cubicBezTo>
                    <a:pt x="153" y="10"/>
                    <a:pt x="143" y="0"/>
                    <a:pt x="127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0" y="0"/>
                    <a:pt x="79" y="10"/>
                    <a:pt x="77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171"/>
                    <a:pt x="59" y="171"/>
                    <a:pt x="59" y="171"/>
                  </a:cubicBezTo>
                  <a:cubicBezTo>
                    <a:pt x="174" y="171"/>
                    <a:pt x="174" y="171"/>
                    <a:pt x="174" y="171"/>
                  </a:cubicBezTo>
                  <a:cubicBezTo>
                    <a:pt x="174" y="27"/>
                    <a:pt x="174" y="27"/>
                    <a:pt x="174" y="27"/>
                  </a:cubicBezTo>
                  <a:lnTo>
                    <a:pt x="156" y="27"/>
                  </a:lnTo>
                  <a:close/>
                  <a:moveTo>
                    <a:pt x="105" y="12"/>
                  </a:moveTo>
                  <a:cubicBezTo>
                    <a:pt x="127" y="12"/>
                    <a:pt x="127" y="12"/>
                    <a:pt x="127" y="12"/>
                  </a:cubicBezTo>
                  <a:cubicBezTo>
                    <a:pt x="135" y="12"/>
                    <a:pt x="140" y="17"/>
                    <a:pt x="141" y="2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3" y="12"/>
                    <a:pt x="102" y="12"/>
                    <a:pt x="105" y="12"/>
                  </a:cubicBezTo>
                  <a:close/>
                  <a:moveTo>
                    <a:pt x="69" y="65"/>
                  </a:moveTo>
                  <a:cubicBezTo>
                    <a:pt x="122" y="40"/>
                    <a:pt x="122" y="40"/>
                    <a:pt x="122" y="40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79" y="87"/>
                    <a:pt x="79" y="87"/>
                    <a:pt x="79" y="87"/>
                  </a:cubicBezTo>
                  <a:lnTo>
                    <a:pt x="69" y="65"/>
                  </a:lnTo>
                  <a:close/>
                  <a:moveTo>
                    <a:pt x="154" y="148"/>
                  </a:moveTo>
                  <a:cubicBezTo>
                    <a:pt x="120" y="148"/>
                    <a:pt x="120" y="148"/>
                    <a:pt x="120" y="148"/>
                  </a:cubicBezTo>
                  <a:cubicBezTo>
                    <a:pt x="120" y="124"/>
                    <a:pt x="120" y="124"/>
                    <a:pt x="120" y="124"/>
                  </a:cubicBezTo>
                  <a:cubicBezTo>
                    <a:pt x="154" y="124"/>
                    <a:pt x="154" y="124"/>
                    <a:pt x="154" y="124"/>
                  </a:cubicBezTo>
                  <a:lnTo>
                    <a:pt x="154" y="148"/>
                  </a:lnTo>
                  <a:close/>
                  <a:moveTo>
                    <a:pt x="158" y="102"/>
                  </a:moveTo>
                  <a:cubicBezTo>
                    <a:pt x="157" y="105"/>
                    <a:pt x="155" y="108"/>
                    <a:pt x="152" y="107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13" y="104"/>
                    <a:pt x="111" y="101"/>
                    <a:pt x="111" y="98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13" y="81"/>
                    <a:pt x="115" y="79"/>
                    <a:pt x="119" y="79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7" y="82"/>
                    <a:pt x="159" y="85"/>
                    <a:pt x="159" y="88"/>
                  </a:cubicBezTo>
                  <a:lnTo>
                    <a:pt x="158" y="102"/>
                  </a:lnTo>
                  <a:close/>
                  <a:moveTo>
                    <a:pt x="146" y="140"/>
                  </a:moveTo>
                  <a:cubicBezTo>
                    <a:pt x="128" y="140"/>
                    <a:pt x="128" y="140"/>
                    <a:pt x="128" y="140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46" y="131"/>
                    <a:pt x="146" y="131"/>
                    <a:pt x="146" y="131"/>
                  </a:cubicBezTo>
                  <a:lnTo>
                    <a:pt x="146" y="140"/>
                  </a:lnTo>
                  <a:close/>
                  <a:moveTo>
                    <a:pt x="45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10" y="27"/>
                    <a:pt x="0" y="36"/>
                    <a:pt x="0" y="4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61"/>
                    <a:pt x="10" y="171"/>
                    <a:pt x="21" y="171"/>
                  </a:cubicBezTo>
                  <a:cubicBezTo>
                    <a:pt x="45" y="171"/>
                    <a:pt x="45" y="171"/>
                    <a:pt x="45" y="171"/>
                  </a:cubicBezTo>
                  <a:lnTo>
                    <a:pt x="45" y="27"/>
                  </a:lnTo>
                  <a:close/>
                  <a:moveTo>
                    <a:pt x="67" y="182"/>
                  </a:moveTo>
                  <a:cubicBezTo>
                    <a:pt x="67" y="182"/>
                    <a:pt x="67" y="182"/>
                    <a:pt x="67" y="182"/>
                  </a:cubicBezTo>
                  <a:cubicBezTo>
                    <a:pt x="67" y="191"/>
                    <a:pt x="60" y="197"/>
                    <a:pt x="52" y="197"/>
                  </a:cubicBezTo>
                  <a:cubicBezTo>
                    <a:pt x="44" y="197"/>
                    <a:pt x="37" y="191"/>
                    <a:pt x="37" y="182"/>
                  </a:cubicBezTo>
                  <a:cubicBezTo>
                    <a:pt x="37" y="182"/>
                    <a:pt x="37" y="182"/>
                    <a:pt x="37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6"/>
                    <a:pt x="48" y="190"/>
                    <a:pt x="52" y="190"/>
                  </a:cubicBezTo>
                  <a:cubicBezTo>
                    <a:pt x="56" y="190"/>
                    <a:pt x="59" y="186"/>
                    <a:pt x="59" y="182"/>
                  </a:cubicBezTo>
                  <a:cubicBezTo>
                    <a:pt x="59" y="182"/>
                    <a:pt x="59" y="182"/>
                    <a:pt x="59" y="182"/>
                  </a:cubicBezTo>
                  <a:lnTo>
                    <a:pt x="67" y="182"/>
                  </a:lnTo>
                  <a:close/>
                  <a:moveTo>
                    <a:pt x="196" y="182"/>
                  </a:moveTo>
                  <a:cubicBezTo>
                    <a:pt x="196" y="182"/>
                    <a:pt x="196" y="182"/>
                    <a:pt x="196" y="182"/>
                  </a:cubicBezTo>
                  <a:cubicBezTo>
                    <a:pt x="196" y="191"/>
                    <a:pt x="189" y="197"/>
                    <a:pt x="181" y="197"/>
                  </a:cubicBezTo>
                  <a:cubicBezTo>
                    <a:pt x="172" y="197"/>
                    <a:pt x="165" y="191"/>
                    <a:pt x="165" y="182"/>
                  </a:cubicBezTo>
                  <a:cubicBezTo>
                    <a:pt x="165" y="182"/>
                    <a:pt x="166" y="182"/>
                    <a:pt x="166" y="182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73" y="186"/>
                    <a:pt x="177" y="190"/>
                    <a:pt x="181" y="190"/>
                  </a:cubicBezTo>
                  <a:cubicBezTo>
                    <a:pt x="185" y="190"/>
                    <a:pt x="188" y="186"/>
                    <a:pt x="188" y="182"/>
                  </a:cubicBezTo>
                  <a:cubicBezTo>
                    <a:pt x="188" y="182"/>
                    <a:pt x="188" y="182"/>
                    <a:pt x="188" y="182"/>
                  </a:cubicBezTo>
                  <a:lnTo>
                    <a:pt x="196" y="182"/>
                  </a:lnTo>
                  <a:close/>
                  <a:moveTo>
                    <a:pt x="233" y="149"/>
                  </a:moveTo>
                  <a:cubicBezTo>
                    <a:pt x="233" y="161"/>
                    <a:pt x="223" y="171"/>
                    <a:pt x="212" y="171"/>
                  </a:cubicBezTo>
                  <a:cubicBezTo>
                    <a:pt x="188" y="171"/>
                    <a:pt x="188" y="171"/>
                    <a:pt x="188" y="171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212" y="27"/>
                    <a:pt x="212" y="27"/>
                    <a:pt x="212" y="27"/>
                  </a:cubicBezTo>
                  <a:cubicBezTo>
                    <a:pt x="223" y="27"/>
                    <a:pt x="233" y="36"/>
                    <a:pt x="233" y="48"/>
                  </a:cubicBezTo>
                  <a:lnTo>
                    <a:pt x="233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Freeform 6"/>
            <p:cNvSpPr>
              <a:spLocks noEditPoints="1"/>
            </p:cNvSpPr>
            <p:nvPr/>
          </p:nvSpPr>
          <p:spPr bwMode="auto">
            <a:xfrm>
              <a:off x="9724364" y="1953322"/>
              <a:ext cx="568299" cy="429360"/>
            </a:xfrm>
            <a:custGeom>
              <a:avLst/>
              <a:gdLst>
                <a:gd name="T0" fmla="*/ 221 w 249"/>
                <a:gd name="T1" fmla="*/ 23 h 188"/>
                <a:gd name="T2" fmla="*/ 210 w 249"/>
                <a:gd name="T3" fmla="*/ 23 h 188"/>
                <a:gd name="T4" fmla="*/ 203 w 249"/>
                <a:gd name="T5" fmla="*/ 9 h 188"/>
                <a:gd name="T6" fmla="*/ 203 w 249"/>
                <a:gd name="T7" fmla="*/ 9 h 188"/>
                <a:gd name="T8" fmla="*/ 188 w 249"/>
                <a:gd name="T9" fmla="*/ 0 h 188"/>
                <a:gd name="T10" fmla="*/ 137 w 249"/>
                <a:gd name="T11" fmla="*/ 0 h 188"/>
                <a:gd name="T12" fmla="*/ 122 w 249"/>
                <a:gd name="T13" fmla="*/ 9 h 188"/>
                <a:gd name="T14" fmla="*/ 122 w 249"/>
                <a:gd name="T15" fmla="*/ 9 h 188"/>
                <a:gd name="T16" fmla="*/ 115 w 249"/>
                <a:gd name="T17" fmla="*/ 23 h 188"/>
                <a:gd name="T18" fmla="*/ 90 w 249"/>
                <a:gd name="T19" fmla="*/ 23 h 188"/>
                <a:gd name="T20" fmla="*/ 90 w 249"/>
                <a:gd name="T21" fmla="*/ 17 h 188"/>
                <a:gd name="T22" fmla="*/ 87 w 249"/>
                <a:gd name="T23" fmla="*/ 14 h 188"/>
                <a:gd name="T24" fmla="*/ 53 w 249"/>
                <a:gd name="T25" fmla="*/ 14 h 188"/>
                <a:gd name="T26" fmla="*/ 50 w 249"/>
                <a:gd name="T27" fmla="*/ 17 h 188"/>
                <a:gd name="T28" fmla="*/ 50 w 249"/>
                <a:gd name="T29" fmla="*/ 23 h 188"/>
                <a:gd name="T30" fmla="*/ 71 w 249"/>
                <a:gd name="T31" fmla="*/ 106 h 188"/>
                <a:gd name="T32" fmla="*/ 51 w 249"/>
                <a:gd name="T33" fmla="*/ 188 h 188"/>
                <a:gd name="T34" fmla="*/ 221 w 249"/>
                <a:gd name="T35" fmla="*/ 188 h 188"/>
                <a:gd name="T36" fmla="*/ 249 w 249"/>
                <a:gd name="T37" fmla="*/ 160 h 188"/>
                <a:gd name="T38" fmla="*/ 249 w 249"/>
                <a:gd name="T39" fmla="*/ 52 h 188"/>
                <a:gd name="T40" fmla="*/ 221 w 249"/>
                <a:gd name="T41" fmla="*/ 23 h 188"/>
                <a:gd name="T42" fmla="*/ 139 w 249"/>
                <a:gd name="T43" fmla="*/ 17 h 188"/>
                <a:gd name="T44" fmla="*/ 186 w 249"/>
                <a:gd name="T45" fmla="*/ 17 h 188"/>
                <a:gd name="T46" fmla="*/ 195 w 249"/>
                <a:gd name="T47" fmla="*/ 36 h 188"/>
                <a:gd name="T48" fmla="*/ 130 w 249"/>
                <a:gd name="T49" fmla="*/ 36 h 188"/>
                <a:gd name="T50" fmla="*/ 139 w 249"/>
                <a:gd name="T51" fmla="*/ 17 h 188"/>
                <a:gd name="T52" fmla="*/ 94 w 249"/>
                <a:gd name="T53" fmla="*/ 50 h 188"/>
                <a:gd name="T54" fmla="*/ 103 w 249"/>
                <a:gd name="T55" fmla="*/ 40 h 188"/>
                <a:gd name="T56" fmla="*/ 113 w 249"/>
                <a:gd name="T57" fmla="*/ 50 h 188"/>
                <a:gd name="T58" fmla="*/ 103 w 249"/>
                <a:gd name="T59" fmla="*/ 59 h 188"/>
                <a:gd name="T60" fmla="*/ 94 w 249"/>
                <a:gd name="T61" fmla="*/ 50 h 188"/>
                <a:gd name="T62" fmla="*/ 163 w 249"/>
                <a:gd name="T63" fmla="*/ 170 h 188"/>
                <a:gd name="T64" fmla="*/ 103 w 249"/>
                <a:gd name="T65" fmla="*/ 111 h 188"/>
                <a:gd name="T66" fmla="*/ 163 w 249"/>
                <a:gd name="T67" fmla="*/ 51 h 188"/>
                <a:gd name="T68" fmla="*/ 222 w 249"/>
                <a:gd name="T69" fmla="*/ 111 h 188"/>
                <a:gd name="T70" fmla="*/ 163 w 249"/>
                <a:gd name="T71" fmla="*/ 170 h 188"/>
                <a:gd name="T72" fmla="*/ 163 w 249"/>
                <a:gd name="T73" fmla="*/ 63 h 188"/>
                <a:gd name="T74" fmla="*/ 115 w 249"/>
                <a:gd name="T75" fmla="*/ 111 h 188"/>
                <a:gd name="T76" fmla="*/ 163 w 249"/>
                <a:gd name="T77" fmla="*/ 158 h 188"/>
                <a:gd name="T78" fmla="*/ 210 w 249"/>
                <a:gd name="T79" fmla="*/ 111 h 188"/>
                <a:gd name="T80" fmla="*/ 163 w 249"/>
                <a:gd name="T81" fmla="*/ 63 h 188"/>
                <a:gd name="T82" fmla="*/ 163 w 249"/>
                <a:gd name="T83" fmla="*/ 146 h 188"/>
                <a:gd name="T84" fmla="*/ 127 w 249"/>
                <a:gd name="T85" fmla="*/ 111 h 188"/>
                <a:gd name="T86" fmla="*/ 163 w 249"/>
                <a:gd name="T87" fmla="*/ 75 h 188"/>
                <a:gd name="T88" fmla="*/ 198 w 249"/>
                <a:gd name="T89" fmla="*/ 111 h 188"/>
                <a:gd name="T90" fmla="*/ 163 w 249"/>
                <a:gd name="T91" fmla="*/ 146 h 188"/>
                <a:gd name="T92" fmla="*/ 37 w 249"/>
                <a:gd name="T93" fmla="*/ 188 h 188"/>
                <a:gd name="T94" fmla="*/ 28 w 249"/>
                <a:gd name="T95" fmla="*/ 188 h 188"/>
                <a:gd name="T96" fmla="*/ 0 w 249"/>
                <a:gd name="T97" fmla="*/ 160 h 188"/>
                <a:gd name="T98" fmla="*/ 0 w 249"/>
                <a:gd name="T99" fmla="*/ 52 h 188"/>
                <a:gd name="T100" fmla="*/ 8 w 249"/>
                <a:gd name="T101" fmla="*/ 32 h 188"/>
                <a:gd name="T102" fmla="*/ 28 w 249"/>
                <a:gd name="T103" fmla="*/ 23 h 188"/>
                <a:gd name="T104" fmla="*/ 36 w 249"/>
                <a:gd name="T105" fmla="*/ 23 h 188"/>
                <a:gd name="T106" fmla="*/ 59 w 249"/>
                <a:gd name="T107" fmla="*/ 106 h 188"/>
                <a:gd name="T108" fmla="*/ 37 w 249"/>
                <a:gd name="T10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9" h="188">
                  <a:moveTo>
                    <a:pt x="221" y="23"/>
                  </a:moveTo>
                  <a:cubicBezTo>
                    <a:pt x="210" y="23"/>
                    <a:pt x="210" y="23"/>
                    <a:pt x="210" y="23"/>
                  </a:cubicBezTo>
                  <a:cubicBezTo>
                    <a:pt x="206" y="16"/>
                    <a:pt x="204" y="11"/>
                    <a:pt x="203" y="9"/>
                  </a:cubicBezTo>
                  <a:cubicBezTo>
                    <a:pt x="203" y="9"/>
                    <a:pt x="203" y="9"/>
                    <a:pt x="203" y="9"/>
                  </a:cubicBezTo>
                  <a:cubicBezTo>
                    <a:pt x="199" y="1"/>
                    <a:pt x="191" y="0"/>
                    <a:pt x="188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4" y="0"/>
                    <a:pt x="126" y="1"/>
                    <a:pt x="122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11"/>
                    <a:pt x="118" y="18"/>
                    <a:pt x="115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0" y="16"/>
                    <a:pt x="89" y="14"/>
                    <a:pt x="87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4"/>
                    <a:pt x="50" y="16"/>
                    <a:pt x="50" y="1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4" y="46"/>
                    <a:pt x="71" y="75"/>
                    <a:pt x="71" y="106"/>
                  </a:cubicBezTo>
                  <a:cubicBezTo>
                    <a:pt x="71" y="137"/>
                    <a:pt x="64" y="166"/>
                    <a:pt x="51" y="188"/>
                  </a:cubicBezTo>
                  <a:cubicBezTo>
                    <a:pt x="221" y="188"/>
                    <a:pt x="221" y="188"/>
                    <a:pt x="221" y="188"/>
                  </a:cubicBezTo>
                  <a:cubicBezTo>
                    <a:pt x="237" y="188"/>
                    <a:pt x="249" y="175"/>
                    <a:pt x="249" y="160"/>
                  </a:cubicBezTo>
                  <a:cubicBezTo>
                    <a:pt x="249" y="52"/>
                    <a:pt x="249" y="52"/>
                    <a:pt x="249" y="52"/>
                  </a:cubicBezTo>
                  <a:cubicBezTo>
                    <a:pt x="249" y="36"/>
                    <a:pt x="237" y="23"/>
                    <a:pt x="221" y="23"/>
                  </a:cubicBezTo>
                  <a:close/>
                  <a:moveTo>
                    <a:pt x="139" y="17"/>
                  </a:moveTo>
                  <a:cubicBezTo>
                    <a:pt x="186" y="17"/>
                    <a:pt x="186" y="17"/>
                    <a:pt x="186" y="17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30" y="36"/>
                    <a:pt x="130" y="36"/>
                    <a:pt x="130" y="36"/>
                  </a:cubicBezTo>
                  <a:lnTo>
                    <a:pt x="139" y="17"/>
                  </a:lnTo>
                  <a:close/>
                  <a:moveTo>
                    <a:pt x="94" y="50"/>
                  </a:moveTo>
                  <a:cubicBezTo>
                    <a:pt x="94" y="44"/>
                    <a:pt x="98" y="40"/>
                    <a:pt x="103" y="40"/>
                  </a:cubicBezTo>
                  <a:cubicBezTo>
                    <a:pt x="108" y="40"/>
                    <a:pt x="113" y="44"/>
                    <a:pt x="113" y="50"/>
                  </a:cubicBezTo>
                  <a:cubicBezTo>
                    <a:pt x="113" y="55"/>
                    <a:pt x="108" y="59"/>
                    <a:pt x="103" y="59"/>
                  </a:cubicBezTo>
                  <a:cubicBezTo>
                    <a:pt x="98" y="59"/>
                    <a:pt x="94" y="55"/>
                    <a:pt x="94" y="50"/>
                  </a:cubicBezTo>
                  <a:close/>
                  <a:moveTo>
                    <a:pt x="163" y="170"/>
                  </a:moveTo>
                  <a:cubicBezTo>
                    <a:pt x="130" y="170"/>
                    <a:pt x="103" y="144"/>
                    <a:pt x="103" y="111"/>
                  </a:cubicBezTo>
                  <a:cubicBezTo>
                    <a:pt x="103" y="78"/>
                    <a:pt x="130" y="51"/>
                    <a:pt x="163" y="51"/>
                  </a:cubicBezTo>
                  <a:cubicBezTo>
                    <a:pt x="195" y="51"/>
                    <a:pt x="222" y="78"/>
                    <a:pt x="222" y="111"/>
                  </a:cubicBezTo>
                  <a:cubicBezTo>
                    <a:pt x="222" y="144"/>
                    <a:pt x="195" y="170"/>
                    <a:pt x="163" y="170"/>
                  </a:cubicBezTo>
                  <a:close/>
                  <a:moveTo>
                    <a:pt x="163" y="63"/>
                  </a:moveTo>
                  <a:cubicBezTo>
                    <a:pt x="136" y="63"/>
                    <a:pt x="115" y="85"/>
                    <a:pt x="115" y="111"/>
                  </a:cubicBezTo>
                  <a:cubicBezTo>
                    <a:pt x="115" y="137"/>
                    <a:pt x="136" y="158"/>
                    <a:pt x="163" y="158"/>
                  </a:cubicBezTo>
                  <a:cubicBezTo>
                    <a:pt x="189" y="158"/>
                    <a:pt x="210" y="137"/>
                    <a:pt x="210" y="111"/>
                  </a:cubicBezTo>
                  <a:cubicBezTo>
                    <a:pt x="210" y="85"/>
                    <a:pt x="189" y="63"/>
                    <a:pt x="163" y="63"/>
                  </a:cubicBezTo>
                  <a:close/>
                  <a:moveTo>
                    <a:pt x="163" y="146"/>
                  </a:moveTo>
                  <a:cubicBezTo>
                    <a:pt x="143" y="146"/>
                    <a:pt x="127" y="130"/>
                    <a:pt x="127" y="111"/>
                  </a:cubicBezTo>
                  <a:cubicBezTo>
                    <a:pt x="127" y="91"/>
                    <a:pt x="143" y="75"/>
                    <a:pt x="163" y="75"/>
                  </a:cubicBezTo>
                  <a:cubicBezTo>
                    <a:pt x="182" y="75"/>
                    <a:pt x="198" y="91"/>
                    <a:pt x="198" y="111"/>
                  </a:cubicBezTo>
                  <a:cubicBezTo>
                    <a:pt x="198" y="130"/>
                    <a:pt x="182" y="146"/>
                    <a:pt x="163" y="146"/>
                  </a:cubicBezTo>
                  <a:close/>
                  <a:moveTo>
                    <a:pt x="37" y="188"/>
                  </a:moveTo>
                  <a:cubicBezTo>
                    <a:pt x="28" y="188"/>
                    <a:pt x="28" y="188"/>
                    <a:pt x="28" y="188"/>
                  </a:cubicBezTo>
                  <a:cubicBezTo>
                    <a:pt x="12" y="188"/>
                    <a:pt x="0" y="175"/>
                    <a:pt x="0" y="16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4"/>
                    <a:pt x="3" y="37"/>
                    <a:pt x="8" y="32"/>
                  </a:cubicBezTo>
                  <a:cubicBezTo>
                    <a:pt x="13" y="26"/>
                    <a:pt x="20" y="23"/>
                    <a:pt x="28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51" y="45"/>
                    <a:pt x="59" y="74"/>
                    <a:pt x="59" y="106"/>
                  </a:cubicBezTo>
                  <a:cubicBezTo>
                    <a:pt x="59" y="138"/>
                    <a:pt x="51" y="167"/>
                    <a:pt x="37" y="1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8" name="Rectangle 6"/>
          <p:cNvSpPr/>
          <p:nvPr/>
        </p:nvSpPr>
        <p:spPr bwMode="auto">
          <a:xfrm>
            <a:off x="794550" y="1520776"/>
            <a:ext cx="1681548" cy="402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  <a:latin typeface="Bevan" charset="0"/>
                <a:cs typeface="Bevan" charset="0"/>
                <a:sym typeface="Bevan" charset="0"/>
              </a:rPr>
              <a:t>Client</a:t>
            </a:r>
            <a:endParaRPr lang="en-US" b="1" dirty="0">
              <a:solidFill>
                <a:schemeClr val="bg1"/>
              </a:solidFill>
              <a:latin typeface="Bevan" charset="0"/>
              <a:cs typeface="Bevan" charset="0"/>
              <a:sym typeface="Bevan" charset="0"/>
            </a:endParaRPr>
          </a:p>
        </p:txBody>
      </p:sp>
      <p:sp>
        <p:nvSpPr>
          <p:cNvPr id="449" name="Rectangle 4"/>
          <p:cNvSpPr/>
          <p:nvPr/>
        </p:nvSpPr>
        <p:spPr bwMode="auto">
          <a:xfrm>
            <a:off x="794550" y="1868794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Droid Sans" pitchFamily="34" charset="0"/>
                <a:ea typeface="Droid Sans" pitchFamily="34" charset="0"/>
                <a:cs typeface="Droid Sans" pitchFamily="34" charset="0"/>
                <a:sym typeface="Abril Fatface" charset="0"/>
              </a:rPr>
              <a:t>Lorem ipsum dolor sit amet, consectetur adipiscing elit. Ut id mauris risus, sit amet consectetur ipsum. </a:t>
            </a:r>
            <a:endParaRPr lang="en-US" sz="1400" dirty="0">
              <a:solidFill>
                <a:schemeClr val="bg1"/>
              </a:solidFill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  <p:sp>
        <p:nvSpPr>
          <p:cNvPr id="450" name="Rectangle 6"/>
          <p:cNvSpPr/>
          <p:nvPr/>
        </p:nvSpPr>
        <p:spPr bwMode="auto">
          <a:xfrm>
            <a:off x="747994" y="3724830"/>
            <a:ext cx="1681548" cy="402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  <a:latin typeface="Bevan" charset="0"/>
                <a:cs typeface="Bevan" charset="0"/>
                <a:sym typeface="Bevan" charset="0"/>
              </a:rPr>
              <a:t>Client</a:t>
            </a:r>
            <a:endParaRPr lang="en-US" b="1" dirty="0">
              <a:solidFill>
                <a:schemeClr val="bg1"/>
              </a:solidFill>
              <a:latin typeface="Bevan" charset="0"/>
              <a:cs typeface="Bevan" charset="0"/>
              <a:sym typeface="Bevan" charset="0"/>
            </a:endParaRPr>
          </a:p>
        </p:txBody>
      </p:sp>
      <p:sp>
        <p:nvSpPr>
          <p:cNvPr id="451" name="Rectangle 4"/>
          <p:cNvSpPr/>
          <p:nvPr/>
        </p:nvSpPr>
        <p:spPr bwMode="auto">
          <a:xfrm>
            <a:off x="747994" y="4072848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Droid Sans" pitchFamily="34" charset="0"/>
                <a:ea typeface="Droid Sans" pitchFamily="34" charset="0"/>
                <a:cs typeface="Droid Sans" pitchFamily="34" charset="0"/>
                <a:sym typeface="Abril Fatface" charset="0"/>
              </a:rPr>
              <a:t>Lorem ipsum dolor sit amet, consectetur adipiscing elit. Ut id mauris risus, sit amet consectetur ipsum. </a:t>
            </a:r>
            <a:endParaRPr lang="en-US" sz="1400" dirty="0">
              <a:solidFill>
                <a:schemeClr val="bg1"/>
              </a:solidFill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  <p:sp>
        <p:nvSpPr>
          <p:cNvPr id="452" name="Rectangle 6"/>
          <p:cNvSpPr/>
          <p:nvPr/>
        </p:nvSpPr>
        <p:spPr bwMode="auto">
          <a:xfrm>
            <a:off x="9234917" y="1520776"/>
            <a:ext cx="1681548" cy="402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  <a:latin typeface="Bevan" charset="0"/>
                <a:cs typeface="Bevan" charset="0"/>
                <a:sym typeface="Bevan" charset="0"/>
              </a:rPr>
              <a:t>Client</a:t>
            </a:r>
            <a:endParaRPr lang="en-US" b="1" dirty="0">
              <a:solidFill>
                <a:schemeClr val="bg1"/>
              </a:solidFill>
              <a:latin typeface="Bevan" charset="0"/>
              <a:cs typeface="Bevan" charset="0"/>
              <a:sym typeface="Bevan" charset="0"/>
            </a:endParaRPr>
          </a:p>
        </p:txBody>
      </p:sp>
      <p:sp>
        <p:nvSpPr>
          <p:cNvPr id="453" name="Rectangle 4"/>
          <p:cNvSpPr/>
          <p:nvPr/>
        </p:nvSpPr>
        <p:spPr bwMode="auto">
          <a:xfrm>
            <a:off x="9234917" y="1868794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Droid Sans" pitchFamily="34" charset="0"/>
                <a:ea typeface="Droid Sans" pitchFamily="34" charset="0"/>
                <a:cs typeface="Droid Sans" pitchFamily="34" charset="0"/>
                <a:sym typeface="Abril Fatface" charset="0"/>
              </a:rPr>
              <a:t>Lorem ipsum dolor sit amet, consectetur adipiscing elit. Ut id mauris risus, sit amet consectetur ipsum. </a:t>
            </a:r>
            <a:endParaRPr lang="en-US" sz="1400" dirty="0">
              <a:solidFill>
                <a:schemeClr val="bg1"/>
              </a:solidFill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  <p:sp>
        <p:nvSpPr>
          <p:cNvPr id="454" name="Rectangle 6"/>
          <p:cNvSpPr/>
          <p:nvPr/>
        </p:nvSpPr>
        <p:spPr bwMode="auto">
          <a:xfrm>
            <a:off x="9258168" y="3724830"/>
            <a:ext cx="1681548" cy="402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  <a:latin typeface="Bevan" charset="0"/>
                <a:cs typeface="Bevan" charset="0"/>
                <a:sym typeface="Bevan" charset="0"/>
              </a:rPr>
              <a:t>Client</a:t>
            </a:r>
            <a:endParaRPr lang="en-US" b="1" dirty="0">
              <a:solidFill>
                <a:schemeClr val="bg1"/>
              </a:solidFill>
              <a:latin typeface="Bevan" charset="0"/>
              <a:cs typeface="Bevan" charset="0"/>
              <a:sym typeface="Bevan" charset="0"/>
            </a:endParaRPr>
          </a:p>
        </p:txBody>
      </p:sp>
      <p:sp>
        <p:nvSpPr>
          <p:cNvPr id="455" name="Rectangle 4"/>
          <p:cNvSpPr/>
          <p:nvPr/>
        </p:nvSpPr>
        <p:spPr bwMode="auto">
          <a:xfrm>
            <a:off x="9258168" y="4072848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Droid Sans" pitchFamily="34" charset="0"/>
                <a:ea typeface="Droid Sans" pitchFamily="34" charset="0"/>
                <a:cs typeface="Droid Sans" pitchFamily="34" charset="0"/>
                <a:sym typeface="Abril Fatface" charset="0"/>
              </a:rPr>
              <a:t>Lorem ipsum dolor sit amet, consectetur adipiscing elit. Ut id mauris risus, sit amet consectetur ipsum. </a:t>
            </a:r>
            <a:endParaRPr lang="en-US" sz="1400" dirty="0">
              <a:solidFill>
                <a:schemeClr val="bg1"/>
              </a:solidFill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0"/>
          <p:cNvSpPr/>
          <p:nvPr/>
        </p:nvSpPr>
        <p:spPr>
          <a:xfrm rot="7005394">
            <a:off x="6747953" y="200966"/>
            <a:ext cx="3770200" cy="6859430"/>
          </a:xfrm>
          <a:custGeom>
            <a:avLst/>
            <a:gdLst>
              <a:gd name="connsiteX0" fmla="*/ 0 w 7540399"/>
              <a:gd name="connsiteY0" fmla="*/ 6859430 h 6859430"/>
              <a:gd name="connsiteX1" fmla="*/ 3770200 w 7540399"/>
              <a:gd name="connsiteY1" fmla="*/ 0 h 6859430"/>
              <a:gd name="connsiteX2" fmla="*/ 7540399 w 7540399"/>
              <a:gd name="connsiteY2" fmla="*/ 6859430 h 6859430"/>
              <a:gd name="connsiteX3" fmla="*/ 0 w 7540399"/>
              <a:gd name="connsiteY3" fmla="*/ 6859430 h 6859430"/>
              <a:gd name="connsiteX0-1" fmla="*/ 0 w 3770200"/>
              <a:gd name="connsiteY0-2" fmla="*/ 6859430 h 6859430"/>
              <a:gd name="connsiteX1-3" fmla="*/ 3770200 w 3770200"/>
              <a:gd name="connsiteY1-4" fmla="*/ 0 h 6859430"/>
              <a:gd name="connsiteX2-5" fmla="*/ 0 w 3770200"/>
              <a:gd name="connsiteY2-6" fmla="*/ 6859430 h 68594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770200" h="6859430">
                <a:moveTo>
                  <a:pt x="0" y="6859430"/>
                </a:moveTo>
                <a:lnTo>
                  <a:pt x="3770200" y="0"/>
                </a:lnTo>
                <a:lnTo>
                  <a:pt x="0" y="6859430"/>
                </a:lnTo>
                <a:close/>
              </a:path>
            </a:pathLst>
          </a:custGeom>
          <a:noFill/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10"/>
          <p:cNvSpPr/>
          <p:nvPr/>
        </p:nvSpPr>
        <p:spPr>
          <a:xfrm>
            <a:off x="1934834" y="453454"/>
            <a:ext cx="3770200" cy="6859430"/>
          </a:xfrm>
          <a:custGeom>
            <a:avLst/>
            <a:gdLst>
              <a:gd name="connsiteX0" fmla="*/ 0 w 7540399"/>
              <a:gd name="connsiteY0" fmla="*/ 6859430 h 6859430"/>
              <a:gd name="connsiteX1" fmla="*/ 3770200 w 7540399"/>
              <a:gd name="connsiteY1" fmla="*/ 0 h 6859430"/>
              <a:gd name="connsiteX2" fmla="*/ 7540399 w 7540399"/>
              <a:gd name="connsiteY2" fmla="*/ 6859430 h 6859430"/>
              <a:gd name="connsiteX3" fmla="*/ 0 w 7540399"/>
              <a:gd name="connsiteY3" fmla="*/ 6859430 h 6859430"/>
              <a:gd name="connsiteX0-1" fmla="*/ 0 w 3770200"/>
              <a:gd name="connsiteY0-2" fmla="*/ 6859430 h 6859430"/>
              <a:gd name="connsiteX1-3" fmla="*/ 3770200 w 3770200"/>
              <a:gd name="connsiteY1-4" fmla="*/ 0 h 6859430"/>
              <a:gd name="connsiteX2-5" fmla="*/ 0 w 3770200"/>
              <a:gd name="connsiteY2-6" fmla="*/ 6859430 h 68594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770200" h="6859430">
                <a:moveTo>
                  <a:pt x="0" y="6859430"/>
                </a:moveTo>
                <a:lnTo>
                  <a:pt x="3770200" y="0"/>
                </a:lnTo>
                <a:lnTo>
                  <a:pt x="0" y="685943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31000"/>
                </a:schemeClr>
              </a:gs>
              <a:gs pos="10000">
                <a:srgbClr val="E2EDF7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>
            <a:off x="4696314" y="1531855"/>
            <a:ext cx="2952206" cy="2351314"/>
          </a:xfrm>
          <a:prstGeom prst="triangle">
            <a:avLst>
              <a:gd name="adj" fmla="val 47680"/>
            </a:avLst>
          </a:prstGeom>
          <a:noFill/>
          <a:ln w="146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10800000">
            <a:off x="3713816" y="1471150"/>
            <a:ext cx="4764368" cy="3915699"/>
          </a:xfrm>
          <a:prstGeom prst="triangle">
            <a:avLst/>
          </a:prstGeom>
          <a:noFill/>
          <a:ln w="28575"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529178" y="2587117"/>
            <a:ext cx="11336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000" dirty="0"/>
          </a:p>
        </p:txBody>
      </p:sp>
      <p:sp>
        <p:nvSpPr>
          <p:cNvPr id="7" name="矩形 6"/>
          <p:cNvSpPr/>
          <p:nvPr/>
        </p:nvSpPr>
        <p:spPr>
          <a:xfrm>
            <a:off x="3479097" y="5907856"/>
            <a:ext cx="5233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375562" y="1956004"/>
            <a:ext cx="3064465" cy="2666811"/>
            <a:chOff x="7167875" y="1724297"/>
            <a:chExt cx="3064465" cy="1889889"/>
          </a:xfrm>
        </p:grpSpPr>
        <p:grpSp>
          <p:nvGrpSpPr>
            <p:cNvPr id="51" name="Group 29"/>
            <p:cNvGrpSpPr/>
            <p:nvPr/>
          </p:nvGrpSpPr>
          <p:grpSpPr bwMode="auto">
            <a:xfrm>
              <a:off x="7844643" y="1724297"/>
              <a:ext cx="2387697" cy="1649116"/>
              <a:chOff x="4086" y="2626"/>
              <a:chExt cx="835" cy="555"/>
            </a:xfrm>
            <a:noFill/>
          </p:grpSpPr>
          <p:sp>
            <p:nvSpPr>
              <p:cNvPr id="52" name="Freeform 30"/>
              <p:cNvSpPr/>
              <p:nvPr/>
            </p:nvSpPr>
            <p:spPr bwMode="auto">
              <a:xfrm>
                <a:off x="4086" y="2626"/>
                <a:ext cx="835" cy="526"/>
              </a:xfrm>
              <a:custGeom>
                <a:avLst/>
                <a:gdLst>
                  <a:gd name="T0" fmla="*/ 0 w 835"/>
                  <a:gd name="T1" fmla="*/ 250 h 526"/>
                  <a:gd name="T2" fmla="*/ 35 w 835"/>
                  <a:gd name="T3" fmla="*/ 226 h 526"/>
                  <a:gd name="T4" fmla="*/ 95 w 835"/>
                  <a:gd name="T5" fmla="*/ 177 h 526"/>
                  <a:gd name="T6" fmla="*/ 118 w 835"/>
                  <a:gd name="T7" fmla="*/ 145 h 526"/>
                  <a:gd name="T8" fmla="*/ 162 w 835"/>
                  <a:gd name="T9" fmla="*/ 114 h 526"/>
                  <a:gd name="T10" fmla="*/ 192 w 835"/>
                  <a:gd name="T11" fmla="*/ 81 h 526"/>
                  <a:gd name="T12" fmla="*/ 225 w 835"/>
                  <a:gd name="T13" fmla="*/ 106 h 526"/>
                  <a:gd name="T14" fmla="*/ 293 w 835"/>
                  <a:gd name="T15" fmla="*/ 160 h 526"/>
                  <a:gd name="T16" fmla="*/ 368 w 835"/>
                  <a:gd name="T17" fmla="*/ 185 h 526"/>
                  <a:gd name="T18" fmla="*/ 499 w 835"/>
                  <a:gd name="T19" fmla="*/ 187 h 526"/>
                  <a:gd name="T20" fmla="*/ 522 w 835"/>
                  <a:gd name="T21" fmla="*/ 151 h 526"/>
                  <a:gd name="T22" fmla="*/ 588 w 835"/>
                  <a:gd name="T23" fmla="*/ 123 h 526"/>
                  <a:gd name="T24" fmla="*/ 607 w 835"/>
                  <a:gd name="T25" fmla="*/ 98 h 526"/>
                  <a:gd name="T26" fmla="*/ 572 w 835"/>
                  <a:gd name="T27" fmla="*/ 78 h 526"/>
                  <a:gd name="T28" fmla="*/ 602 w 835"/>
                  <a:gd name="T29" fmla="*/ 72 h 526"/>
                  <a:gd name="T30" fmla="*/ 642 w 835"/>
                  <a:gd name="T31" fmla="*/ 28 h 526"/>
                  <a:gd name="T32" fmla="*/ 681 w 835"/>
                  <a:gd name="T33" fmla="*/ 0 h 526"/>
                  <a:gd name="T34" fmla="*/ 734 w 835"/>
                  <a:gd name="T35" fmla="*/ 69 h 526"/>
                  <a:gd name="T36" fmla="*/ 783 w 835"/>
                  <a:gd name="T37" fmla="*/ 104 h 526"/>
                  <a:gd name="T38" fmla="*/ 811 w 835"/>
                  <a:gd name="T39" fmla="*/ 147 h 526"/>
                  <a:gd name="T40" fmla="*/ 785 w 835"/>
                  <a:gd name="T41" fmla="*/ 177 h 526"/>
                  <a:gd name="T42" fmla="*/ 770 w 835"/>
                  <a:gd name="T43" fmla="*/ 185 h 526"/>
                  <a:gd name="T44" fmla="*/ 744 w 835"/>
                  <a:gd name="T45" fmla="*/ 210 h 526"/>
                  <a:gd name="T46" fmla="*/ 691 w 835"/>
                  <a:gd name="T47" fmla="*/ 232 h 526"/>
                  <a:gd name="T48" fmla="*/ 663 w 835"/>
                  <a:gd name="T49" fmla="*/ 226 h 526"/>
                  <a:gd name="T50" fmla="*/ 602 w 835"/>
                  <a:gd name="T51" fmla="*/ 247 h 526"/>
                  <a:gd name="T52" fmla="*/ 618 w 835"/>
                  <a:gd name="T53" fmla="*/ 276 h 526"/>
                  <a:gd name="T54" fmla="*/ 668 w 835"/>
                  <a:gd name="T55" fmla="*/ 274 h 526"/>
                  <a:gd name="T56" fmla="*/ 622 w 835"/>
                  <a:gd name="T57" fmla="*/ 312 h 526"/>
                  <a:gd name="T58" fmla="*/ 633 w 835"/>
                  <a:gd name="T59" fmla="*/ 355 h 526"/>
                  <a:gd name="T60" fmla="*/ 634 w 835"/>
                  <a:gd name="T61" fmla="*/ 382 h 526"/>
                  <a:gd name="T62" fmla="*/ 613 w 835"/>
                  <a:gd name="T63" fmla="*/ 463 h 526"/>
                  <a:gd name="T64" fmla="*/ 552 w 835"/>
                  <a:gd name="T65" fmla="*/ 493 h 526"/>
                  <a:gd name="T66" fmla="*/ 543 w 835"/>
                  <a:gd name="T67" fmla="*/ 489 h 526"/>
                  <a:gd name="T68" fmla="*/ 499 w 835"/>
                  <a:gd name="T69" fmla="*/ 510 h 526"/>
                  <a:gd name="T70" fmla="*/ 490 w 835"/>
                  <a:gd name="T71" fmla="*/ 506 h 526"/>
                  <a:gd name="T72" fmla="*/ 429 w 835"/>
                  <a:gd name="T73" fmla="*/ 484 h 526"/>
                  <a:gd name="T74" fmla="*/ 380 w 835"/>
                  <a:gd name="T75" fmla="*/ 494 h 526"/>
                  <a:gd name="T76" fmla="*/ 375 w 835"/>
                  <a:gd name="T77" fmla="*/ 506 h 526"/>
                  <a:gd name="T78" fmla="*/ 342 w 835"/>
                  <a:gd name="T79" fmla="*/ 471 h 526"/>
                  <a:gd name="T80" fmla="*/ 341 w 835"/>
                  <a:gd name="T81" fmla="*/ 434 h 526"/>
                  <a:gd name="T82" fmla="*/ 323 w 835"/>
                  <a:gd name="T83" fmla="*/ 412 h 526"/>
                  <a:gd name="T84" fmla="*/ 305 w 835"/>
                  <a:gd name="T85" fmla="*/ 392 h 526"/>
                  <a:gd name="T86" fmla="*/ 220 w 835"/>
                  <a:gd name="T87" fmla="*/ 410 h 526"/>
                  <a:gd name="T88" fmla="*/ 205 w 835"/>
                  <a:gd name="T89" fmla="*/ 414 h 526"/>
                  <a:gd name="T90" fmla="*/ 166 w 835"/>
                  <a:gd name="T91" fmla="*/ 416 h 526"/>
                  <a:gd name="T92" fmla="*/ 100 w 835"/>
                  <a:gd name="T93" fmla="*/ 381 h 526"/>
                  <a:gd name="T94" fmla="*/ 65 w 835"/>
                  <a:gd name="T95" fmla="*/ 347 h 526"/>
                  <a:gd name="T96" fmla="*/ 71 w 835"/>
                  <a:gd name="T97" fmla="*/ 325 h 526"/>
                  <a:gd name="T98" fmla="*/ 75 w 835"/>
                  <a:gd name="T99" fmla="*/ 295 h 526"/>
                  <a:gd name="T100" fmla="*/ 13 w 835"/>
                  <a:gd name="T101" fmla="*/ 278 h 526"/>
                  <a:gd name="T102" fmla="*/ 14 w 835"/>
                  <a:gd name="T103" fmla="*/ 256 h 526"/>
                  <a:gd name="T104" fmla="*/ 0 w 835"/>
                  <a:gd name="T105" fmla="*/ 250 h 52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35"/>
                  <a:gd name="T160" fmla="*/ 0 h 526"/>
                  <a:gd name="T161" fmla="*/ 835 w 835"/>
                  <a:gd name="T162" fmla="*/ 526 h 52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35" h="526">
                    <a:moveTo>
                      <a:pt x="0" y="250"/>
                    </a:moveTo>
                    <a:lnTo>
                      <a:pt x="0" y="250"/>
                    </a:lnTo>
                    <a:lnTo>
                      <a:pt x="5" y="230"/>
                    </a:lnTo>
                    <a:lnTo>
                      <a:pt x="35" y="226"/>
                    </a:lnTo>
                    <a:lnTo>
                      <a:pt x="88" y="198"/>
                    </a:lnTo>
                    <a:lnTo>
                      <a:pt x="95" y="177"/>
                    </a:lnTo>
                    <a:lnTo>
                      <a:pt x="85" y="152"/>
                    </a:lnTo>
                    <a:lnTo>
                      <a:pt x="118" y="145"/>
                    </a:lnTo>
                    <a:lnTo>
                      <a:pt x="127" y="112"/>
                    </a:lnTo>
                    <a:lnTo>
                      <a:pt x="162" y="114"/>
                    </a:lnTo>
                    <a:lnTo>
                      <a:pt x="166" y="92"/>
                    </a:lnTo>
                    <a:lnTo>
                      <a:pt x="192" y="81"/>
                    </a:lnTo>
                    <a:lnTo>
                      <a:pt x="206" y="100"/>
                    </a:lnTo>
                    <a:lnTo>
                      <a:pt x="225" y="106"/>
                    </a:lnTo>
                    <a:lnTo>
                      <a:pt x="233" y="145"/>
                    </a:lnTo>
                    <a:lnTo>
                      <a:pt x="293" y="160"/>
                    </a:lnTo>
                    <a:lnTo>
                      <a:pt x="319" y="187"/>
                    </a:lnTo>
                    <a:lnTo>
                      <a:pt x="368" y="185"/>
                    </a:lnTo>
                    <a:lnTo>
                      <a:pt x="424" y="206"/>
                    </a:lnTo>
                    <a:lnTo>
                      <a:pt x="499" y="187"/>
                    </a:lnTo>
                    <a:lnTo>
                      <a:pt x="522" y="172"/>
                    </a:lnTo>
                    <a:lnTo>
                      <a:pt x="522" y="151"/>
                    </a:lnTo>
                    <a:lnTo>
                      <a:pt x="543" y="153"/>
                    </a:lnTo>
                    <a:lnTo>
                      <a:pt x="588" y="123"/>
                    </a:lnTo>
                    <a:lnTo>
                      <a:pt x="625" y="121"/>
                    </a:lnTo>
                    <a:lnTo>
                      <a:pt x="607" y="98"/>
                    </a:lnTo>
                    <a:lnTo>
                      <a:pt x="572" y="104"/>
                    </a:lnTo>
                    <a:lnTo>
                      <a:pt x="572" y="78"/>
                    </a:lnTo>
                    <a:lnTo>
                      <a:pt x="581" y="64"/>
                    </a:lnTo>
                    <a:lnTo>
                      <a:pt x="602" y="72"/>
                    </a:lnTo>
                    <a:lnTo>
                      <a:pt x="621" y="63"/>
                    </a:lnTo>
                    <a:lnTo>
                      <a:pt x="642" y="28"/>
                    </a:lnTo>
                    <a:lnTo>
                      <a:pt x="632" y="16"/>
                    </a:lnTo>
                    <a:lnTo>
                      <a:pt x="681" y="0"/>
                    </a:lnTo>
                    <a:lnTo>
                      <a:pt x="709" y="11"/>
                    </a:lnTo>
                    <a:lnTo>
                      <a:pt x="734" y="69"/>
                    </a:lnTo>
                    <a:lnTo>
                      <a:pt x="776" y="82"/>
                    </a:lnTo>
                    <a:lnTo>
                      <a:pt x="783" y="104"/>
                    </a:lnTo>
                    <a:lnTo>
                      <a:pt x="834" y="90"/>
                    </a:lnTo>
                    <a:lnTo>
                      <a:pt x="811" y="147"/>
                    </a:lnTo>
                    <a:lnTo>
                      <a:pt x="781" y="155"/>
                    </a:lnTo>
                    <a:lnTo>
                      <a:pt x="785" y="177"/>
                    </a:lnTo>
                    <a:lnTo>
                      <a:pt x="776" y="190"/>
                    </a:lnTo>
                    <a:lnTo>
                      <a:pt x="770" y="185"/>
                    </a:lnTo>
                    <a:lnTo>
                      <a:pt x="744" y="201"/>
                    </a:lnTo>
                    <a:lnTo>
                      <a:pt x="744" y="210"/>
                    </a:lnTo>
                    <a:lnTo>
                      <a:pt x="726" y="207"/>
                    </a:lnTo>
                    <a:lnTo>
                      <a:pt x="691" y="232"/>
                    </a:lnTo>
                    <a:lnTo>
                      <a:pt x="651" y="253"/>
                    </a:lnTo>
                    <a:lnTo>
                      <a:pt x="663" y="226"/>
                    </a:lnTo>
                    <a:lnTo>
                      <a:pt x="657" y="216"/>
                    </a:lnTo>
                    <a:lnTo>
                      <a:pt x="602" y="247"/>
                    </a:lnTo>
                    <a:lnTo>
                      <a:pt x="600" y="255"/>
                    </a:lnTo>
                    <a:lnTo>
                      <a:pt x="618" y="276"/>
                    </a:lnTo>
                    <a:lnTo>
                      <a:pt x="643" y="267"/>
                    </a:lnTo>
                    <a:lnTo>
                      <a:pt x="668" y="274"/>
                    </a:lnTo>
                    <a:lnTo>
                      <a:pt x="634" y="290"/>
                    </a:lnTo>
                    <a:lnTo>
                      <a:pt x="622" y="312"/>
                    </a:lnTo>
                    <a:lnTo>
                      <a:pt x="658" y="360"/>
                    </a:lnTo>
                    <a:lnTo>
                      <a:pt x="633" y="355"/>
                    </a:lnTo>
                    <a:lnTo>
                      <a:pt x="658" y="371"/>
                    </a:lnTo>
                    <a:lnTo>
                      <a:pt x="634" y="382"/>
                    </a:lnTo>
                    <a:lnTo>
                      <a:pt x="659" y="386"/>
                    </a:lnTo>
                    <a:lnTo>
                      <a:pt x="613" y="463"/>
                    </a:lnTo>
                    <a:lnTo>
                      <a:pt x="582" y="485"/>
                    </a:lnTo>
                    <a:lnTo>
                      <a:pt x="552" y="493"/>
                    </a:lnTo>
                    <a:lnTo>
                      <a:pt x="550" y="493"/>
                    </a:lnTo>
                    <a:lnTo>
                      <a:pt x="543" y="489"/>
                    </a:lnTo>
                    <a:lnTo>
                      <a:pt x="535" y="502"/>
                    </a:lnTo>
                    <a:lnTo>
                      <a:pt x="499" y="510"/>
                    </a:lnTo>
                    <a:lnTo>
                      <a:pt x="496" y="525"/>
                    </a:lnTo>
                    <a:lnTo>
                      <a:pt x="490" y="506"/>
                    </a:lnTo>
                    <a:lnTo>
                      <a:pt x="466" y="507"/>
                    </a:lnTo>
                    <a:lnTo>
                      <a:pt x="429" y="484"/>
                    </a:lnTo>
                    <a:lnTo>
                      <a:pt x="389" y="494"/>
                    </a:lnTo>
                    <a:lnTo>
                      <a:pt x="380" y="494"/>
                    </a:lnTo>
                    <a:lnTo>
                      <a:pt x="381" y="510"/>
                    </a:lnTo>
                    <a:lnTo>
                      <a:pt x="375" y="506"/>
                    </a:lnTo>
                    <a:lnTo>
                      <a:pt x="350" y="498"/>
                    </a:lnTo>
                    <a:lnTo>
                      <a:pt x="342" y="471"/>
                    </a:lnTo>
                    <a:lnTo>
                      <a:pt x="326" y="474"/>
                    </a:lnTo>
                    <a:lnTo>
                      <a:pt x="341" y="434"/>
                    </a:lnTo>
                    <a:lnTo>
                      <a:pt x="340" y="421"/>
                    </a:lnTo>
                    <a:lnTo>
                      <a:pt x="323" y="412"/>
                    </a:lnTo>
                    <a:lnTo>
                      <a:pt x="309" y="407"/>
                    </a:lnTo>
                    <a:lnTo>
                      <a:pt x="305" y="392"/>
                    </a:lnTo>
                    <a:lnTo>
                      <a:pt x="246" y="417"/>
                    </a:lnTo>
                    <a:lnTo>
                      <a:pt x="220" y="410"/>
                    </a:lnTo>
                    <a:lnTo>
                      <a:pt x="207" y="424"/>
                    </a:lnTo>
                    <a:lnTo>
                      <a:pt x="205" y="414"/>
                    </a:lnTo>
                    <a:lnTo>
                      <a:pt x="196" y="416"/>
                    </a:lnTo>
                    <a:lnTo>
                      <a:pt x="166" y="416"/>
                    </a:lnTo>
                    <a:lnTo>
                      <a:pt x="143" y="395"/>
                    </a:lnTo>
                    <a:lnTo>
                      <a:pt x="100" y="381"/>
                    </a:lnTo>
                    <a:lnTo>
                      <a:pt x="72" y="371"/>
                    </a:lnTo>
                    <a:lnTo>
                      <a:pt x="65" y="347"/>
                    </a:lnTo>
                    <a:lnTo>
                      <a:pt x="80" y="344"/>
                    </a:lnTo>
                    <a:lnTo>
                      <a:pt x="71" y="325"/>
                    </a:lnTo>
                    <a:lnTo>
                      <a:pt x="90" y="302"/>
                    </a:lnTo>
                    <a:lnTo>
                      <a:pt x="75" y="295"/>
                    </a:lnTo>
                    <a:lnTo>
                      <a:pt x="54" y="303"/>
                    </a:lnTo>
                    <a:lnTo>
                      <a:pt x="13" y="278"/>
                    </a:lnTo>
                    <a:lnTo>
                      <a:pt x="14" y="274"/>
                    </a:lnTo>
                    <a:lnTo>
                      <a:pt x="14" y="256"/>
                    </a:lnTo>
                    <a:lnTo>
                      <a:pt x="0" y="250"/>
                    </a:lnTo>
                  </a:path>
                </a:pathLst>
              </a:custGeom>
              <a:grpFill/>
              <a:ln w="6350">
                <a:solidFill>
                  <a:schemeClr val="bg2">
                    <a:lumMod val="65000"/>
                    <a:lumOff val="35000"/>
                  </a:schemeClr>
                </a:solidFill>
                <a:round/>
              </a:ln>
            </p:spPr>
            <p:txBody>
              <a:bodyPr lIns="0" tIns="0" rIns="0" bIns="0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ea typeface="+mn-ea"/>
                </a:endParaRPr>
              </a:p>
            </p:txBody>
          </p:sp>
          <p:sp>
            <p:nvSpPr>
              <p:cNvPr id="53" name="Freeform 31"/>
              <p:cNvSpPr/>
              <p:nvPr/>
            </p:nvSpPr>
            <p:spPr bwMode="auto">
              <a:xfrm>
                <a:off x="4564" y="3155"/>
                <a:ext cx="31" cy="26"/>
              </a:xfrm>
              <a:custGeom>
                <a:avLst/>
                <a:gdLst>
                  <a:gd name="T0" fmla="*/ 0 w 31"/>
                  <a:gd name="T1" fmla="*/ 19 h 26"/>
                  <a:gd name="T2" fmla="*/ 0 w 31"/>
                  <a:gd name="T3" fmla="*/ 19 h 26"/>
                  <a:gd name="T4" fmla="*/ 9 w 31"/>
                  <a:gd name="T5" fmla="*/ 0 h 26"/>
                  <a:gd name="T6" fmla="*/ 30 w 31"/>
                  <a:gd name="T7" fmla="*/ 4 h 26"/>
                  <a:gd name="T8" fmla="*/ 13 w 31"/>
                  <a:gd name="T9" fmla="*/ 25 h 26"/>
                  <a:gd name="T10" fmla="*/ 0 w 31"/>
                  <a:gd name="T11" fmla="*/ 19 h 26"/>
                  <a:gd name="T12" fmla="*/ 0 w 31"/>
                  <a:gd name="T13" fmla="*/ 19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26"/>
                  <a:gd name="T23" fmla="*/ 31 w 31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26">
                    <a:moveTo>
                      <a:pt x="0" y="19"/>
                    </a:moveTo>
                    <a:lnTo>
                      <a:pt x="0" y="19"/>
                    </a:lnTo>
                    <a:lnTo>
                      <a:pt x="9" y="0"/>
                    </a:lnTo>
                    <a:lnTo>
                      <a:pt x="30" y="4"/>
                    </a:lnTo>
                    <a:lnTo>
                      <a:pt x="13" y="25"/>
                    </a:lnTo>
                    <a:lnTo>
                      <a:pt x="0" y="19"/>
                    </a:lnTo>
                  </a:path>
                </a:pathLst>
              </a:custGeom>
              <a:grpFill/>
              <a:ln w="6350">
                <a:solidFill>
                  <a:schemeClr val="bg2">
                    <a:lumMod val="65000"/>
                    <a:lumOff val="35000"/>
                  </a:schemeClr>
                </a:solidFill>
                <a:round/>
              </a:ln>
            </p:spPr>
            <p:txBody>
              <a:bodyPr lIns="0" tIns="0" rIns="0" bIns="0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ea typeface="+mn-ea"/>
                </a:endParaRPr>
              </a:p>
            </p:txBody>
          </p:sp>
        </p:grpSp>
        <p:sp>
          <p:nvSpPr>
            <p:cNvPr id="54" name="Freeform 16"/>
            <p:cNvSpPr/>
            <p:nvPr/>
          </p:nvSpPr>
          <p:spPr bwMode="auto">
            <a:xfrm>
              <a:off x="7716548" y="2429559"/>
              <a:ext cx="1142890" cy="1184627"/>
            </a:xfrm>
            <a:custGeom>
              <a:avLst/>
              <a:gdLst>
                <a:gd name="T0" fmla="*/ 0 w 401"/>
                <a:gd name="T1" fmla="*/ 310135055 h 399"/>
                <a:gd name="T2" fmla="*/ 64899953 w 401"/>
                <a:gd name="T3" fmla="*/ 294713849 h 399"/>
                <a:gd name="T4" fmla="*/ 50993623 w 401"/>
                <a:gd name="T5" fmla="*/ 203901388 h 399"/>
                <a:gd name="T6" fmla="*/ 140617183 w 401"/>
                <a:gd name="T7" fmla="*/ 128508783 h 399"/>
                <a:gd name="T8" fmla="*/ 152979608 w 401"/>
                <a:gd name="T9" fmla="*/ 94239436 h 399"/>
                <a:gd name="T10" fmla="*/ 125164463 w 401"/>
                <a:gd name="T11" fmla="*/ 32555890 h 399"/>
                <a:gd name="T12" fmla="*/ 202426860 w 401"/>
                <a:gd name="T13" fmla="*/ 13707744 h 399"/>
                <a:gd name="T14" fmla="*/ 258055907 w 401"/>
                <a:gd name="T15" fmla="*/ 11994277 h 399"/>
                <a:gd name="T16" fmla="*/ 242604430 w 401"/>
                <a:gd name="T17" fmla="*/ 83959921 h 399"/>
                <a:gd name="T18" fmla="*/ 230242005 w 401"/>
                <a:gd name="T19" fmla="*/ 130222251 h 399"/>
                <a:gd name="T20" fmla="*/ 251875316 w 401"/>
                <a:gd name="T21" fmla="*/ 185053247 h 399"/>
                <a:gd name="T22" fmla="*/ 418762536 w 401"/>
                <a:gd name="T23" fmla="*/ 243311137 h 399"/>
                <a:gd name="T24" fmla="*/ 435760404 w 401"/>
                <a:gd name="T25" fmla="*/ 203901388 h 399"/>
                <a:gd name="T26" fmla="*/ 446576438 w 401"/>
                <a:gd name="T27" fmla="*/ 236457268 h 399"/>
                <a:gd name="T28" fmla="*/ 499115190 w 401"/>
                <a:gd name="T29" fmla="*/ 209041790 h 399"/>
                <a:gd name="T30" fmla="*/ 596465711 w 401"/>
                <a:gd name="T31" fmla="*/ 191907116 h 399"/>
                <a:gd name="T32" fmla="*/ 610373284 w 401"/>
                <a:gd name="T33" fmla="*/ 226176463 h 399"/>
                <a:gd name="T34" fmla="*/ 517658205 w 401"/>
                <a:gd name="T35" fmla="*/ 354685288 h 399"/>
                <a:gd name="T36" fmla="*/ 496024894 w 401"/>
                <a:gd name="T37" fmla="*/ 325556261 h 399"/>
                <a:gd name="T38" fmla="*/ 508386076 w 401"/>
                <a:gd name="T39" fmla="*/ 275865708 h 399"/>
                <a:gd name="T40" fmla="*/ 429578570 w 401"/>
                <a:gd name="T41" fmla="*/ 239884202 h 399"/>
                <a:gd name="T42" fmla="*/ 431123717 w 401"/>
                <a:gd name="T43" fmla="*/ 272438773 h 399"/>
                <a:gd name="T44" fmla="*/ 431123717 w 401"/>
                <a:gd name="T45" fmla="*/ 296427316 h 399"/>
                <a:gd name="T46" fmla="*/ 420307683 w 401"/>
                <a:gd name="T47" fmla="*/ 351258353 h 399"/>
                <a:gd name="T48" fmla="*/ 256510760 w 401"/>
                <a:gd name="T49" fmla="*/ 505469106 h 399"/>
                <a:gd name="T50" fmla="*/ 194701121 w 401"/>
                <a:gd name="T51" fmla="*/ 681954934 h 399"/>
                <a:gd name="T52" fmla="*/ 128256001 w 401"/>
                <a:gd name="T53" fmla="*/ 507182573 h 399"/>
                <a:gd name="T54" fmla="*/ 97350561 w 401"/>
                <a:gd name="T55" fmla="*/ 346117951 h 399"/>
                <a:gd name="T56" fmla="*/ 78807526 w 401"/>
                <a:gd name="T57" fmla="*/ 371819961 h 399"/>
                <a:gd name="T58" fmla="*/ 18543021 w 401"/>
                <a:gd name="T59" fmla="*/ 344404484 h 399"/>
                <a:gd name="T60" fmla="*/ 18543021 w 401"/>
                <a:gd name="T61" fmla="*/ 330696663 h 399"/>
                <a:gd name="T62" fmla="*/ 0 w 401"/>
                <a:gd name="T63" fmla="*/ 310135055 h 3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1"/>
                <a:gd name="T97" fmla="*/ 0 h 399"/>
                <a:gd name="T98" fmla="*/ 401 w 401"/>
                <a:gd name="T99" fmla="*/ 399 h 3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1" h="399">
                  <a:moveTo>
                    <a:pt x="0" y="181"/>
                  </a:moveTo>
                  <a:lnTo>
                    <a:pt x="0" y="181"/>
                  </a:lnTo>
                  <a:lnTo>
                    <a:pt x="11" y="172"/>
                  </a:lnTo>
                  <a:lnTo>
                    <a:pt x="42" y="172"/>
                  </a:lnTo>
                  <a:lnTo>
                    <a:pt x="20" y="130"/>
                  </a:lnTo>
                  <a:lnTo>
                    <a:pt x="33" y="119"/>
                  </a:lnTo>
                  <a:lnTo>
                    <a:pt x="51" y="120"/>
                  </a:lnTo>
                  <a:lnTo>
                    <a:pt x="91" y="75"/>
                  </a:lnTo>
                  <a:lnTo>
                    <a:pt x="88" y="62"/>
                  </a:lnTo>
                  <a:lnTo>
                    <a:pt x="99" y="55"/>
                  </a:lnTo>
                  <a:lnTo>
                    <a:pt x="81" y="41"/>
                  </a:lnTo>
                  <a:lnTo>
                    <a:pt x="81" y="19"/>
                  </a:lnTo>
                  <a:lnTo>
                    <a:pt x="120" y="19"/>
                  </a:lnTo>
                  <a:lnTo>
                    <a:pt x="131" y="8"/>
                  </a:lnTo>
                  <a:lnTo>
                    <a:pt x="152" y="0"/>
                  </a:lnTo>
                  <a:lnTo>
                    <a:pt x="167" y="7"/>
                  </a:lnTo>
                  <a:lnTo>
                    <a:pt x="148" y="30"/>
                  </a:lnTo>
                  <a:lnTo>
                    <a:pt x="157" y="49"/>
                  </a:lnTo>
                  <a:lnTo>
                    <a:pt x="142" y="52"/>
                  </a:lnTo>
                  <a:lnTo>
                    <a:pt x="149" y="76"/>
                  </a:lnTo>
                  <a:lnTo>
                    <a:pt x="177" y="86"/>
                  </a:lnTo>
                  <a:lnTo>
                    <a:pt x="163" y="108"/>
                  </a:lnTo>
                  <a:lnTo>
                    <a:pt x="200" y="129"/>
                  </a:lnTo>
                  <a:lnTo>
                    <a:pt x="271" y="142"/>
                  </a:lnTo>
                  <a:lnTo>
                    <a:pt x="273" y="121"/>
                  </a:lnTo>
                  <a:lnTo>
                    <a:pt x="282" y="119"/>
                  </a:lnTo>
                  <a:lnTo>
                    <a:pt x="284" y="129"/>
                  </a:lnTo>
                  <a:lnTo>
                    <a:pt x="289" y="138"/>
                  </a:lnTo>
                  <a:lnTo>
                    <a:pt x="325" y="134"/>
                  </a:lnTo>
                  <a:lnTo>
                    <a:pt x="323" y="122"/>
                  </a:lnTo>
                  <a:lnTo>
                    <a:pt x="382" y="97"/>
                  </a:lnTo>
                  <a:lnTo>
                    <a:pt x="386" y="112"/>
                  </a:lnTo>
                  <a:lnTo>
                    <a:pt x="400" y="117"/>
                  </a:lnTo>
                  <a:lnTo>
                    <a:pt x="395" y="132"/>
                  </a:lnTo>
                  <a:lnTo>
                    <a:pt x="370" y="141"/>
                  </a:lnTo>
                  <a:lnTo>
                    <a:pt x="335" y="207"/>
                  </a:lnTo>
                  <a:lnTo>
                    <a:pt x="328" y="180"/>
                  </a:lnTo>
                  <a:lnTo>
                    <a:pt x="321" y="190"/>
                  </a:lnTo>
                  <a:lnTo>
                    <a:pt x="313" y="178"/>
                  </a:lnTo>
                  <a:lnTo>
                    <a:pt x="329" y="161"/>
                  </a:lnTo>
                  <a:lnTo>
                    <a:pt x="298" y="159"/>
                  </a:lnTo>
                  <a:lnTo>
                    <a:pt x="278" y="140"/>
                  </a:lnTo>
                  <a:lnTo>
                    <a:pt x="272" y="151"/>
                  </a:lnTo>
                  <a:lnTo>
                    <a:pt x="279" y="159"/>
                  </a:lnTo>
                  <a:lnTo>
                    <a:pt x="270" y="165"/>
                  </a:lnTo>
                  <a:lnTo>
                    <a:pt x="279" y="173"/>
                  </a:lnTo>
                  <a:lnTo>
                    <a:pt x="284" y="211"/>
                  </a:lnTo>
                  <a:lnTo>
                    <a:pt x="272" y="205"/>
                  </a:lnTo>
                  <a:lnTo>
                    <a:pt x="249" y="234"/>
                  </a:lnTo>
                  <a:lnTo>
                    <a:pt x="166" y="295"/>
                  </a:lnTo>
                  <a:lnTo>
                    <a:pt x="160" y="369"/>
                  </a:lnTo>
                  <a:lnTo>
                    <a:pt x="126" y="398"/>
                  </a:lnTo>
                  <a:lnTo>
                    <a:pt x="95" y="341"/>
                  </a:lnTo>
                  <a:lnTo>
                    <a:pt x="83" y="296"/>
                  </a:lnTo>
                  <a:lnTo>
                    <a:pt x="72" y="285"/>
                  </a:lnTo>
                  <a:lnTo>
                    <a:pt x="63" y="202"/>
                  </a:lnTo>
                  <a:lnTo>
                    <a:pt x="56" y="199"/>
                  </a:lnTo>
                  <a:lnTo>
                    <a:pt x="51" y="217"/>
                  </a:lnTo>
                  <a:lnTo>
                    <a:pt x="32" y="223"/>
                  </a:lnTo>
                  <a:lnTo>
                    <a:pt x="12" y="201"/>
                  </a:lnTo>
                  <a:lnTo>
                    <a:pt x="31" y="189"/>
                  </a:lnTo>
                  <a:lnTo>
                    <a:pt x="12" y="193"/>
                  </a:lnTo>
                  <a:lnTo>
                    <a:pt x="0" y="181"/>
                  </a:lnTo>
                </a:path>
              </a:pathLst>
            </a:custGeom>
            <a:noFill/>
            <a:ln w="6350">
              <a:solidFill>
                <a:schemeClr val="bg2">
                  <a:lumMod val="65000"/>
                  <a:lumOff val="35000"/>
                </a:schemeClr>
              </a:solidFill>
              <a:round/>
            </a:ln>
          </p:spPr>
          <p:txBody>
            <a:bodyPr wrap="square" lIns="0" tIns="0" rIns="0" bIns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ea typeface="+mn-ea"/>
              </a:endParaRPr>
            </a:p>
          </p:txBody>
        </p:sp>
        <p:sp>
          <p:nvSpPr>
            <p:cNvPr id="55" name="Freeform 17"/>
            <p:cNvSpPr/>
            <p:nvPr/>
          </p:nvSpPr>
          <p:spPr bwMode="auto">
            <a:xfrm>
              <a:off x="7167875" y="2534731"/>
              <a:ext cx="749796" cy="669728"/>
            </a:xfrm>
            <a:custGeom>
              <a:avLst/>
              <a:gdLst>
                <a:gd name="T0" fmla="*/ 0 w 262"/>
                <a:gd name="T1" fmla="*/ 12162959 h 224"/>
                <a:gd name="T2" fmla="*/ 0 w 262"/>
                <a:gd name="T3" fmla="*/ 12162959 h 224"/>
                <a:gd name="T4" fmla="*/ 10905410 w 262"/>
                <a:gd name="T5" fmla="*/ 0 h 224"/>
                <a:gd name="T6" fmla="*/ 42065151 w 262"/>
                <a:gd name="T7" fmla="*/ 29539366 h 224"/>
                <a:gd name="T8" fmla="*/ 81014809 w 262"/>
                <a:gd name="T9" fmla="*/ 5213449 h 224"/>
                <a:gd name="T10" fmla="*/ 84130302 w 262"/>
                <a:gd name="T11" fmla="*/ 27801989 h 224"/>
                <a:gd name="T12" fmla="*/ 102825638 w 262"/>
                <a:gd name="T13" fmla="*/ 36490190 h 224"/>
                <a:gd name="T14" fmla="*/ 105942360 w 262"/>
                <a:gd name="T15" fmla="*/ 60817427 h 224"/>
                <a:gd name="T16" fmla="*/ 162028369 w 262"/>
                <a:gd name="T17" fmla="*/ 88619426 h 224"/>
                <a:gd name="T18" fmla="*/ 213442456 w 262"/>
                <a:gd name="T19" fmla="*/ 79931205 h 224"/>
                <a:gd name="T20" fmla="*/ 208767998 w 262"/>
                <a:gd name="T21" fmla="*/ 66029556 h 224"/>
                <a:gd name="T22" fmla="*/ 275760660 w 262"/>
                <a:gd name="T23" fmla="*/ 41703638 h 224"/>
                <a:gd name="T24" fmla="*/ 363007722 w 262"/>
                <a:gd name="T25" fmla="*/ 85143335 h 224"/>
                <a:gd name="T26" fmla="*/ 364565459 w 262"/>
                <a:gd name="T27" fmla="*/ 109470581 h 224"/>
                <a:gd name="T28" fmla="*/ 350543333 w 262"/>
                <a:gd name="T29" fmla="*/ 152911586 h 224"/>
                <a:gd name="T30" fmla="*/ 353658806 w 262"/>
                <a:gd name="T31" fmla="*/ 215466409 h 224"/>
                <a:gd name="T32" fmla="*/ 375470864 w 262"/>
                <a:gd name="T33" fmla="*/ 234580188 h 224"/>
                <a:gd name="T34" fmla="*/ 356775527 w 262"/>
                <a:gd name="T35" fmla="*/ 265856920 h 224"/>
                <a:gd name="T36" fmla="*/ 406630590 w 262"/>
                <a:gd name="T37" fmla="*/ 337099903 h 224"/>
                <a:gd name="T38" fmla="*/ 373913127 w 262"/>
                <a:gd name="T39" fmla="*/ 387491814 h 224"/>
                <a:gd name="T40" fmla="*/ 283550592 w 262"/>
                <a:gd name="T41" fmla="*/ 370115413 h 224"/>
                <a:gd name="T42" fmla="*/ 263297519 w 262"/>
                <a:gd name="T43" fmla="*/ 338837280 h 224"/>
                <a:gd name="T44" fmla="*/ 200978066 w 262"/>
                <a:gd name="T45" fmla="*/ 349264258 h 224"/>
                <a:gd name="T46" fmla="*/ 155797422 w 262"/>
                <a:gd name="T47" fmla="*/ 317986125 h 224"/>
                <a:gd name="T48" fmla="*/ 124637696 w 262"/>
                <a:gd name="T49" fmla="*/ 258907414 h 224"/>
                <a:gd name="T50" fmla="*/ 101267901 w 262"/>
                <a:gd name="T51" fmla="*/ 248480518 h 224"/>
                <a:gd name="T52" fmla="*/ 95035706 w 262"/>
                <a:gd name="T53" fmla="*/ 262382167 h 224"/>
                <a:gd name="T54" fmla="*/ 66992682 w 262"/>
                <a:gd name="T55" fmla="*/ 201564761 h 224"/>
                <a:gd name="T56" fmla="*/ 28043015 w 262"/>
                <a:gd name="T57" fmla="*/ 165074540 h 224"/>
                <a:gd name="T58" fmla="*/ 46739609 w 262"/>
                <a:gd name="T59" fmla="*/ 109470581 h 224"/>
                <a:gd name="T60" fmla="*/ 29601999 w 262"/>
                <a:gd name="T61" fmla="*/ 102519757 h 224"/>
                <a:gd name="T62" fmla="*/ 14022131 w 262"/>
                <a:gd name="T63" fmla="*/ 71243004 h 224"/>
                <a:gd name="T64" fmla="*/ 0 w 262"/>
                <a:gd name="T65" fmla="*/ 12162959 h 224"/>
                <a:gd name="T66" fmla="*/ 0 w 262"/>
                <a:gd name="T67" fmla="*/ 12162959 h 2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"/>
                <a:gd name="T103" fmla="*/ 0 h 224"/>
                <a:gd name="T104" fmla="*/ 262 w 262"/>
                <a:gd name="T105" fmla="*/ 224 h 2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" h="224">
                  <a:moveTo>
                    <a:pt x="0" y="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27" y="17"/>
                  </a:lnTo>
                  <a:lnTo>
                    <a:pt x="52" y="3"/>
                  </a:lnTo>
                  <a:lnTo>
                    <a:pt x="54" y="16"/>
                  </a:lnTo>
                  <a:lnTo>
                    <a:pt x="66" y="21"/>
                  </a:lnTo>
                  <a:lnTo>
                    <a:pt x="68" y="35"/>
                  </a:lnTo>
                  <a:lnTo>
                    <a:pt x="104" y="51"/>
                  </a:lnTo>
                  <a:lnTo>
                    <a:pt x="137" y="46"/>
                  </a:lnTo>
                  <a:lnTo>
                    <a:pt x="134" y="38"/>
                  </a:lnTo>
                  <a:lnTo>
                    <a:pt x="177" y="24"/>
                  </a:lnTo>
                  <a:lnTo>
                    <a:pt x="233" y="49"/>
                  </a:lnTo>
                  <a:lnTo>
                    <a:pt x="234" y="63"/>
                  </a:lnTo>
                  <a:lnTo>
                    <a:pt x="225" y="88"/>
                  </a:lnTo>
                  <a:lnTo>
                    <a:pt x="227" y="124"/>
                  </a:lnTo>
                  <a:lnTo>
                    <a:pt x="241" y="135"/>
                  </a:lnTo>
                  <a:lnTo>
                    <a:pt x="229" y="153"/>
                  </a:lnTo>
                  <a:lnTo>
                    <a:pt x="261" y="194"/>
                  </a:lnTo>
                  <a:lnTo>
                    <a:pt x="240" y="223"/>
                  </a:lnTo>
                  <a:lnTo>
                    <a:pt x="182" y="213"/>
                  </a:lnTo>
                  <a:lnTo>
                    <a:pt x="169" y="195"/>
                  </a:lnTo>
                  <a:lnTo>
                    <a:pt x="129" y="201"/>
                  </a:lnTo>
                  <a:lnTo>
                    <a:pt x="100" y="183"/>
                  </a:lnTo>
                  <a:lnTo>
                    <a:pt x="80" y="149"/>
                  </a:lnTo>
                  <a:lnTo>
                    <a:pt x="65" y="143"/>
                  </a:lnTo>
                  <a:lnTo>
                    <a:pt x="61" y="151"/>
                  </a:lnTo>
                  <a:lnTo>
                    <a:pt x="43" y="116"/>
                  </a:lnTo>
                  <a:lnTo>
                    <a:pt x="18" y="95"/>
                  </a:lnTo>
                  <a:lnTo>
                    <a:pt x="30" y="63"/>
                  </a:lnTo>
                  <a:lnTo>
                    <a:pt x="19" y="59"/>
                  </a:lnTo>
                  <a:lnTo>
                    <a:pt x="9" y="41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chemeClr val="bg2">
                  <a:lumMod val="65000"/>
                  <a:lumOff val="35000"/>
                </a:schemeClr>
              </a:solidFill>
              <a:round/>
            </a:ln>
          </p:spPr>
          <p:txBody>
            <a:bodyPr wrap="square" lIns="0" tIns="0" rIns="0" bIns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ea typeface="+mn-ea"/>
              </a:endParaRPr>
            </a:p>
          </p:txBody>
        </p:sp>
        <p:sp>
          <p:nvSpPr>
            <p:cNvPr id="56" name="Freeform 30"/>
            <p:cNvSpPr/>
            <p:nvPr/>
          </p:nvSpPr>
          <p:spPr bwMode="auto">
            <a:xfrm>
              <a:off x="7550025" y="2645626"/>
              <a:ext cx="658802" cy="590516"/>
            </a:xfrm>
            <a:custGeom>
              <a:avLst/>
              <a:gdLst>
                <a:gd name="T0" fmla="*/ 0 w 230"/>
                <a:gd name="T1" fmla="*/ 184855067 h 199"/>
                <a:gd name="T2" fmla="*/ 0 w 230"/>
                <a:gd name="T3" fmla="*/ 184855067 h 199"/>
                <a:gd name="T4" fmla="*/ 34336892 w 230"/>
                <a:gd name="T5" fmla="*/ 196837704 h 199"/>
                <a:gd name="T6" fmla="*/ 112372904 w 230"/>
                <a:gd name="T7" fmla="*/ 184855067 h 199"/>
                <a:gd name="T8" fmla="*/ 126419980 w 230"/>
                <a:gd name="T9" fmla="*/ 150623590 h 199"/>
                <a:gd name="T10" fmla="*/ 179485088 w 230"/>
                <a:gd name="T11" fmla="*/ 131794665 h 199"/>
                <a:gd name="T12" fmla="*/ 184167446 w 230"/>
                <a:gd name="T13" fmla="*/ 102696964 h 199"/>
                <a:gd name="T14" fmla="*/ 202895633 w 230"/>
                <a:gd name="T15" fmla="*/ 95850677 h 199"/>
                <a:gd name="T16" fmla="*/ 195092534 w 230"/>
                <a:gd name="T17" fmla="*/ 80446837 h 199"/>
                <a:gd name="T18" fmla="*/ 213821969 w 230"/>
                <a:gd name="T19" fmla="*/ 78734284 h 199"/>
                <a:gd name="T20" fmla="*/ 227867797 w 230"/>
                <a:gd name="T21" fmla="*/ 49636583 h 199"/>
                <a:gd name="T22" fmla="*/ 221625068 w 230"/>
                <a:gd name="T23" fmla="*/ 20538866 h 199"/>
                <a:gd name="T24" fmla="*/ 293419571 w 230"/>
                <a:gd name="T25" fmla="*/ 0 h 199"/>
                <a:gd name="T26" fmla="*/ 357409805 w 230"/>
                <a:gd name="T27" fmla="*/ 42790286 h 199"/>
                <a:gd name="T28" fmla="*/ 340240740 w 230"/>
                <a:gd name="T29" fmla="*/ 61617913 h 199"/>
                <a:gd name="T30" fmla="*/ 279372495 w 230"/>
                <a:gd name="T31" fmla="*/ 61617913 h 199"/>
                <a:gd name="T32" fmla="*/ 279372495 w 230"/>
                <a:gd name="T33" fmla="*/ 99274475 h 199"/>
                <a:gd name="T34" fmla="*/ 307465399 w 230"/>
                <a:gd name="T35" fmla="*/ 123237133 h 199"/>
                <a:gd name="T36" fmla="*/ 290297582 w 230"/>
                <a:gd name="T37" fmla="*/ 135218463 h 199"/>
                <a:gd name="T38" fmla="*/ 294979941 w 230"/>
                <a:gd name="T39" fmla="*/ 157469877 h 199"/>
                <a:gd name="T40" fmla="*/ 232550156 w 230"/>
                <a:gd name="T41" fmla="*/ 234492937 h 199"/>
                <a:gd name="T42" fmla="*/ 204457252 w 230"/>
                <a:gd name="T43" fmla="*/ 232781693 h 199"/>
                <a:gd name="T44" fmla="*/ 184167446 w 230"/>
                <a:gd name="T45" fmla="*/ 251609309 h 199"/>
                <a:gd name="T46" fmla="*/ 218503079 w 230"/>
                <a:gd name="T47" fmla="*/ 323497286 h 199"/>
                <a:gd name="T48" fmla="*/ 170120370 w 230"/>
                <a:gd name="T49" fmla="*/ 323497286 h 199"/>
                <a:gd name="T50" fmla="*/ 152952514 w 230"/>
                <a:gd name="T51" fmla="*/ 338902414 h 199"/>
                <a:gd name="T52" fmla="*/ 117055263 w 230"/>
                <a:gd name="T53" fmla="*/ 296110830 h 199"/>
                <a:gd name="T54" fmla="*/ 17167821 w 230"/>
                <a:gd name="T55" fmla="*/ 304669670 h 199"/>
                <a:gd name="T56" fmla="*/ 49943099 w 230"/>
                <a:gd name="T57" fmla="*/ 255031799 h 199"/>
                <a:gd name="T58" fmla="*/ 0 w 230"/>
                <a:gd name="T59" fmla="*/ 184855067 h 199"/>
                <a:gd name="T60" fmla="*/ 0 w 230"/>
                <a:gd name="T61" fmla="*/ 184855067 h 19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30"/>
                <a:gd name="T94" fmla="*/ 0 h 199"/>
                <a:gd name="T95" fmla="*/ 230 w 230"/>
                <a:gd name="T96" fmla="*/ 199 h 19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30" h="199">
                  <a:moveTo>
                    <a:pt x="0" y="108"/>
                  </a:moveTo>
                  <a:lnTo>
                    <a:pt x="0" y="108"/>
                  </a:lnTo>
                  <a:lnTo>
                    <a:pt x="22" y="115"/>
                  </a:lnTo>
                  <a:lnTo>
                    <a:pt x="72" y="108"/>
                  </a:lnTo>
                  <a:lnTo>
                    <a:pt x="81" y="88"/>
                  </a:lnTo>
                  <a:lnTo>
                    <a:pt x="115" y="77"/>
                  </a:lnTo>
                  <a:lnTo>
                    <a:pt x="118" y="60"/>
                  </a:lnTo>
                  <a:lnTo>
                    <a:pt x="130" y="56"/>
                  </a:lnTo>
                  <a:lnTo>
                    <a:pt x="125" y="47"/>
                  </a:lnTo>
                  <a:lnTo>
                    <a:pt x="137" y="46"/>
                  </a:lnTo>
                  <a:lnTo>
                    <a:pt x="146" y="29"/>
                  </a:lnTo>
                  <a:lnTo>
                    <a:pt x="142" y="12"/>
                  </a:lnTo>
                  <a:lnTo>
                    <a:pt x="188" y="0"/>
                  </a:lnTo>
                  <a:lnTo>
                    <a:pt x="229" y="25"/>
                  </a:lnTo>
                  <a:lnTo>
                    <a:pt x="218" y="36"/>
                  </a:lnTo>
                  <a:lnTo>
                    <a:pt x="179" y="36"/>
                  </a:lnTo>
                  <a:lnTo>
                    <a:pt x="179" y="58"/>
                  </a:lnTo>
                  <a:lnTo>
                    <a:pt x="197" y="72"/>
                  </a:lnTo>
                  <a:lnTo>
                    <a:pt x="186" y="79"/>
                  </a:lnTo>
                  <a:lnTo>
                    <a:pt x="189" y="92"/>
                  </a:lnTo>
                  <a:lnTo>
                    <a:pt x="149" y="137"/>
                  </a:lnTo>
                  <a:lnTo>
                    <a:pt x="131" y="136"/>
                  </a:lnTo>
                  <a:lnTo>
                    <a:pt x="118" y="147"/>
                  </a:lnTo>
                  <a:lnTo>
                    <a:pt x="140" y="189"/>
                  </a:lnTo>
                  <a:lnTo>
                    <a:pt x="109" y="189"/>
                  </a:lnTo>
                  <a:lnTo>
                    <a:pt x="98" y="198"/>
                  </a:lnTo>
                  <a:lnTo>
                    <a:pt x="75" y="173"/>
                  </a:lnTo>
                  <a:lnTo>
                    <a:pt x="11" y="178"/>
                  </a:lnTo>
                  <a:lnTo>
                    <a:pt x="32" y="149"/>
                  </a:lnTo>
                  <a:lnTo>
                    <a:pt x="0" y="108"/>
                  </a:lnTo>
                </a:path>
              </a:pathLst>
            </a:custGeom>
            <a:noFill/>
            <a:ln w="6350">
              <a:solidFill>
                <a:schemeClr val="bg2">
                  <a:lumMod val="65000"/>
                  <a:lumOff val="35000"/>
                </a:schemeClr>
              </a:solidFill>
              <a:round/>
            </a:ln>
          </p:spPr>
          <p:txBody>
            <a:bodyPr wrap="square" lIns="0" tIns="0" rIns="0" bIns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ea typeface="+mn-ea"/>
              </a:endParaRPr>
            </a:p>
          </p:txBody>
        </p:sp>
        <p:sp>
          <p:nvSpPr>
            <p:cNvPr id="57" name="Freeform 66"/>
            <p:cNvSpPr/>
            <p:nvPr/>
          </p:nvSpPr>
          <p:spPr bwMode="auto">
            <a:xfrm>
              <a:off x="7191358" y="2044787"/>
              <a:ext cx="1630622" cy="730940"/>
            </a:xfrm>
            <a:custGeom>
              <a:avLst/>
              <a:gdLst>
                <a:gd name="T0" fmla="*/ 837896752 w 572"/>
                <a:gd name="T1" fmla="*/ 173329062 h 246"/>
                <a:gd name="T2" fmla="*/ 749778861 w 572"/>
                <a:gd name="T3" fmla="*/ 163032328 h 246"/>
                <a:gd name="T4" fmla="*/ 717313589 w 572"/>
                <a:gd name="T5" fmla="*/ 130426133 h 246"/>
                <a:gd name="T6" fmla="*/ 675574125 w 572"/>
                <a:gd name="T7" fmla="*/ 135574479 h 246"/>
                <a:gd name="T8" fmla="*/ 635379996 w 572"/>
                <a:gd name="T9" fmla="*/ 121845555 h 246"/>
                <a:gd name="T10" fmla="*/ 562720752 w 572"/>
                <a:gd name="T11" fmla="*/ 70362068 h 246"/>
                <a:gd name="T12" fmla="*/ 471510634 w 572"/>
                <a:gd name="T13" fmla="*/ 51483487 h 246"/>
                <a:gd name="T14" fmla="*/ 408126826 w 572"/>
                <a:gd name="T15" fmla="*/ 30890090 h 246"/>
                <a:gd name="T16" fmla="*/ 344743018 w 572"/>
                <a:gd name="T17" fmla="*/ 17161161 h 246"/>
                <a:gd name="T18" fmla="*/ 284452602 w 572"/>
                <a:gd name="T19" fmla="*/ 36038437 h 246"/>
                <a:gd name="T20" fmla="*/ 216431076 w 572"/>
                <a:gd name="T21" fmla="*/ 36038437 h 246"/>
                <a:gd name="T22" fmla="*/ 216431076 w 572"/>
                <a:gd name="T23" fmla="*/ 84090992 h 246"/>
                <a:gd name="T24" fmla="*/ 242711894 w 572"/>
                <a:gd name="T25" fmla="*/ 106400515 h 246"/>
                <a:gd name="T26" fmla="*/ 242711894 w 572"/>
                <a:gd name="T27" fmla="*/ 139006710 h 246"/>
                <a:gd name="T28" fmla="*/ 216431076 w 572"/>
                <a:gd name="T29" fmla="*/ 140722826 h 246"/>
                <a:gd name="T30" fmla="*/ 177782595 w 572"/>
                <a:gd name="T31" fmla="*/ 123561671 h 246"/>
                <a:gd name="T32" fmla="*/ 151501738 w 572"/>
                <a:gd name="T33" fmla="*/ 130426133 h 246"/>
                <a:gd name="T34" fmla="*/ 120583201 w 572"/>
                <a:gd name="T35" fmla="*/ 118413324 h 246"/>
                <a:gd name="T36" fmla="*/ 46378446 w 572"/>
                <a:gd name="T37" fmla="*/ 116697208 h 246"/>
                <a:gd name="T38" fmla="*/ 30918546 w 572"/>
                <a:gd name="T39" fmla="*/ 133858364 h 246"/>
                <a:gd name="T40" fmla="*/ 27826320 w 572"/>
                <a:gd name="T41" fmla="*/ 156167866 h 246"/>
                <a:gd name="T42" fmla="*/ 4637720 w 572"/>
                <a:gd name="T43" fmla="*/ 145871173 h 246"/>
                <a:gd name="T44" fmla="*/ 0 w 572"/>
                <a:gd name="T45" fmla="*/ 192206333 h 246"/>
                <a:gd name="T46" fmla="*/ 12367668 w 572"/>
                <a:gd name="T47" fmla="*/ 224813839 h 246"/>
                <a:gd name="T48" fmla="*/ 40193983 w 572"/>
                <a:gd name="T49" fmla="*/ 223097723 h 246"/>
                <a:gd name="T50" fmla="*/ 66474811 w 572"/>
                <a:gd name="T51" fmla="*/ 269432843 h 246"/>
                <a:gd name="T52" fmla="*/ 160777174 w 572"/>
                <a:gd name="T53" fmla="*/ 252271688 h 246"/>
                <a:gd name="T54" fmla="*/ 153047229 w 572"/>
                <a:gd name="T55" fmla="*/ 302039039 h 246"/>
                <a:gd name="T56" fmla="*/ 105123311 w 572"/>
                <a:gd name="T57" fmla="*/ 327780772 h 246"/>
                <a:gd name="T58" fmla="*/ 157684948 w 572"/>
                <a:gd name="T59" fmla="*/ 375833399 h 246"/>
                <a:gd name="T60" fmla="*/ 194787976 w 572"/>
                <a:gd name="T61" fmla="*/ 380981746 h 246"/>
                <a:gd name="T62" fmla="*/ 222614286 w 572"/>
                <a:gd name="T63" fmla="*/ 387846208 h 246"/>
                <a:gd name="T64" fmla="*/ 222614286 w 572"/>
                <a:gd name="T65" fmla="*/ 293458461 h 246"/>
                <a:gd name="T66" fmla="*/ 259717276 w 572"/>
                <a:gd name="T67" fmla="*/ 264284497 h 246"/>
                <a:gd name="T68" fmla="*/ 272084939 w 572"/>
                <a:gd name="T69" fmla="*/ 252271688 h 246"/>
                <a:gd name="T70" fmla="*/ 290635812 w 572"/>
                <a:gd name="T71" fmla="*/ 260852265 h 246"/>
                <a:gd name="T72" fmla="*/ 299911249 w 572"/>
                <a:gd name="T73" fmla="*/ 267716728 h 246"/>
                <a:gd name="T74" fmla="*/ 323101084 w 572"/>
                <a:gd name="T75" fmla="*/ 307187385 h 246"/>
                <a:gd name="T76" fmla="*/ 343197526 w 572"/>
                <a:gd name="T77" fmla="*/ 332929119 h 246"/>
                <a:gd name="T78" fmla="*/ 394213671 w 572"/>
                <a:gd name="T79" fmla="*/ 332929119 h 246"/>
                <a:gd name="T80" fmla="*/ 414311279 w 572"/>
                <a:gd name="T81" fmla="*/ 398142901 h 246"/>
                <a:gd name="T82" fmla="*/ 435954379 w 572"/>
                <a:gd name="T83" fmla="*/ 420452403 h 246"/>
                <a:gd name="T84" fmla="*/ 486969280 w 572"/>
                <a:gd name="T85" fmla="*/ 410155710 h 246"/>
                <a:gd name="T86" fmla="*/ 547260862 w 572"/>
                <a:gd name="T87" fmla="*/ 410155710 h 246"/>
                <a:gd name="T88" fmla="*/ 544169878 w 572"/>
                <a:gd name="T89" fmla="*/ 382697861 h 246"/>
                <a:gd name="T90" fmla="*/ 554990807 w 572"/>
                <a:gd name="T91" fmla="*/ 368968937 h 246"/>
                <a:gd name="T92" fmla="*/ 592093796 w 572"/>
                <a:gd name="T93" fmla="*/ 374117284 h 246"/>
                <a:gd name="T94" fmla="*/ 644655433 w 572"/>
                <a:gd name="T95" fmla="*/ 360388359 h 246"/>
                <a:gd name="T96" fmla="*/ 732773479 w 572"/>
                <a:gd name="T97" fmla="*/ 379265630 h 246"/>
                <a:gd name="T98" fmla="*/ 732773479 w 572"/>
                <a:gd name="T99" fmla="*/ 319200194 h 246"/>
                <a:gd name="T100" fmla="*/ 799248270 w 572"/>
                <a:gd name="T101" fmla="*/ 252271688 h 246"/>
                <a:gd name="T102" fmla="*/ 861086587 w 572"/>
                <a:gd name="T103" fmla="*/ 216233261 h 2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2"/>
                <a:gd name="T157" fmla="*/ 0 h 246"/>
                <a:gd name="T158" fmla="*/ 572 w 572"/>
                <a:gd name="T159" fmla="*/ 246 h 24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2" h="246">
                  <a:moveTo>
                    <a:pt x="557" y="126"/>
                  </a:moveTo>
                  <a:lnTo>
                    <a:pt x="571" y="121"/>
                  </a:lnTo>
                  <a:lnTo>
                    <a:pt x="542" y="101"/>
                  </a:lnTo>
                  <a:lnTo>
                    <a:pt x="524" y="109"/>
                  </a:lnTo>
                  <a:lnTo>
                    <a:pt x="497" y="102"/>
                  </a:lnTo>
                  <a:lnTo>
                    <a:pt x="485" y="95"/>
                  </a:lnTo>
                  <a:lnTo>
                    <a:pt x="474" y="95"/>
                  </a:lnTo>
                  <a:lnTo>
                    <a:pt x="467" y="84"/>
                  </a:lnTo>
                  <a:lnTo>
                    <a:pt x="464" y="76"/>
                  </a:lnTo>
                  <a:lnTo>
                    <a:pt x="454" y="76"/>
                  </a:lnTo>
                  <a:lnTo>
                    <a:pt x="446" y="76"/>
                  </a:lnTo>
                  <a:lnTo>
                    <a:pt x="437" y="79"/>
                  </a:lnTo>
                  <a:lnTo>
                    <a:pt x="424" y="66"/>
                  </a:lnTo>
                  <a:lnTo>
                    <a:pt x="418" y="68"/>
                  </a:lnTo>
                  <a:lnTo>
                    <a:pt x="411" y="71"/>
                  </a:lnTo>
                  <a:lnTo>
                    <a:pt x="404" y="73"/>
                  </a:lnTo>
                  <a:lnTo>
                    <a:pt x="392" y="63"/>
                  </a:lnTo>
                  <a:lnTo>
                    <a:pt x="364" y="41"/>
                  </a:lnTo>
                  <a:lnTo>
                    <a:pt x="342" y="27"/>
                  </a:lnTo>
                  <a:lnTo>
                    <a:pt x="328" y="15"/>
                  </a:lnTo>
                  <a:lnTo>
                    <a:pt x="305" y="30"/>
                  </a:lnTo>
                  <a:lnTo>
                    <a:pt x="301" y="19"/>
                  </a:lnTo>
                  <a:lnTo>
                    <a:pt x="268" y="18"/>
                  </a:lnTo>
                  <a:lnTo>
                    <a:pt x="264" y="18"/>
                  </a:lnTo>
                  <a:lnTo>
                    <a:pt x="249" y="0"/>
                  </a:lnTo>
                  <a:lnTo>
                    <a:pt x="233" y="2"/>
                  </a:lnTo>
                  <a:lnTo>
                    <a:pt x="223" y="10"/>
                  </a:lnTo>
                  <a:lnTo>
                    <a:pt x="202" y="14"/>
                  </a:lnTo>
                  <a:lnTo>
                    <a:pt x="195" y="10"/>
                  </a:lnTo>
                  <a:lnTo>
                    <a:pt x="184" y="21"/>
                  </a:lnTo>
                  <a:lnTo>
                    <a:pt x="176" y="19"/>
                  </a:lnTo>
                  <a:lnTo>
                    <a:pt x="146" y="22"/>
                  </a:lnTo>
                  <a:lnTo>
                    <a:pt x="140" y="21"/>
                  </a:lnTo>
                  <a:lnTo>
                    <a:pt x="136" y="23"/>
                  </a:lnTo>
                  <a:lnTo>
                    <a:pt x="148" y="36"/>
                  </a:lnTo>
                  <a:lnTo>
                    <a:pt x="140" y="49"/>
                  </a:lnTo>
                  <a:lnTo>
                    <a:pt x="141" y="58"/>
                  </a:lnTo>
                  <a:lnTo>
                    <a:pt x="141" y="62"/>
                  </a:lnTo>
                  <a:lnTo>
                    <a:pt x="157" y="62"/>
                  </a:lnTo>
                  <a:lnTo>
                    <a:pt x="162" y="71"/>
                  </a:lnTo>
                  <a:lnTo>
                    <a:pt x="162" y="79"/>
                  </a:lnTo>
                  <a:lnTo>
                    <a:pt x="157" y="81"/>
                  </a:lnTo>
                  <a:lnTo>
                    <a:pt x="151" y="76"/>
                  </a:lnTo>
                  <a:lnTo>
                    <a:pt x="144" y="79"/>
                  </a:lnTo>
                  <a:lnTo>
                    <a:pt x="140" y="82"/>
                  </a:lnTo>
                  <a:lnTo>
                    <a:pt x="129" y="76"/>
                  </a:lnTo>
                  <a:lnTo>
                    <a:pt x="125" y="69"/>
                  </a:lnTo>
                  <a:lnTo>
                    <a:pt x="115" y="72"/>
                  </a:lnTo>
                  <a:lnTo>
                    <a:pt x="115" y="75"/>
                  </a:lnTo>
                  <a:lnTo>
                    <a:pt x="108" y="69"/>
                  </a:lnTo>
                  <a:lnTo>
                    <a:pt x="98" y="76"/>
                  </a:lnTo>
                  <a:lnTo>
                    <a:pt x="86" y="79"/>
                  </a:lnTo>
                  <a:lnTo>
                    <a:pt x="82" y="76"/>
                  </a:lnTo>
                  <a:lnTo>
                    <a:pt x="78" y="69"/>
                  </a:lnTo>
                  <a:lnTo>
                    <a:pt x="63" y="68"/>
                  </a:lnTo>
                  <a:lnTo>
                    <a:pt x="36" y="66"/>
                  </a:lnTo>
                  <a:lnTo>
                    <a:pt x="30" y="68"/>
                  </a:lnTo>
                  <a:lnTo>
                    <a:pt x="28" y="72"/>
                  </a:lnTo>
                  <a:lnTo>
                    <a:pt x="24" y="71"/>
                  </a:lnTo>
                  <a:lnTo>
                    <a:pt x="20" y="78"/>
                  </a:lnTo>
                  <a:lnTo>
                    <a:pt x="16" y="84"/>
                  </a:lnTo>
                  <a:lnTo>
                    <a:pt x="16" y="86"/>
                  </a:lnTo>
                  <a:lnTo>
                    <a:pt x="18" y="91"/>
                  </a:lnTo>
                  <a:lnTo>
                    <a:pt x="14" y="93"/>
                  </a:lnTo>
                  <a:lnTo>
                    <a:pt x="9" y="84"/>
                  </a:lnTo>
                  <a:lnTo>
                    <a:pt x="3" y="85"/>
                  </a:lnTo>
                  <a:lnTo>
                    <a:pt x="0" y="98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4" y="118"/>
                  </a:lnTo>
                  <a:lnTo>
                    <a:pt x="8" y="123"/>
                  </a:lnTo>
                  <a:lnTo>
                    <a:pt x="8" y="131"/>
                  </a:lnTo>
                  <a:lnTo>
                    <a:pt x="14" y="130"/>
                  </a:lnTo>
                  <a:lnTo>
                    <a:pt x="22" y="124"/>
                  </a:lnTo>
                  <a:lnTo>
                    <a:pt x="26" y="130"/>
                  </a:lnTo>
                  <a:lnTo>
                    <a:pt x="32" y="137"/>
                  </a:lnTo>
                  <a:lnTo>
                    <a:pt x="37" y="144"/>
                  </a:lnTo>
                  <a:lnTo>
                    <a:pt x="43" y="157"/>
                  </a:lnTo>
                  <a:lnTo>
                    <a:pt x="55" y="154"/>
                  </a:lnTo>
                  <a:lnTo>
                    <a:pt x="74" y="150"/>
                  </a:lnTo>
                  <a:lnTo>
                    <a:pt x="104" y="147"/>
                  </a:lnTo>
                  <a:lnTo>
                    <a:pt x="111" y="156"/>
                  </a:lnTo>
                  <a:lnTo>
                    <a:pt x="112" y="172"/>
                  </a:lnTo>
                  <a:lnTo>
                    <a:pt x="99" y="176"/>
                  </a:lnTo>
                  <a:lnTo>
                    <a:pt x="86" y="179"/>
                  </a:lnTo>
                  <a:lnTo>
                    <a:pt x="87" y="191"/>
                  </a:lnTo>
                  <a:lnTo>
                    <a:pt x="68" y="191"/>
                  </a:lnTo>
                  <a:lnTo>
                    <a:pt x="86" y="215"/>
                  </a:lnTo>
                  <a:lnTo>
                    <a:pt x="94" y="217"/>
                  </a:lnTo>
                  <a:lnTo>
                    <a:pt x="102" y="219"/>
                  </a:lnTo>
                  <a:lnTo>
                    <a:pt x="106" y="229"/>
                  </a:lnTo>
                  <a:lnTo>
                    <a:pt x="110" y="225"/>
                  </a:lnTo>
                  <a:lnTo>
                    <a:pt x="126" y="222"/>
                  </a:lnTo>
                  <a:lnTo>
                    <a:pt x="134" y="226"/>
                  </a:lnTo>
                  <a:lnTo>
                    <a:pt x="140" y="231"/>
                  </a:lnTo>
                  <a:lnTo>
                    <a:pt x="144" y="226"/>
                  </a:lnTo>
                  <a:lnTo>
                    <a:pt x="155" y="228"/>
                  </a:lnTo>
                  <a:lnTo>
                    <a:pt x="137" y="174"/>
                  </a:lnTo>
                  <a:lnTo>
                    <a:pt x="144" y="171"/>
                  </a:lnTo>
                  <a:lnTo>
                    <a:pt x="167" y="159"/>
                  </a:lnTo>
                  <a:lnTo>
                    <a:pt x="171" y="158"/>
                  </a:lnTo>
                  <a:lnTo>
                    <a:pt x="168" y="154"/>
                  </a:lnTo>
                  <a:lnTo>
                    <a:pt x="173" y="156"/>
                  </a:lnTo>
                  <a:lnTo>
                    <a:pt x="173" y="150"/>
                  </a:lnTo>
                  <a:lnTo>
                    <a:pt x="176" y="147"/>
                  </a:lnTo>
                  <a:lnTo>
                    <a:pt x="178" y="148"/>
                  </a:lnTo>
                  <a:lnTo>
                    <a:pt x="183" y="148"/>
                  </a:lnTo>
                  <a:lnTo>
                    <a:pt x="188" y="152"/>
                  </a:lnTo>
                  <a:lnTo>
                    <a:pt x="195" y="145"/>
                  </a:lnTo>
                  <a:lnTo>
                    <a:pt x="198" y="147"/>
                  </a:lnTo>
                  <a:lnTo>
                    <a:pt x="194" y="156"/>
                  </a:lnTo>
                  <a:lnTo>
                    <a:pt x="197" y="169"/>
                  </a:lnTo>
                  <a:lnTo>
                    <a:pt x="209" y="176"/>
                  </a:lnTo>
                  <a:lnTo>
                    <a:pt x="209" y="179"/>
                  </a:lnTo>
                  <a:lnTo>
                    <a:pt x="205" y="185"/>
                  </a:lnTo>
                  <a:lnTo>
                    <a:pt x="207" y="188"/>
                  </a:lnTo>
                  <a:lnTo>
                    <a:pt x="222" y="194"/>
                  </a:lnTo>
                  <a:lnTo>
                    <a:pt x="226" y="202"/>
                  </a:lnTo>
                  <a:lnTo>
                    <a:pt x="240" y="197"/>
                  </a:lnTo>
                  <a:lnTo>
                    <a:pt x="255" y="194"/>
                  </a:lnTo>
                  <a:lnTo>
                    <a:pt x="268" y="218"/>
                  </a:lnTo>
                  <a:lnTo>
                    <a:pt x="272" y="229"/>
                  </a:lnTo>
                  <a:lnTo>
                    <a:pt x="268" y="232"/>
                  </a:lnTo>
                  <a:lnTo>
                    <a:pt x="266" y="236"/>
                  </a:lnTo>
                  <a:lnTo>
                    <a:pt x="278" y="240"/>
                  </a:lnTo>
                  <a:lnTo>
                    <a:pt x="282" y="245"/>
                  </a:lnTo>
                  <a:lnTo>
                    <a:pt x="298" y="240"/>
                  </a:lnTo>
                  <a:lnTo>
                    <a:pt x="304" y="245"/>
                  </a:lnTo>
                  <a:lnTo>
                    <a:pt x="315" y="239"/>
                  </a:lnTo>
                  <a:lnTo>
                    <a:pt x="323" y="238"/>
                  </a:lnTo>
                  <a:lnTo>
                    <a:pt x="333" y="239"/>
                  </a:lnTo>
                  <a:lnTo>
                    <a:pt x="354" y="239"/>
                  </a:lnTo>
                  <a:lnTo>
                    <a:pt x="349" y="235"/>
                  </a:lnTo>
                  <a:lnTo>
                    <a:pt x="349" y="228"/>
                  </a:lnTo>
                  <a:lnTo>
                    <a:pt x="352" y="223"/>
                  </a:lnTo>
                  <a:lnTo>
                    <a:pt x="352" y="219"/>
                  </a:lnTo>
                  <a:lnTo>
                    <a:pt x="345" y="216"/>
                  </a:lnTo>
                  <a:lnTo>
                    <a:pt x="359" y="215"/>
                  </a:lnTo>
                  <a:lnTo>
                    <a:pt x="371" y="216"/>
                  </a:lnTo>
                  <a:lnTo>
                    <a:pt x="373" y="219"/>
                  </a:lnTo>
                  <a:lnTo>
                    <a:pt x="383" y="218"/>
                  </a:lnTo>
                  <a:lnTo>
                    <a:pt x="376" y="207"/>
                  </a:lnTo>
                  <a:lnTo>
                    <a:pt x="383" y="206"/>
                  </a:lnTo>
                  <a:lnTo>
                    <a:pt x="417" y="210"/>
                  </a:lnTo>
                  <a:lnTo>
                    <a:pt x="444" y="212"/>
                  </a:lnTo>
                  <a:lnTo>
                    <a:pt x="464" y="221"/>
                  </a:lnTo>
                  <a:lnTo>
                    <a:pt x="474" y="221"/>
                  </a:lnTo>
                  <a:lnTo>
                    <a:pt x="478" y="231"/>
                  </a:lnTo>
                  <a:lnTo>
                    <a:pt x="485" y="210"/>
                  </a:lnTo>
                  <a:lnTo>
                    <a:pt x="474" y="186"/>
                  </a:lnTo>
                  <a:lnTo>
                    <a:pt x="508" y="179"/>
                  </a:lnTo>
                  <a:lnTo>
                    <a:pt x="512" y="166"/>
                  </a:lnTo>
                  <a:lnTo>
                    <a:pt x="517" y="147"/>
                  </a:lnTo>
                  <a:lnTo>
                    <a:pt x="552" y="148"/>
                  </a:lnTo>
                  <a:lnTo>
                    <a:pt x="557" y="126"/>
                  </a:lnTo>
                </a:path>
              </a:pathLst>
            </a:custGeom>
            <a:noFill/>
            <a:ln w="6350">
              <a:solidFill>
                <a:schemeClr val="bg2">
                  <a:lumMod val="65000"/>
                  <a:lumOff val="35000"/>
                </a:schemeClr>
              </a:solidFill>
              <a:round/>
            </a:ln>
          </p:spPr>
          <p:txBody>
            <a:bodyPr wrap="square" lIns="0" tIns="0" rIns="0" bIns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ea typeface="+mn-ea"/>
              </a:endParaRPr>
            </a:p>
          </p:txBody>
        </p:sp>
        <p:sp>
          <p:nvSpPr>
            <p:cNvPr id="58" name="Freeform 67"/>
            <p:cNvSpPr/>
            <p:nvPr/>
          </p:nvSpPr>
          <p:spPr bwMode="auto">
            <a:xfrm>
              <a:off x="7421929" y="2439687"/>
              <a:ext cx="717038" cy="450088"/>
            </a:xfrm>
            <a:custGeom>
              <a:avLst/>
              <a:gdLst>
                <a:gd name="T0" fmla="*/ 37557332 w 250"/>
                <a:gd name="T1" fmla="*/ 114387181 h 153"/>
                <a:gd name="T2" fmla="*/ 43817105 w 250"/>
                <a:gd name="T3" fmla="*/ 95883169 h 153"/>
                <a:gd name="T4" fmla="*/ 53205497 w 250"/>
                <a:gd name="T5" fmla="*/ 87472254 h 153"/>
                <a:gd name="T6" fmla="*/ 70419843 w 250"/>
                <a:gd name="T7" fmla="*/ 90836620 h 153"/>
                <a:gd name="T8" fmla="*/ 89197899 w 250"/>
                <a:gd name="T9" fmla="*/ 97565352 h 153"/>
                <a:gd name="T10" fmla="*/ 93892720 w 250"/>
                <a:gd name="T11" fmla="*/ 102611900 h 153"/>
                <a:gd name="T12" fmla="*/ 106412245 w 250"/>
                <a:gd name="T13" fmla="*/ 114387181 h 153"/>
                <a:gd name="T14" fmla="*/ 115800637 w 250"/>
                <a:gd name="T15" fmla="*/ 144665176 h 153"/>
                <a:gd name="T16" fmla="*/ 129885103 w 250"/>
                <a:gd name="T17" fmla="*/ 141300810 h 153"/>
                <a:gd name="T18" fmla="*/ 151793020 w 250"/>
                <a:gd name="T19" fmla="*/ 144665176 h 153"/>
                <a:gd name="T20" fmla="*/ 183090619 w 250"/>
                <a:gd name="T21" fmla="*/ 178308874 h 153"/>
                <a:gd name="T22" fmla="*/ 215953120 w 250"/>
                <a:gd name="T23" fmla="*/ 198495069 h 153"/>
                <a:gd name="T24" fmla="*/ 247250681 w 250"/>
                <a:gd name="T25" fmla="*/ 220362150 h 153"/>
                <a:gd name="T26" fmla="*/ 259770205 w 250"/>
                <a:gd name="T27" fmla="*/ 255687991 h 153"/>
                <a:gd name="T28" fmla="*/ 278548241 w 250"/>
                <a:gd name="T29" fmla="*/ 227090881 h 153"/>
                <a:gd name="T30" fmla="*/ 281678122 w 250"/>
                <a:gd name="T31" fmla="*/ 201859435 h 153"/>
                <a:gd name="T32" fmla="*/ 269159849 w 250"/>
                <a:gd name="T33" fmla="*/ 163169188 h 153"/>
                <a:gd name="T34" fmla="*/ 295762587 w 250"/>
                <a:gd name="T35" fmla="*/ 154758273 h 153"/>
                <a:gd name="T36" fmla="*/ 328625167 w 250"/>
                <a:gd name="T37" fmla="*/ 163169188 h 153"/>
                <a:gd name="T38" fmla="*/ 381830644 w 250"/>
                <a:gd name="T39" fmla="*/ 158122639 h 153"/>
                <a:gd name="T40" fmla="*/ 381830644 w 250"/>
                <a:gd name="T41" fmla="*/ 136254261 h 153"/>
                <a:gd name="T42" fmla="*/ 317670504 w 250"/>
                <a:gd name="T43" fmla="*/ 136254261 h 153"/>
                <a:gd name="T44" fmla="*/ 286372944 w 250"/>
                <a:gd name="T45" fmla="*/ 132889895 h 153"/>
                <a:gd name="T46" fmla="*/ 258205265 w 250"/>
                <a:gd name="T47" fmla="*/ 144665176 h 153"/>
                <a:gd name="T48" fmla="*/ 239427229 w 250"/>
                <a:gd name="T49" fmla="*/ 141300810 h 153"/>
                <a:gd name="T50" fmla="*/ 223777823 w 250"/>
                <a:gd name="T51" fmla="*/ 142982993 h 153"/>
                <a:gd name="T52" fmla="*/ 204999787 w 250"/>
                <a:gd name="T53" fmla="*/ 132889895 h 153"/>
                <a:gd name="T54" fmla="*/ 204999787 w 250"/>
                <a:gd name="T55" fmla="*/ 124480278 h 153"/>
                <a:gd name="T56" fmla="*/ 201869906 w 250"/>
                <a:gd name="T57" fmla="*/ 95883169 h 153"/>
                <a:gd name="T58" fmla="*/ 140839687 w 250"/>
                <a:gd name="T59" fmla="*/ 72332588 h 153"/>
                <a:gd name="T60" fmla="*/ 109542126 w 250"/>
                <a:gd name="T61" fmla="*/ 50464210 h 153"/>
                <a:gd name="T62" fmla="*/ 70419843 w 250"/>
                <a:gd name="T63" fmla="*/ 60557308 h 153"/>
                <a:gd name="T64" fmla="*/ 45382045 w 250"/>
                <a:gd name="T65" fmla="*/ 26914936 h 153"/>
                <a:gd name="T66" fmla="*/ 46946986 w 250"/>
                <a:gd name="T67" fmla="*/ 0 h 153"/>
                <a:gd name="T68" fmla="*/ 28167689 w 250"/>
                <a:gd name="T69" fmla="*/ 117751546 h 1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0"/>
                <a:gd name="T106" fmla="*/ 0 h 153"/>
                <a:gd name="T107" fmla="*/ 250 w 250"/>
                <a:gd name="T108" fmla="*/ 153 h 1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0" h="153">
                  <a:moveTo>
                    <a:pt x="18" y="70"/>
                  </a:moveTo>
                  <a:lnTo>
                    <a:pt x="24" y="68"/>
                  </a:lnTo>
                  <a:lnTo>
                    <a:pt x="26" y="62"/>
                  </a:lnTo>
                  <a:lnTo>
                    <a:pt x="28" y="57"/>
                  </a:lnTo>
                  <a:lnTo>
                    <a:pt x="36" y="60"/>
                  </a:lnTo>
                  <a:lnTo>
                    <a:pt x="34" y="52"/>
                  </a:lnTo>
                  <a:lnTo>
                    <a:pt x="41" y="49"/>
                  </a:lnTo>
                  <a:lnTo>
                    <a:pt x="45" y="54"/>
                  </a:lnTo>
                  <a:lnTo>
                    <a:pt x="51" y="54"/>
                  </a:lnTo>
                  <a:lnTo>
                    <a:pt x="57" y="58"/>
                  </a:lnTo>
                  <a:lnTo>
                    <a:pt x="60" y="60"/>
                  </a:lnTo>
                  <a:lnTo>
                    <a:pt x="60" y="61"/>
                  </a:lnTo>
                  <a:lnTo>
                    <a:pt x="61" y="66"/>
                  </a:lnTo>
                  <a:lnTo>
                    <a:pt x="68" y="68"/>
                  </a:lnTo>
                  <a:lnTo>
                    <a:pt x="68" y="75"/>
                  </a:lnTo>
                  <a:lnTo>
                    <a:pt x="74" y="86"/>
                  </a:lnTo>
                  <a:lnTo>
                    <a:pt x="81" y="87"/>
                  </a:lnTo>
                  <a:lnTo>
                    <a:pt x="83" y="84"/>
                  </a:lnTo>
                  <a:lnTo>
                    <a:pt x="91" y="80"/>
                  </a:lnTo>
                  <a:lnTo>
                    <a:pt x="97" y="86"/>
                  </a:lnTo>
                  <a:lnTo>
                    <a:pt x="105" y="94"/>
                  </a:lnTo>
                  <a:lnTo>
                    <a:pt x="117" y="106"/>
                  </a:lnTo>
                  <a:lnTo>
                    <a:pt x="137" y="111"/>
                  </a:lnTo>
                  <a:lnTo>
                    <a:pt x="138" y="118"/>
                  </a:lnTo>
                  <a:lnTo>
                    <a:pt x="151" y="124"/>
                  </a:lnTo>
                  <a:lnTo>
                    <a:pt x="158" y="131"/>
                  </a:lnTo>
                  <a:lnTo>
                    <a:pt x="153" y="152"/>
                  </a:lnTo>
                  <a:lnTo>
                    <a:pt x="166" y="152"/>
                  </a:lnTo>
                  <a:lnTo>
                    <a:pt x="173" y="141"/>
                  </a:lnTo>
                  <a:lnTo>
                    <a:pt x="178" y="135"/>
                  </a:lnTo>
                  <a:lnTo>
                    <a:pt x="182" y="130"/>
                  </a:lnTo>
                  <a:lnTo>
                    <a:pt x="180" y="120"/>
                  </a:lnTo>
                  <a:lnTo>
                    <a:pt x="170" y="116"/>
                  </a:lnTo>
                  <a:lnTo>
                    <a:pt x="172" y="97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207" y="89"/>
                  </a:lnTo>
                  <a:lnTo>
                    <a:pt x="210" y="97"/>
                  </a:lnTo>
                  <a:lnTo>
                    <a:pt x="221" y="96"/>
                  </a:lnTo>
                  <a:lnTo>
                    <a:pt x="244" y="94"/>
                  </a:lnTo>
                  <a:lnTo>
                    <a:pt x="249" y="86"/>
                  </a:lnTo>
                  <a:lnTo>
                    <a:pt x="244" y="81"/>
                  </a:lnTo>
                  <a:lnTo>
                    <a:pt x="229" y="81"/>
                  </a:lnTo>
                  <a:lnTo>
                    <a:pt x="203" y="81"/>
                  </a:lnTo>
                  <a:lnTo>
                    <a:pt x="193" y="81"/>
                  </a:lnTo>
                  <a:lnTo>
                    <a:pt x="183" y="79"/>
                  </a:lnTo>
                  <a:lnTo>
                    <a:pt x="167" y="87"/>
                  </a:lnTo>
                  <a:lnTo>
                    <a:pt x="165" y="86"/>
                  </a:lnTo>
                  <a:lnTo>
                    <a:pt x="161" y="82"/>
                  </a:lnTo>
                  <a:lnTo>
                    <a:pt x="153" y="84"/>
                  </a:lnTo>
                  <a:lnTo>
                    <a:pt x="145" y="87"/>
                  </a:lnTo>
                  <a:lnTo>
                    <a:pt x="143" y="85"/>
                  </a:lnTo>
                  <a:lnTo>
                    <a:pt x="141" y="82"/>
                  </a:lnTo>
                  <a:lnTo>
                    <a:pt x="131" y="79"/>
                  </a:lnTo>
                  <a:lnTo>
                    <a:pt x="129" y="78"/>
                  </a:lnTo>
                  <a:lnTo>
                    <a:pt x="131" y="74"/>
                  </a:lnTo>
                  <a:lnTo>
                    <a:pt x="136" y="71"/>
                  </a:lnTo>
                  <a:lnTo>
                    <a:pt x="129" y="57"/>
                  </a:lnTo>
                  <a:lnTo>
                    <a:pt x="118" y="36"/>
                  </a:lnTo>
                  <a:lnTo>
                    <a:pt x="90" y="43"/>
                  </a:lnTo>
                  <a:lnTo>
                    <a:pt x="83" y="36"/>
                  </a:lnTo>
                  <a:lnTo>
                    <a:pt x="70" y="30"/>
                  </a:lnTo>
                  <a:lnTo>
                    <a:pt x="58" y="39"/>
                  </a:lnTo>
                  <a:lnTo>
                    <a:pt x="45" y="36"/>
                  </a:lnTo>
                  <a:lnTo>
                    <a:pt x="32" y="27"/>
                  </a:lnTo>
                  <a:lnTo>
                    <a:pt x="29" y="16"/>
                  </a:lnTo>
                  <a:lnTo>
                    <a:pt x="31" y="8"/>
                  </a:lnTo>
                  <a:lnTo>
                    <a:pt x="30" y="0"/>
                  </a:lnTo>
                  <a:lnTo>
                    <a:pt x="0" y="16"/>
                  </a:lnTo>
                  <a:lnTo>
                    <a:pt x="18" y="70"/>
                  </a:lnTo>
                </a:path>
              </a:pathLst>
            </a:custGeom>
            <a:noFill/>
            <a:ln w="6350">
              <a:solidFill>
                <a:schemeClr val="bg2">
                  <a:lumMod val="65000"/>
                  <a:lumOff val="35000"/>
                </a:schemeClr>
              </a:solidFill>
              <a:round/>
            </a:ln>
          </p:spPr>
          <p:txBody>
            <a:bodyPr wrap="square" lIns="0" tIns="0" rIns="0" bIns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ea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70786" y="298464"/>
            <a:ext cx="1960866" cy="751117"/>
            <a:chOff x="1224505" y="914403"/>
            <a:chExt cx="1960866" cy="960122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 rot="10800000">
            <a:off x="9172396" y="298464"/>
            <a:ext cx="1960866" cy="751117"/>
            <a:chOff x="1224505" y="914403"/>
            <a:chExt cx="1960866" cy="9601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3311093" y="443188"/>
            <a:ext cx="5233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Freeform 34"/>
          <p:cNvSpPr>
            <a:spLocks noEditPoints="1"/>
          </p:cNvSpPr>
          <p:nvPr/>
        </p:nvSpPr>
        <p:spPr bwMode="auto">
          <a:xfrm>
            <a:off x="3539272" y="1790628"/>
            <a:ext cx="3754484" cy="3764189"/>
          </a:xfrm>
          <a:custGeom>
            <a:avLst/>
            <a:gdLst>
              <a:gd name="T0" fmla="*/ 80 w 128"/>
              <a:gd name="T1" fmla="*/ 0 h 128"/>
              <a:gd name="T2" fmla="*/ 32 w 128"/>
              <a:gd name="T3" fmla="*/ 48 h 128"/>
              <a:gd name="T4" fmla="*/ 38 w 128"/>
              <a:gd name="T5" fmla="*/ 70 h 128"/>
              <a:gd name="T6" fmla="*/ 4 w 128"/>
              <a:gd name="T7" fmla="*/ 104 h 128"/>
              <a:gd name="T8" fmla="*/ 4 w 128"/>
              <a:gd name="T9" fmla="*/ 104 h 128"/>
              <a:gd name="T10" fmla="*/ 0 w 128"/>
              <a:gd name="T11" fmla="*/ 114 h 128"/>
              <a:gd name="T12" fmla="*/ 14 w 128"/>
              <a:gd name="T13" fmla="*/ 128 h 128"/>
              <a:gd name="T14" fmla="*/ 24 w 128"/>
              <a:gd name="T15" fmla="*/ 124 h 128"/>
              <a:gd name="T16" fmla="*/ 24 w 128"/>
              <a:gd name="T17" fmla="*/ 124 h 128"/>
              <a:gd name="T18" fmla="*/ 58 w 128"/>
              <a:gd name="T19" fmla="*/ 90 h 128"/>
              <a:gd name="T20" fmla="*/ 80 w 128"/>
              <a:gd name="T21" fmla="*/ 96 h 128"/>
              <a:gd name="T22" fmla="*/ 128 w 128"/>
              <a:gd name="T23" fmla="*/ 48 h 128"/>
              <a:gd name="T24" fmla="*/ 80 w 128"/>
              <a:gd name="T25" fmla="*/ 0 h 128"/>
              <a:gd name="T26" fmla="*/ 19 w 128"/>
              <a:gd name="T27" fmla="*/ 119 h 128"/>
              <a:gd name="T28" fmla="*/ 14 w 128"/>
              <a:gd name="T29" fmla="*/ 121 h 128"/>
              <a:gd name="T30" fmla="*/ 7 w 128"/>
              <a:gd name="T31" fmla="*/ 114 h 128"/>
              <a:gd name="T32" fmla="*/ 9 w 128"/>
              <a:gd name="T33" fmla="*/ 109 h 128"/>
              <a:gd name="T34" fmla="*/ 9 w 128"/>
              <a:gd name="T35" fmla="*/ 109 h 128"/>
              <a:gd name="T36" fmla="*/ 41 w 128"/>
              <a:gd name="T37" fmla="*/ 77 h 128"/>
              <a:gd name="T38" fmla="*/ 51 w 128"/>
              <a:gd name="T39" fmla="*/ 87 h 128"/>
              <a:gd name="T40" fmla="*/ 19 w 128"/>
              <a:gd name="T41" fmla="*/ 119 h 128"/>
              <a:gd name="T42" fmla="*/ 80 w 128"/>
              <a:gd name="T43" fmla="*/ 88 h 128"/>
              <a:gd name="T44" fmla="*/ 40 w 128"/>
              <a:gd name="T45" fmla="*/ 48 h 128"/>
              <a:gd name="T46" fmla="*/ 80 w 128"/>
              <a:gd name="T47" fmla="*/ 8 h 128"/>
              <a:gd name="T48" fmla="*/ 120 w 128"/>
              <a:gd name="T49" fmla="*/ 48 h 128"/>
              <a:gd name="T50" fmla="*/ 80 w 128"/>
              <a:gd name="T51" fmla="*/ 8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8" h="128">
                <a:moveTo>
                  <a:pt x="80" y="0"/>
                </a:moveTo>
                <a:cubicBezTo>
                  <a:pt x="53" y="0"/>
                  <a:pt x="32" y="21"/>
                  <a:pt x="32" y="48"/>
                </a:cubicBezTo>
                <a:cubicBezTo>
                  <a:pt x="32" y="56"/>
                  <a:pt x="34" y="64"/>
                  <a:pt x="38" y="70"/>
                </a:cubicBezTo>
                <a:cubicBezTo>
                  <a:pt x="4" y="104"/>
                  <a:pt x="4" y="104"/>
                  <a:pt x="4" y="104"/>
                </a:cubicBezTo>
                <a:cubicBezTo>
                  <a:pt x="4" y="104"/>
                  <a:pt x="4" y="104"/>
                  <a:pt x="4" y="104"/>
                </a:cubicBezTo>
                <a:cubicBezTo>
                  <a:pt x="2" y="106"/>
                  <a:pt x="0" y="110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8" y="128"/>
                  <a:pt x="22" y="126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58" y="90"/>
                  <a:pt x="58" y="90"/>
                  <a:pt x="58" y="90"/>
                </a:cubicBezTo>
                <a:cubicBezTo>
                  <a:pt x="64" y="94"/>
                  <a:pt x="72" y="96"/>
                  <a:pt x="80" y="96"/>
                </a:cubicBezTo>
                <a:cubicBezTo>
                  <a:pt x="107" y="96"/>
                  <a:pt x="128" y="75"/>
                  <a:pt x="128" y="48"/>
                </a:cubicBezTo>
                <a:cubicBezTo>
                  <a:pt x="128" y="21"/>
                  <a:pt x="107" y="0"/>
                  <a:pt x="80" y="0"/>
                </a:cubicBezTo>
                <a:moveTo>
                  <a:pt x="19" y="119"/>
                </a:moveTo>
                <a:cubicBezTo>
                  <a:pt x="18" y="120"/>
                  <a:pt x="16" y="121"/>
                  <a:pt x="14" y="121"/>
                </a:cubicBezTo>
                <a:cubicBezTo>
                  <a:pt x="10" y="121"/>
                  <a:pt x="7" y="118"/>
                  <a:pt x="7" y="114"/>
                </a:cubicBezTo>
                <a:cubicBezTo>
                  <a:pt x="7" y="112"/>
                  <a:pt x="8" y="110"/>
                  <a:pt x="9" y="109"/>
                </a:cubicBezTo>
                <a:cubicBezTo>
                  <a:pt x="9" y="109"/>
                  <a:pt x="9" y="109"/>
                  <a:pt x="9" y="109"/>
                </a:cubicBezTo>
                <a:cubicBezTo>
                  <a:pt x="41" y="77"/>
                  <a:pt x="41" y="77"/>
                  <a:pt x="41" y="77"/>
                </a:cubicBezTo>
                <a:cubicBezTo>
                  <a:pt x="44" y="80"/>
                  <a:pt x="48" y="84"/>
                  <a:pt x="51" y="87"/>
                </a:cubicBezTo>
                <a:lnTo>
                  <a:pt x="19" y="119"/>
                </a:lnTo>
                <a:close/>
                <a:moveTo>
                  <a:pt x="80" y="88"/>
                </a:moveTo>
                <a:cubicBezTo>
                  <a:pt x="58" y="88"/>
                  <a:pt x="40" y="70"/>
                  <a:pt x="40" y="48"/>
                </a:cubicBezTo>
                <a:cubicBezTo>
                  <a:pt x="40" y="26"/>
                  <a:pt x="58" y="8"/>
                  <a:pt x="80" y="8"/>
                </a:cubicBezTo>
                <a:cubicBezTo>
                  <a:pt x="102" y="8"/>
                  <a:pt x="120" y="26"/>
                  <a:pt x="120" y="48"/>
                </a:cubicBezTo>
                <a:cubicBezTo>
                  <a:pt x="120" y="70"/>
                  <a:pt x="102" y="88"/>
                  <a:pt x="80" y="8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287685" y="2678370"/>
            <a:ext cx="207995" cy="2079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6315181" y="2678369"/>
            <a:ext cx="207995" cy="2079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5234645" y="3673561"/>
            <a:ext cx="207995" cy="2079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6315181" y="3627162"/>
            <a:ext cx="207995" cy="2079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10285692" y="1849920"/>
            <a:ext cx="207995" cy="2079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>
            <a:stCxn id="61" idx="7"/>
          </p:cNvCxnSpPr>
          <p:nvPr/>
        </p:nvCxnSpPr>
        <p:spPr>
          <a:xfrm flipV="1">
            <a:off x="6492716" y="1956004"/>
            <a:ext cx="1022348" cy="75282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529111" y="1956004"/>
            <a:ext cx="2950529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10" idx="1"/>
          </p:cNvCxnSpPr>
          <p:nvPr/>
        </p:nvCxnSpPr>
        <p:spPr>
          <a:xfrm flipH="1" flipV="1">
            <a:off x="4629616" y="1956004"/>
            <a:ext cx="688529" cy="752826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1931093" y="1940896"/>
            <a:ext cx="2698748" cy="2604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63" idx="5"/>
          </p:cNvCxnSpPr>
          <p:nvPr/>
        </p:nvCxnSpPr>
        <p:spPr>
          <a:xfrm>
            <a:off x="6492716" y="3804697"/>
            <a:ext cx="1036395" cy="98201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515686" y="4786247"/>
            <a:ext cx="2937828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3918857" y="3787005"/>
            <a:ext cx="1295499" cy="37446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 flipV="1">
            <a:off x="1833309" y="4168454"/>
            <a:ext cx="2061105" cy="7306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椭圆 80"/>
          <p:cNvSpPr/>
          <p:nvPr/>
        </p:nvSpPr>
        <p:spPr>
          <a:xfrm>
            <a:off x="10354963" y="4682249"/>
            <a:ext cx="207995" cy="2079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1739332" y="4057470"/>
            <a:ext cx="207995" cy="2079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1881065" y="1836898"/>
            <a:ext cx="207995" cy="2079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4" name="组合 83"/>
          <p:cNvGrpSpPr/>
          <p:nvPr/>
        </p:nvGrpSpPr>
        <p:grpSpPr>
          <a:xfrm>
            <a:off x="159973" y="1687971"/>
            <a:ext cx="1982450" cy="739887"/>
            <a:chOff x="1228578" y="2270419"/>
            <a:chExt cx="2490662" cy="739887"/>
          </a:xfrm>
        </p:grpSpPr>
        <p:sp>
          <p:nvSpPr>
            <p:cNvPr id="85" name="矩形 84"/>
            <p:cNvSpPr/>
            <p:nvPr/>
          </p:nvSpPr>
          <p:spPr>
            <a:xfrm>
              <a:off x="1228578" y="2270419"/>
              <a:ext cx="16165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1454265" y="2702529"/>
              <a:ext cx="22649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Being neither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jealous</a:t>
              </a:r>
              <a:endParaRPr lang="zh-CN" altLang="en-US" sz="1400" dirty="0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50687" y="3744314"/>
            <a:ext cx="1982450" cy="739887"/>
            <a:chOff x="1228578" y="2270419"/>
            <a:chExt cx="2490662" cy="739887"/>
          </a:xfrm>
        </p:grpSpPr>
        <p:sp>
          <p:nvSpPr>
            <p:cNvPr id="88" name="矩形 87"/>
            <p:cNvSpPr/>
            <p:nvPr/>
          </p:nvSpPr>
          <p:spPr>
            <a:xfrm>
              <a:off x="1228578" y="2270419"/>
              <a:ext cx="16165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1454265" y="2702529"/>
              <a:ext cx="22649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Being neither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jealous</a:t>
              </a:r>
              <a:endParaRPr lang="zh-CN" altLang="en-US" sz="1400" dirty="0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0507000" y="1750137"/>
            <a:ext cx="1982450" cy="739887"/>
            <a:chOff x="1228578" y="2270419"/>
            <a:chExt cx="2490662" cy="739887"/>
          </a:xfrm>
        </p:grpSpPr>
        <p:sp>
          <p:nvSpPr>
            <p:cNvPr id="91" name="矩形 90"/>
            <p:cNvSpPr/>
            <p:nvPr/>
          </p:nvSpPr>
          <p:spPr>
            <a:xfrm>
              <a:off x="1228578" y="2270419"/>
              <a:ext cx="16165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1454265" y="2702529"/>
              <a:ext cx="22649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Being neither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jealous</a:t>
              </a:r>
              <a:endParaRPr lang="zh-CN" altLang="en-US" sz="1400" dirty="0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0458337" y="4330795"/>
            <a:ext cx="1982450" cy="739887"/>
            <a:chOff x="1228578" y="2270419"/>
            <a:chExt cx="2490662" cy="739887"/>
          </a:xfrm>
        </p:grpSpPr>
        <p:sp>
          <p:nvSpPr>
            <p:cNvPr id="94" name="矩形 93"/>
            <p:cNvSpPr/>
            <p:nvPr/>
          </p:nvSpPr>
          <p:spPr>
            <a:xfrm>
              <a:off x="1228578" y="2270419"/>
              <a:ext cx="16165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1454265" y="2702529"/>
              <a:ext cx="22649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Being neither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jealous</a:t>
              </a:r>
              <a:endParaRPr lang="zh-CN" alt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0786" y="298464"/>
            <a:ext cx="1960866" cy="751117"/>
            <a:chOff x="1224505" y="914403"/>
            <a:chExt cx="1960866" cy="960122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 rot="10800000">
            <a:off x="9172396" y="298464"/>
            <a:ext cx="1960866" cy="751117"/>
            <a:chOff x="1224505" y="914403"/>
            <a:chExt cx="1960866" cy="9601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3311093" y="443188"/>
            <a:ext cx="5233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70785" y="2110920"/>
            <a:ext cx="2341038" cy="2709185"/>
            <a:chOff x="2609212" y="1408365"/>
            <a:chExt cx="2341038" cy="2709185"/>
          </a:xfrm>
        </p:grpSpPr>
        <p:sp>
          <p:nvSpPr>
            <p:cNvPr id="59" name="任意多边形 58"/>
            <p:cNvSpPr/>
            <p:nvPr/>
          </p:nvSpPr>
          <p:spPr>
            <a:xfrm rot="15032136">
              <a:off x="2751710" y="1265867"/>
              <a:ext cx="1733824" cy="2018819"/>
            </a:xfrm>
            <a:custGeom>
              <a:avLst/>
              <a:gdLst>
                <a:gd name="connsiteX0" fmla="*/ 2850118 w 2850118"/>
                <a:gd name="connsiteY0" fmla="*/ 600689 h 3318602"/>
                <a:gd name="connsiteX1" fmla="*/ 2133914 w 2850118"/>
                <a:gd name="connsiteY1" fmla="*/ 2627190 h 3318602"/>
                <a:gd name="connsiteX2" fmla="*/ 2124718 w 2850118"/>
                <a:gd name="connsiteY2" fmla="*/ 2623940 h 3318602"/>
                <a:gd name="connsiteX3" fmla="*/ 2045230 w 2850118"/>
                <a:gd name="connsiteY3" fmla="*/ 2717666 h 3318602"/>
                <a:gd name="connsiteX4" fmla="*/ 0 w 2850118"/>
                <a:gd name="connsiteY4" fmla="*/ 3284528 h 3318602"/>
                <a:gd name="connsiteX5" fmla="*/ 434267 w 2850118"/>
                <a:gd name="connsiteY5" fmla="*/ 2026502 h 3318602"/>
                <a:gd name="connsiteX6" fmla="*/ 434266 w 2850118"/>
                <a:gd name="connsiteY6" fmla="*/ 2026501 h 3318602"/>
                <a:gd name="connsiteX7" fmla="*/ 1150470 w 2850118"/>
                <a:gd name="connsiteY7" fmla="*/ 0 h 331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0118" h="3318602">
                  <a:moveTo>
                    <a:pt x="2850118" y="600689"/>
                  </a:moveTo>
                  <a:lnTo>
                    <a:pt x="2133914" y="2627190"/>
                  </a:lnTo>
                  <a:lnTo>
                    <a:pt x="2124718" y="2623940"/>
                  </a:lnTo>
                  <a:lnTo>
                    <a:pt x="2045230" y="2717666"/>
                  </a:lnTo>
                  <a:cubicBezTo>
                    <a:pt x="1614710" y="3178932"/>
                    <a:pt x="795680" y="3410643"/>
                    <a:pt x="0" y="3284528"/>
                  </a:cubicBezTo>
                  <a:lnTo>
                    <a:pt x="434267" y="2026502"/>
                  </a:lnTo>
                  <a:lnTo>
                    <a:pt x="434266" y="2026501"/>
                  </a:lnTo>
                  <a:lnTo>
                    <a:pt x="115047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 rot="4269039">
              <a:off x="3073929" y="2241228"/>
              <a:ext cx="1733824" cy="2018819"/>
            </a:xfrm>
            <a:custGeom>
              <a:avLst/>
              <a:gdLst>
                <a:gd name="connsiteX0" fmla="*/ 2850118 w 2850118"/>
                <a:gd name="connsiteY0" fmla="*/ 600689 h 3318602"/>
                <a:gd name="connsiteX1" fmla="*/ 2133914 w 2850118"/>
                <a:gd name="connsiteY1" fmla="*/ 2627190 h 3318602"/>
                <a:gd name="connsiteX2" fmla="*/ 2124718 w 2850118"/>
                <a:gd name="connsiteY2" fmla="*/ 2623940 h 3318602"/>
                <a:gd name="connsiteX3" fmla="*/ 2045230 w 2850118"/>
                <a:gd name="connsiteY3" fmla="*/ 2717666 h 3318602"/>
                <a:gd name="connsiteX4" fmla="*/ 0 w 2850118"/>
                <a:gd name="connsiteY4" fmla="*/ 3284528 h 3318602"/>
                <a:gd name="connsiteX5" fmla="*/ 434267 w 2850118"/>
                <a:gd name="connsiteY5" fmla="*/ 2026502 h 3318602"/>
                <a:gd name="connsiteX6" fmla="*/ 434266 w 2850118"/>
                <a:gd name="connsiteY6" fmla="*/ 2026501 h 3318602"/>
                <a:gd name="connsiteX7" fmla="*/ 1150470 w 2850118"/>
                <a:gd name="connsiteY7" fmla="*/ 0 h 331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0118" h="3318602">
                  <a:moveTo>
                    <a:pt x="2850118" y="600689"/>
                  </a:moveTo>
                  <a:lnTo>
                    <a:pt x="2133914" y="2627190"/>
                  </a:lnTo>
                  <a:lnTo>
                    <a:pt x="2124718" y="2623940"/>
                  </a:lnTo>
                  <a:lnTo>
                    <a:pt x="2045230" y="2717666"/>
                  </a:lnTo>
                  <a:cubicBezTo>
                    <a:pt x="1614710" y="3178932"/>
                    <a:pt x="795680" y="3410643"/>
                    <a:pt x="0" y="3284528"/>
                  </a:cubicBezTo>
                  <a:lnTo>
                    <a:pt x="434267" y="2026502"/>
                  </a:lnTo>
                  <a:lnTo>
                    <a:pt x="434266" y="2026501"/>
                  </a:lnTo>
                  <a:lnTo>
                    <a:pt x="1150470" y="0"/>
                  </a:lnTo>
                  <a:close/>
                </a:path>
              </a:pathLst>
            </a:custGeom>
            <a:solidFill>
              <a:srgbClr val="55CDF7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648243" y="2110920"/>
            <a:ext cx="2341038" cy="2709185"/>
            <a:chOff x="2609212" y="1408365"/>
            <a:chExt cx="2341038" cy="2709185"/>
          </a:xfrm>
        </p:grpSpPr>
        <p:sp>
          <p:nvSpPr>
            <p:cNvPr id="66" name="任意多边形 65"/>
            <p:cNvSpPr/>
            <p:nvPr/>
          </p:nvSpPr>
          <p:spPr>
            <a:xfrm rot="15032136">
              <a:off x="2751710" y="1265867"/>
              <a:ext cx="1733824" cy="2018819"/>
            </a:xfrm>
            <a:custGeom>
              <a:avLst/>
              <a:gdLst>
                <a:gd name="connsiteX0" fmla="*/ 2850118 w 2850118"/>
                <a:gd name="connsiteY0" fmla="*/ 600689 h 3318602"/>
                <a:gd name="connsiteX1" fmla="*/ 2133914 w 2850118"/>
                <a:gd name="connsiteY1" fmla="*/ 2627190 h 3318602"/>
                <a:gd name="connsiteX2" fmla="*/ 2124718 w 2850118"/>
                <a:gd name="connsiteY2" fmla="*/ 2623940 h 3318602"/>
                <a:gd name="connsiteX3" fmla="*/ 2045230 w 2850118"/>
                <a:gd name="connsiteY3" fmla="*/ 2717666 h 3318602"/>
                <a:gd name="connsiteX4" fmla="*/ 0 w 2850118"/>
                <a:gd name="connsiteY4" fmla="*/ 3284528 h 3318602"/>
                <a:gd name="connsiteX5" fmla="*/ 434267 w 2850118"/>
                <a:gd name="connsiteY5" fmla="*/ 2026502 h 3318602"/>
                <a:gd name="connsiteX6" fmla="*/ 434266 w 2850118"/>
                <a:gd name="connsiteY6" fmla="*/ 2026501 h 3318602"/>
                <a:gd name="connsiteX7" fmla="*/ 1150470 w 2850118"/>
                <a:gd name="connsiteY7" fmla="*/ 0 h 331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0118" h="3318602">
                  <a:moveTo>
                    <a:pt x="2850118" y="600689"/>
                  </a:moveTo>
                  <a:lnTo>
                    <a:pt x="2133914" y="2627190"/>
                  </a:lnTo>
                  <a:lnTo>
                    <a:pt x="2124718" y="2623940"/>
                  </a:lnTo>
                  <a:lnTo>
                    <a:pt x="2045230" y="2717666"/>
                  </a:lnTo>
                  <a:cubicBezTo>
                    <a:pt x="1614710" y="3178932"/>
                    <a:pt x="795680" y="3410643"/>
                    <a:pt x="0" y="3284528"/>
                  </a:cubicBezTo>
                  <a:lnTo>
                    <a:pt x="434267" y="2026502"/>
                  </a:lnTo>
                  <a:lnTo>
                    <a:pt x="434266" y="2026501"/>
                  </a:lnTo>
                  <a:lnTo>
                    <a:pt x="115047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任意多边形 66"/>
            <p:cNvSpPr/>
            <p:nvPr/>
          </p:nvSpPr>
          <p:spPr>
            <a:xfrm rot="4269039">
              <a:off x="3073929" y="2241228"/>
              <a:ext cx="1733824" cy="2018819"/>
            </a:xfrm>
            <a:custGeom>
              <a:avLst/>
              <a:gdLst>
                <a:gd name="connsiteX0" fmla="*/ 2850118 w 2850118"/>
                <a:gd name="connsiteY0" fmla="*/ 600689 h 3318602"/>
                <a:gd name="connsiteX1" fmla="*/ 2133914 w 2850118"/>
                <a:gd name="connsiteY1" fmla="*/ 2627190 h 3318602"/>
                <a:gd name="connsiteX2" fmla="*/ 2124718 w 2850118"/>
                <a:gd name="connsiteY2" fmla="*/ 2623940 h 3318602"/>
                <a:gd name="connsiteX3" fmla="*/ 2045230 w 2850118"/>
                <a:gd name="connsiteY3" fmla="*/ 2717666 h 3318602"/>
                <a:gd name="connsiteX4" fmla="*/ 0 w 2850118"/>
                <a:gd name="connsiteY4" fmla="*/ 3284528 h 3318602"/>
                <a:gd name="connsiteX5" fmla="*/ 434267 w 2850118"/>
                <a:gd name="connsiteY5" fmla="*/ 2026502 h 3318602"/>
                <a:gd name="connsiteX6" fmla="*/ 434266 w 2850118"/>
                <a:gd name="connsiteY6" fmla="*/ 2026501 h 3318602"/>
                <a:gd name="connsiteX7" fmla="*/ 1150470 w 2850118"/>
                <a:gd name="connsiteY7" fmla="*/ 0 h 331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0118" h="3318602">
                  <a:moveTo>
                    <a:pt x="2850118" y="600689"/>
                  </a:moveTo>
                  <a:lnTo>
                    <a:pt x="2133914" y="2627190"/>
                  </a:lnTo>
                  <a:lnTo>
                    <a:pt x="2124718" y="2623940"/>
                  </a:lnTo>
                  <a:lnTo>
                    <a:pt x="2045230" y="2717666"/>
                  </a:lnTo>
                  <a:cubicBezTo>
                    <a:pt x="1614710" y="3178932"/>
                    <a:pt x="795680" y="3410643"/>
                    <a:pt x="0" y="3284528"/>
                  </a:cubicBezTo>
                  <a:lnTo>
                    <a:pt x="434267" y="2026502"/>
                  </a:lnTo>
                  <a:lnTo>
                    <a:pt x="434266" y="2026501"/>
                  </a:lnTo>
                  <a:lnTo>
                    <a:pt x="1150470" y="0"/>
                  </a:lnTo>
                  <a:close/>
                </a:path>
              </a:pathLst>
            </a:custGeom>
            <a:solidFill>
              <a:srgbClr val="55CDF7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215231" y="2110920"/>
            <a:ext cx="2341038" cy="2709185"/>
            <a:chOff x="2609212" y="1408365"/>
            <a:chExt cx="2341038" cy="2709185"/>
          </a:xfrm>
        </p:grpSpPr>
        <p:sp>
          <p:nvSpPr>
            <p:cNvPr id="69" name="任意多边形 68"/>
            <p:cNvSpPr/>
            <p:nvPr/>
          </p:nvSpPr>
          <p:spPr>
            <a:xfrm rot="15032136">
              <a:off x="2751710" y="1265867"/>
              <a:ext cx="1733824" cy="2018819"/>
            </a:xfrm>
            <a:custGeom>
              <a:avLst/>
              <a:gdLst>
                <a:gd name="connsiteX0" fmla="*/ 2850118 w 2850118"/>
                <a:gd name="connsiteY0" fmla="*/ 600689 h 3318602"/>
                <a:gd name="connsiteX1" fmla="*/ 2133914 w 2850118"/>
                <a:gd name="connsiteY1" fmla="*/ 2627190 h 3318602"/>
                <a:gd name="connsiteX2" fmla="*/ 2124718 w 2850118"/>
                <a:gd name="connsiteY2" fmla="*/ 2623940 h 3318602"/>
                <a:gd name="connsiteX3" fmla="*/ 2045230 w 2850118"/>
                <a:gd name="connsiteY3" fmla="*/ 2717666 h 3318602"/>
                <a:gd name="connsiteX4" fmla="*/ 0 w 2850118"/>
                <a:gd name="connsiteY4" fmla="*/ 3284528 h 3318602"/>
                <a:gd name="connsiteX5" fmla="*/ 434267 w 2850118"/>
                <a:gd name="connsiteY5" fmla="*/ 2026502 h 3318602"/>
                <a:gd name="connsiteX6" fmla="*/ 434266 w 2850118"/>
                <a:gd name="connsiteY6" fmla="*/ 2026501 h 3318602"/>
                <a:gd name="connsiteX7" fmla="*/ 1150470 w 2850118"/>
                <a:gd name="connsiteY7" fmla="*/ 0 h 331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0118" h="3318602">
                  <a:moveTo>
                    <a:pt x="2850118" y="600689"/>
                  </a:moveTo>
                  <a:lnTo>
                    <a:pt x="2133914" y="2627190"/>
                  </a:lnTo>
                  <a:lnTo>
                    <a:pt x="2124718" y="2623940"/>
                  </a:lnTo>
                  <a:lnTo>
                    <a:pt x="2045230" y="2717666"/>
                  </a:lnTo>
                  <a:cubicBezTo>
                    <a:pt x="1614710" y="3178932"/>
                    <a:pt x="795680" y="3410643"/>
                    <a:pt x="0" y="3284528"/>
                  </a:cubicBezTo>
                  <a:lnTo>
                    <a:pt x="434267" y="2026502"/>
                  </a:lnTo>
                  <a:lnTo>
                    <a:pt x="434266" y="2026501"/>
                  </a:lnTo>
                  <a:lnTo>
                    <a:pt x="115047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任意多边形 69"/>
            <p:cNvSpPr/>
            <p:nvPr/>
          </p:nvSpPr>
          <p:spPr>
            <a:xfrm rot="4269039">
              <a:off x="3073929" y="2241228"/>
              <a:ext cx="1733824" cy="2018819"/>
            </a:xfrm>
            <a:custGeom>
              <a:avLst/>
              <a:gdLst>
                <a:gd name="connsiteX0" fmla="*/ 2850118 w 2850118"/>
                <a:gd name="connsiteY0" fmla="*/ 600689 h 3318602"/>
                <a:gd name="connsiteX1" fmla="*/ 2133914 w 2850118"/>
                <a:gd name="connsiteY1" fmla="*/ 2627190 h 3318602"/>
                <a:gd name="connsiteX2" fmla="*/ 2124718 w 2850118"/>
                <a:gd name="connsiteY2" fmla="*/ 2623940 h 3318602"/>
                <a:gd name="connsiteX3" fmla="*/ 2045230 w 2850118"/>
                <a:gd name="connsiteY3" fmla="*/ 2717666 h 3318602"/>
                <a:gd name="connsiteX4" fmla="*/ 0 w 2850118"/>
                <a:gd name="connsiteY4" fmla="*/ 3284528 h 3318602"/>
                <a:gd name="connsiteX5" fmla="*/ 434267 w 2850118"/>
                <a:gd name="connsiteY5" fmla="*/ 2026502 h 3318602"/>
                <a:gd name="connsiteX6" fmla="*/ 434266 w 2850118"/>
                <a:gd name="connsiteY6" fmla="*/ 2026501 h 3318602"/>
                <a:gd name="connsiteX7" fmla="*/ 1150470 w 2850118"/>
                <a:gd name="connsiteY7" fmla="*/ 0 h 331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0118" h="3318602">
                  <a:moveTo>
                    <a:pt x="2850118" y="600689"/>
                  </a:moveTo>
                  <a:lnTo>
                    <a:pt x="2133914" y="2627190"/>
                  </a:lnTo>
                  <a:lnTo>
                    <a:pt x="2124718" y="2623940"/>
                  </a:lnTo>
                  <a:lnTo>
                    <a:pt x="2045230" y="2717666"/>
                  </a:lnTo>
                  <a:cubicBezTo>
                    <a:pt x="1614710" y="3178932"/>
                    <a:pt x="795680" y="3410643"/>
                    <a:pt x="0" y="3284528"/>
                  </a:cubicBezTo>
                  <a:lnTo>
                    <a:pt x="434267" y="2026502"/>
                  </a:lnTo>
                  <a:lnTo>
                    <a:pt x="434266" y="2026501"/>
                  </a:lnTo>
                  <a:lnTo>
                    <a:pt x="1150470" y="0"/>
                  </a:lnTo>
                  <a:close/>
                </a:path>
              </a:pathLst>
            </a:custGeom>
            <a:solidFill>
              <a:srgbClr val="55CDF7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889335" y="2110920"/>
            <a:ext cx="2341038" cy="2709185"/>
            <a:chOff x="2609212" y="1408365"/>
            <a:chExt cx="2341038" cy="2709185"/>
          </a:xfrm>
        </p:grpSpPr>
        <p:sp>
          <p:nvSpPr>
            <p:cNvPr id="72" name="任意多边形 71"/>
            <p:cNvSpPr/>
            <p:nvPr/>
          </p:nvSpPr>
          <p:spPr>
            <a:xfrm rot="15032136">
              <a:off x="2751710" y="1265867"/>
              <a:ext cx="1733824" cy="2018819"/>
            </a:xfrm>
            <a:custGeom>
              <a:avLst/>
              <a:gdLst>
                <a:gd name="connsiteX0" fmla="*/ 2850118 w 2850118"/>
                <a:gd name="connsiteY0" fmla="*/ 600689 h 3318602"/>
                <a:gd name="connsiteX1" fmla="*/ 2133914 w 2850118"/>
                <a:gd name="connsiteY1" fmla="*/ 2627190 h 3318602"/>
                <a:gd name="connsiteX2" fmla="*/ 2124718 w 2850118"/>
                <a:gd name="connsiteY2" fmla="*/ 2623940 h 3318602"/>
                <a:gd name="connsiteX3" fmla="*/ 2045230 w 2850118"/>
                <a:gd name="connsiteY3" fmla="*/ 2717666 h 3318602"/>
                <a:gd name="connsiteX4" fmla="*/ 0 w 2850118"/>
                <a:gd name="connsiteY4" fmla="*/ 3284528 h 3318602"/>
                <a:gd name="connsiteX5" fmla="*/ 434267 w 2850118"/>
                <a:gd name="connsiteY5" fmla="*/ 2026502 h 3318602"/>
                <a:gd name="connsiteX6" fmla="*/ 434266 w 2850118"/>
                <a:gd name="connsiteY6" fmla="*/ 2026501 h 3318602"/>
                <a:gd name="connsiteX7" fmla="*/ 1150470 w 2850118"/>
                <a:gd name="connsiteY7" fmla="*/ 0 h 331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0118" h="3318602">
                  <a:moveTo>
                    <a:pt x="2850118" y="600689"/>
                  </a:moveTo>
                  <a:lnTo>
                    <a:pt x="2133914" y="2627190"/>
                  </a:lnTo>
                  <a:lnTo>
                    <a:pt x="2124718" y="2623940"/>
                  </a:lnTo>
                  <a:lnTo>
                    <a:pt x="2045230" y="2717666"/>
                  </a:lnTo>
                  <a:cubicBezTo>
                    <a:pt x="1614710" y="3178932"/>
                    <a:pt x="795680" y="3410643"/>
                    <a:pt x="0" y="3284528"/>
                  </a:cubicBezTo>
                  <a:lnTo>
                    <a:pt x="434267" y="2026502"/>
                  </a:lnTo>
                  <a:lnTo>
                    <a:pt x="434266" y="2026501"/>
                  </a:lnTo>
                  <a:lnTo>
                    <a:pt x="115047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任意多边形 72"/>
            <p:cNvSpPr/>
            <p:nvPr/>
          </p:nvSpPr>
          <p:spPr>
            <a:xfrm rot="4269039">
              <a:off x="3073929" y="2241228"/>
              <a:ext cx="1733824" cy="2018819"/>
            </a:xfrm>
            <a:custGeom>
              <a:avLst/>
              <a:gdLst>
                <a:gd name="connsiteX0" fmla="*/ 2850118 w 2850118"/>
                <a:gd name="connsiteY0" fmla="*/ 600689 h 3318602"/>
                <a:gd name="connsiteX1" fmla="*/ 2133914 w 2850118"/>
                <a:gd name="connsiteY1" fmla="*/ 2627190 h 3318602"/>
                <a:gd name="connsiteX2" fmla="*/ 2124718 w 2850118"/>
                <a:gd name="connsiteY2" fmla="*/ 2623940 h 3318602"/>
                <a:gd name="connsiteX3" fmla="*/ 2045230 w 2850118"/>
                <a:gd name="connsiteY3" fmla="*/ 2717666 h 3318602"/>
                <a:gd name="connsiteX4" fmla="*/ 0 w 2850118"/>
                <a:gd name="connsiteY4" fmla="*/ 3284528 h 3318602"/>
                <a:gd name="connsiteX5" fmla="*/ 434267 w 2850118"/>
                <a:gd name="connsiteY5" fmla="*/ 2026502 h 3318602"/>
                <a:gd name="connsiteX6" fmla="*/ 434266 w 2850118"/>
                <a:gd name="connsiteY6" fmla="*/ 2026501 h 3318602"/>
                <a:gd name="connsiteX7" fmla="*/ 1150470 w 2850118"/>
                <a:gd name="connsiteY7" fmla="*/ 0 h 331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0118" h="3318602">
                  <a:moveTo>
                    <a:pt x="2850118" y="600689"/>
                  </a:moveTo>
                  <a:lnTo>
                    <a:pt x="2133914" y="2627190"/>
                  </a:lnTo>
                  <a:lnTo>
                    <a:pt x="2124718" y="2623940"/>
                  </a:lnTo>
                  <a:lnTo>
                    <a:pt x="2045230" y="2717666"/>
                  </a:lnTo>
                  <a:cubicBezTo>
                    <a:pt x="1614710" y="3178932"/>
                    <a:pt x="795680" y="3410643"/>
                    <a:pt x="0" y="3284528"/>
                  </a:cubicBezTo>
                  <a:lnTo>
                    <a:pt x="434267" y="2026502"/>
                  </a:lnTo>
                  <a:lnTo>
                    <a:pt x="434266" y="2026501"/>
                  </a:lnTo>
                  <a:lnTo>
                    <a:pt x="1150470" y="0"/>
                  </a:lnTo>
                  <a:close/>
                </a:path>
              </a:pathLst>
            </a:custGeom>
            <a:solidFill>
              <a:srgbClr val="55CDF7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4" name="Freeform 13"/>
          <p:cNvSpPr>
            <a:spLocks noEditPoints="1"/>
          </p:cNvSpPr>
          <p:nvPr/>
        </p:nvSpPr>
        <p:spPr bwMode="auto">
          <a:xfrm>
            <a:off x="9684483" y="2597898"/>
            <a:ext cx="557121" cy="558048"/>
          </a:xfrm>
          <a:custGeom>
            <a:avLst/>
            <a:gdLst>
              <a:gd name="T0" fmla="*/ 101 w 254"/>
              <a:gd name="T1" fmla="*/ 63 h 254"/>
              <a:gd name="T2" fmla="*/ 62 w 254"/>
              <a:gd name="T3" fmla="*/ 102 h 254"/>
              <a:gd name="T4" fmla="*/ 94 w 254"/>
              <a:gd name="T5" fmla="*/ 18 h 254"/>
              <a:gd name="T6" fmla="*/ 152 w 254"/>
              <a:gd name="T7" fmla="*/ 63 h 254"/>
              <a:gd name="T8" fmla="*/ 191 w 254"/>
              <a:gd name="T9" fmla="*/ 102 h 254"/>
              <a:gd name="T10" fmla="*/ 159 w 254"/>
              <a:gd name="T11" fmla="*/ 18 h 254"/>
              <a:gd name="T12" fmla="*/ 191 w 254"/>
              <a:gd name="T13" fmla="*/ 152 h 254"/>
              <a:gd name="T14" fmla="*/ 152 w 254"/>
              <a:gd name="T15" fmla="*/ 191 h 254"/>
              <a:gd name="T16" fmla="*/ 236 w 254"/>
              <a:gd name="T17" fmla="*/ 160 h 254"/>
              <a:gd name="T18" fmla="*/ 17 w 254"/>
              <a:gd name="T19" fmla="*/ 160 h 254"/>
              <a:gd name="T20" fmla="*/ 101 w 254"/>
              <a:gd name="T21" fmla="*/ 191 h 254"/>
              <a:gd name="T22" fmla="*/ 62 w 254"/>
              <a:gd name="T23" fmla="*/ 152 h 254"/>
              <a:gd name="T24" fmla="*/ 240 w 254"/>
              <a:gd name="T25" fmla="*/ 105 h 254"/>
              <a:gd name="T26" fmla="*/ 194 w 254"/>
              <a:gd name="T27" fmla="*/ 141 h 254"/>
              <a:gd name="T28" fmla="*/ 244 w 254"/>
              <a:gd name="T29" fmla="*/ 145 h 254"/>
              <a:gd name="T30" fmla="*/ 160 w 254"/>
              <a:gd name="T31" fmla="*/ 241 h 254"/>
              <a:gd name="T32" fmla="*/ 216 w 254"/>
              <a:gd name="T33" fmla="*/ 215 h 254"/>
              <a:gd name="T34" fmla="*/ 251 w 254"/>
              <a:gd name="T35" fmla="*/ 135 h 254"/>
              <a:gd name="T36" fmla="*/ 251 w 254"/>
              <a:gd name="T37" fmla="*/ 119 h 254"/>
              <a:gd name="T38" fmla="*/ 249 w 254"/>
              <a:gd name="T39" fmla="*/ 129 h 254"/>
              <a:gd name="T40" fmla="*/ 247 w 254"/>
              <a:gd name="T41" fmla="*/ 127 h 254"/>
              <a:gd name="T42" fmla="*/ 245 w 254"/>
              <a:gd name="T43" fmla="*/ 131 h 254"/>
              <a:gd name="T44" fmla="*/ 246 w 254"/>
              <a:gd name="T45" fmla="*/ 122 h 254"/>
              <a:gd name="T46" fmla="*/ 249 w 254"/>
              <a:gd name="T47" fmla="*/ 130 h 254"/>
              <a:gd name="T48" fmla="*/ 112 w 254"/>
              <a:gd name="T49" fmla="*/ 195 h 254"/>
              <a:gd name="T50" fmla="*/ 110 w 254"/>
              <a:gd name="T51" fmla="*/ 244 h 254"/>
              <a:gd name="T52" fmla="*/ 12 w 254"/>
              <a:gd name="T53" fmla="*/ 160 h 254"/>
              <a:gd name="T54" fmla="*/ 36 w 254"/>
              <a:gd name="T55" fmla="*/ 214 h 254"/>
              <a:gd name="T56" fmla="*/ 118 w 254"/>
              <a:gd name="T57" fmla="*/ 251 h 254"/>
              <a:gd name="T58" fmla="*/ 135 w 254"/>
              <a:gd name="T59" fmla="*/ 251 h 254"/>
              <a:gd name="T60" fmla="*/ 141 w 254"/>
              <a:gd name="T61" fmla="*/ 195 h 254"/>
              <a:gd name="T62" fmla="*/ 124 w 254"/>
              <a:gd name="T63" fmla="*/ 250 h 254"/>
              <a:gd name="T64" fmla="*/ 125 w 254"/>
              <a:gd name="T65" fmla="*/ 250 h 254"/>
              <a:gd name="T66" fmla="*/ 125 w 254"/>
              <a:gd name="T67" fmla="*/ 245 h 254"/>
              <a:gd name="T68" fmla="*/ 127 w 254"/>
              <a:gd name="T69" fmla="*/ 242 h 254"/>
              <a:gd name="T70" fmla="*/ 127 w 254"/>
              <a:gd name="T71" fmla="*/ 251 h 254"/>
              <a:gd name="T72" fmla="*/ 13 w 254"/>
              <a:gd name="T73" fmla="*/ 105 h 254"/>
              <a:gd name="T74" fmla="*/ 41 w 254"/>
              <a:gd name="T75" fmla="*/ 44 h 254"/>
              <a:gd name="T76" fmla="*/ 93 w 254"/>
              <a:gd name="T77" fmla="*/ 9 h 254"/>
              <a:gd name="T78" fmla="*/ 4 w 254"/>
              <a:gd name="T79" fmla="*/ 117 h 254"/>
              <a:gd name="T80" fmla="*/ 0 w 254"/>
              <a:gd name="T81" fmla="*/ 127 h 254"/>
              <a:gd name="T82" fmla="*/ 13 w 254"/>
              <a:gd name="T83" fmla="*/ 149 h 254"/>
              <a:gd name="T84" fmla="*/ 59 w 254"/>
              <a:gd name="T85" fmla="*/ 113 h 254"/>
              <a:gd name="T86" fmla="*/ 3 w 254"/>
              <a:gd name="T87" fmla="*/ 127 h 254"/>
              <a:gd name="T88" fmla="*/ 4 w 254"/>
              <a:gd name="T89" fmla="*/ 126 h 254"/>
              <a:gd name="T90" fmla="*/ 6 w 254"/>
              <a:gd name="T91" fmla="*/ 129 h 254"/>
              <a:gd name="T92" fmla="*/ 8 w 254"/>
              <a:gd name="T93" fmla="*/ 123 h 254"/>
              <a:gd name="T94" fmla="*/ 7 w 254"/>
              <a:gd name="T95" fmla="*/ 132 h 254"/>
              <a:gd name="T96" fmla="*/ 138 w 254"/>
              <a:gd name="T97" fmla="*/ 5 h 254"/>
              <a:gd name="T98" fmla="*/ 127 w 254"/>
              <a:gd name="T99" fmla="*/ 0 h 254"/>
              <a:gd name="T100" fmla="*/ 105 w 254"/>
              <a:gd name="T101" fmla="*/ 14 h 254"/>
              <a:gd name="T102" fmla="*/ 141 w 254"/>
              <a:gd name="T103" fmla="*/ 59 h 254"/>
              <a:gd name="T104" fmla="*/ 144 w 254"/>
              <a:gd name="T105" fmla="*/ 10 h 254"/>
              <a:gd name="T106" fmla="*/ 240 w 254"/>
              <a:gd name="T107" fmla="*/ 94 h 254"/>
              <a:gd name="T108" fmla="*/ 216 w 254"/>
              <a:gd name="T109" fmla="*/ 39 h 254"/>
              <a:gd name="T110" fmla="*/ 122 w 254"/>
              <a:gd name="T111" fmla="*/ 7 h 254"/>
              <a:gd name="T112" fmla="*/ 130 w 254"/>
              <a:gd name="T113" fmla="*/ 5 h 254"/>
              <a:gd name="T114" fmla="*/ 128 w 254"/>
              <a:gd name="T115" fmla="*/ 5 h 254"/>
              <a:gd name="T116" fmla="*/ 128 w 254"/>
              <a:gd name="T117" fmla="*/ 9 h 254"/>
              <a:gd name="T118" fmla="*/ 127 w 254"/>
              <a:gd name="T119" fmla="*/ 12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4" h="254">
                <a:moveTo>
                  <a:pt x="94" y="18"/>
                </a:moveTo>
                <a:cubicBezTo>
                  <a:pt x="101" y="63"/>
                  <a:pt x="101" y="63"/>
                  <a:pt x="101" y="63"/>
                </a:cubicBezTo>
                <a:cubicBezTo>
                  <a:pt x="93" y="66"/>
                  <a:pt x="85" y="71"/>
                  <a:pt x="78" y="78"/>
                </a:cubicBezTo>
                <a:cubicBezTo>
                  <a:pt x="71" y="85"/>
                  <a:pt x="66" y="93"/>
                  <a:pt x="62" y="102"/>
                </a:cubicBezTo>
                <a:cubicBezTo>
                  <a:pt x="17" y="94"/>
                  <a:pt x="17" y="94"/>
                  <a:pt x="17" y="94"/>
                </a:cubicBezTo>
                <a:cubicBezTo>
                  <a:pt x="28" y="58"/>
                  <a:pt x="57" y="29"/>
                  <a:pt x="94" y="18"/>
                </a:cubicBezTo>
                <a:close/>
                <a:moveTo>
                  <a:pt x="159" y="18"/>
                </a:moveTo>
                <a:cubicBezTo>
                  <a:pt x="152" y="63"/>
                  <a:pt x="152" y="63"/>
                  <a:pt x="152" y="63"/>
                </a:cubicBezTo>
                <a:cubicBezTo>
                  <a:pt x="161" y="66"/>
                  <a:pt x="169" y="71"/>
                  <a:pt x="176" y="78"/>
                </a:cubicBezTo>
                <a:cubicBezTo>
                  <a:pt x="183" y="85"/>
                  <a:pt x="188" y="93"/>
                  <a:pt x="191" y="102"/>
                </a:cubicBezTo>
                <a:cubicBezTo>
                  <a:pt x="236" y="94"/>
                  <a:pt x="236" y="94"/>
                  <a:pt x="236" y="94"/>
                </a:cubicBezTo>
                <a:cubicBezTo>
                  <a:pt x="225" y="58"/>
                  <a:pt x="196" y="29"/>
                  <a:pt x="159" y="18"/>
                </a:cubicBezTo>
                <a:close/>
                <a:moveTo>
                  <a:pt x="236" y="160"/>
                </a:moveTo>
                <a:cubicBezTo>
                  <a:pt x="191" y="152"/>
                  <a:pt x="191" y="152"/>
                  <a:pt x="191" y="152"/>
                </a:cubicBezTo>
                <a:cubicBezTo>
                  <a:pt x="188" y="161"/>
                  <a:pt x="183" y="169"/>
                  <a:pt x="176" y="176"/>
                </a:cubicBezTo>
                <a:cubicBezTo>
                  <a:pt x="169" y="183"/>
                  <a:pt x="161" y="188"/>
                  <a:pt x="152" y="191"/>
                </a:cubicBezTo>
                <a:cubicBezTo>
                  <a:pt x="159" y="236"/>
                  <a:pt x="159" y="236"/>
                  <a:pt x="159" y="236"/>
                </a:cubicBezTo>
                <a:cubicBezTo>
                  <a:pt x="196" y="225"/>
                  <a:pt x="225" y="196"/>
                  <a:pt x="236" y="160"/>
                </a:cubicBezTo>
                <a:close/>
                <a:moveTo>
                  <a:pt x="62" y="152"/>
                </a:moveTo>
                <a:cubicBezTo>
                  <a:pt x="17" y="160"/>
                  <a:pt x="17" y="160"/>
                  <a:pt x="17" y="160"/>
                </a:cubicBezTo>
                <a:cubicBezTo>
                  <a:pt x="28" y="196"/>
                  <a:pt x="57" y="225"/>
                  <a:pt x="94" y="236"/>
                </a:cubicBezTo>
                <a:cubicBezTo>
                  <a:pt x="101" y="191"/>
                  <a:pt x="101" y="191"/>
                  <a:pt x="101" y="191"/>
                </a:cubicBezTo>
                <a:cubicBezTo>
                  <a:pt x="93" y="188"/>
                  <a:pt x="85" y="183"/>
                  <a:pt x="78" y="176"/>
                </a:cubicBezTo>
                <a:cubicBezTo>
                  <a:pt x="71" y="169"/>
                  <a:pt x="66" y="161"/>
                  <a:pt x="62" y="152"/>
                </a:cubicBezTo>
                <a:close/>
                <a:moveTo>
                  <a:pt x="251" y="119"/>
                </a:moveTo>
                <a:cubicBezTo>
                  <a:pt x="249" y="117"/>
                  <a:pt x="240" y="105"/>
                  <a:pt x="240" y="105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6" y="122"/>
                  <a:pt x="196" y="132"/>
                  <a:pt x="194" y="141"/>
                </a:cubicBezTo>
                <a:cubicBezTo>
                  <a:pt x="240" y="149"/>
                  <a:pt x="240" y="149"/>
                  <a:pt x="240" y="149"/>
                </a:cubicBezTo>
                <a:cubicBezTo>
                  <a:pt x="240" y="149"/>
                  <a:pt x="242" y="147"/>
                  <a:pt x="244" y="145"/>
                </a:cubicBezTo>
                <a:cubicBezTo>
                  <a:pt x="240" y="171"/>
                  <a:pt x="230" y="195"/>
                  <a:pt x="213" y="212"/>
                </a:cubicBezTo>
                <a:cubicBezTo>
                  <a:pt x="200" y="226"/>
                  <a:pt x="181" y="236"/>
                  <a:pt x="160" y="241"/>
                </a:cubicBezTo>
                <a:cubicBezTo>
                  <a:pt x="161" y="246"/>
                  <a:pt x="161" y="246"/>
                  <a:pt x="161" y="246"/>
                </a:cubicBezTo>
                <a:cubicBezTo>
                  <a:pt x="183" y="240"/>
                  <a:pt x="202" y="229"/>
                  <a:pt x="216" y="215"/>
                </a:cubicBezTo>
                <a:cubicBezTo>
                  <a:pt x="235" y="196"/>
                  <a:pt x="247" y="168"/>
                  <a:pt x="249" y="138"/>
                </a:cubicBezTo>
                <a:cubicBezTo>
                  <a:pt x="250" y="137"/>
                  <a:pt x="250" y="136"/>
                  <a:pt x="251" y="135"/>
                </a:cubicBezTo>
                <a:cubicBezTo>
                  <a:pt x="252" y="133"/>
                  <a:pt x="254" y="131"/>
                  <a:pt x="254" y="127"/>
                </a:cubicBezTo>
                <a:cubicBezTo>
                  <a:pt x="254" y="123"/>
                  <a:pt x="252" y="121"/>
                  <a:pt x="251" y="119"/>
                </a:cubicBezTo>
                <a:close/>
                <a:moveTo>
                  <a:pt x="249" y="130"/>
                </a:moveTo>
                <a:cubicBezTo>
                  <a:pt x="249" y="130"/>
                  <a:pt x="249" y="129"/>
                  <a:pt x="249" y="129"/>
                </a:cubicBezTo>
                <a:cubicBezTo>
                  <a:pt x="249" y="128"/>
                  <a:pt x="248" y="127"/>
                  <a:pt x="247" y="127"/>
                </a:cubicBezTo>
                <a:cubicBezTo>
                  <a:pt x="247" y="127"/>
                  <a:pt x="247" y="127"/>
                  <a:pt x="247" y="127"/>
                </a:cubicBezTo>
                <a:cubicBezTo>
                  <a:pt x="246" y="127"/>
                  <a:pt x="245" y="128"/>
                  <a:pt x="245" y="129"/>
                </a:cubicBezTo>
                <a:cubicBezTo>
                  <a:pt x="245" y="130"/>
                  <a:pt x="245" y="130"/>
                  <a:pt x="245" y="131"/>
                </a:cubicBezTo>
                <a:cubicBezTo>
                  <a:pt x="243" y="131"/>
                  <a:pt x="242" y="129"/>
                  <a:pt x="242" y="127"/>
                </a:cubicBezTo>
                <a:cubicBezTo>
                  <a:pt x="242" y="125"/>
                  <a:pt x="244" y="122"/>
                  <a:pt x="246" y="122"/>
                </a:cubicBezTo>
                <a:cubicBezTo>
                  <a:pt x="249" y="122"/>
                  <a:pt x="251" y="125"/>
                  <a:pt x="251" y="127"/>
                </a:cubicBezTo>
                <a:cubicBezTo>
                  <a:pt x="251" y="128"/>
                  <a:pt x="250" y="130"/>
                  <a:pt x="249" y="130"/>
                </a:cubicBezTo>
                <a:close/>
                <a:moveTo>
                  <a:pt x="141" y="195"/>
                </a:moveTo>
                <a:cubicBezTo>
                  <a:pt x="132" y="197"/>
                  <a:pt x="122" y="197"/>
                  <a:pt x="112" y="195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05" y="241"/>
                  <a:pt x="107" y="242"/>
                  <a:pt x="110" y="244"/>
                </a:cubicBezTo>
                <a:cubicBezTo>
                  <a:pt x="82" y="241"/>
                  <a:pt x="57" y="229"/>
                  <a:pt x="39" y="211"/>
                </a:cubicBezTo>
                <a:cubicBezTo>
                  <a:pt x="26" y="198"/>
                  <a:pt x="17" y="181"/>
                  <a:pt x="12" y="160"/>
                </a:cubicBezTo>
                <a:cubicBezTo>
                  <a:pt x="7" y="161"/>
                  <a:pt x="7" y="161"/>
                  <a:pt x="7" y="161"/>
                </a:cubicBezTo>
                <a:cubicBezTo>
                  <a:pt x="12" y="182"/>
                  <a:pt x="22" y="200"/>
                  <a:pt x="36" y="214"/>
                </a:cubicBezTo>
                <a:cubicBezTo>
                  <a:pt x="56" y="234"/>
                  <a:pt x="85" y="247"/>
                  <a:pt x="116" y="249"/>
                </a:cubicBezTo>
                <a:cubicBezTo>
                  <a:pt x="117" y="250"/>
                  <a:pt x="118" y="251"/>
                  <a:pt x="118" y="251"/>
                </a:cubicBezTo>
                <a:cubicBezTo>
                  <a:pt x="121" y="253"/>
                  <a:pt x="123" y="254"/>
                  <a:pt x="127" y="254"/>
                </a:cubicBezTo>
                <a:cubicBezTo>
                  <a:pt x="131" y="254"/>
                  <a:pt x="133" y="252"/>
                  <a:pt x="135" y="251"/>
                </a:cubicBezTo>
                <a:cubicBezTo>
                  <a:pt x="137" y="250"/>
                  <a:pt x="149" y="241"/>
                  <a:pt x="149" y="241"/>
                </a:cubicBezTo>
                <a:lnTo>
                  <a:pt x="141" y="195"/>
                </a:lnTo>
                <a:close/>
                <a:moveTo>
                  <a:pt x="127" y="251"/>
                </a:moveTo>
                <a:cubicBezTo>
                  <a:pt x="126" y="251"/>
                  <a:pt x="124" y="251"/>
                  <a:pt x="124" y="250"/>
                </a:cubicBezTo>
                <a:cubicBezTo>
                  <a:pt x="124" y="250"/>
                  <a:pt x="124" y="250"/>
                  <a:pt x="125" y="250"/>
                </a:cubicBezTo>
                <a:cubicBezTo>
                  <a:pt x="125" y="250"/>
                  <a:pt x="125" y="250"/>
                  <a:pt x="125" y="250"/>
                </a:cubicBezTo>
                <a:cubicBezTo>
                  <a:pt x="126" y="250"/>
                  <a:pt x="127" y="249"/>
                  <a:pt x="127" y="248"/>
                </a:cubicBezTo>
                <a:cubicBezTo>
                  <a:pt x="127" y="246"/>
                  <a:pt x="126" y="245"/>
                  <a:pt x="125" y="245"/>
                </a:cubicBezTo>
                <a:cubicBezTo>
                  <a:pt x="124" y="245"/>
                  <a:pt x="123" y="245"/>
                  <a:pt x="123" y="245"/>
                </a:cubicBezTo>
                <a:cubicBezTo>
                  <a:pt x="123" y="243"/>
                  <a:pt x="125" y="242"/>
                  <a:pt x="127" y="242"/>
                </a:cubicBezTo>
                <a:cubicBezTo>
                  <a:pt x="129" y="242"/>
                  <a:pt x="131" y="244"/>
                  <a:pt x="131" y="247"/>
                </a:cubicBezTo>
                <a:cubicBezTo>
                  <a:pt x="131" y="249"/>
                  <a:pt x="129" y="251"/>
                  <a:pt x="127" y="251"/>
                </a:cubicBezTo>
                <a:close/>
                <a:moveTo>
                  <a:pt x="59" y="113"/>
                </a:moveTo>
                <a:cubicBezTo>
                  <a:pt x="13" y="105"/>
                  <a:pt x="13" y="105"/>
                  <a:pt x="13" y="105"/>
                </a:cubicBezTo>
                <a:cubicBezTo>
                  <a:pt x="13" y="105"/>
                  <a:pt x="11" y="108"/>
                  <a:pt x="9" y="110"/>
                </a:cubicBezTo>
                <a:cubicBezTo>
                  <a:pt x="13" y="84"/>
                  <a:pt x="23" y="62"/>
                  <a:pt x="41" y="44"/>
                </a:cubicBezTo>
                <a:cubicBezTo>
                  <a:pt x="55" y="30"/>
                  <a:pt x="74" y="19"/>
                  <a:pt x="94" y="14"/>
                </a:cubicBezTo>
                <a:cubicBezTo>
                  <a:pt x="93" y="9"/>
                  <a:pt x="93" y="9"/>
                  <a:pt x="93" y="9"/>
                </a:cubicBezTo>
                <a:cubicBezTo>
                  <a:pt x="72" y="15"/>
                  <a:pt x="53" y="26"/>
                  <a:pt x="38" y="41"/>
                </a:cubicBezTo>
                <a:cubicBezTo>
                  <a:pt x="18" y="61"/>
                  <a:pt x="6" y="87"/>
                  <a:pt x="4" y="117"/>
                </a:cubicBezTo>
                <a:cubicBezTo>
                  <a:pt x="4" y="118"/>
                  <a:pt x="3" y="118"/>
                  <a:pt x="3" y="119"/>
                </a:cubicBezTo>
                <a:cubicBezTo>
                  <a:pt x="1" y="121"/>
                  <a:pt x="0" y="123"/>
                  <a:pt x="0" y="127"/>
                </a:cubicBezTo>
                <a:cubicBezTo>
                  <a:pt x="0" y="131"/>
                  <a:pt x="1" y="133"/>
                  <a:pt x="3" y="135"/>
                </a:cubicBezTo>
                <a:cubicBezTo>
                  <a:pt x="4" y="138"/>
                  <a:pt x="13" y="149"/>
                  <a:pt x="13" y="149"/>
                </a:cubicBezTo>
                <a:cubicBezTo>
                  <a:pt x="59" y="141"/>
                  <a:pt x="59" y="141"/>
                  <a:pt x="59" y="141"/>
                </a:cubicBezTo>
                <a:cubicBezTo>
                  <a:pt x="57" y="132"/>
                  <a:pt x="57" y="122"/>
                  <a:pt x="59" y="113"/>
                </a:cubicBezTo>
                <a:close/>
                <a:moveTo>
                  <a:pt x="7" y="132"/>
                </a:moveTo>
                <a:cubicBezTo>
                  <a:pt x="5" y="132"/>
                  <a:pt x="3" y="130"/>
                  <a:pt x="3" y="127"/>
                </a:cubicBezTo>
                <a:cubicBezTo>
                  <a:pt x="3" y="126"/>
                  <a:pt x="3" y="125"/>
                  <a:pt x="4" y="124"/>
                </a:cubicBezTo>
                <a:cubicBezTo>
                  <a:pt x="4" y="125"/>
                  <a:pt x="4" y="126"/>
                  <a:pt x="4" y="126"/>
                </a:cubicBezTo>
                <a:cubicBezTo>
                  <a:pt x="4" y="128"/>
                  <a:pt x="5" y="129"/>
                  <a:pt x="6" y="129"/>
                </a:cubicBezTo>
                <a:cubicBezTo>
                  <a:pt x="6" y="129"/>
                  <a:pt x="6" y="129"/>
                  <a:pt x="6" y="129"/>
                </a:cubicBezTo>
                <a:cubicBezTo>
                  <a:pt x="7" y="129"/>
                  <a:pt x="8" y="128"/>
                  <a:pt x="8" y="126"/>
                </a:cubicBezTo>
                <a:cubicBezTo>
                  <a:pt x="8" y="125"/>
                  <a:pt x="8" y="124"/>
                  <a:pt x="8" y="123"/>
                </a:cubicBezTo>
                <a:cubicBezTo>
                  <a:pt x="10" y="123"/>
                  <a:pt x="12" y="125"/>
                  <a:pt x="12" y="127"/>
                </a:cubicBezTo>
                <a:cubicBezTo>
                  <a:pt x="12" y="130"/>
                  <a:pt x="10" y="132"/>
                  <a:pt x="7" y="132"/>
                </a:cubicBezTo>
                <a:close/>
                <a:moveTo>
                  <a:pt x="216" y="39"/>
                </a:moveTo>
                <a:cubicBezTo>
                  <a:pt x="197" y="20"/>
                  <a:pt x="169" y="7"/>
                  <a:pt x="138" y="5"/>
                </a:cubicBezTo>
                <a:cubicBezTo>
                  <a:pt x="137" y="4"/>
                  <a:pt x="136" y="3"/>
                  <a:pt x="135" y="3"/>
                </a:cubicBezTo>
                <a:cubicBezTo>
                  <a:pt x="133" y="2"/>
                  <a:pt x="131" y="0"/>
                  <a:pt x="127" y="0"/>
                </a:cubicBezTo>
                <a:cubicBezTo>
                  <a:pt x="123" y="0"/>
                  <a:pt x="121" y="2"/>
                  <a:pt x="118" y="3"/>
                </a:cubicBezTo>
                <a:cubicBezTo>
                  <a:pt x="116" y="5"/>
                  <a:pt x="105" y="14"/>
                  <a:pt x="105" y="14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22" y="57"/>
                  <a:pt x="132" y="57"/>
                  <a:pt x="141" y="59"/>
                </a:cubicBezTo>
                <a:cubicBezTo>
                  <a:pt x="149" y="14"/>
                  <a:pt x="149" y="14"/>
                  <a:pt x="149" y="14"/>
                </a:cubicBezTo>
                <a:cubicBezTo>
                  <a:pt x="149" y="14"/>
                  <a:pt x="147" y="12"/>
                  <a:pt x="144" y="10"/>
                </a:cubicBezTo>
                <a:cubicBezTo>
                  <a:pt x="171" y="14"/>
                  <a:pt x="196" y="25"/>
                  <a:pt x="213" y="42"/>
                </a:cubicBezTo>
                <a:cubicBezTo>
                  <a:pt x="226" y="56"/>
                  <a:pt x="235" y="74"/>
                  <a:pt x="240" y="94"/>
                </a:cubicBezTo>
                <a:cubicBezTo>
                  <a:pt x="245" y="93"/>
                  <a:pt x="245" y="93"/>
                  <a:pt x="245" y="93"/>
                </a:cubicBezTo>
                <a:cubicBezTo>
                  <a:pt x="240" y="72"/>
                  <a:pt x="230" y="53"/>
                  <a:pt x="216" y="39"/>
                </a:cubicBezTo>
                <a:close/>
                <a:moveTo>
                  <a:pt x="127" y="12"/>
                </a:moveTo>
                <a:cubicBezTo>
                  <a:pt x="124" y="12"/>
                  <a:pt x="122" y="10"/>
                  <a:pt x="122" y="7"/>
                </a:cubicBezTo>
                <a:cubicBezTo>
                  <a:pt x="122" y="5"/>
                  <a:pt x="124" y="3"/>
                  <a:pt x="127" y="3"/>
                </a:cubicBezTo>
                <a:cubicBezTo>
                  <a:pt x="128" y="3"/>
                  <a:pt x="129" y="4"/>
                  <a:pt x="130" y="5"/>
                </a:cubicBezTo>
                <a:cubicBezTo>
                  <a:pt x="129" y="5"/>
                  <a:pt x="129" y="5"/>
                  <a:pt x="128" y="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7" y="5"/>
                  <a:pt x="126" y="6"/>
                  <a:pt x="125" y="7"/>
                </a:cubicBezTo>
                <a:cubicBezTo>
                  <a:pt x="125" y="8"/>
                  <a:pt x="126" y="9"/>
                  <a:pt x="128" y="9"/>
                </a:cubicBezTo>
                <a:cubicBezTo>
                  <a:pt x="129" y="9"/>
                  <a:pt x="130" y="9"/>
                  <a:pt x="131" y="9"/>
                </a:cubicBezTo>
                <a:cubicBezTo>
                  <a:pt x="130" y="11"/>
                  <a:pt x="129" y="12"/>
                  <a:pt x="127" y="12"/>
                </a:cubicBezTo>
                <a:close/>
              </a:path>
            </a:pathLst>
          </a:custGeom>
          <a:solidFill>
            <a:srgbClr val="A98B8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21"/>
          <p:cNvSpPr>
            <a:spLocks noEditPoints="1"/>
          </p:cNvSpPr>
          <p:nvPr/>
        </p:nvSpPr>
        <p:spPr bwMode="auto">
          <a:xfrm>
            <a:off x="4359716" y="2642123"/>
            <a:ext cx="620156" cy="585857"/>
          </a:xfrm>
          <a:custGeom>
            <a:avLst/>
            <a:gdLst>
              <a:gd name="T0" fmla="*/ 68 w 283"/>
              <a:gd name="T1" fmla="*/ 150 h 267"/>
              <a:gd name="T2" fmla="*/ 92 w 283"/>
              <a:gd name="T3" fmla="*/ 161 h 267"/>
              <a:gd name="T4" fmla="*/ 115 w 283"/>
              <a:gd name="T5" fmla="*/ 149 h 267"/>
              <a:gd name="T6" fmla="*/ 138 w 283"/>
              <a:gd name="T7" fmla="*/ 161 h 267"/>
              <a:gd name="T8" fmla="*/ 163 w 283"/>
              <a:gd name="T9" fmla="*/ 148 h 267"/>
              <a:gd name="T10" fmla="*/ 182 w 283"/>
              <a:gd name="T11" fmla="*/ 149 h 267"/>
              <a:gd name="T12" fmla="*/ 208 w 283"/>
              <a:gd name="T13" fmla="*/ 152 h 267"/>
              <a:gd name="T14" fmla="*/ 228 w 283"/>
              <a:gd name="T15" fmla="*/ 147 h 267"/>
              <a:gd name="T16" fmla="*/ 199 w 283"/>
              <a:gd name="T17" fmla="*/ 107 h 267"/>
              <a:gd name="T18" fmla="*/ 169 w 283"/>
              <a:gd name="T19" fmla="*/ 90 h 267"/>
              <a:gd name="T20" fmla="*/ 141 w 283"/>
              <a:gd name="T21" fmla="*/ 108 h 267"/>
              <a:gd name="T22" fmla="*/ 114 w 283"/>
              <a:gd name="T23" fmla="*/ 90 h 267"/>
              <a:gd name="T24" fmla="*/ 84 w 283"/>
              <a:gd name="T25" fmla="*/ 107 h 267"/>
              <a:gd name="T26" fmla="*/ 55 w 283"/>
              <a:gd name="T27" fmla="*/ 147 h 267"/>
              <a:gd name="T28" fmla="*/ 89 w 283"/>
              <a:gd name="T29" fmla="*/ 97 h 267"/>
              <a:gd name="T30" fmla="*/ 92 w 283"/>
              <a:gd name="T31" fmla="*/ 79 h 267"/>
              <a:gd name="T32" fmla="*/ 205 w 283"/>
              <a:gd name="T33" fmla="*/ 80 h 267"/>
              <a:gd name="T34" fmla="*/ 183 w 283"/>
              <a:gd name="T35" fmla="*/ 77 h 267"/>
              <a:gd name="T36" fmla="*/ 205 w 283"/>
              <a:gd name="T37" fmla="*/ 80 h 267"/>
              <a:gd name="T38" fmla="*/ 129 w 283"/>
              <a:gd name="T39" fmla="*/ 82 h 267"/>
              <a:gd name="T40" fmla="*/ 141 w 283"/>
              <a:gd name="T41" fmla="*/ 79 h 267"/>
              <a:gd name="T42" fmla="*/ 283 w 283"/>
              <a:gd name="T43" fmla="*/ 267 h 267"/>
              <a:gd name="T44" fmla="*/ 283 w 283"/>
              <a:gd name="T45" fmla="*/ 256 h 267"/>
              <a:gd name="T46" fmla="*/ 230 w 283"/>
              <a:gd name="T47" fmla="*/ 192 h 267"/>
              <a:gd name="T48" fmla="*/ 200 w 283"/>
              <a:gd name="T49" fmla="*/ 172 h 267"/>
              <a:gd name="T50" fmla="*/ 169 w 283"/>
              <a:gd name="T51" fmla="*/ 193 h 267"/>
              <a:gd name="T52" fmla="*/ 138 w 283"/>
              <a:gd name="T53" fmla="*/ 172 h 267"/>
              <a:gd name="T54" fmla="*/ 111 w 283"/>
              <a:gd name="T55" fmla="*/ 191 h 267"/>
              <a:gd name="T56" fmla="*/ 63 w 283"/>
              <a:gd name="T57" fmla="*/ 192 h 267"/>
              <a:gd name="T58" fmla="*/ 38 w 283"/>
              <a:gd name="T59" fmla="*/ 174 h 267"/>
              <a:gd name="T60" fmla="*/ 260 w 283"/>
              <a:gd name="T61" fmla="*/ 243 h 267"/>
              <a:gd name="T62" fmla="*/ 70 w 283"/>
              <a:gd name="T63" fmla="*/ 162 h 267"/>
              <a:gd name="T64" fmla="*/ 48 w 283"/>
              <a:gd name="T65" fmla="*/ 165 h 267"/>
              <a:gd name="T66" fmla="*/ 70 w 283"/>
              <a:gd name="T67" fmla="*/ 162 h 267"/>
              <a:gd name="T68" fmla="*/ 214 w 283"/>
              <a:gd name="T69" fmla="*/ 162 h 267"/>
              <a:gd name="T70" fmla="*/ 236 w 283"/>
              <a:gd name="T71" fmla="*/ 165 h 267"/>
              <a:gd name="T72" fmla="*/ 115 w 283"/>
              <a:gd name="T73" fmla="*/ 181 h 267"/>
              <a:gd name="T74" fmla="*/ 115 w 283"/>
              <a:gd name="T75" fmla="*/ 163 h 267"/>
              <a:gd name="T76" fmla="*/ 128 w 283"/>
              <a:gd name="T77" fmla="*/ 167 h 267"/>
              <a:gd name="T78" fmla="*/ 156 w 283"/>
              <a:gd name="T79" fmla="*/ 167 h 267"/>
              <a:gd name="T80" fmla="*/ 169 w 283"/>
              <a:gd name="T81" fmla="*/ 163 h 267"/>
              <a:gd name="T82" fmla="*/ 191 w 283"/>
              <a:gd name="T83" fmla="*/ 33 h 267"/>
              <a:gd name="T84" fmla="*/ 125 w 283"/>
              <a:gd name="T85" fmla="*/ 64 h 267"/>
              <a:gd name="T86" fmla="*/ 134 w 283"/>
              <a:gd name="T87" fmla="*/ 12 h 267"/>
              <a:gd name="T88" fmla="*/ 182 w 283"/>
              <a:gd name="T89" fmla="*/ 33 h 267"/>
              <a:gd name="T90" fmla="*/ 137 w 283"/>
              <a:gd name="T91" fmla="*/ 41 h 267"/>
              <a:gd name="T92" fmla="*/ 129 w 283"/>
              <a:gd name="T93" fmla="*/ 20 h 267"/>
              <a:gd name="T94" fmla="*/ 125 w 283"/>
              <a:gd name="T95" fmla="*/ 56 h 267"/>
              <a:gd name="T96" fmla="*/ 146 w 283"/>
              <a:gd name="T97" fmla="*/ 20 h 267"/>
              <a:gd name="T98" fmla="*/ 158 w 283"/>
              <a:gd name="T99" fmla="*/ 56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3" h="267">
                <a:moveTo>
                  <a:pt x="55" y="147"/>
                </a:moveTo>
                <a:cubicBezTo>
                  <a:pt x="59" y="147"/>
                  <a:pt x="63" y="148"/>
                  <a:pt x="66" y="150"/>
                </a:cubicBezTo>
                <a:cubicBezTo>
                  <a:pt x="66" y="150"/>
                  <a:pt x="67" y="150"/>
                  <a:pt x="68" y="150"/>
                </a:cubicBezTo>
                <a:cubicBezTo>
                  <a:pt x="70" y="150"/>
                  <a:pt x="73" y="151"/>
                  <a:pt x="76" y="152"/>
                </a:cubicBezTo>
                <a:cubicBezTo>
                  <a:pt x="79" y="154"/>
                  <a:pt x="82" y="157"/>
                  <a:pt x="84" y="161"/>
                </a:cubicBezTo>
                <a:cubicBezTo>
                  <a:pt x="92" y="161"/>
                  <a:pt x="92" y="161"/>
                  <a:pt x="92" y="161"/>
                </a:cubicBezTo>
                <a:cubicBezTo>
                  <a:pt x="93" y="156"/>
                  <a:pt x="97" y="151"/>
                  <a:pt x="102" y="149"/>
                </a:cubicBezTo>
                <a:cubicBezTo>
                  <a:pt x="104" y="148"/>
                  <a:pt x="106" y="148"/>
                  <a:pt x="109" y="148"/>
                </a:cubicBezTo>
                <a:cubicBezTo>
                  <a:pt x="111" y="148"/>
                  <a:pt x="113" y="148"/>
                  <a:pt x="115" y="149"/>
                </a:cubicBezTo>
                <a:cubicBezTo>
                  <a:pt x="117" y="148"/>
                  <a:pt x="119" y="148"/>
                  <a:pt x="121" y="148"/>
                </a:cubicBezTo>
                <a:cubicBezTo>
                  <a:pt x="124" y="148"/>
                  <a:pt x="126" y="148"/>
                  <a:pt x="128" y="149"/>
                </a:cubicBezTo>
                <a:cubicBezTo>
                  <a:pt x="133" y="151"/>
                  <a:pt x="137" y="156"/>
                  <a:pt x="138" y="161"/>
                </a:cubicBezTo>
                <a:cubicBezTo>
                  <a:pt x="146" y="161"/>
                  <a:pt x="146" y="161"/>
                  <a:pt x="146" y="161"/>
                </a:cubicBezTo>
                <a:cubicBezTo>
                  <a:pt x="147" y="156"/>
                  <a:pt x="151" y="151"/>
                  <a:pt x="156" y="149"/>
                </a:cubicBezTo>
                <a:cubicBezTo>
                  <a:pt x="158" y="148"/>
                  <a:pt x="160" y="148"/>
                  <a:pt x="163" y="148"/>
                </a:cubicBezTo>
                <a:cubicBezTo>
                  <a:pt x="165" y="148"/>
                  <a:pt x="167" y="148"/>
                  <a:pt x="169" y="149"/>
                </a:cubicBezTo>
                <a:cubicBezTo>
                  <a:pt x="171" y="148"/>
                  <a:pt x="173" y="148"/>
                  <a:pt x="175" y="148"/>
                </a:cubicBezTo>
                <a:cubicBezTo>
                  <a:pt x="178" y="148"/>
                  <a:pt x="180" y="148"/>
                  <a:pt x="182" y="149"/>
                </a:cubicBezTo>
                <a:cubicBezTo>
                  <a:pt x="187" y="151"/>
                  <a:pt x="191" y="156"/>
                  <a:pt x="193" y="161"/>
                </a:cubicBezTo>
                <a:cubicBezTo>
                  <a:pt x="200" y="161"/>
                  <a:pt x="200" y="161"/>
                  <a:pt x="200" y="161"/>
                </a:cubicBezTo>
                <a:cubicBezTo>
                  <a:pt x="202" y="157"/>
                  <a:pt x="205" y="154"/>
                  <a:pt x="208" y="152"/>
                </a:cubicBezTo>
                <a:cubicBezTo>
                  <a:pt x="211" y="151"/>
                  <a:pt x="214" y="150"/>
                  <a:pt x="216" y="150"/>
                </a:cubicBezTo>
                <a:cubicBezTo>
                  <a:pt x="217" y="150"/>
                  <a:pt x="218" y="150"/>
                  <a:pt x="218" y="150"/>
                </a:cubicBezTo>
                <a:cubicBezTo>
                  <a:pt x="221" y="148"/>
                  <a:pt x="224" y="147"/>
                  <a:pt x="228" y="147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05"/>
                  <a:pt x="222" y="96"/>
                  <a:pt x="214" y="92"/>
                </a:cubicBezTo>
                <a:cubicBezTo>
                  <a:pt x="209" y="101"/>
                  <a:pt x="200" y="106"/>
                  <a:pt x="199" y="107"/>
                </a:cubicBezTo>
                <a:cubicBezTo>
                  <a:pt x="195" y="109"/>
                  <a:pt x="195" y="109"/>
                  <a:pt x="195" y="109"/>
                </a:cubicBezTo>
                <a:cubicBezTo>
                  <a:pt x="190" y="108"/>
                  <a:pt x="190" y="108"/>
                  <a:pt x="190" y="108"/>
                </a:cubicBezTo>
                <a:cubicBezTo>
                  <a:pt x="187" y="107"/>
                  <a:pt x="174" y="101"/>
                  <a:pt x="169" y="90"/>
                </a:cubicBezTo>
                <a:cubicBezTo>
                  <a:pt x="164" y="90"/>
                  <a:pt x="164" y="90"/>
                  <a:pt x="164" y="90"/>
                </a:cubicBezTo>
                <a:cubicBezTo>
                  <a:pt x="160" y="101"/>
                  <a:pt x="147" y="106"/>
                  <a:pt x="146" y="107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5" y="105"/>
                  <a:pt x="123" y="100"/>
                  <a:pt x="119" y="90"/>
                </a:cubicBezTo>
                <a:cubicBezTo>
                  <a:pt x="114" y="90"/>
                  <a:pt x="114" y="90"/>
                  <a:pt x="114" y="90"/>
                </a:cubicBezTo>
                <a:cubicBezTo>
                  <a:pt x="109" y="101"/>
                  <a:pt x="96" y="107"/>
                  <a:pt x="93" y="108"/>
                </a:cubicBezTo>
                <a:cubicBezTo>
                  <a:pt x="88" y="109"/>
                  <a:pt x="88" y="109"/>
                  <a:pt x="88" y="109"/>
                </a:cubicBezTo>
                <a:cubicBezTo>
                  <a:pt x="84" y="107"/>
                  <a:pt x="84" y="107"/>
                  <a:pt x="84" y="107"/>
                </a:cubicBezTo>
                <a:cubicBezTo>
                  <a:pt x="83" y="106"/>
                  <a:pt x="74" y="101"/>
                  <a:pt x="69" y="92"/>
                </a:cubicBezTo>
                <a:cubicBezTo>
                  <a:pt x="61" y="96"/>
                  <a:pt x="55" y="105"/>
                  <a:pt x="55" y="115"/>
                </a:cubicBezTo>
                <a:cubicBezTo>
                  <a:pt x="55" y="147"/>
                  <a:pt x="55" y="147"/>
                  <a:pt x="55" y="147"/>
                </a:cubicBezTo>
                <a:cubicBezTo>
                  <a:pt x="55" y="147"/>
                  <a:pt x="55" y="147"/>
                  <a:pt x="55" y="147"/>
                </a:cubicBezTo>
                <a:close/>
                <a:moveTo>
                  <a:pt x="104" y="84"/>
                </a:moveTo>
                <a:cubicBezTo>
                  <a:pt x="102" y="92"/>
                  <a:pt x="89" y="97"/>
                  <a:pt x="89" y="97"/>
                </a:cubicBezTo>
                <a:cubicBezTo>
                  <a:pt x="89" y="97"/>
                  <a:pt x="77" y="90"/>
                  <a:pt x="78" y="80"/>
                </a:cubicBezTo>
                <a:cubicBezTo>
                  <a:pt x="78" y="77"/>
                  <a:pt x="81" y="74"/>
                  <a:pt x="84" y="74"/>
                </a:cubicBezTo>
                <a:cubicBezTo>
                  <a:pt x="88" y="73"/>
                  <a:pt x="92" y="75"/>
                  <a:pt x="92" y="79"/>
                </a:cubicBezTo>
                <a:cubicBezTo>
                  <a:pt x="94" y="77"/>
                  <a:pt x="97" y="76"/>
                  <a:pt x="100" y="77"/>
                </a:cubicBezTo>
                <a:cubicBezTo>
                  <a:pt x="103" y="79"/>
                  <a:pt x="104" y="81"/>
                  <a:pt x="104" y="84"/>
                </a:cubicBezTo>
                <a:close/>
                <a:moveTo>
                  <a:pt x="205" y="80"/>
                </a:moveTo>
                <a:cubicBezTo>
                  <a:pt x="206" y="90"/>
                  <a:pt x="194" y="97"/>
                  <a:pt x="194" y="97"/>
                </a:cubicBezTo>
                <a:cubicBezTo>
                  <a:pt x="194" y="97"/>
                  <a:pt x="181" y="92"/>
                  <a:pt x="179" y="84"/>
                </a:cubicBezTo>
                <a:cubicBezTo>
                  <a:pt x="179" y="81"/>
                  <a:pt x="180" y="79"/>
                  <a:pt x="183" y="77"/>
                </a:cubicBezTo>
                <a:cubicBezTo>
                  <a:pt x="186" y="76"/>
                  <a:pt x="189" y="77"/>
                  <a:pt x="191" y="79"/>
                </a:cubicBezTo>
                <a:cubicBezTo>
                  <a:pt x="191" y="75"/>
                  <a:pt x="195" y="73"/>
                  <a:pt x="199" y="74"/>
                </a:cubicBezTo>
                <a:cubicBezTo>
                  <a:pt x="202" y="74"/>
                  <a:pt x="205" y="77"/>
                  <a:pt x="205" y="80"/>
                </a:cubicBezTo>
                <a:close/>
                <a:moveTo>
                  <a:pt x="154" y="82"/>
                </a:moveTo>
                <a:cubicBezTo>
                  <a:pt x="154" y="91"/>
                  <a:pt x="141" y="96"/>
                  <a:pt x="141" y="96"/>
                </a:cubicBezTo>
                <a:cubicBezTo>
                  <a:pt x="141" y="96"/>
                  <a:pt x="129" y="91"/>
                  <a:pt x="129" y="82"/>
                </a:cubicBezTo>
                <a:cubicBezTo>
                  <a:pt x="128" y="79"/>
                  <a:pt x="130" y="76"/>
                  <a:pt x="133" y="75"/>
                </a:cubicBezTo>
                <a:cubicBezTo>
                  <a:pt x="137" y="73"/>
                  <a:pt x="140" y="76"/>
                  <a:pt x="141" y="79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43" y="76"/>
                  <a:pt x="146" y="73"/>
                  <a:pt x="150" y="75"/>
                </a:cubicBezTo>
                <a:cubicBezTo>
                  <a:pt x="153" y="76"/>
                  <a:pt x="155" y="79"/>
                  <a:pt x="154" y="82"/>
                </a:cubicBezTo>
                <a:close/>
                <a:moveTo>
                  <a:pt x="283" y="267"/>
                </a:moveTo>
                <a:cubicBezTo>
                  <a:pt x="0" y="267"/>
                  <a:pt x="0" y="267"/>
                  <a:pt x="0" y="267"/>
                </a:cubicBezTo>
                <a:cubicBezTo>
                  <a:pt x="0" y="256"/>
                  <a:pt x="0" y="256"/>
                  <a:pt x="0" y="256"/>
                </a:cubicBezTo>
                <a:cubicBezTo>
                  <a:pt x="283" y="256"/>
                  <a:pt x="283" y="256"/>
                  <a:pt x="283" y="256"/>
                </a:cubicBezTo>
                <a:cubicBezTo>
                  <a:pt x="283" y="267"/>
                  <a:pt x="283" y="267"/>
                  <a:pt x="283" y="267"/>
                </a:cubicBezTo>
                <a:close/>
                <a:moveTo>
                  <a:pt x="246" y="175"/>
                </a:moveTo>
                <a:cubicBezTo>
                  <a:pt x="242" y="185"/>
                  <a:pt x="232" y="191"/>
                  <a:pt x="230" y="192"/>
                </a:cubicBezTo>
                <a:cubicBezTo>
                  <a:pt x="226" y="194"/>
                  <a:pt x="226" y="194"/>
                  <a:pt x="226" y="194"/>
                </a:cubicBezTo>
                <a:cubicBezTo>
                  <a:pt x="221" y="192"/>
                  <a:pt x="221" y="192"/>
                  <a:pt x="221" y="192"/>
                </a:cubicBezTo>
                <a:cubicBezTo>
                  <a:pt x="218" y="191"/>
                  <a:pt x="203" y="185"/>
                  <a:pt x="200" y="172"/>
                </a:cubicBezTo>
                <a:cubicBezTo>
                  <a:pt x="192" y="172"/>
                  <a:pt x="192" y="172"/>
                  <a:pt x="192" y="172"/>
                </a:cubicBezTo>
                <a:cubicBezTo>
                  <a:pt x="189" y="185"/>
                  <a:pt x="175" y="191"/>
                  <a:pt x="173" y="191"/>
                </a:cubicBezTo>
                <a:cubicBezTo>
                  <a:pt x="169" y="193"/>
                  <a:pt x="169" y="193"/>
                  <a:pt x="169" y="193"/>
                </a:cubicBezTo>
                <a:cubicBezTo>
                  <a:pt x="165" y="191"/>
                  <a:pt x="165" y="191"/>
                  <a:pt x="165" y="191"/>
                </a:cubicBezTo>
                <a:cubicBezTo>
                  <a:pt x="162" y="190"/>
                  <a:pt x="149" y="184"/>
                  <a:pt x="146" y="172"/>
                </a:cubicBezTo>
                <a:cubicBezTo>
                  <a:pt x="138" y="172"/>
                  <a:pt x="138" y="172"/>
                  <a:pt x="138" y="172"/>
                </a:cubicBezTo>
                <a:cubicBezTo>
                  <a:pt x="135" y="185"/>
                  <a:pt x="121" y="191"/>
                  <a:pt x="119" y="191"/>
                </a:cubicBezTo>
                <a:cubicBezTo>
                  <a:pt x="115" y="193"/>
                  <a:pt x="115" y="193"/>
                  <a:pt x="115" y="193"/>
                </a:cubicBezTo>
                <a:cubicBezTo>
                  <a:pt x="111" y="191"/>
                  <a:pt x="111" y="191"/>
                  <a:pt x="111" y="191"/>
                </a:cubicBezTo>
                <a:cubicBezTo>
                  <a:pt x="108" y="190"/>
                  <a:pt x="95" y="184"/>
                  <a:pt x="92" y="172"/>
                </a:cubicBezTo>
                <a:cubicBezTo>
                  <a:pt x="84" y="172"/>
                  <a:pt x="84" y="172"/>
                  <a:pt x="84" y="172"/>
                </a:cubicBezTo>
                <a:cubicBezTo>
                  <a:pt x="81" y="185"/>
                  <a:pt x="66" y="191"/>
                  <a:pt x="63" y="192"/>
                </a:cubicBezTo>
                <a:cubicBezTo>
                  <a:pt x="58" y="194"/>
                  <a:pt x="58" y="194"/>
                  <a:pt x="58" y="194"/>
                </a:cubicBezTo>
                <a:cubicBezTo>
                  <a:pt x="54" y="192"/>
                  <a:pt x="54" y="192"/>
                  <a:pt x="54" y="192"/>
                </a:cubicBezTo>
                <a:cubicBezTo>
                  <a:pt x="52" y="191"/>
                  <a:pt x="42" y="185"/>
                  <a:pt x="38" y="174"/>
                </a:cubicBezTo>
                <a:cubicBezTo>
                  <a:pt x="29" y="178"/>
                  <a:pt x="22" y="187"/>
                  <a:pt x="22" y="197"/>
                </a:cubicBezTo>
                <a:cubicBezTo>
                  <a:pt x="22" y="243"/>
                  <a:pt x="22" y="243"/>
                  <a:pt x="22" y="243"/>
                </a:cubicBezTo>
                <a:cubicBezTo>
                  <a:pt x="260" y="243"/>
                  <a:pt x="260" y="243"/>
                  <a:pt x="260" y="243"/>
                </a:cubicBezTo>
                <a:cubicBezTo>
                  <a:pt x="260" y="197"/>
                  <a:pt x="260" y="197"/>
                  <a:pt x="260" y="197"/>
                </a:cubicBezTo>
                <a:cubicBezTo>
                  <a:pt x="260" y="187"/>
                  <a:pt x="254" y="179"/>
                  <a:pt x="246" y="175"/>
                </a:cubicBezTo>
                <a:close/>
                <a:moveTo>
                  <a:pt x="70" y="162"/>
                </a:moveTo>
                <a:cubicBezTo>
                  <a:pt x="67" y="160"/>
                  <a:pt x="64" y="162"/>
                  <a:pt x="62" y="164"/>
                </a:cubicBezTo>
                <a:cubicBezTo>
                  <a:pt x="62" y="160"/>
                  <a:pt x="58" y="158"/>
                  <a:pt x="54" y="158"/>
                </a:cubicBezTo>
                <a:cubicBezTo>
                  <a:pt x="51" y="159"/>
                  <a:pt x="48" y="162"/>
                  <a:pt x="48" y="165"/>
                </a:cubicBezTo>
                <a:cubicBezTo>
                  <a:pt x="47" y="175"/>
                  <a:pt x="59" y="182"/>
                  <a:pt x="59" y="182"/>
                </a:cubicBezTo>
                <a:cubicBezTo>
                  <a:pt x="59" y="182"/>
                  <a:pt x="72" y="177"/>
                  <a:pt x="74" y="169"/>
                </a:cubicBezTo>
                <a:cubicBezTo>
                  <a:pt x="74" y="166"/>
                  <a:pt x="73" y="163"/>
                  <a:pt x="70" y="162"/>
                </a:cubicBezTo>
                <a:close/>
                <a:moveTo>
                  <a:pt x="225" y="182"/>
                </a:moveTo>
                <a:cubicBezTo>
                  <a:pt x="225" y="182"/>
                  <a:pt x="212" y="177"/>
                  <a:pt x="210" y="169"/>
                </a:cubicBezTo>
                <a:cubicBezTo>
                  <a:pt x="210" y="166"/>
                  <a:pt x="211" y="163"/>
                  <a:pt x="214" y="162"/>
                </a:cubicBezTo>
                <a:cubicBezTo>
                  <a:pt x="217" y="160"/>
                  <a:pt x="220" y="162"/>
                  <a:pt x="222" y="164"/>
                </a:cubicBezTo>
                <a:cubicBezTo>
                  <a:pt x="222" y="160"/>
                  <a:pt x="226" y="158"/>
                  <a:pt x="230" y="158"/>
                </a:cubicBezTo>
                <a:cubicBezTo>
                  <a:pt x="233" y="159"/>
                  <a:pt x="236" y="162"/>
                  <a:pt x="236" y="165"/>
                </a:cubicBezTo>
                <a:cubicBezTo>
                  <a:pt x="237" y="175"/>
                  <a:pt x="225" y="182"/>
                  <a:pt x="225" y="182"/>
                </a:cubicBezTo>
                <a:close/>
                <a:moveTo>
                  <a:pt x="128" y="167"/>
                </a:moveTo>
                <a:cubicBezTo>
                  <a:pt x="127" y="176"/>
                  <a:pt x="115" y="181"/>
                  <a:pt x="115" y="181"/>
                </a:cubicBezTo>
                <a:cubicBezTo>
                  <a:pt x="115" y="181"/>
                  <a:pt x="103" y="176"/>
                  <a:pt x="102" y="167"/>
                </a:cubicBezTo>
                <a:cubicBezTo>
                  <a:pt x="102" y="164"/>
                  <a:pt x="103" y="161"/>
                  <a:pt x="106" y="160"/>
                </a:cubicBezTo>
                <a:cubicBezTo>
                  <a:pt x="110" y="158"/>
                  <a:pt x="114" y="161"/>
                  <a:pt x="115" y="163"/>
                </a:cubicBezTo>
                <a:cubicBezTo>
                  <a:pt x="115" y="163"/>
                  <a:pt x="115" y="163"/>
                  <a:pt x="115" y="163"/>
                </a:cubicBezTo>
                <a:cubicBezTo>
                  <a:pt x="116" y="161"/>
                  <a:pt x="120" y="158"/>
                  <a:pt x="124" y="160"/>
                </a:cubicBezTo>
                <a:cubicBezTo>
                  <a:pt x="126" y="161"/>
                  <a:pt x="128" y="164"/>
                  <a:pt x="128" y="167"/>
                </a:cubicBezTo>
                <a:close/>
                <a:moveTo>
                  <a:pt x="182" y="167"/>
                </a:moveTo>
                <a:cubicBezTo>
                  <a:pt x="181" y="176"/>
                  <a:pt x="169" y="181"/>
                  <a:pt x="169" y="181"/>
                </a:cubicBezTo>
                <a:cubicBezTo>
                  <a:pt x="169" y="181"/>
                  <a:pt x="157" y="176"/>
                  <a:pt x="156" y="167"/>
                </a:cubicBezTo>
                <a:cubicBezTo>
                  <a:pt x="156" y="164"/>
                  <a:pt x="158" y="161"/>
                  <a:pt x="160" y="160"/>
                </a:cubicBezTo>
                <a:cubicBezTo>
                  <a:pt x="164" y="158"/>
                  <a:pt x="168" y="161"/>
                  <a:pt x="169" y="163"/>
                </a:cubicBezTo>
                <a:cubicBezTo>
                  <a:pt x="169" y="163"/>
                  <a:pt x="169" y="163"/>
                  <a:pt x="169" y="163"/>
                </a:cubicBezTo>
                <a:cubicBezTo>
                  <a:pt x="170" y="161"/>
                  <a:pt x="174" y="158"/>
                  <a:pt x="178" y="160"/>
                </a:cubicBezTo>
                <a:cubicBezTo>
                  <a:pt x="181" y="161"/>
                  <a:pt x="182" y="164"/>
                  <a:pt x="182" y="167"/>
                </a:cubicBezTo>
                <a:close/>
                <a:moveTo>
                  <a:pt x="191" y="33"/>
                </a:moveTo>
                <a:cubicBezTo>
                  <a:pt x="191" y="50"/>
                  <a:pt x="176" y="65"/>
                  <a:pt x="158" y="65"/>
                </a:cubicBezTo>
                <a:cubicBezTo>
                  <a:pt x="152" y="65"/>
                  <a:pt x="146" y="63"/>
                  <a:pt x="141" y="59"/>
                </a:cubicBezTo>
                <a:cubicBezTo>
                  <a:pt x="136" y="62"/>
                  <a:pt x="131" y="64"/>
                  <a:pt x="125" y="64"/>
                </a:cubicBezTo>
                <a:cubicBezTo>
                  <a:pt x="110" y="64"/>
                  <a:pt x="98" y="52"/>
                  <a:pt x="98" y="37"/>
                </a:cubicBezTo>
                <a:cubicBezTo>
                  <a:pt x="98" y="23"/>
                  <a:pt x="110" y="11"/>
                  <a:pt x="125" y="11"/>
                </a:cubicBezTo>
                <a:cubicBezTo>
                  <a:pt x="128" y="11"/>
                  <a:pt x="131" y="11"/>
                  <a:pt x="134" y="12"/>
                </a:cubicBezTo>
                <a:cubicBezTo>
                  <a:pt x="140" y="5"/>
                  <a:pt x="148" y="0"/>
                  <a:pt x="158" y="0"/>
                </a:cubicBezTo>
                <a:cubicBezTo>
                  <a:pt x="176" y="0"/>
                  <a:pt x="191" y="15"/>
                  <a:pt x="191" y="33"/>
                </a:cubicBezTo>
                <a:close/>
                <a:moveTo>
                  <a:pt x="182" y="33"/>
                </a:moveTo>
                <a:cubicBezTo>
                  <a:pt x="182" y="20"/>
                  <a:pt x="171" y="9"/>
                  <a:pt x="158" y="9"/>
                </a:cubicBezTo>
                <a:cubicBezTo>
                  <a:pt x="146" y="9"/>
                  <a:pt x="135" y="20"/>
                  <a:pt x="135" y="33"/>
                </a:cubicBezTo>
                <a:cubicBezTo>
                  <a:pt x="135" y="36"/>
                  <a:pt x="136" y="39"/>
                  <a:pt x="137" y="41"/>
                </a:cubicBezTo>
                <a:cubicBezTo>
                  <a:pt x="136" y="44"/>
                  <a:pt x="133" y="47"/>
                  <a:pt x="131" y="49"/>
                </a:cubicBezTo>
                <a:cubicBezTo>
                  <a:pt x="128" y="44"/>
                  <a:pt x="126" y="38"/>
                  <a:pt x="126" y="33"/>
                </a:cubicBezTo>
                <a:cubicBezTo>
                  <a:pt x="126" y="28"/>
                  <a:pt x="127" y="24"/>
                  <a:pt x="129" y="20"/>
                </a:cubicBezTo>
                <a:cubicBezTo>
                  <a:pt x="128" y="20"/>
                  <a:pt x="126" y="19"/>
                  <a:pt x="125" y="19"/>
                </a:cubicBezTo>
                <a:cubicBezTo>
                  <a:pt x="115" y="19"/>
                  <a:pt x="107" y="27"/>
                  <a:pt x="107" y="37"/>
                </a:cubicBezTo>
                <a:cubicBezTo>
                  <a:pt x="107" y="48"/>
                  <a:pt x="115" y="56"/>
                  <a:pt x="125" y="56"/>
                </a:cubicBezTo>
                <a:cubicBezTo>
                  <a:pt x="135" y="56"/>
                  <a:pt x="143" y="48"/>
                  <a:pt x="143" y="37"/>
                </a:cubicBezTo>
                <a:cubicBezTo>
                  <a:pt x="143" y="35"/>
                  <a:pt x="142" y="32"/>
                  <a:pt x="141" y="29"/>
                </a:cubicBezTo>
                <a:cubicBezTo>
                  <a:pt x="142" y="26"/>
                  <a:pt x="143" y="23"/>
                  <a:pt x="146" y="20"/>
                </a:cubicBezTo>
                <a:cubicBezTo>
                  <a:pt x="149" y="25"/>
                  <a:pt x="152" y="31"/>
                  <a:pt x="152" y="37"/>
                </a:cubicBezTo>
                <a:cubicBezTo>
                  <a:pt x="152" y="43"/>
                  <a:pt x="150" y="49"/>
                  <a:pt x="147" y="53"/>
                </a:cubicBezTo>
                <a:cubicBezTo>
                  <a:pt x="150" y="55"/>
                  <a:pt x="154" y="56"/>
                  <a:pt x="158" y="56"/>
                </a:cubicBezTo>
                <a:cubicBezTo>
                  <a:pt x="171" y="56"/>
                  <a:pt x="182" y="46"/>
                  <a:pt x="182" y="33"/>
                </a:cubicBezTo>
                <a:close/>
              </a:path>
            </a:pathLst>
          </a:custGeom>
          <a:solidFill>
            <a:srgbClr val="A98B8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27"/>
          <p:cNvSpPr>
            <a:spLocks noEditPoints="1"/>
          </p:cNvSpPr>
          <p:nvPr/>
        </p:nvSpPr>
        <p:spPr bwMode="auto">
          <a:xfrm>
            <a:off x="7077803" y="2614584"/>
            <a:ext cx="469057" cy="541362"/>
          </a:xfrm>
          <a:custGeom>
            <a:avLst/>
            <a:gdLst>
              <a:gd name="T0" fmla="*/ 86 w 214"/>
              <a:gd name="T1" fmla="*/ 47 h 247"/>
              <a:gd name="T2" fmla="*/ 86 w 214"/>
              <a:gd name="T3" fmla="*/ 42 h 247"/>
              <a:gd name="T4" fmla="*/ 100 w 214"/>
              <a:gd name="T5" fmla="*/ 28 h 247"/>
              <a:gd name="T6" fmla="*/ 114 w 214"/>
              <a:gd name="T7" fmla="*/ 28 h 247"/>
              <a:gd name="T8" fmla="*/ 128 w 214"/>
              <a:gd name="T9" fmla="*/ 42 h 247"/>
              <a:gd name="T10" fmla="*/ 128 w 214"/>
              <a:gd name="T11" fmla="*/ 47 h 247"/>
              <a:gd name="T12" fmla="*/ 114 w 214"/>
              <a:gd name="T13" fmla="*/ 61 h 247"/>
              <a:gd name="T14" fmla="*/ 100 w 214"/>
              <a:gd name="T15" fmla="*/ 61 h 247"/>
              <a:gd name="T16" fmla="*/ 86 w 214"/>
              <a:gd name="T17" fmla="*/ 47 h 247"/>
              <a:gd name="T18" fmla="*/ 139 w 214"/>
              <a:gd name="T19" fmla="*/ 42 h 247"/>
              <a:gd name="T20" fmla="*/ 139 w 214"/>
              <a:gd name="T21" fmla="*/ 47 h 247"/>
              <a:gd name="T22" fmla="*/ 137 w 214"/>
              <a:gd name="T23" fmla="*/ 58 h 247"/>
              <a:gd name="T24" fmla="*/ 177 w 214"/>
              <a:gd name="T25" fmla="*/ 62 h 247"/>
              <a:gd name="T26" fmla="*/ 190 w 214"/>
              <a:gd name="T27" fmla="*/ 47 h 247"/>
              <a:gd name="T28" fmla="*/ 179 w 214"/>
              <a:gd name="T29" fmla="*/ 30 h 247"/>
              <a:gd name="T30" fmla="*/ 182 w 214"/>
              <a:gd name="T31" fmla="*/ 10 h 247"/>
              <a:gd name="T32" fmla="*/ 164 w 214"/>
              <a:gd name="T33" fmla="*/ 2 h 247"/>
              <a:gd name="T34" fmla="*/ 130 w 214"/>
              <a:gd name="T35" fmla="*/ 22 h 247"/>
              <a:gd name="T36" fmla="*/ 139 w 214"/>
              <a:gd name="T37" fmla="*/ 42 h 247"/>
              <a:gd name="T38" fmla="*/ 37 w 214"/>
              <a:gd name="T39" fmla="*/ 62 h 247"/>
              <a:gd name="T40" fmla="*/ 77 w 214"/>
              <a:gd name="T41" fmla="*/ 58 h 247"/>
              <a:gd name="T42" fmla="*/ 75 w 214"/>
              <a:gd name="T43" fmla="*/ 47 h 247"/>
              <a:gd name="T44" fmla="*/ 75 w 214"/>
              <a:gd name="T45" fmla="*/ 42 h 247"/>
              <a:gd name="T46" fmla="*/ 84 w 214"/>
              <a:gd name="T47" fmla="*/ 22 h 247"/>
              <a:gd name="T48" fmla="*/ 50 w 214"/>
              <a:gd name="T49" fmla="*/ 2 h 247"/>
              <a:gd name="T50" fmla="*/ 31 w 214"/>
              <a:gd name="T51" fmla="*/ 10 h 247"/>
              <a:gd name="T52" fmla="*/ 35 w 214"/>
              <a:gd name="T53" fmla="*/ 30 h 247"/>
              <a:gd name="T54" fmla="*/ 23 w 214"/>
              <a:gd name="T55" fmla="*/ 47 h 247"/>
              <a:gd name="T56" fmla="*/ 37 w 214"/>
              <a:gd name="T57" fmla="*/ 62 h 247"/>
              <a:gd name="T58" fmla="*/ 9 w 214"/>
              <a:gd name="T59" fmla="*/ 142 h 247"/>
              <a:gd name="T60" fmla="*/ 205 w 214"/>
              <a:gd name="T61" fmla="*/ 142 h 247"/>
              <a:gd name="T62" fmla="*/ 205 w 214"/>
              <a:gd name="T63" fmla="*/ 247 h 247"/>
              <a:gd name="T64" fmla="*/ 9 w 214"/>
              <a:gd name="T65" fmla="*/ 247 h 247"/>
              <a:gd name="T66" fmla="*/ 9 w 214"/>
              <a:gd name="T67" fmla="*/ 142 h 247"/>
              <a:gd name="T68" fmla="*/ 186 w 214"/>
              <a:gd name="T69" fmla="*/ 73 h 247"/>
              <a:gd name="T70" fmla="*/ 28 w 214"/>
              <a:gd name="T71" fmla="*/ 73 h 247"/>
              <a:gd name="T72" fmla="*/ 0 w 214"/>
              <a:gd name="T73" fmla="*/ 100 h 247"/>
              <a:gd name="T74" fmla="*/ 0 w 214"/>
              <a:gd name="T75" fmla="*/ 131 h 247"/>
              <a:gd name="T76" fmla="*/ 89 w 214"/>
              <a:gd name="T77" fmla="*/ 131 h 247"/>
              <a:gd name="T78" fmla="*/ 89 w 214"/>
              <a:gd name="T79" fmla="*/ 85 h 247"/>
              <a:gd name="T80" fmla="*/ 124 w 214"/>
              <a:gd name="T81" fmla="*/ 85 h 247"/>
              <a:gd name="T82" fmla="*/ 124 w 214"/>
              <a:gd name="T83" fmla="*/ 131 h 247"/>
              <a:gd name="T84" fmla="*/ 214 w 214"/>
              <a:gd name="T85" fmla="*/ 131 h 247"/>
              <a:gd name="T86" fmla="*/ 214 w 214"/>
              <a:gd name="T87" fmla="*/ 100 h 247"/>
              <a:gd name="T88" fmla="*/ 186 w 214"/>
              <a:gd name="T89" fmla="*/ 7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4" h="247">
                <a:moveTo>
                  <a:pt x="86" y="47"/>
                </a:moveTo>
                <a:cubicBezTo>
                  <a:pt x="86" y="42"/>
                  <a:pt x="86" y="42"/>
                  <a:pt x="86" y="42"/>
                </a:cubicBezTo>
                <a:cubicBezTo>
                  <a:pt x="86" y="33"/>
                  <a:pt x="91" y="28"/>
                  <a:pt x="100" y="28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123" y="28"/>
                  <a:pt x="128" y="33"/>
                  <a:pt x="128" y="42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128" y="56"/>
                  <a:pt x="123" y="61"/>
                  <a:pt x="114" y="61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91" y="61"/>
                  <a:pt x="86" y="56"/>
                  <a:pt x="86" y="47"/>
                </a:cubicBezTo>
                <a:close/>
                <a:moveTo>
                  <a:pt x="139" y="42"/>
                </a:moveTo>
                <a:cubicBezTo>
                  <a:pt x="139" y="47"/>
                  <a:pt x="139" y="47"/>
                  <a:pt x="139" y="47"/>
                </a:cubicBezTo>
                <a:cubicBezTo>
                  <a:pt x="139" y="51"/>
                  <a:pt x="138" y="55"/>
                  <a:pt x="137" y="58"/>
                </a:cubicBezTo>
                <a:cubicBezTo>
                  <a:pt x="150" y="62"/>
                  <a:pt x="164" y="65"/>
                  <a:pt x="177" y="62"/>
                </a:cubicBezTo>
                <a:cubicBezTo>
                  <a:pt x="184" y="60"/>
                  <a:pt x="190" y="55"/>
                  <a:pt x="190" y="47"/>
                </a:cubicBezTo>
                <a:cubicBezTo>
                  <a:pt x="191" y="39"/>
                  <a:pt x="185" y="32"/>
                  <a:pt x="179" y="30"/>
                </a:cubicBezTo>
                <a:cubicBezTo>
                  <a:pt x="184" y="26"/>
                  <a:pt x="187" y="17"/>
                  <a:pt x="182" y="10"/>
                </a:cubicBezTo>
                <a:cubicBezTo>
                  <a:pt x="178" y="3"/>
                  <a:pt x="171" y="0"/>
                  <a:pt x="164" y="2"/>
                </a:cubicBezTo>
                <a:cubicBezTo>
                  <a:pt x="152" y="5"/>
                  <a:pt x="140" y="13"/>
                  <a:pt x="130" y="22"/>
                </a:cubicBezTo>
                <a:cubicBezTo>
                  <a:pt x="136" y="26"/>
                  <a:pt x="139" y="33"/>
                  <a:pt x="139" y="42"/>
                </a:cubicBezTo>
                <a:close/>
                <a:moveTo>
                  <a:pt x="37" y="62"/>
                </a:moveTo>
                <a:cubicBezTo>
                  <a:pt x="50" y="65"/>
                  <a:pt x="64" y="62"/>
                  <a:pt x="77" y="58"/>
                </a:cubicBezTo>
                <a:cubicBezTo>
                  <a:pt x="75" y="55"/>
                  <a:pt x="75" y="51"/>
                  <a:pt x="75" y="47"/>
                </a:cubicBezTo>
                <a:cubicBezTo>
                  <a:pt x="75" y="42"/>
                  <a:pt x="75" y="42"/>
                  <a:pt x="75" y="42"/>
                </a:cubicBezTo>
                <a:cubicBezTo>
                  <a:pt x="75" y="33"/>
                  <a:pt x="78" y="26"/>
                  <a:pt x="84" y="22"/>
                </a:cubicBezTo>
                <a:cubicBezTo>
                  <a:pt x="74" y="13"/>
                  <a:pt x="62" y="5"/>
                  <a:pt x="50" y="2"/>
                </a:cubicBezTo>
                <a:cubicBezTo>
                  <a:pt x="42" y="0"/>
                  <a:pt x="35" y="3"/>
                  <a:pt x="31" y="10"/>
                </a:cubicBezTo>
                <a:cubicBezTo>
                  <a:pt x="27" y="17"/>
                  <a:pt x="30" y="26"/>
                  <a:pt x="35" y="30"/>
                </a:cubicBezTo>
                <a:cubicBezTo>
                  <a:pt x="29" y="32"/>
                  <a:pt x="22" y="39"/>
                  <a:pt x="23" y="47"/>
                </a:cubicBezTo>
                <a:cubicBezTo>
                  <a:pt x="24" y="55"/>
                  <a:pt x="30" y="60"/>
                  <a:pt x="37" y="62"/>
                </a:cubicBezTo>
                <a:close/>
                <a:moveTo>
                  <a:pt x="9" y="142"/>
                </a:moveTo>
                <a:cubicBezTo>
                  <a:pt x="205" y="142"/>
                  <a:pt x="205" y="142"/>
                  <a:pt x="205" y="142"/>
                </a:cubicBezTo>
                <a:cubicBezTo>
                  <a:pt x="205" y="247"/>
                  <a:pt x="205" y="247"/>
                  <a:pt x="205" y="247"/>
                </a:cubicBezTo>
                <a:cubicBezTo>
                  <a:pt x="9" y="247"/>
                  <a:pt x="9" y="247"/>
                  <a:pt x="9" y="247"/>
                </a:cubicBezTo>
                <a:lnTo>
                  <a:pt x="9" y="142"/>
                </a:lnTo>
                <a:close/>
                <a:moveTo>
                  <a:pt x="186" y="73"/>
                </a:moveTo>
                <a:cubicBezTo>
                  <a:pt x="28" y="73"/>
                  <a:pt x="28" y="73"/>
                  <a:pt x="28" y="73"/>
                </a:cubicBezTo>
                <a:cubicBezTo>
                  <a:pt x="12" y="73"/>
                  <a:pt x="0" y="85"/>
                  <a:pt x="0" y="100"/>
                </a:cubicBezTo>
                <a:cubicBezTo>
                  <a:pt x="0" y="131"/>
                  <a:pt x="0" y="131"/>
                  <a:pt x="0" y="131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9" y="85"/>
                  <a:pt x="89" y="85"/>
                  <a:pt x="89" y="85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214" y="131"/>
                  <a:pt x="214" y="131"/>
                  <a:pt x="214" y="131"/>
                </a:cubicBezTo>
                <a:cubicBezTo>
                  <a:pt x="214" y="100"/>
                  <a:pt x="214" y="100"/>
                  <a:pt x="214" y="100"/>
                </a:cubicBezTo>
                <a:cubicBezTo>
                  <a:pt x="214" y="85"/>
                  <a:pt x="202" y="73"/>
                  <a:pt x="186" y="73"/>
                </a:cubicBezTo>
                <a:close/>
              </a:path>
            </a:pathLst>
          </a:custGeom>
          <a:solidFill>
            <a:srgbClr val="A98B8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31"/>
          <p:cNvSpPr>
            <a:spLocks noEditPoints="1"/>
          </p:cNvSpPr>
          <p:nvPr/>
        </p:nvSpPr>
        <p:spPr bwMode="auto">
          <a:xfrm>
            <a:off x="1774288" y="2651960"/>
            <a:ext cx="611813" cy="598835"/>
          </a:xfrm>
          <a:custGeom>
            <a:avLst/>
            <a:gdLst>
              <a:gd name="T0" fmla="*/ 261 w 279"/>
              <a:gd name="T1" fmla="*/ 149 h 273"/>
              <a:gd name="T2" fmla="*/ 259 w 279"/>
              <a:gd name="T3" fmla="*/ 135 h 273"/>
              <a:gd name="T4" fmla="*/ 253 w 279"/>
              <a:gd name="T5" fmla="*/ 115 h 273"/>
              <a:gd name="T6" fmla="*/ 252 w 279"/>
              <a:gd name="T7" fmla="*/ 105 h 273"/>
              <a:gd name="T8" fmla="*/ 250 w 279"/>
              <a:gd name="T9" fmla="*/ 97 h 273"/>
              <a:gd name="T10" fmla="*/ 264 w 279"/>
              <a:gd name="T11" fmla="*/ 98 h 273"/>
              <a:gd name="T12" fmla="*/ 261 w 279"/>
              <a:gd name="T13" fmla="*/ 149 h 273"/>
              <a:gd name="T14" fmla="*/ 232 w 279"/>
              <a:gd name="T15" fmla="*/ 212 h 273"/>
              <a:gd name="T16" fmla="*/ 232 w 279"/>
              <a:gd name="T17" fmla="*/ 212 h 273"/>
              <a:gd name="T18" fmla="*/ 232 w 279"/>
              <a:gd name="T19" fmla="*/ 212 h 273"/>
              <a:gd name="T20" fmla="*/ 222 w 279"/>
              <a:gd name="T21" fmla="*/ 225 h 273"/>
              <a:gd name="T22" fmla="*/ 189 w 279"/>
              <a:gd name="T23" fmla="*/ 273 h 273"/>
              <a:gd name="T24" fmla="*/ 158 w 279"/>
              <a:gd name="T25" fmla="*/ 273 h 273"/>
              <a:gd name="T26" fmla="*/ 159 w 279"/>
              <a:gd name="T27" fmla="*/ 261 h 273"/>
              <a:gd name="T28" fmla="*/ 154 w 279"/>
              <a:gd name="T29" fmla="*/ 262 h 273"/>
              <a:gd name="T30" fmla="*/ 109 w 279"/>
              <a:gd name="T31" fmla="*/ 263 h 273"/>
              <a:gd name="T32" fmla="*/ 102 w 279"/>
              <a:gd name="T33" fmla="*/ 273 h 273"/>
              <a:gd name="T34" fmla="*/ 71 w 279"/>
              <a:gd name="T35" fmla="*/ 273 h 273"/>
              <a:gd name="T36" fmla="*/ 70 w 279"/>
              <a:gd name="T37" fmla="*/ 262 h 273"/>
              <a:gd name="T38" fmla="*/ 50 w 279"/>
              <a:gd name="T39" fmla="*/ 235 h 273"/>
              <a:gd name="T40" fmla="*/ 32 w 279"/>
              <a:gd name="T41" fmla="*/ 214 h 273"/>
              <a:gd name="T42" fmla="*/ 32 w 279"/>
              <a:gd name="T43" fmla="*/ 214 h 273"/>
              <a:gd name="T44" fmla="*/ 0 w 279"/>
              <a:gd name="T45" fmla="*/ 181 h 273"/>
              <a:gd name="T46" fmla="*/ 0 w 279"/>
              <a:gd name="T47" fmla="*/ 149 h 273"/>
              <a:gd name="T48" fmla="*/ 28 w 279"/>
              <a:gd name="T49" fmla="*/ 120 h 273"/>
              <a:gd name="T50" fmla="*/ 29 w 279"/>
              <a:gd name="T51" fmla="*/ 119 h 273"/>
              <a:gd name="T52" fmla="*/ 50 w 279"/>
              <a:gd name="T53" fmla="*/ 90 h 273"/>
              <a:gd name="T54" fmla="*/ 29 w 279"/>
              <a:gd name="T55" fmla="*/ 59 h 273"/>
              <a:gd name="T56" fmla="*/ 47 w 279"/>
              <a:gd name="T57" fmla="*/ 43 h 273"/>
              <a:gd name="T58" fmla="*/ 100 w 279"/>
              <a:gd name="T59" fmla="*/ 73 h 273"/>
              <a:gd name="T60" fmla="*/ 107 w 279"/>
              <a:gd name="T61" fmla="*/ 31 h 273"/>
              <a:gd name="T62" fmla="*/ 162 w 279"/>
              <a:gd name="T63" fmla="*/ 0 h 273"/>
              <a:gd name="T64" fmla="*/ 193 w 279"/>
              <a:gd name="T65" fmla="*/ 8 h 273"/>
              <a:gd name="T66" fmla="*/ 220 w 279"/>
              <a:gd name="T67" fmla="*/ 86 h 273"/>
              <a:gd name="T68" fmla="*/ 248 w 279"/>
              <a:gd name="T69" fmla="*/ 137 h 273"/>
              <a:gd name="T70" fmla="*/ 232 w 279"/>
              <a:gd name="T71" fmla="*/ 212 h 273"/>
              <a:gd name="T72" fmla="*/ 113 w 279"/>
              <a:gd name="T73" fmla="*/ 73 h 273"/>
              <a:gd name="T74" fmla="*/ 117 w 279"/>
              <a:gd name="T75" fmla="*/ 72 h 273"/>
              <a:gd name="T76" fmla="*/ 150 w 279"/>
              <a:gd name="T77" fmla="*/ 71 h 273"/>
              <a:gd name="T78" fmla="*/ 165 w 279"/>
              <a:gd name="T79" fmla="*/ 46 h 273"/>
              <a:gd name="T80" fmla="*/ 154 w 279"/>
              <a:gd name="T81" fmla="*/ 49 h 273"/>
              <a:gd name="T82" fmla="*/ 151 w 279"/>
              <a:gd name="T83" fmla="*/ 34 h 273"/>
              <a:gd name="T84" fmla="*/ 175 w 279"/>
              <a:gd name="T85" fmla="*/ 29 h 273"/>
              <a:gd name="T86" fmla="*/ 188 w 279"/>
              <a:gd name="T87" fmla="*/ 37 h 273"/>
              <a:gd name="T88" fmla="*/ 188 w 279"/>
              <a:gd name="T89" fmla="*/ 37 h 273"/>
              <a:gd name="T90" fmla="*/ 167 w 279"/>
              <a:gd name="T91" fmla="*/ 74 h 273"/>
              <a:gd name="T92" fmla="*/ 202 w 279"/>
              <a:gd name="T93" fmla="*/ 92 h 273"/>
              <a:gd name="T94" fmla="*/ 204 w 279"/>
              <a:gd name="T95" fmla="*/ 88 h 273"/>
              <a:gd name="T96" fmla="*/ 187 w 279"/>
              <a:gd name="T97" fmla="*/ 20 h 273"/>
              <a:gd name="T98" fmla="*/ 162 w 279"/>
              <a:gd name="T99" fmla="*/ 13 h 273"/>
              <a:gd name="T100" fmla="*/ 119 w 279"/>
              <a:gd name="T101" fmla="*/ 37 h 273"/>
              <a:gd name="T102" fmla="*/ 113 w 279"/>
              <a:gd name="T103" fmla="*/ 7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9" h="273">
                <a:moveTo>
                  <a:pt x="261" y="149"/>
                </a:moveTo>
                <a:cubicBezTo>
                  <a:pt x="261" y="144"/>
                  <a:pt x="260" y="139"/>
                  <a:pt x="259" y="135"/>
                </a:cubicBezTo>
                <a:cubicBezTo>
                  <a:pt x="258" y="128"/>
                  <a:pt x="256" y="121"/>
                  <a:pt x="253" y="115"/>
                </a:cubicBezTo>
                <a:cubicBezTo>
                  <a:pt x="259" y="113"/>
                  <a:pt x="258" y="105"/>
                  <a:pt x="252" y="105"/>
                </a:cubicBezTo>
                <a:cubicBezTo>
                  <a:pt x="247" y="106"/>
                  <a:pt x="245" y="99"/>
                  <a:pt x="250" y="97"/>
                </a:cubicBezTo>
                <a:cubicBezTo>
                  <a:pt x="255" y="94"/>
                  <a:pt x="261" y="96"/>
                  <a:pt x="264" y="98"/>
                </a:cubicBezTo>
                <a:cubicBezTo>
                  <a:pt x="279" y="109"/>
                  <a:pt x="270" y="132"/>
                  <a:pt x="261" y="149"/>
                </a:cubicBezTo>
                <a:close/>
                <a:moveTo>
                  <a:pt x="232" y="212"/>
                </a:moveTo>
                <a:cubicBezTo>
                  <a:pt x="232" y="212"/>
                  <a:pt x="232" y="212"/>
                  <a:pt x="232" y="212"/>
                </a:cubicBezTo>
                <a:cubicBezTo>
                  <a:pt x="232" y="212"/>
                  <a:pt x="232" y="212"/>
                  <a:pt x="232" y="212"/>
                </a:cubicBezTo>
                <a:cubicBezTo>
                  <a:pt x="229" y="216"/>
                  <a:pt x="226" y="221"/>
                  <a:pt x="222" y="225"/>
                </a:cubicBezTo>
                <a:cubicBezTo>
                  <a:pt x="201" y="253"/>
                  <a:pt x="201" y="266"/>
                  <a:pt x="189" y="273"/>
                </a:cubicBezTo>
                <a:cubicBezTo>
                  <a:pt x="180" y="273"/>
                  <a:pt x="158" y="273"/>
                  <a:pt x="158" y="273"/>
                </a:cubicBezTo>
                <a:cubicBezTo>
                  <a:pt x="158" y="273"/>
                  <a:pt x="160" y="268"/>
                  <a:pt x="159" y="261"/>
                </a:cubicBezTo>
                <a:cubicBezTo>
                  <a:pt x="157" y="261"/>
                  <a:pt x="156" y="262"/>
                  <a:pt x="154" y="262"/>
                </a:cubicBezTo>
                <a:cubicBezTo>
                  <a:pt x="139" y="265"/>
                  <a:pt x="124" y="265"/>
                  <a:pt x="109" y="263"/>
                </a:cubicBezTo>
                <a:cubicBezTo>
                  <a:pt x="107" y="267"/>
                  <a:pt x="105" y="270"/>
                  <a:pt x="102" y="273"/>
                </a:cubicBezTo>
                <a:cubicBezTo>
                  <a:pt x="71" y="273"/>
                  <a:pt x="71" y="273"/>
                  <a:pt x="71" y="273"/>
                </a:cubicBezTo>
                <a:cubicBezTo>
                  <a:pt x="71" y="269"/>
                  <a:pt x="71" y="266"/>
                  <a:pt x="70" y="262"/>
                </a:cubicBezTo>
                <a:cubicBezTo>
                  <a:pt x="68" y="255"/>
                  <a:pt x="58" y="243"/>
                  <a:pt x="50" y="235"/>
                </a:cubicBezTo>
                <a:cubicBezTo>
                  <a:pt x="43" y="229"/>
                  <a:pt x="37" y="222"/>
                  <a:pt x="32" y="214"/>
                </a:cubicBezTo>
                <a:cubicBezTo>
                  <a:pt x="32" y="214"/>
                  <a:pt x="32" y="214"/>
                  <a:pt x="32" y="214"/>
                </a:cubicBezTo>
                <a:cubicBezTo>
                  <a:pt x="25" y="201"/>
                  <a:pt x="0" y="200"/>
                  <a:pt x="0" y="181"/>
                </a:cubicBezTo>
                <a:cubicBezTo>
                  <a:pt x="0" y="167"/>
                  <a:pt x="0" y="162"/>
                  <a:pt x="0" y="149"/>
                </a:cubicBezTo>
                <a:cubicBezTo>
                  <a:pt x="0" y="130"/>
                  <a:pt x="18" y="134"/>
                  <a:pt x="28" y="120"/>
                </a:cubicBezTo>
                <a:cubicBezTo>
                  <a:pt x="28" y="119"/>
                  <a:pt x="28" y="119"/>
                  <a:pt x="29" y="119"/>
                </a:cubicBezTo>
                <a:cubicBezTo>
                  <a:pt x="34" y="109"/>
                  <a:pt x="41" y="99"/>
                  <a:pt x="50" y="90"/>
                </a:cubicBezTo>
                <a:cubicBezTo>
                  <a:pt x="45" y="79"/>
                  <a:pt x="36" y="68"/>
                  <a:pt x="29" y="59"/>
                </a:cubicBezTo>
                <a:cubicBezTo>
                  <a:pt x="22" y="50"/>
                  <a:pt x="36" y="43"/>
                  <a:pt x="47" y="43"/>
                </a:cubicBezTo>
                <a:cubicBezTo>
                  <a:pt x="68" y="42"/>
                  <a:pt x="87" y="53"/>
                  <a:pt x="100" y="73"/>
                </a:cubicBezTo>
                <a:cubicBezTo>
                  <a:pt x="97" y="59"/>
                  <a:pt x="100" y="44"/>
                  <a:pt x="107" y="31"/>
                </a:cubicBezTo>
                <a:cubicBezTo>
                  <a:pt x="119" y="12"/>
                  <a:pt x="139" y="0"/>
                  <a:pt x="162" y="0"/>
                </a:cubicBezTo>
                <a:cubicBezTo>
                  <a:pt x="173" y="0"/>
                  <a:pt x="184" y="3"/>
                  <a:pt x="193" y="8"/>
                </a:cubicBezTo>
                <a:cubicBezTo>
                  <a:pt x="220" y="24"/>
                  <a:pt x="231" y="57"/>
                  <a:pt x="220" y="86"/>
                </a:cubicBezTo>
                <a:cubicBezTo>
                  <a:pt x="234" y="99"/>
                  <a:pt x="244" y="117"/>
                  <a:pt x="248" y="137"/>
                </a:cubicBezTo>
                <a:cubicBezTo>
                  <a:pt x="254" y="163"/>
                  <a:pt x="247" y="190"/>
                  <a:pt x="232" y="212"/>
                </a:cubicBezTo>
                <a:close/>
                <a:moveTo>
                  <a:pt x="113" y="73"/>
                </a:moveTo>
                <a:cubicBezTo>
                  <a:pt x="114" y="73"/>
                  <a:pt x="115" y="72"/>
                  <a:pt x="117" y="72"/>
                </a:cubicBezTo>
                <a:cubicBezTo>
                  <a:pt x="128" y="70"/>
                  <a:pt x="139" y="69"/>
                  <a:pt x="150" y="71"/>
                </a:cubicBezTo>
                <a:cubicBezTo>
                  <a:pt x="165" y="46"/>
                  <a:pt x="165" y="46"/>
                  <a:pt x="165" y="46"/>
                </a:cubicBezTo>
                <a:cubicBezTo>
                  <a:pt x="154" y="49"/>
                  <a:pt x="154" y="49"/>
                  <a:pt x="154" y="49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75" y="29"/>
                  <a:pt x="175" y="29"/>
                  <a:pt x="175" y="29"/>
                </a:cubicBezTo>
                <a:cubicBezTo>
                  <a:pt x="188" y="37"/>
                  <a:pt x="188" y="37"/>
                  <a:pt x="188" y="37"/>
                </a:cubicBezTo>
                <a:cubicBezTo>
                  <a:pt x="188" y="37"/>
                  <a:pt x="188" y="37"/>
                  <a:pt x="188" y="37"/>
                </a:cubicBezTo>
                <a:cubicBezTo>
                  <a:pt x="167" y="74"/>
                  <a:pt x="167" y="74"/>
                  <a:pt x="167" y="74"/>
                </a:cubicBezTo>
                <a:cubicBezTo>
                  <a:pt x="180" y="77"/>
                  <a:pt x="192" y="83"/>
                  <a:pt x="202" y="92"/>
                </a:cubicBezTo>
                <a:cubicBezTo>
                  <a:pt x="203" y="90"/>
                  <a:pt x="203" y="89"/>
                  <a:pt x="204" y="88"/>
                </a:cubicBezTo>
                <a:cubicBezTo>
                  <a:pt x="218" y="64"/>
                  <a:pt x="210" y="34"/>
                  <a:pt x="187" y="20"/>
                </a:cubicBezTo>
                <a:cubicBezTo>
                  <a:pt x="179" y="15"/>
                  <a:pt x="170" y="13"/>
                  <a:pt x="162" y="13"/>
                </a:cubicBezTo>
                <a:cubicBezTo>
                  <a:pt x="144" y="13"/>
                  <a:pt x="128" y="22"/>
                  <a:pt x="119" y="37"/>
                </a:cubicBezTo>
                <a:cubicBezTo>
                  <a:pt x="112" y="49"/>
                  <a:pt x="110" y="61"/>
                  <a:pt x="113" y="73"/>
                </a:cubicBezTo>
                <a:close/>
              </a:path>
            </a:pathLst>
          </a:custGeom>
          <a:solidFill>
            <a:srgbClr val="A98B8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504860" y="3670506"/>
            <a:ext cx="1795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3963366" y="3658794"/>
            <a:ext cx="1795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6546060" y="3658270"/>
            <a:ext cx="1795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9149103" y="3669982"/>
            <a:ext cx="1795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Rectangle 4"/>
          <p:cNvSpPr/>
          <p:nvPr/>
        </p:nvSpPr>
        <p:spPr bwMode="auto">
          <a:xfrm>
            <a:off x="1504860" y="4765180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Droid Sans" pitchFamily="34" charset="0"/>
                <a:ea typeface="Droid Sans" pitchFamily="34" charset="0"/>
                <a:cs typeface="Droid Sans" pitchFamily="34" charset="0"/>
                <a:sym typeface="Abril Fatface" charset="0"/>
              </a:rPr>
              <a:t>Lorem ipsum dolor sit amet, consectetur adipiscing elit. Ut id mauris risus, sit amet consectetur ipsum. </a:t>
            </a:r>
            <a:endParaRPr lang="en-US" sz="1400" dirty="0">
              <a:solidFill>
                <a:schemeClr val="bg1"/>
              </a:solidFill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  <p:sp>
        <p:nvSpPr>
          <p:cNvPr id="97" name="Rectangle 4"/>
          <p:cNvSpPr/>
          <p:nvPr/>
        </p:nvSpPr>
        <p:spPr bwMode="auto">
          <a:xfrm>
            <a:off x="4076925" y="4765179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Droid Sans" pitchFamily="34" charset="0"/>
                <a:ea typeface="Droid Sans" pitchFamily="34" charset="0"/>
                <a:cs typeface="Droid Sans" pitchFamily="34" charset="0"/>
                <a:sym typeface="Abril Fatface" charset="0"/>
              </a:rPr>
              <a:t>Lorem ipsum dolor sit amet, consectetur adipiscing elit. Ut id mauris risus, sit amet consectetur ipsum. </a:t>
            </a:r>
            <a:endParaRPr lang="en-US" sz="1400" dirty="0">
              <a:solidFill>
                <a:schemeClr val="bg1"/>
              </a:solidFill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  <p:sp>
        <p:nvSpPr>
          <p:cNvPr id="98" name="Rectangle 4"/>
          <p:cNvSpPr/>
          <p:nvPr/>
        </p:nvSpPr>
        <p:spPr bwMode="auto">
          <a:xfrm>
            <a:off x="6863350" y="4768215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Droid Sans" pitchFamily="34" charset="0"/>
                <a:ea typeface="Droid Sans" pitchFamily="34" charset="0"/>
                <a:cs typeface="Droid Sans" pitchFamily="34" charset="0"/>
                <a:sym typeface="Abril Fatface" charset="0"/>
              </a:rPr>
              <a:t>Lorem ipsum dolor sit amet, consectetur adipiscing elit. Ut id mauris risus, sit amet consectetur ipsum. </a:t>
            </a:r>
            <a:endParaRPr lang="en-US" sz="1400" dirty="0">
              <a:solidFill>
                <a:schemeClr val="bg1"/>
              </a:solidFill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  <p:sp>
        <p:nvSpPr>
          <p:cNvPr id="99" name="Rectangle 4"/>
          <p:cNvSpPr/>
          <p:nvPr/>
        </p:nvSpPr>
        <p:spPr bwMode="auto">
          <a:xfrm>
            <a:off x="9638866" y="4747672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Droid Sans" pitchFamily="34" charset="0"/>
                <a:ea typeface="Droid Sans" pitchFamily="34" charset="0"/>
                <a:cs typeface="Droid Sans" pitchFamily="34" charset="0"/>
                <a:sym typeface="Abril Fatface" charset="0"/>
              </a:rPr>
              <a:t>Lorem ipsum dolor sit amet, consectetur adipiscing elit. Ut id mauris risus, sit amet consectetur ipsum. </a:t>
            </a:r>
            <a:endParaRPr lang="en-US" sz="1400" dirty="0">
              <a:solidFill>
                <a:schemeClr val="bg1"/>
              </a:solidFill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等腰三角形 15"/>
          <p:cNvSpPr/>
          <p:nvPr/>
        </p:nvSpPr>
        <p:spPr>
          <a:xfrm>
            <a:off x="2540885" y="0"/>
            <a:ext cx="6907456" cy="5677042"/>
          </a:xfrm>
          <a:prstGeom prst="triangle">
            <a:avLst/>
          </a:prstGeom>
          <a:noFill/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0800000">
            <a:off x="3287241" y="1197503"/>
            <a:ext cx="6008914" cy="4416674"/>
          </a:xfrm>
          <a:prstGeom prst="triangle">
            <a:avLst/>
          </a:prstGeom>
          <a:noFill/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0"/>
          <p:cNvSpPr/>
          <p:nvPr/>
        </p:nvSpPr>
        <p:spPr>
          <a:xfrm rot="271033">
            <a:off x="6826330" y="453454"/>
            <a:ext cx="3770200" cy="6859430"/>
          </a:xfrm>
          <a:custGeom>
            <a:avLst/>
            <a:gdLst>
              <a:gd name="connsiteX0" fmla="*/ 0 w 7540399"/>
              <a:gd name="connsiteY0" fmla="*/ 6859430 h 6859430"/>
              <a:gd name="connsiteX1" fmla="*/ 3770200 w 7540399"/>
              <a:gd name="connsiteY1" fmla="*/ 0 h 6859430"/>
              <a:gd name="connsiteX2" fmla="*/ 7540399 w 7540399"/>
              <a:gd name="connsiteY2" fmla="*/ 6859430 h 6859430"/>
              <a:gd name="connsiteX3" fmla="*/ 0 w 7540399"/>
              <a:gd name="connsiteY3" fmla="*/ 6859430 h 6859430"/>
              <a:gd name="connsiteX0-1" fmla="*/ 0 w 3770200"/>
              <a:gd name="connsiteY0-2" fmla="*/ 6859430 h 6859430"/>
              <a:gd name="connsiteX1-3" fmla="*/ 3770200 w 3770200"/>
              <a:gd name="connsiteY1-4" fmla="*/ 0 h 6859430"/>
              <a:gd name="connsiteX2-5" fmla="*/ 0 w 3770200"/>
              <a:gd name="connsiteY2-6" fmla="*/ 6859430 h 68594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770200" h="6859430">
                <a:moveTo>
                  <a:pt x="0" y="6859430"/>
                </a:moveTo>
                <a:lnTo>
                  <a:pt x="3770200" y="0"/>
                </a:lnTo>
                <a:lnTo>
                  <a:pt x="0" y="6859430"/>
                </a:lnTo>
                <a:close/>
              </a:path>
            </a:pathLst>
          </a:custGeom>
          <a:noFill/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0"/>
          <p:cNvSpPr/>
          <p:nvPr/>
        </p:nvSpPr>
        <p:spPr>
          <a:xfrm rot="7016274">
            <a:off x="1934834" y="453454"/>
            <a:ext cx="3770200" cy="6859430"/>
          </a:xfrm>
          <a:custGeom>
            <a:avLst/>
            <a:gdLst>
              <a:gd name="connsiteX0" fmla="*/ 0 w 7540399"/>
              <a:gd name="connsiteY0" fmla="*/ 6859430 h 6859430"/>
              <a:gd name="connsiteX1" fmla="*/ 3770200 w 7540399"/>
              <a:gd name="connsiteY1" fmla="*/ 0 h 6859430"/>
              <a:gd name="connsiteX2" fmla="*/ 7540399 w 7540399"/>
              <a:gd name="connsiteY2" fmla="*/ 6859430 h 6859430"/>
              <a:gd name="connsiteX3" fmla="*/ 0 w 7540399"/>
              <a:gd name="connsiteY3" fmla="*/ 6859430 h 6859430"/>
              <a:gd name="connsiteX0-1" fmla="*/ 0 w 3770200"/>
              <a:gd name="connsiteY0-2" fmla="*/ 6859430 h 6859430"/>
              <a:gd name="connsiteX1-3" fmla="*/ 3770200 w 3770200"/>
              <a:gd name="connsiteY1-4" fmla="*/ 0 h 6859430"/>
              <a:gd name="connsiteX2-5" fmla="*/ 0 w 3770200"/>
              <a:gd name="connsiteY2-6" fmla="*/ 6859430 h 68594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770200" h="6859430">
                <a:moveTo>
                  <a:pt x="0" y="6859430"/>
                </a:moveTo>
                <a:lnTo>
                  <a:pt x="3770200" y="0"/>
                </a:lnTo>
                <a:lnTo>
                  <a:pt x="0" y="685943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31000"/>
                </a:schemeClr>
              </a:gs>
              <a:gs pos="10000">
                <a:srgbClr val="E2EDF7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rot="10491390">
            <a:off x="6017060" y="3629296"/>
            <a:ext cx="557666" cy="525821"/>
          </a:xfrm>
          <a:custGeom>
            <a:avLst/>
            <a:gdLst>
              <a:gd name="connsiteX0" fmla="*/ 0 w 2002971"/>
              <a:gd name="connsiteY0" fmla="*/ 1335314 h 1944914"/>
              <a:gd name="connsiteX1" fmla="*/ 783771 w 2002971"/>
              <a:gd name="connsiteY1" fmla="*/ 0 h 1944914"/>
              <a:gd name="connsiteX2" fmla="*/ 2002971 w 2002971"/>
              <a:gd name="connsiteY2" fmla="*/ 1944914 h 1944914"/>
              <a:gd name="connsiteX0-1" fmla="*/ 0 w 1416184"/>
              <a:gd name="connsiteY0-2" fmla="*/ 1335314 h 1335314"/>
              <a:gd name="connsiteX1-3" fmla="*/ 783771 w 1416184"/>
              <a:gd name="connsiteY1-4" fmla="*/ 0 h 1335314"/>
              <a:gd name="connsiteX2-5" fmla="*/ 1416184 w 1416184"/>
              <a:gd name="connsiteY2-6" fmla="*/ 970990 h 13353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416184" h="1335314">
                <a:moveTo>
                  <a:pt x="0" y="1335314"/>
                </a:moveTo>
                <a:lnTo>
                  <a:pt x="783771" y="0"/>
                </a:lnTo>
                <a:lnTo>
                  <a:pt x="1416184" y="970990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10551631">
            <a:off x="5100776" y="2028129"/>
            <a:ext cx="2086137" cy="895784"/>
          </a:xfrm>
          <a:custGeom>
            <a:avLst/>
            <a:gdLst>
              <a:gd name="connsiteX0" fmla="*/ 4209143 w 5297714"/>
              <a:gd name="connsiteY0" fmla="*/ 0 h 1770743"/>
              <a:gd name="connsiteX1" fmla="*/ 5297714 w 5297714"/>
              <a:gd name="connsiteY1" fmla="*/ 1770743 h 1770743"/>
              <a:gd name="connsiteX2" fmla="*/ 0 w 5297714"/>
              <a:gd name="connsiteY2" fmla="*/ 1306286 h 1770743"/>
              <a:gd name="connsiteX3" fmla="*/ 769257 w 5297714"/>
              <a:gd name="connsiteY3" fmla="*/ 29029 h 1770743"/>
              <a:gd name="connsiteX0-1" fmla="*/ 4209143 w 5297714"/>
              <a:gd name="connsiteY0-2" fmla="*/ 0 h 1770743"/>
              <a:gd name="connsiteX1-3" fmla="*/ 5297714 w 5297714"/>
              <a:gd name="connsiteY1-4" fmla="*/ 1770743 h 1770743"/>
              <a:gd name="connsiteX2-5" fmla="*/ 0 w 5297714"/>
              <a:gd name="connsiteY2-6" fmla="*/ 1306286 h 1770743"/>
              <a:gd name="connsiteX3-7" fmla="*/ 562856 w 5297714"/>
              <a:gd name="connsiteY3-8" fmla="*/ 395863 h 1770743"/>
              <a:gd name="connsiteX0-9" fmla="*/ 3872553 w 5297714"/>
              <a:gd name="connsiteY0-10" fmla="*/ 0 h 2274831"/>
              <a:gd name="connsiteX1-11" fmla="*/ 5297714 w 5297714"/>
              <a:gd name="connsiteY1-12" fmla="*/ 2274831 h 2274831"/>
              <a:gd name="connsiteX2-13" fmla="*/ 0 w 5297714"/>
              <a:gd name="connsiteY2-14" fmla="*/ 1810374 h 2274831"/>
              <a:gd name="connsiteX3-15" fmla="*/ 562856 w 5297714"/>
              <a:gd name="connsiteY3-16" fmla="*/ 899951 h 22748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297714" h="2274831">
                <a:moveTo>
                  <a:pt x="3872553" y="0"/>
                </a:moveTo>
                <a:lnTo>
                  <a:pt x="5297714" y="2274831"/>
                </a:lnTo>
                <a:lnTo>
                  <a:pt x="0" y="1810374"/>
                </a:lnTo>
                <a:lnTo>
                  <a:pt x="562856" y="899951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830045" y="2973367"/>
            <a:ext cx="6923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85909" y="1883998"/>
            <a:ext cx="1214340" cy="2875466"/>
            <a:chOff x="-85909" y="1883998"/>
            <a:chExt cx="1214340" cy="2875466"/>
          </a:xfrm>
        </p:grpSpPr>
        <p:sp>
          <p:nvSpPr>
            <p:cNvPr id="2" name="等腰三角形 1"/>
            <p:cNvSpPr/>
            <p:nvPr/>
          </p:nvSpPr>
          <p:spPr>
            <a:xfrm rot="5400000">
              <a:off x="-715379" y="2824101"/>
              <a:ext cx="2356702" cy="995261"/>
            </a:xfrm>
            <a:prstGeom prst="triangl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-916472" y="2714561"/>
              <a:ext cx="2875466" cy="1214340"/>
            </a:xfrm>
            <a:prstGeom prst="triangl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rot="10800000">
            <a:off x="11019622" y="1883998"/>
            <a:ext cx="1214340" cy="2875466"/>
            <a:chOff x="-85909" y="1883998"/>
            <a:chExt cx="1214340" cy="2875466"/>
          </a:xfrm>
        </p:grpSpPr>
        <p:sp>
          <p:nvSpPr>
            <p:cNvPr id="19" name="等腰三角形 18"/>
            <p:cNvSpPr/>
            <p:nvPr/>
          </p:nvSpPr>
          <p:spPr>
            <a:xfrm rot="5400000">
              <a:off x="-715379" y="2824101"/>
              <a:ext cx="2356702" cy="995261"/>
            </a:xfrm>
            <a:prstGeom prst="triangl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-916472" y="2714561"/>
              <a:ext cx="2875466" cy="1214340"/>
            </a:xfrm>
            <a:prstGeom prst="triangl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0786" y="298464"/>
            <a:ext cx="1960866" cy="751117"/>
            <a:chOff x="1224505" y="914403"/>
            <a:chExt cx="1960866" cy="960122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 rot="10800000">
            <a:off x="9172396" y="298464"/>
            <a:ext cx="1960866" cy="751117"/>
            <a:chOff x="1224505" y="914403"/>
            <a:chExt cx="1960866" cy="9601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3311093" y="443188"/>
            <a:ext cx="5233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六边形 8"/>
          <p:cNvSpPr/>
          <p:nvPr/>
        </p:nvSpPr>
        <p:spPr>
          <a:xfrm rot="16200000">
            <a:off x="4845579" y="1489166"/>
            <a:ext cx="1162595" cy="1002237"/>
          </a:xfrm>
          <a:prstGeom prst="hexagon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六边形 33"/>
          <p:cNvSpPr/>
          <p:nvPr/>
        </p:nvSpPr>
        <p:spPr>
          <a:xfrm rot="16200000">
            <a:off x="5976632" y="1489165"/>
            <a:ext cx="1162595" cy="1002237"/>
          </a:xfrm>
          <a:prstGeom prst="hexagon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六边形 34"/>
          <p:cNvSpPr/>
          <p:nvPr/>
        </p:nvSpPr>
        <p:spPr>
          <a:xfrm rot="16200000">
            <a:off x="4318334" y="2474538"/>
            <a:ext cx="1162595" cy="1002237"/>
          </a:xfrm>
          <a:prstGeom prst="hexagon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六边形 35"/>
          <p:cNvSpPr/>
          <p:nvPr/>
        </p:nvSpPr>
        <p:spPr>
          <a:xfrm rot="16200000">
            <a:off x="5405635" y="2474539"/>
            <a:ext cx="1162595" cy="1002237"/>
          </a:xfrm>
          <a:prstGeom prst="hexagon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六边形 36"/>
          <p:cNvSpPr/>
          <p:nvPr/>
        </p:nvSpPr>
        <p:spPr>
          <a:xfrm rot="16200000">
            <a:off x="3774684" y="3459911"/>
            <a:ext cx="1162595" cy="1002237"/>
          </a:xfrm>
          <a:prstGeom prst="hexagon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六边形 37"/>
          <p:cNvSpPr/>
          <p:nvPr/>
        </p:nvSpPr>
        <p:spPr>
          <a:xfrm rot="16200000">
            <a:off x="4849722" y="3459911"/>
            <a:ext cx="1162595" cy="1002237"/>
          </a:xfrm>
          <a:prstGeom prst="hexagon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同侧圆角矩形 41"/>
          <p:cNvSpPr/>
          <p:nvPr/>
        </p:nvSpPr>
        <p:spPr>
          <a:xfrm rot="5400000">
            <a:off x="6038016" y="3536481"/>
            <a:ext cx="629053" cy="84909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同侧圆角矩形 42"/>
          <p:cNvSpPr/>
          <p:nvPr/>
        </p:nvSpPr>
        <p:spPr>
          <a:xfrm rot="5400000">
            <a:off x="6598446" y="2543785"/>
            <a:ext cx="629053" cy="84909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同侧圆角矩形 43"/>
          <p:cNvSpPr/>
          <p:nvPr/>
        </p:nvSpPr>
        <p:spPr>
          <a:xfrm rot="5400000">
            <a:off x="7169069" y="1551090"/>
            <a:ext cx="629053" cy="84909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同侧圆角矩形 44"/>
          <p:cNvSpPr/>
          <p:nvPr/>
        </p:nvSpPr>
        <p:spPr>
          <a:xfrm rot="16200000">
            <a:off x="4186684" y="1545108"/>
            <a:ext cx="629053" cy="84909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同侧圆角矩形 45"/>
          <p:cNvSpPr/>
          <p:nvPr/>
        </p:nvSpPr>
        <p:spPr>
          <a:xfrm rot="16200000">
            <a:off x="3665746" y="2551182"/>
            <a:ext cx="629053" cy="84909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同侧圆角矩形 46"/>
          <p:cNvSpPr/>
          <p:nvPr/>
        </p:nvSpPr>
        <p:spPr>
          <a:xfrm rot="16200000">
            <a:off x="3141674" y="3557255"/>
            <a:ext cx="629053" cy="84909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253385" y="1682629"/>
            <a:ext cx="495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Bernard MT Condensed" panose="02050806060905020404" pitchFamily="18" charset="0"/>
                <a:ea typeface="微软雅黑" panose="020B0503020204020204" pitchFamily="34" charset="-122"/>
              </a:rPr>
              <a:t>01</a:t>
            </a:r>
            <a:endParaRPr lang="zh-CN" altLang="en-US" sz="2800" dirty="0">
              <a:latin typeface="Bernard MT Condensed" panose="02050806060905020404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235770" y="1708046"/>
            <a:ext cx="537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Bernard MT Condensed" panose="02050806060905020404" pitchFamily="18" charset="0"/>
                <a:ea typeface="微软雅黑" panose="020B0503020204020204" pitchFamily="34" charset="-122"/>
              </a:rPr>
              <a:t>04</a:t>
            </a:r>
            <a:endParaRPr lang="zh-CN" altLang="en-US" sz="2800" dirty="0">
              <a:latin typeface="Bernard MT Condensed" panose="02050806060905020404" pitchFamily="18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083878" y="3699130"/>
            <a:ext cx="537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Bernard MT Condensed" panose="02050806060905020404" pitchFamily="18" charset="0"/>
                <a:ea typeface="微软雅黑" panose="020B0503020204020204" pitchFamily="34" charset="-122"/>
              </a:rPr>
              <a:t>06</a:t>
            </a:r>
            <a:endParaRPr lang="zh-CN" altLang="en-US" sz="2800" dirty="0">
              <a:latin typeface="Bernard MT Condensed" panose="020508060609050204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187536" y="3699419"/>
            <a:ext cx="537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Bernard MT Condensed" panose="02050806060905020404" pitchFamily="18" charset="0"/>
                <a:ea typeface="微软雅黑" panose="020B0503020204020204" pitchFamily="34" charset="-122"/>
              </a:rPr>
              <a:t>03</a:t>
            </a:r>
            <a:endParaRPr lang="zh-CN" altLang="en-US" sz="2800" dirty="0">
              <a:latin typeface="Bernard MT Condensed" panose="020508060609050204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553183" y="2707782"/>
            <a:ext cx="537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Bernard MT Condensed" panose="02050806060905020404" pitchFamily="18" charset="0"/>
                <a:ea typeface="微软雅黑" panose="020B0503020204020204" pitchFamily="34" charset="-122"/>
              </a:rPr>
              <a:t>05</a:t>
            </a:r>
            <a:endParaRPr lang="zh-CN" altLang="en-US" sz="2800" dirty="0">
              <a:latin typeface="Bernard MT Condensed" panose="02050806060905020404" pitchFamily="18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675031" y="2682315"/>
            <a:ext cx="537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Bernard MT Condensed" panose="02050806060905020404" pitchFamily="18" charset="0"/>
                <a:ea typeface="微软雅黑" panose="020B0503020204020204" pitchFamily="34" charset="-122"/>
              </a:rPr>
              <a:t>02</a:t>
            </a:r>
            <a:endParaRPr lang="zh-CN" altLang="en-US" sz="2800" dirty="0">
              <a:latin typeface="Bernard MT Condensed" panose="02050806060905020404" pitchFamily="18" charset="0"/>
            </a:endParaRPr>
          </a:p>
        </p:txBody>
      </p:sp>
      <p:sp>
        <p:nvSpPr>
          <p:cNvPr id="57" name="Freeform 150"/>
          <p:cNvSpPr>
            <a:spLocks noEditPoints="1"/>
          </p:cNvSpPr>
          <p:nvPr/>
        </p:nvSpPr>
        <p:spPr bwMode="auto">
          <a:xfrm>
            <a:off x="6348395" y="1831339"/>
            <a:ext cx="409575" cy="288925"/>
          </a:xfrm>
          <a:custGeom>
            <a:avLst/>
            <a:gdLst>
              <a:gd name="T0" fmla="*/ 71 w 109"/>
              <a:gd name="T1" fmla="*/ 35 h 77"/>
              <a:gd name="T2" fmla="*/ 71 w 109"/>
              <a:gd name="T3" fmla="*/ 35 h 77"/>
              <a:gd name="T4" fmla="*/ 54 w 109"/>
              <a:gd name="T5" fmla="*/ 47 h 77"/>
              <a:gd name="T6" fmla="*/ 56 w 109"/>
              <a:gd name="T7" fmla="*/ 48 h 77"/>
              <a:gd name="T8" fmla="*/ 72 w 109"/>
              <a:gd name="T9" fmla="*/ 40 h 77"/>
              <a:gd name="T10" fmla="*/ 56 w 109"/>
              <a:gd name="T11" fmla="*/ 71 h 77"/>
              <a:gd name="T12" fmla="*/ 22 w 109"/>
              <a:gd name="T13" fmla="*/ 69 h 77"/>
              <a:gd name="T14" fmla="*/ 14 w 109"/>
              <a:gd name="T15" fmla="*/ 75 h 77"/>
              <a:gd name="T16" fmla="*/ 0 w 109"/>
              <a:gd name="T17" fmla="*/ 52 h 77"/>
              <a:gd name="T18" fmla="*/ 52 w 109"/>
              <a:gd name="T19" fmla="*/ 28 h 77"/>
              <a:gd name="T20" fmla="*/ 50 w 109"/>
              <a:gd name="T21" fmla="*/ 25 h 77"/>
              <a:gd name="T22" fmla="*/ 9 w 109"/>
              <a:gd name="T23" fmla="*/ 40 h 77"/>
              <a:gd name="T24" fmla="*/ 25 w 109"/>
              <a:gd name="T25" fmla="*/ 17 h 77"/>
              <a:gd name="T26" fmla="*/ 63 w 109"/>
              <a:gd name="T27" fmla="*/ 22 h 77"/>
              <a:gd name="T28" fmla="*/ 70 w 109"/>
              <a:gd name="T29" fmla="*/ 18 h 77"/>
              <a:gd name="T30" fmla="*/ 77 w 109"/>
              <a:gd name="T31" fmla="*/ 31 h 77"/>
              <a:gd name="T32" fmla="*/ 71 w 109"/>
              <a:gd name="T33" fmla="*/ 35 h 77"/>
              <a:gd name="T34" fmla="*/ 47 w 109"/>
              <a:gd name="T35" fmla="*/ 3 h 77"/>
              <a:gd name="T36" fmla="*/ 87 w 109"/>
              <a:gd name="T37" fmla="*/ 52 h 77"/>
              <a:gd name="T38" fmla="*/ 109 w 109"/>
              <a:gd name="T39" fmla="*/ 52 h 77"/>
              <a:gd name="T40" fmla="*/ 47 w 109"/>
              <a:gd name="T41" fmla="*/ 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9" h="77">
                <a:moveTo>
                  <a:pt x="71" y="35"/>
                </a:moveTo>
                <a:cubicBezTo>
                  <a:pt x="71" y="35"/>
                  <a:pt x="71" y="35"/>
                  <a:pt x="71" y="35"/>
                </a:cubicBezTo>
                <a:cubicBezTo>
                  <a:pt x="54" y="47"/>
                  <a:pt x="54" y="47"/>
                  <a:pt x="54" y="47"/>
                </a:cubicBezTo>
                <a:cubicBezTo>
                  <a:pt x="56" y="48"/>
                  <a:pt x="56" y="48"/>
                  <a:pt x="56" y="48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52"/>
                  <a:pt x="67" y="64"/>
                  <a:pt x="56" y="71"/>
                </a:cubicBezTo>
                <a:cubicBezTo>
                  <a:pt x="45" y="77"/>
                  <a:pt x="32" y="76"/>
                  <a:pt x="22" y="69"/>
                </a:cubicBezTo>
                <a:cubicBezTo>
                  <a:pt x="14" y="75"/>
                  <a:pt x="14" y="75"/>
                  <a:pt x="14" y="75"/>
                </a:cubicBezTo>
                <a:cubicBezTo>
                  <a:pt x="0" y="52"/>
                  <a:pt x="0" y="52"/>
                  <a:pt x="0" y="52"/>
                </a:cubicBezTo>
                <a:cubicBezTo>
                  <a:pt x="52" y="28"/>
                  <a:pt x="52" y="28"/>
                  <a:pt x="52" y="28"/>
                </a:cubicBezTo>
                <a:cubicBezTo>
                  <a:pt x="50" y="25"/>
                  <a:pt x="50" y="25"/>
                  <a:pt x="50" y="25"/>
                </a:cubicBezTo>
                <a:cubicBezTo>
                  <a:pt x="9" y="40"/>
                  <a:pt x="9" y="40"/>
                  <a:pt x="9" y="40"/>
                </a:cubicBezTo>
                <a:cubicBezTo>
                  <a:pt x="11" y="31"/>
                  <a:pt x="16" y="22"/>
                  <a:pt x="25" y="17"/>
                </a:cubicBezTo>
                <a:cubicBezTo>
                  <a:pt x="38" y="9"/>
                  <a:pt x="53" y="12"/>
                  <a:pt x="63" y="22"/>
                </a:cubicBezTo>
                <a:cubicBezTo>
                  <a:pt x="70" y="18"/>
                  <a:pt x="70" y="18"/>
                  <a:pt x="70" y="18"/>
                </a:cubicBezTo>
                <a:cubicBezTo>
                  <a:pt x="77" y="31"/>
                  <a:pt x="77" y="31"/>
                  <a:pt x="77" y="31"/>
                </a:cubicBezTo>
                <a:cubicBezTo>
                  <a:pt x="71" y="35"/>
                  <a:pt x="71" y="35"/>
                  <a:pt x="71" y="35"/>
                </a:cubicBezTo>
                <a:close/>
                <a:moveTo>
                  <a:pt x="47" y="3"/>
                </a:moveTo>
                <a:cubicBezTo>
                  <a:pt x="78" y="5"/>
                  <a:pt x="88" y="26"/>
                  <a:pt x="87" y="52"/>
                </a:cubicBezTo>
                <a:cubicBezTo>
                  <a:pt x="94" y="52"/>
                  <a:pt x="102" y="52"/>
                  <a:pt x="109" y="52"/>
                </a:cubicBezTo>
                <a:cubicBezTo>
                  <a:pt x="108" y="14"/>
                  <a:pt x="83" y="0"/>
                  <a:pt x="47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155"/>
          <p:cNvSpPr>
            <a:spLocks noEditPoints="1"/>
          </p:cNvSpPr>
          <p:nvPr/>
        </p:nvSpPr>
        <p:spPr bwMode="auto">
          <a:xfrm>
            <a:off x="5299083" y="1793547"/>
            <a:ext cx="255587" cy="379413"/>
          </a:xfrm>
          <a:custGeom>
            <a:avLst/>
            <a:gdLst>
              <a:gd name="T0" fmla="*/ 59 w 161"/>
              <a:gd name="T1" fmla="*/ 49 h 239"/>
              <a:gd name="T2" fmla="*/ 159 w 161"/>
              <a:gd name="T3" fmla="*/ 9 h 239"/>
              <a:gd name="T4" fmla="*/ 159 w 161"/>
              <a:gd name="T5" fmla="*/ 47 h 239"/>
              <a:gd name="T6" fmla="*/ 149 w 161"/>
              <a:gd name="T7" fmla="*/ 52 h 239"/>
              <a:gd name="T8" fmla="*/ 149 w 161"/>
              <a:gd name="T9" fmla="*/ 104 h 239"/>
              <a:gd name="T10" fmla="*/ 159 w 161"/>
              <a:gd name="T11" fmla="*/ 101 h 239"/>
              <a:gd name="T12" fmla="*/ 159 w 161"/>
              <a:gd name="T13" fmla="*/ 187 h 239"/>
              <a:gd name="T14" fmla="*/ 29 w 161"/>
              <a:gd name="T15" fmla="*/ 239 h 239"/>
              <a:gd name="T16" fmla="*/ 29 w 161"/>
              <a:gd name="T17" fmla="*/ 97 h 239"/>
              <a:gd name="T18" fmla="*/ 59 w 161"/>
              <a:gd name="T19" fmla="*/ 49 h 239"/>
              <a:gd name="T20" fmla="*/ 59 w 161"/>
              <a:gd name="T21" fmla="*/ 49 h 239"/>
              <a:gd name="T22" fmla="*/ 152 w 161"/>
              <a:gd name="T23" fmla="*/ 80 h 239"/>
              <a:gd name="T24" fmla="*/ 152 w 161"/>
              <a:gd name="T25" fmla="*/ 97 h 239"/>
              <a:gd name="T26" fmla="*/ 161 w 161"/>
              <a:gd name="T27" fmla="*/ 94 h 239"/>
              <a:gd name="T28" fmla="*/ 161 w 161"/>
              <a:gd name="T29" fmla="*/ 78 h 239"/>
              <a:gd name="T30" fmla="*/ 152 w 161"/>
              <a:gd name="T31" fmla="*/ 80 h 239"/>
              <a:gd name="T32" fmla="*/ 152 w 161"/>
              <a:gd name="T33" fmla="*/ 80 h 239"/>
              <a:gd name="T34" fmla="*/ 17 w 161"/>
              <a:gd name="T35" fmla="*/ 234 h 239"/>
              <a:gd name="T36" fmla="*/ 17 w 161"/>
              <a:gd name="T37" fmla="*/ 97 h 239"/>
              <a:gd name="T38" fmla="*/ 48 w 161"/>
              <a:gd name="T39" fmla="*/ 45 h 239"/>
              <a:gd name="T40" fmla="*/ 147 w 161"/>
              <a:gd name="T41" fmla="*/ 4 h 239"/>
              <a:gd name="T42" fmla="*/ 130 w 161"/>
              <a:gd name="T43" fmla="*/ 0 h 239"/>
              <a:gd name="T44" fmla="*/ 36 w 161"/>
              <a:gd name="T45" fmla="*/ 35 h 239"/>
              <a:gd name="T46" fmla="*/ 0 w 161"/>
              <a:gd name="T47" fmla="*/ 87 h 239"/>
              <a:gd name="T48" fmla="*/ 0 w 161"/>
              <a:gd name="T49" fmla="*/ 227 h 239"/>
              <a:gd name="T50" fmla="*/ 17 w 161"/>
              <a:gd name="T51" fmla="*/ 234 h 239"/>
              <a:gd name="T52" fmla="*/ 17 w 161"/>
              <a:gd name="T53" fmla="*/ 234 h 239"/>
              <a:gd name="T54" fmla="*/ 133 w 161"/>
              <a:gd name="T55" fmla="*/ 28 h 239"/>
              <a:gd name="T56" fmla="*/ 133 w 161"/>
              <a:gd name="T57" fmla="*/ 54 h 239"/>
              <a:gd name="T58" fmla="*/ 147 w 161"/>
              <a:gd name="T59" fmla="*/ 47 h 239"/>
              <a:gd name="T60" fmla="*/ 147 w 161"/>
              <a:gd name="T61" fmla="*/ 21 h 239"/>
              <a:gd name="T62" fmla="*/ 133 w 161"/>
              <a:gd name="T63" fmla="*/ 28 h 239"/>
              <a:gd name="T64" fmla="*/ 133 w 161"/>
              <a:gd name="T65" fmla="*/ 28 h 239"/>
              <a:gd name="T66" fmla="*/ 111 w 161"/>
              <a:gd name="T67" fmla="*/ 38 h 239"/>
              <a:gd name="T68" fmla="*/ 111 w 161"/>
              <a:gd name="T69" fmla="*/ 61 h 239"/>
              <a:gd name="T70" fmla="*/ 126 w 161"/>
              <a:gd name="T71" fmla="*/ 57 h 239"/>
              <a:gd name="T72" fmla="*/ 126 w 161"/>
              <a:gd name="T73" fmla="*/ 30 h 239"/>
              <a:gd name="T74" fmla="*/ 111 w 161"/>
              <a:gd name="T75" fmla="*/ 38 h 239"/>
              <a:gd name="T76" fmla="*/ 111 w 161"/>
              <a:gd name="T77" fmla="*/ 38 h 239"/>
              <a:gd name="T78" fmla="*/ 90 w 161"/>
              <a:gd name="T79" fmla="*/ 45 h 239"/>
              <a:gd name="T80" fmla="*/ 90 w 161"/>
              <a:gd name="T81" fmla="*/ 71 h 239"/>
              <a:gd name="T82" fmla="*/ 104 w 161"/>
              <a:gd name="T83" fmla="*/ 64 h 239"/>
              <a:gd name="T84" fmla="*/ 104 w 161"/>
              <a:gd name="T85" fmla="*/ 40 h 239"/>
              <a:gd name="T86" fmla="*/ 90 w 161"/>
              <a:gd name="T87" fmla="*/ 45 h 239"/>
              <a:gd name="T88" fmla="*/ 90 w 161"/>
              <a:gd name="T89" fmla="*/ 45 h 239"/>
              <a:gd name="T90" fmla="*/ 69 w 161"/>
              <a:gd name="T91" fmla="*/ 54 h 239"/>
              <a:gd name="T92" fmla="*/ 69 w 161"/>
              <a:gd name="T93" fmla="*/ 80 h 239"/>
              <a:gd name="T94" fmla="*/ 85 w 161"/>
              <a:gd name="T95" fmla="*/ 73 h 239"/>
              <a:gd name="T96" fmla="*/ 85 w 161"/>
              <a:gd name="T97" fmla="*/ 47 h 239"/>
              <a:gd name="T98" fmla="*/ 69 w 161"/>
              <a:gd name="T99" fmla="*/ 54 h 239"/>
              <a:gd name="T100" fmla="*/ 69 w 161"/>
              <a:gd name="T101" fmla="*/ 54 h 239"/>
              <a:gd name="T102" fmla="*/ 48 w 161"/>
              <a:gd name="T103" fmla="*/ 80 h 239"/>
              <a:gd name="T104" fmla="*/ 48 w 161"/>
              <a:gd name="T105" fmla="*/ 106 h 239"/>
              <a:gd name="T106" fmla="*/ 64 w 161"/>
              <a:gd name="T107" fmla="*/ 99 h 239"/>
              <a:gd name="T108" fmla="*/ 64 w 161"/>
              <a:gd name="T109" fmla="*/ 73 h 239"/>
              <a:gd name="T110" fmla="*/ 48 w 161"/>
              <a:gd name="T111" fmla="*/ 8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1" h="239">
                <a:moveTo>
                  <a:pt x="59" y="49"/>
                </a:moveTo>
                <a:lnTo>
                  <a:pt x="159" y="9"/>
                </a:lnTo>
                <a:lnTo>
                  <a:pt x="159" y="47"/>
                </a:lnTo>
                <a:lnTo>
                  <a:pt x="149" y="52"/>
                </a:lnTo>
                <a:lnTo>
                  <a:pt x="149" y="104"/>
                </a:lnTo>
                <a:lnTo>
                  <a:pt x="159" y="101"/>
                </a:lnTo>
                <a:lnTo>
                  <a:pt x="159" y="187"/>
                </a:lnTo>
                <a:lnTo>
                  <a:pt x="29" y="239"/>
                </a:lnTo>
                <a:lnTo>
                  <a:pt x="29" y="97"/>
                </a:lnTo>
                <a:lnTo>
                  <a:pt x="59" y="49"/>
                </a:lnTo>
                <a:lnTo>
                  <a:pt x="59" y="49"/>
                </a:lnTo>
                <a:close/>
                <a:moveTo>
                  <a:pt x="152" y="80"/>
                </a:moveTo>
                <a:lnTo>
                  <a:pt x="152" y="97"/>
                </a:lnTo>
                <a:lnTo>
                  <a:pt x="161" y="94"/>
                </a:lnTo>
                <a:lnTo>
                  <a:pt x="161" y="78"/>
                </a:lnTo>
                <a:lnTo>
                  <a:pt x="152" y="80"/>
                </a:lnTo>
                <a:lnTo>
                  <a:pt x="152" y="80"/>
                </a:lnTo>
                <a:close/>
                <a:moveTo>
                  <a:pt x="17" y="234"/>
                </a:moveTo>
                <a:lnTo>
                  <a:pt x="17" y="97"/>
                </a:lnTo>
                <a:lnTo>
                  <a:pt x="48" y="45"/>
                </a:lnTo>
                <a:lnTo>
                  <a:pt x="147" y="4"/>
                </a:lnTo>
                <a:lnTo>
                  <a:pt x="130" y="0"/>
                </a:lnTo>
                <a:lnTo>
                  <a:pt x="36" y="35"/>
                </a:lnTo>
                <a:lnTo>
                  <a:pt x="0" y="87"/>
                </a:lnTo>
                <a:lnTo>
                  <a:pt x="0" y="227"/>
                </a:lnTo>
                <a:lnTo>
                  <a:pt x="17" y="234"/>
                </a:lnTo>
                <a:lnTo>
                  <a:pt x="17" y="234"/>
                </a:lnTo>
                <a:close/>
                <a:moveTo>
                  <a:pt x="133" y="28"/>
                </a:moveTo>
                <a:lnTo>
                  <a:pt x="133" y="54"/>
                </a:lnTo>
                <a:lnTo>
                  <a:pt x="147" y="47"/>
                </a:lnTo>
                <a:lnTo>
                  <a:pt x="147" y="21"/>
                </a:lnTo>
                <a:lnTo>
                  <a:pt x="133" y="28"/>
                </a:lnTo>
                <a:lnTo>
                  <a:pt x="133" y="28"/>
                </a:lnTo>
                <a:close/>
                <a:moveTo>
                  <a:pt x="111" y="38"/>
                </a:moveTo>
                <a:lnTo>
                  <a:pt x="111" y="61"/>
                </a:lnTo>
                <a:lnTo>
                  <a:pt x="126" y="57"/>
                </a:lnTo>
                <a:lnTo>
                  <a:pt x="126" y="30"/>
                </a:lnTo>
                <a:lnTo>
                  <a:pt x="111" y="38"/>
                </a:lnTo>
                <a:lnTo>
                  <a:pt x="111" y="38"/>
                </a:lnTo>
                <a:close/>
                <a:moveTo>
                  <a:pt x="90" y="45"/>
                </a:moveTo>
                <a:lnTo>
                  <a:pt x="90" y="71"/>
                </a:lnTo>
                <a:lnTo>
                  <a:pt x="104" y="64"/>
                </a:lnTo>
                <a:lnTo>
                  <a:pt x="104" y="40"/>
                </a:lnTo>
                <a:lnTo>
                  <a:pt x="90" y="45"/>
                </a:lnTo>
                <a:lnTo>
                  <a:pt x="90" y="45"/>
                </a:lnTo>
                <a:close/>
                <a:moveTo>
                  <a:pt x="69" y="54"/>
                </a:moveTo>
                <a:lnTo>
                  <a:pt x="69" y="80"/>
                </a:lnTo>
                <a:lnTo>
                  <a:pt x="85" y="73"/>
                </a:lnTo>
                <a:lnTo>
                  <a:pt x="85" y="47"/>
                </a:lnTo>
                <a:lnTo>
                  <a:pt x="69" y="54"/>
                </a:lnTo>
                <a:lnTo>
                  <a:pt x="69" y="54"/>
                </a:lnTo>
                <a:close/>
                <a:moveTo>
                  <a:pt x="48" y="80"/>
                </a:moveTo>
                <a:lnTo>
                  <a:pt x="48" y="106"/>
                </a:lnTo>
                <a:lnTo>
                  <a:pt x="64" y="99"/>
                </a:lnTo>
                <a:lnTo>
                  <a:pt x="64" y="73"/>
                </a:lnTo>
                <a:lnTo>
                  <a:pt x="48" y="80"/>
                </a:lnTo>
                <a:close/>
              </a:path>
            </a:pathLst>
          </a:custGeom>
          <a:solidFill>
            <a:schemeClr val="tx1"/>
          </a:soli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162"/>
          <p:cNvSpPr/>
          <p:nvPr/>
        </p:nvSpPr>
        <p:spPr bwMode="auto">
          <a:xfrm>
            <a:off x="5912348" y="2792980"/>
            <a:ext cx="288925" cy="379413"/>
          </a:xfrm>
          <a:custGeom>
            <a:avLst/>
            <a:gdLst>
              <a:gd name="T0" fmla="*/ 52 w 77"/>
              <a:gd name="T1" fmla="*/ 72 h 101"/>
              <a:gd name="T2" fmla="*/ 66 w 77"/>
              <a:gd name="T3" fmla="*/ 60 h 101"/>
              <a:gd name="T4" fmla="*/ 76 w 77"/>
              <a:gd name="T5" fmla="*/ 45 h 101"/>
              <a:gd name="T6" fmla="*/ 56 w 77"/>
              <a:gd name="T7" fmla="*/ 26 h 101"/>
              <a:gd name="T8" fmla="*/ 56 w 77"/>
              <a:gd name="T9" fmla="*/ 35 h 101"/>
              <a:gd name="T10" fmla="*/ 60 w 77"/>
              <a:gd name="T11" fmla="*/ 40 h 101"/>
              <a:gd name="T12" fmla="*/ 54 w 77"/>
              <a:gd name="T13" fmla="*/ 44 h 101"/>
              <a:gd name="T14" fmla="*/ 54 w 77"/>
              <a:gd name="T15" fmla="*/ 40 h 101"/>
              <a:gd name="T16" fmla="*/ 54 w 77"/>
              <a:gd name="T17" fmla="*/ 26 h 101"/>
              <a:gd name="T18" fmla="*/ 54 w 77"/>
              <a:gd name="T19" fmla="*/ 8 h 101"/>
              <a:gd name="T20" fmla="*/ 47 w 77"/>
              <a:gd name="T21" fmla="*/ 0 h 101"/>
              <a:gd name="T22" fmla="*/ 47 w 77"/>
              <a:gd name="T23" fmla="*/ 0 h 101"/>
              <a:gd name="T24" fmla="*/ 40 w 77"/>
              <a:gd name="T25" fmla="*/ 8 h 101"/>
              <a:gd name="T26" fmla="*/ 40 w 77"/>
              <a:gd name="T27" fmla="*/ 22 h 101"/>
              <a:gd name="T28" fmla="*/ 33 w 77"/>
              <a:gd name="T29" fmla="*/ 19 h 101"/>
              <a:gd name="T30" fmla="*/ 33 w 77"/>
              <a:gd name="T31" fmla="*/ 19 h 101"/>
              <a:gd name="T32" fmla="*/ 26 w 77"/>
              <a:gd name="T33" fmla="*/ 24 h 101"/>
              <a:gd name="T34" fmla="*/ 21 w 77"/>
              <a:gd name="T35" fmla="*/ 22 h 101"/>
              <a:gd name="T36" fmla="*/ 21 w 77"/>
              <a:gd name="T37" fmla="*/ 22 h 101"/>
              <a:gd name="T38" fmla="*/ 13 w 77"/>
              <a:gd name="T39" fmla="*/ 30 h 101"/>
              <a:gd name="T40" fmla="*/ 13 w 77"/>
              <a:gd name="T41" fmla="*/ 30 h 101"/>
              <a:gd name="T42" fmla="*/ 13 w 77"/>
              <a:gd name="T43" fmla="*/ 30 h 101"/>
              <a:gd name="T44" fmla="*/ 13 w 77"/>
              <a:gd name="T45" fmla="*/ 12 h 101"/>
              <a:gd name="T46" fmla="*/ 7 w 77"/>
              <a:gd name="T47" fmla="*/ 6 h 101"/>
              <a:gd name="T48" fmla="*/ 7 w 77"/>
              <a:gd name="T49" fmla="*/ 6 h 101"/>
              <a:gd name="T50" fmla="*/ 0 w 77"/>
              <a:gd name="T51" fmla="*/ 12 h 101"/>
              <a:gd name="T52" fmla="*/ 0 w 77"/>
              <a:gd name="T53" fmla="*/ 36 h 101"/>
              <a:gd name="T54" fmla="*/ 0 w 77"/>
              <a:gd name="T55" fmla="*/ 40 h 101"/>
              <a:gd name="T56" fmla="*/ 0 w 77"/>
              <a:gd name="T57" fmla="*/ 60 h 101"/>
              <a:gd name="T58" fmla="*/ 7 w 77"/>
              <a:gd name="T59" fmla="*/ 67 h 101"/>
              <a:gd name="T60" fmla="*/ 9 w 77"/>
              <a:gd name="T61" fmla="*/ 84 h 101"/>
              <a:gd name="T62" fmla="*/ 0 w 77"/>
              <a:gd name="T63" fmla="*/ 84 h 101"/>
              <a:gd name="T64" fmla="*/ 0 w 77"/>
              <a:gd name="T65" fmla="*/ 101 h 101"/>
              <a:gd name="T66" fmla="*/ 56 w 77"/>
              <a:gd name="T67" fmla="*/ 101 h 101"/>
              <a:gd name="T68" fmla="*/ 56 w 77"/>
              <a:gd name="T69" fmla="*/ 84 h 101"/>
              <a:gd name="T70" fmla="*/ 53 w 77"/>
              <a:gd name="T71" fmla="*/ 84 h 101"/>
              <a:gd name="T72" fmla="*/ 30 w 77"/>
              <a:gd name="T73" fmla="*/ 84 h 101"/>
              <a:gd name="T74" fmla="*/ 29 w 77"/>
              <a:gd name="T75" fmla="*/ 81 h 101"/>
              <a:gd name="T76" fmla="*/ 51 w 77"/>
              <a:gd name="T77" fmla="*/ 78 h 101"/>
              <a:gd name="T78" fmla="*/ 52 w 77"/>
              <a:gd name="T79" fmla="*/ 7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7" h="101">
                <a:moveTo>
                  <a:pt x="52" y="72"/>
                </a:moveTo>
                <a:cubicBezTo>
                  <a:pt x="66" y="60"/>
                  <a:pt x="66" y="60"/>
                  <a:pt x="66" y="60"/>
                </a:cubicBezTo>
                <a:cubicBezTo>
                  <a:pt x="76" y="45"/>
                  <a:pt x="76" y="45"/>
                  <a:pt x="76" y="45"/>
                </a:cubicBezTo>
                <a:cubicBezTo>
                  <a:pt x="77" y="40"/>
                  <a:pt x="72" y="39"/>
                  <a:pt x="56" y="26"/>
                </a:cubicBezTo>
                <a:cubicBezTo>
                  <a:pt x="56" y="35"/>
                  <a:pt x="56" y="35"/>
                  <a:pt x="56" y="35"/>
                </a:cubicBezTo>
                <a:cubicBezTo>
                  <a:pt x="60" y="40"/>
                  <a:pt x="60" y="40"/>
                  <a:pt x="60" y="40"/>
                </a:cubicBezTo>
                <a:cubicBezTo>
                  <a:pt x="54" y="44"/>
                  <a:pt x="54" y="44"/>
                  <a:pt x="54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8"/>
                  <a:pt x="54" y="8"/>
                  <a:pt x="54" y="8"/>
                </a:cubicBezTo>
                <a:cubicBezTo>
                  <a:pt x="54" y="4"/>
                  <a:pt x="51" y="0"/>
                  <a:pt x="47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3" y="0"/>
                  <a:pt x="40" y="4"/>
                  <a:pt x="40" y="8"/>
                </a:cubicBezTo>
                <a:cubicBezTo>
                  <a:pt x="40" y="22"/>
                  <a:pt x="40" y="22"/>
                  <a:pt x="40" y="22"/>
                </a:cubicBezTo>
                <a:cubicBezTo>
                  <a:pt x="38" y="20"/>
                  <a:pt x="36" y="19"/>
                  <a:pt x="33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0" y="19"/>
                  <a:pt x="27" y="21"/>
                  <a:pt x="26" y="24"/>
                </a:cubicBezTo>
                <a:cubicBezTo>
                  <a:pt x="24" y="23"/>
                  <a:pt x="23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17" y="22"/>
                  <a:pt x="13" y="26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8"/>
                  <a:pt x="10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3" y="6"/>
                  <a:pt x="0" y="8"/>
                  <a:pt x="0" y="1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60"/>
                  <a:pt x="0" y="60"/>
                  <a:pt x="0" y="60"/>
                </a:cubicBezTo>
                <a:cubicBezTo>
                  <a:pt x="7" y="67"/>
                  <a:pt x="7" y="67"/>
                  <a:pt x="7" y="67"/>
                </a:cubicBezTo>
                <a:cubicBezTo>
                  <a:pt x="9" y="84"/>
                  <a:pt x="9" y="84"/>
                  <a:pt x="9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01"/>
                  <a:pt x="0" y="101"/>
                  <a:pt x="0" y="101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6" y="84"/>
                  <a:pt x="56" y="84"/>
                  <a:pt x="56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30" y="84"/>
                  <a:pt x="30" y="84"/>
                  <a:pt x="30" y="84"/>
                </a:cubicBezTo>
                <a:cubicBezTo>
                  <a:pt x="29" y="81"/>
                  <a:pt x="29" y="81"/>
                  <a:pt x="29" y="81"/>
                </a:cubicBezTo>
                <a:cubicBezTo>
                  <a:pt x="51" y="78"/>
                  <a:pt x="51" y="78"/>
                  <a:pt x="51" y="78"/>
                </a:cubicBezTo>
                <a:lnTo>
                  <a:pt x="52" y="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185"/>
          <p:cNvSpPr>
            <a:spLocks noEditPoints="1"/>
          </p:cNvSpPr>
          <p:nvPr/>
        </p:nvSpPr>
        <p:spPr bwMode="auto">
          <a:xfrm>
            <a:off x="4657869" y="2813179"/>
            <a:ext cx="398462" cy="401638"/>
          </a:xfrm>
          <a:custGeom>
            <a:avLst/>
            <a:gdLst>
              <a:gd name="T0" fmla="*/ 94 w 106"/>
              <a:gd name="T1" fmla="*/ 30 h 107"/>
              <a:gd name="T2" fmla="*/ 77 w 106"/>
              <a:gd name="T3" fmla="*/ 94 h 107"/>
              <a:gd name="T4" fmla="*/ 13 w 106"/>
              <a:gd name="T5" fmla="*/ 77 h 107"/>
              <a:gd name="T6" fmla="*/ 30 w 106"/>
              <a:gd name="T7" fmla="*/ 13 h 107"/>
              <a:gd name="T8" fmla="*/ 94 w 106"/>
              <a:gd name="T9" fmla="*/ 30 h 107"/>
              <a:gd name="T10" fmla="*/ 67 w 106"/>
              <a:gd name="T11" fmla="*/ 46 h 107"/>
              <a:gd name="T12" fmla="*/ 67 w 106"/>
              <a:gd name="T13" fmla="*/ 46 h 107"/>
              <a:gd name="T14" fmla="*/ 57 w 106"/>
              <a:gd name="T15" fmla="*/ 38 h 107"/>
              <a:gd name="T16" fmla="*/ 45 w 106"/>
              <a:gd name="T17" fmla="*/ 40 h 107"/>
              <a:gd name="T18" fmla="*/ 45 w 106"/>
              <a:gd name="T19" fmla="*/ 40 h 107"/>
              <a:gd name="T20" fmla="*/ 38 w 106"/>
              <a:gd name="T21" fmla="*/ 50 h 107"/>
              <a:gd name="T22" fmla="*/ 39 w 106"/>
              <a:gd name="T23" fmla="*/ 62 h 107"/>
              <a:gd name="T24" fmla="*/ 39 w 106"/>
              <a:gd name="T25" fmla="*/ 62 h 107"/>
              <a:gd name="T26" fmla="*/ 49 w 106"/>
              <a:gd name="T27" fmla="*/ 69 h 107"/>
              <a:gd name="T28" fmla="*/ 61 w 106"/>
              <a:gd name="T29" fmla="*/ 68 h 107"/>
              <a:gd name="T30" fmla="*/ 61 w 106"/>
              <a:gd name="T31" fmla="*/ 68 h 107"/>
              <a:gd name="T32" fmla="*/ 69 w 106"/>
              <a:gd name="T33" fmla="*/ 58 h 107"/>
              <a:gd name="T34" fmla="*/ 67 w 106"/>
              <a:gd name="T35" fmla="*/ 46 h 107"/>
              <a:gd name="T36" fmla="*/ 63 w 106"/>
              <a:gd name="T37" fmla="*/ 56 h 107"/>
              <a:gd name="T38" fmla="*/ 62 w 106"/>
              <a:gd name="T39" fmla="*/ 49 h 107"/>
              <a:gd name="T40" fmla="*/ 62 w 106"/>
              <a:gd name="T41" fmla="*/ 49 h 107"/>
              <a:gd name="T42" fmla="*/ 56 w 106"/>
              <a:gd name="T43" fmla="*/ 44 h 107"/>
              <a:gd name="T44" fmla="*/ 48 w 106"/>
              <a:gd name="T45" fmla="*/ 45 h 107"/>
              <a:gd name="T46" fmla="*/ 48 w 106"/>
              <a:gd name="T47" fmla="*/ 45 h 107"/>
              <a:gd name="T48" fmla="*/ 43 w 106"/>
              <a:gd name="T49" fmla="*/ 51 h 107"/>
              <a:gd name="T50" fmla="*/ 44 w 106"/>
              <a:gd name="T51" fmla="*/ 59 h 107"/>
              <a:gd name="T52" fmla="*/ 44 w 106"/>
              <a:gd name="T53" fmla="*/ 59 h 107"/>
              <a:gd name="T54" fmla="*/ 51 w 106"/>
              <a:gd name="T55" fmla="*/ 63 h 107"/>
              <a:gd name="T56" fmla="*/ 58 w 106"/>
              <a:gd name="T57" fmla="*/ 62 h 107"/>
              <a:gd name="T58" fmla="*/ 58 w 106"/>
              <a:gd name="T59" fmla="*/ 62 h 107"/>
              <a:gd name="T60" fmla="*/ 63 w 106"/>
              <a:gd name="T61" fmla="*/ 56 h 107"/>
              <a:gd name="T62" fmla="*/ 29 w 106"/>
              <a:gd name="T63" fmla="*/ 25 h 107"/>
              <a:gd name="T64" fmla="*/ 17 w 106"/>
              <a:gd name="T65" fmla="*/ 65 h 107"/>
              <a:gd name="T66" fmla="*/ 26 w 106"/>
              <a:gd name="T67" fmla="*/ 63 h 107"/>
              <a:gd name="T68" fmla="*/ 29 w 106"/>
              <a:gd name="T69" fmla="*/ 25 h 107"/>
              <a:gd name="T70" fmla="*/ 68 w 106"/>
              <a:gd name="T71" fmla="*/ 37 h 107"/>
              <a:gd name="T72" fmla="*/ 73 w 106"/>
              <a:gd name="T73" fmla="*/ 42 h 107"/>
              <a:gd name="T74" fmla="*/ 74 w 106"/>
              <a:gd name="T75" fmla="*/ 45 h 107"/>
              <a:gd name="T76" fmla="*/ 90 w 106"/>
              <a:gd name="T77" fmla="*/ 38 h 107"/>
              <a:gd name="T78" fmla="*/ 88 w 106"/>
              <a:gd name="T79" fmla="*/ 34 h 107"/>
              <a:gd name="T80" fmla="*/ 82 w 106"/>
              <a:gd name="T81" fmla="*/ 26 h 107"/>
              <a:gd name="T82" fmla="*/ 68 w 106"/>
              <a:gd name="T83" fmla="*/ 37 h 107"/>
              <a:gd name="T84" fmla="*/ 92 w 106"/>
              <a:gd name="T85" fmla="*/ 43 h 107"/>
              <a:gd name="T86" fmla="*/ 75 w 106"/>
              <a:gd name="T87" fmla="*/ 48 h 107"/>
              <a:gd name="T88" fmla="*/ 76 w 106"/>
              <a:gd name="T89" fmla="*/ 53 h 107"/>
              <a:gd name="T90" fmla="*/ 93 w 106"/>
              <a:gd name="T91" fmla="*/ 54 h 107"/>
              <a:gd name="T92" fmla="*/ 92 w 106"/>
              <a:gd name="T93" fmla="*/ 43 h 107"/>
              <a:gd name="T94" fmla="*/ 70 w 106"/>
              <a:gd name="T95" fmla="*/ 44 h 107"/>
              <a:gd name="T96" fmla="*/ 44 w 106"/>
              <a:gd name="T97" fmla="*/ 37 h 107"/>
              <a:gd name="T98" fmla="*/ 37 w 106"/>
              <a:gd name="T99" fmla="*/ 63 h 107"/>
              <a:gd name="T100" fmla="*/ 63 w 106"/>
              <a:gd name="T101" fmla="*/ 70 h 107"/>
              <a:gd name="T102" fmla="*/ 70 w 106"/>
              <a:gd name="T103" fmla="*/ 4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6" h="107">
                <a:moveTo>
                  <a:pt x="94" y="30"/>
                </a:moveTo>
                <a:cubicBezTo>
                  <a:pt x="106" y="53"/>
                  <a:pt x="99" y="81"/>
                  <a:pt x="77" y="94"/>
                </a:cubicBezTo>
                <a:cubicBezTo>
                  <a:pt x="54" y="107"/>
                  <a:pt x="26" y="99"/>
                  <a:pt x="13" y="77"/>
                </a:cubicBezTo>
                <a:cubicBezTo>
                  <a:pt x="0" y="55"/>
                  <a:pt x="8" y="26"/>
                  <a:pt x="30" y="13"/>
                </a:cubicBezTo>
                <a:cubicBezTo>
                  <a:pt x="52" y="0"/>
                  <a:pt x="81" y="8"/>
                  <a:pt x="94" y="30"/>
                </a:cubicBezTo>
                <a:close/>
                <a:moveTo>
                  <a:pt x="67" y="46"/>
                </a:moveTo>
                <a:cubicBezTo>
                  <a:pt x="67" y="46"/>
                  <a:pt x="67" y="46"/>
                  <a:pt x="67" y="46"/>
                </a:cubicBezTo>
                <a:cubicBezTo>
                  <a:pt x="65" y="42"/>
                  <a:pt x="61" y="39"/>
                  <a:pt x="57" y="38"/>
                </a:cubicBezTo>
                <a:cubicBezTo>
                  <a:pt x="53" y="37"/>
                  <a:pt x="49" y="38"/>
                  <a:pt x="45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1" y="42"/>
                  <a:pt x="39" y="46"/>
                  <a:pt x="38" y="50"/>
                </a:cubicBezTo>
                <a:cubicBezTo>
                  <a:pt x="37" y="54"/>
                  <a:pt x="37" y="58"/>
                  <a:pt x="39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41" y="66"/>
                  <a:pt x="45" y="68"/>
                  <a:pt x="49" y="69"/>
                </a:cubicBezTo>
                <a:cubicBezTo>
                  <a:pt x="53" y="70"/>
                  <a:pt x="57" y="70"/>
                  <a:pt x="61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5" y="65"/>
                  <a:pt x="68" y="62"/>
                  <a:pt x="69" y="58"/>
                </a:cubicBezTo>
                <a:cubicBezTo>
                  <a:pt x="70" y="54"/>
                  <a:pt x="69" y="50"/>
                  <a:pt x="67" y="46"/>
                </a:cubicBezTo>
                <a:close/>
                <a:moveTo>
                  <a:pt x="63" y="56"/>
                </a:moveTo>
                <a:cubicBezTo>
                  <a:pt x="64" y="54"/>
                  <a:pt x="63" y="51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1" y="46"/>
                  <a:pt x="58" y="45"/>
                  <a:pt x="56" y="44"/>
                </a:cubicBezTo>
                <a:cubicBezTo>
                  <a:pt x="53" y="43"/>
                  <a:pt x="51" y="44"/>
                  <a:pt x="48" y="45"/>
                </a:cubicBezTo>
                <a:cubicBezTo>
                  <a:pt x="48" y="45"/>
                  <a:pt x="48" y="45"/>
                  <a:pt x="48" y="45"/>
                </a:cubicBezTo>
                <a:cubicBezTo>
                  <a:pt x="46" y="46"/>
                  <a:pt x="44" y="49"/>
                  <a:pt x="43" y="51"/>
                </a:cubicBezTo>
                <a:cubicBezTo>
                  <a:pt x="43" y="54"/>
                  <a:pt x="43" y="56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6" y="61"/>
                  <a:pt x="48" y="63"/>
                  <a:pt x="51" y="63"/>
                </a:cubicBezTo>
                <a:cubicBezTo>
                  <a:pt x="53" y="64"/>
                  <a:pt x="56" y="64"/>
                  <a:pt x="58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61" y="61"/>
                  <a:pt x="62" y="59"/>
                  <a:pt x="63" y="56"/>
                </a:cubicBezTo>
                <a:close/>
                <a:moveTo>
                  <a:pt x="29" y="25"/>
                </a:moveTo>
                <a:cubicBezTo>
                  <a:pt x="16" y="36"/>
                  <a:pt x="14" y="50"/>
                  <a:pt x="17" y="65"/>
                </a:cubicBezTo>
                <a:cubicBezTo>
                  <a:pt x="20" y="64"/>
                  <a:pt x="23" y="63"/>
                  <a:pt x="26" y="63"/>
                </a:cubicBezTo>
                <a:cubicBezTo>
                  <a:pt x="21" y="49"/>
                  <a:pt x="22" y="36"/>
                  <a:pt x="29" y="25"/>
                </a:cubicBezTo>
                <a:close/>
                <a:moveTo>
                  <a:pt x="68" y="37"/>
                </a:moveTo>
                <a:cubicBezTo>
                  <a:pt x="70" y="39"/>
                  <a:pt x="71" y="40"/>
                  <a:pt x="73" y="42"/>
                </a:cubicBezTo>
                <a:cubicBezTo>
                  <a:pt x="73" y="43"/>
                  <a:pt x="73" y="44"/>
                  <a:pt x="74" y="45"/>
                </a:cubicBezTo>
                <a:cubicBezTo>
                  <a:pt x="90" y="38"/>
                  <a:pt x="90" y="38"/>
                  <a:pt x="90" y="38"/>
                </a:cubicBezTo>
                <a:cubicBezTo>
                  <a:pt x="90" y="37"/>
                  <a:pt x="89" y="35"/>
                  <a:pt x="88" y="34"/>
                </a:cubicBezTo>
                <a:cubicBezTo>
                  <a:pt x="86" y="31"/>
                  <a:pt x="84" y="28"/>
                  <a:pt x="82" y="26"/>
                </a:cubicBezTo>
                <a:cubicBezTo>
                  <a:pt x="68" y="37"/>
                  <a:pt x="68" y="37"/>
                  <a:pt x="68" y="37"/>
                </a:cubicBezTo>
                <a:close/>
                <a:moveTo>
                  <a:pt x="92" y="43"/>
                </a:moveTo>
                <a:cubicBezTo>
                  <a:pt x="75" y="48"/>
                  <a:pt x="75" y="48"/>
                  <a:pt x="75" y="48"/>
                </a:cubicBezTo>
                <a:cubicBezTo>
                  <a:pt x="75" y="49"/>
                  <a:pt x="76" y="51"/>
                  <a:pt x="76" y="53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0"/>
                  <a:pt x="93" y="47"/>
                  <a:pt x="92" y="43"/>
                </a:cubicBezTo>
                <a:close/>
                <a:moveTo>
                  <a:pt x="70" y="44"/>
                </a:moveTo>
                <a:cubicBezTo>
                  <a:pt x="64" y="35"/>
                  <a:pt x="53" y="32"/>
                  <a:pt x="44" y="37"/>
                </a:cubicBezTo>
                <a:cubicBezTo>
                  <a:pt x="35" y="43"/>
                  <a:pt x="32" y="54"/>
                  <a:pt x="37" y="63"/>
                </a:cubicBezTo>
                <a:cubicBezTo>
                  <a:pt x="42" y="72"/>
                  <a:pt x="54" y="75"/>
                  <a:pt x="63" y="70"/>
                </a:cubicBezTo>
                <a:cubicBezTo>
                  <a:pt x="72" y="65"/>
                  <a:pt x="75" y="53"/>
                  <a:pt x="70" y="4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118"/>
          <p:cNvSpPr>
            <a:spLocks noEditPoints="1"/>
          </p:cNvSpPr>
          <p:nvPr/>
        </p:nvSpPr>
        <p:spPr bwMode="auto">
          <a:xfrm>
            <a:off x="4222300" y="3753000"/>
            <a:ext cx="352425" cy="361950"/>
          </a:xfrm>
          <a:custGeom>
            <a:avLst/>
            <a:gdLst>
              <a:gd name="T0" fmla="*/ 4 w 94"/>
              <a:gd name="T1" fmla="*/ 0 h 96"/>
              <a:gd name="T2" fmla="*/ 13 w 94"/>
              <a:gd name="T3" fmla="*/ 3 h 96"/>
              <a:gd name="T4" fmla="*/ 11 w 94"/>
              <a:gd name="T5" fmla="*/ 8 h 96"/>
              <a:gd name="T6" fmla="*/ 3 w 94"/>
              <a:gd name="T7" fmla="*/ 6 h 96"/>
              <a:gd name="T8" fmla="*/ 3 w 94"/>
              <a:gd name="T9" fmla="*/ 8 h 96"/>
              <a:gd name="T10" fmla="*/ 10 w 94"/>
              <a:gd name="T11" fmla="*/ 11 h 96"/>
              <a:gd name="T12" fmla="*/ 10 w 94"/>
              <a:gd name="T13" fmla="*/ 12 h 96"/>
              <a:gd name="T14" fmla="*/ 1 w 94"/>
              <a:gd name="T15" fmla="*/ 9 h 96"/>
              <a:gd name="T16" fmla="*/ 4 w 94"/>
              <a:gd name="T17" fmla="*/ 0 h 96"/>
              <a:gd name="T18" fmla="*/ 13 w 94"/>
              <a:gd name="T19" fmla="*/ 25 h 96"/>
              <a:gd name="T20" fmla="*/ 4 w 94"/>
              <a:gd name="T21" fmla="*/ 29 h 96"/>
              <a:gd name="T22" fmla="*/ 0 w 94"/>
              <a:gd name="T23" fmla="*/ 39 h 96"/>
              <a:gd name="T24" fmla="*/ 0 w 94"/>
              <a:gd name="T25" fmla="*/ 73 h 96"/>
              <a:gd name="T26" fmla="*/ 4 w 94"/>
              <a:gd name="T27" fmla="*/ 82 h 96"/>
              <a:gd name="T28" fmla="*/ 13 w 94"/>
              <a:gd name="T29" fmla="*/ 86 h 96"/>
              <a:gd name="T30" fmla="*/ 80 w 94"/>
              <a:gd name="T31" fmla="*/ 86 h 96"/>
              <a:gd name="T32" fmla="*/ 90 w 94"/>
              <a:gd name="T33" fmla="*/ 82 h 96"/>
              <a:gd name="T34" fmla="*/ 94 w 94"/>
              <a:gd name="T35" fmla="*/ 73 h 96"/>
              <a:gd name="T36" fmla="*/ 94 w 94"/>
              <a:gd name="T37" fmla="*/ 39 h 96"/>
              <a:gd name="T38" fmla="*/ 90 w 94"/>
              <a:gd name="T39" fmla="*/ 29 h 96"/>
              <a:gd name="T40" fmla="*/ 80 w 94"/>
              <a:gd name="T41" fmla="*/ 25 h 96"/>
              <a:gd name="T42" fmla="*/ 67 w 94"/>
              <a:gd name="T43" fmla="*/ 25 h 96"/>
              <a:gd name="T44" fmla="*/ 14 w 94"/>
              <a:gd name="T45" fmla="*/ 7 h 96"/>
              <a:gd name="T46" fmla="*/ 13 w 94"/>
              <a:gd name="T47" fmla="*/ 9 h 96"/>
              <a:gd name="T48" fmla="*/ 56 w 94"/>
              <a:gd name="T49" fmla="*/ 25 h 96"/>
              <a:gd name="T50" fmla="*/ 13 w 94"/>
              <a:gd name="T51" fmla="*/ 25 h 96"/>
              <a:gd name="T52" fmla="*/ 73 w 94"/>
              <a:gd name="T53" fmla="*/ 88 h 96"/>
              <a:gd name="T54" fmla="*/ 81 w 94"/>
              <a:gd name="T55" fmla="*/ 88 h 96"/>
              <a:gd name="T56" fmla="*/ 81 w 94"/>
              <a:gd name="T57" fmla="*/ 96 h 96"/>
              <a:gd name="T58" fmla="*/ 73 w 94"/>
              <a:gd name="T59" fmla="*/ 96 h 96"/>
              <a:gd name="T60" fmla="*/ 73 w 94"/>
              <a:gd name="T61" fmla="*/ 88 h 96"/>
              <a:gd name="T62" fmla="*/ 14 w 94"/>
              <a:gd name="T63" fmla="*/ 88 h 96"/>
              <a:gd name="T64" fmla="*/ 22 w 94"/>
              <a:gd name="T65" fmla="*/ 88 h 96"/>
              <a:gd name="T66" fmla="*/ 22 w 94"/>
              <a:gd name="T67" fmla="*/ 96 h 96"/>
              <a:gd name="T68" fmla="*/ 14 w 94"/>
              <a:gd name="T69" fmla="*/ 96 h 96"/>
              <a:gd name="T70" fmla="*/ 14 w 94"/>
              <a:gd name="T71" fmla="*/ 8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" h="96">
                <a:moveTo>
                  <a:pt x="4" y="0"/>
                </a:moveTo>
                <a:cubicBezTo>
                  <a:pt x="13" y="3"/>
                  <a:pt x="13" y="3"/>
                  <a:pt x="13" y="3"/>
                </a:cubicBezTo>
                <a:cubicBezTo>
                  <a:pt x="11" y="8"/>
                  <a:pt x="11" y="8"/>
                  <a:pt x="11" y="8"/>
                </a:cubicBezTo>
                <a:cubicBezTo>
                  <a:pt x="3" y="6"/>
                  <a:pt x="3" y="6"/>
                  <a:pt x="3" y="6"/>
                </a:cubicBezTo>
                <a:cubicBezTo>
                  <a:pt x="3" y="8"/>
                  <a:pt x="3" y="8"/>
                  <a:pt x="3" y="8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" y="9"/>
                  <a:pt x="1" y="9"/>
                  <a:pt x="1" y="9"/>
                </a:cubicBezTo>
                <a:cubicBezTo>
                  <a:pt x="4" y="0"/>
                  <a:pt x="4" y="0"/>
                  <a:pt x="4" y="0"/>
                </a:cubicBezTo>
                <a:close/>
                <a:moveTo>
                  <a:pt x="13" y="25"/>
                </a:moveTo>
                <a:cubicBezTo>
                  <a:pt x="10" y="25"/>
                  <a:pt x="6" y="27"/>
                  <a:pt x="4" y="29"/>
                </a:cubicBezTo>
                <a:cubicBezTo>
                  <a:pt x="1" y="32"/>
                  <a:pt x="0" y="35"/>
                  <a:pt x="0" y="39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6"/>
                  <a:pt x="1" y="80"/>
                  <a:pt x="4" y="82"/>
                </a:cubicBezTo>
                <a:cubicBezTo>
                  <a:pt x="6" y="85"/>
                  <a:pt x="10" y="86"/>
                  <a:pt x="13" y="86"/>
                </a:cubicBezTo>
                <a:cubicBezTo>
                  <a:pt x="80" y="86"/>
                  <a:pt x="80" y="86"/>
                  <a:pt x="80" y="86"/>
                </a:cubicBezTo>
                <a:cubicBezTo>
                  <a:pt x="84" y="86"/>
                  <a:pt x="87" y="85"/>
                  <a:pt x="90" y="82"/>
                </a:cubicBezTo>
                <a:cubicBezTo>
                  <a:pt x="92" y="80"/>
                  <a:pt x="94" y="76"/>
                  <a:pt x="94" y="73"/>
                </a:cubicBezTo>
                <a:cubicBezTo>
                  <a:pt x="94" y="39"/>
                  <a:pt x="94" y="39"/>
                  <a:pt x="94" y="39"/>
                </a:cubicBezTo>
                <a:cubicBezTo>
                  <a:pt x="94" y="35"/>
                  <a:pt x="92" y="32"/>
                  <a:pt x="90" y="29"/>
                </a:cubicBezTo>
                <a:cubicBezTo>
                  <a:pt x="87" y="27"/>
                  <a:pt x="84" y="25"/>
                  <a:pt x="80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50" y="19"/>
                  <a:pt x="15" y="8"/>
                  <a:pt x="14" y="7"/>
                </a:cubicBezTo>
                <a:cubicBezTo>
                  <a:pt x="13" y="9"/>
                  <a:pt x="13" y="9"/>
                  <a:pt x="13" y="9"/>
                </a:cubicBezTo>
                <a:cubicBezTo>
                  <a:pt x="56" y="25"/>
                  <a:pt x="56" y="25"/>
                  <a:pt x="56" y="25"/>
                </a:cubicBezTo>
                <a:cubicBezTo>
                  <a:pt x="13" y="25"/>
                  <a:pt x="13" y="25"/>
                  <a:pt x="13" y="25"/>
                </a:cubicBezTo>
                <a:close/>
                <a:moveTo>
                  <a:pt x="73" y="88"/>
                </a:moveTo>
                <a:cubicBezTo>
                  <a:pt x="81" y="88"/>
                  <a:pt x="81" y="88"/>
                  <a:pt x="81" y="88"/>
                </a:cubicBezTo>
                <a:cubicBezTo>
                  <a:pt x="81" y="96"/>
                  <a:pt x="81" y="96"/>
                  <a:pt x="81" y="96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88"/>
                  <a:pt x="73" y="88"/>
                  <a:pt x="73" y="88"/>
                </a:cubicBezTo>
                <a:close/>
                <a:moveTo>
                  <a:pt x="14" y="88"/>
                </a:moveTo>
                <a:cubicBezTo>
                  <a:pt x="22" y="88"/>
                  <a:pt x="22" y="88"/>
                  <a:pt x="22" y="88"/>
                </a:cubicBezTo>
                <a:cubicBezTo>
                  <a:pt x="22" y="96"/>
                  <a:pt x="22" y="96"/>
                  <a:pt x="22" y="96"/>
                </a:cubicBezTo>
                <a:cubicBezTo>
                  <a:pt x="14" y="96"/>
                  <a:pt x="14" y="96"/>
                  <a:pt x="14" y="96"/>
                </a:cubicBezTo>
                <a:lnTo>
                  <a:pt x="14" y="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190"/>
          <p:cNvSpPr/>
          <p:nvPr/>
        </p:nvSpPr>
        <p:spPr bwMode="auto">
          <a:xfrm>
            <a:off x="5355331" y="3753000"/>
            <a:ext cx="217487" cy="436563"/>
          </a:xfrm>
          <a:custGeom>
            <a:avLst/>
            <a:gdLst>
              <a:gd name="T0" fmla="*/ 32 w 58"/>
              <a:gd name="T1" fmla="*/ 0 h 116"/>
              <a:gd name="T2" fmla="*/ 38 w 58"/>
              <a:gd name="T3" fmla="*/ 1 h 116"/>
              <a:gd name="T4" fmla="*/ 38 w 58"/>
              <a:gd name="T5" fmla="*/ 12 h 116"/>
              <a:gd name="T6" fmla="*/ 44 w 58"/>
              <a:gd name="T7" fmla="*/ 12 h 116"/>
              <a:gd name="T8" fmla="*/ 44 w 58"/>
              <a:gd name="T9" fmla="*/ 4 h 116"/>
              <a:gd name="T10" fmla="*/ 57 w 58"/>
              <a:gd name="T11" fmla="*/ 22 h 116"/>
              <a:gd name="T12" fmla="*/ 43 w 58"/>
              <a:gd name="T13" fmla="*/ 22 h 116"/>
              <a:gd name="T14" fmla="*/ 43 w 58"/>
              <a:gd name="T15" fmla="*/ 31 h 116"/>
              <a:gd name="T16" fmla="*/ 58 w 58"/>
              <a:gd name="T17" fmla="*/ 31 h 116"/>
              <a:gd name="T18" fmla="*/ 58 w 58"/>
              <a:gd name="T19" fmla="*/ 38 h 116"/>
              <a:gd name="T20" fmla="*/ 43 w 58"/>
              <a:gd name="T21" fmla="*/ 38 h 116"/>
              <a:gd name="T22" fmla="*/ 43 w 58"/>
              <a:gd name="T23" fmla="*/ 47 h 116"/>
              <a:gd name="T24" fmla="*/ 58 w 58"/>
              <a:gd name="T25" fmla="*/ 47 h 116"/>
              <a:gd name="T26" fmla="*/ 58 w 58"/>
              <a:gd name="T27" fmla="*/ 55 h 116"/>
              <a:gd name="T28" fmla="*/ 43 w 58"/>
              <a:gd name="T29" fmla="*/ 55 h 116"/>
              <a:gd name="T30" fmla="*/ 43 w 58"/>
              <a:gd name="T31" fmla="*/ 64 h 116"/>
              <a:gd name="T32" fmla="*/ 57 w 58"/>
              <a:gd name="T33" fmla="*/ 64 h 116"/>
              <a:gd name="T34" fmla="*/ 37 w 58"/>
              <a:gd name="T35" fmla="*/ 85 h 116"/>
              <a:gd name="T36" fmla="*/ 37 w 58"/>
              <a:gd name="T37" fmla="*/ 106 h 116"/>
              <a:gd name="T38" fmla="*/ 57 w 58"/>
              <a:gd name="T39" fmla="*/ 106 h 116"/>
              <a:gd name="T40" fmla="*/ 57 w 58"/>
              <a:gd name="T41" fmla="*/ 116 h 116"/>
              <a:gd name="T42" fmla="*/ 1 w 58"/>
              <a:gd name="T43" fmla="*/ 116 h 116"/>
              <a:gd name="T44" fmla="*/ 1 w 58"/>
              <a:gd name="T45" fmla="*/ 106 h 116"/>
              <a:gd name="T46" fmla="*/ 22 w 58"/>
              <a:gd name="T47" fmla="*/ 106 h 116"/>
              <a:gd name="T48" fmla="*/ 22 w 58"/>
              <a:gd name="T49" fmla="*/ 85 h 116"/>
              <a:gd name="T50" fmla="*/ 1 w 58"/>
              <a:gd name="T51" fmla="*/ 64 h 116"/>
              <a:gd name="T52" fmla="*/ 16 w 58"/>
              <a:gd name="T53" fmla="*/ 64 h 116"/>
              <a:gd name="T54" fmla="*/ 16 w 58"/>
              <a:gd name="T55" fmla="*/ 55 h 116"/>
              <a:gd name="T56" fmla="*/ 0 w 58"/>
              <a:gd name="T57" fmla="*/ 55 h 116"/>
              <a:gd name="T58" fmla="*/ 0 w 58"/>
              <a:gd name="T59" fmla="*/ 47 h 116"/>
              <a:gd name="T60" fmla="*/ 16 w 58"/>
              <a:gd name="T61" fmla="*/ 47 h 116"/>
              <a:gd name="T62" fmla="*/ 16 w 58"/>
              <a:gd name="T63" fmla="*/ 38 h 116"/>
              <a:gd name="T64" fmla="*/ 0 w 58"/>
              <a:gd name="T65" fmla="*/ 38 h 116"/>
              <a:gd name="T66" fmla="*/ 0 w 58"/>
              <a:gd name="T67" fmla="*/ 31 h 116"/>
              <a:gd name="T68" fmla="*/ 16 w 58"/>
              <a:gd name="T69" fmla="*/ 31 h 116"/>
              <a:gd name="T70" fmla="*/ 16 w 58"/>
              <a:gd name="T71" fmla="*/ 22 h 116"/>
              <a:gd name="T72" fmla="*/ 1 w 58"/>
              <a:gd name="T73" fmla="*/ 22 h 116"/>
              <a:gd name="T74" fmla="*/ 13 w 58"/>
              <a:gd name="T75" fmla="*/ 4 h 116"/>
              <a:gd name="T76" fmla="*/ 13 w 58"/>
              <a:gd name="T77" fmla="*/ 12 h 116"/>
              <a:gd name="T78" fmla="*/ 20 w 58"/>
              <a:gd name="T79" fmla="*/ 12 h 116"/>
              <a:gd name="T80" fmla="*/ 20 w 58"/>
              <a:gd name="T81" fmla="*/ 1 h 116"/>
              <a:gd name="T82" fmla="*/ 26 w 58"/>
              <a:gd name="T83" fmla="*/ 0 h 116"/>
              <a:gd name="T84" fmla="*/ 26 w 58"/>
              <a:gd name="T85" fmla="*/ 12 h 116"/>
              <a:gd name="T86" fmla="*/ 32 w 58"/>
              <a:gd name="T87" fmla="*/ 12 h 116"/>
              <a:gd name="T88" fmla="*/ 32 w 58"/>
              <a:gd name="T89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8" h="116">
                <a:moveTo>
                  <a:pt x="32" y="0"/>
                </a:moveTo>
                <a:cubicBezTo>
                  <a:pt x="34" y="0"/>
                  <a:pt x="36" y="0"/>
                  <a:pt x="38" y="1"/>
                </a:cubicBezTo>
                <a:cubicBezTo>
                  <a:pt x="38" y="12"/>
                  <a:pt x="38" y="12"/>
                  <a:pt x="38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4"/>
                  <a:pt x="44" y="4"/>
                  <a:pt x="44" y="4"/>
                </a:cubicBezTo>
                <a:cubicBezTo>
                  <a:pt x="51" y="8"/>
                  <a:pt x="55" y="15"/>
                  <a:pt x="57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31"/>
                  <a:pt x="43" y="31"/>
                  <a:pt x="43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8"/>
                  <a:pt x="58" y="38"/>
                  <a:pt x="58" y="38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47"/>
                  <a:pt x="43" y="47"/>
                  <a:pt x="43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55"/>
                  <a:pt x="58" y="55"/>
                  <a:pt x="58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64"/>
                  <a:pt x="43" y="64"/>
                  <a:pt x="43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5" y="74"/>
                  <a:pt x="47" y="82"/>
                  <a:pt x="37" y="85"/>
                </a:cubicBezTo>
                <a:cubicBezTo>
                  <a:pt x="37" y="106"/>
                  <a:pt x="37" y="106"/>
                  <a:pt x="37" y="106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57" y="116"/>
                  <a:pt x="57" y="116"/>
                  <a:pt x="57" y="116"/>
                </a:cubicBezTo>
                <a:cubicBezTo>
                  <a:pt x="1" y="116"/>
                  <a:pt x="1" y="116"/>
                  <a:pt x="1" y="116"/>
                </a:cubicBezTo>
                <a:cubicBezTo>
                  <a:pt x="1" y="106"/>
                  <a:pt x="1" y="106"/>
                  <a:pt x="1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2" y="85"/>
                  <a:pt x="22" y="85"/>
                  <a:pt x="22" y="85"/>
                </a:cubicBezTo>
                <a:cubicBezTo>
                  <a:pt x="11" y="83"/>
                  <a:pt x="3" y="74"/>
                  <a:pt x="1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6" y="55"/>
                  <a:pt x="16" y="55"/>
                  <a:pt x="16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47"/>
                  <a:pt x="0" y="47"/>
                  <a:pt x="0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38"/>
                  <a:pt x="16" y="38"/>
                  <a:pt x="16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1"/>
                  <a:pt x="0" y="31"/>
                  <a:pt x="0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22"/>
                  <a:pt x="16" y="22"/>
                  <a:pt x="16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15"/>
                  <a:pt x="7" y="8"/>
                  <a:pt x="13" y="4"/>
                </a:cubicBezTo>
                <a:cubicBezTo>
                  <a:pt x="13" y="12"/>
                  <a:pt x="13" y="12"/>
                  <a:pt x="13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"/>
                  <a:pt x="20" y="1"/>
                  <a:pt x="20" y="1"/>
                </a:cubicBezTo>
                <a:cubicBezTo>
                  <a:pt x="22" y="0"/>
                  <a:pt x="24" y="0"/>
                  <a:pt x="26" y="0"/>
                </a:cubicBezTo>
                <a:cubicBezTo>
                  <a:pt x="26" y="12"/>
                  <a:pt x="26" y="12"/>
                  <a:pt x="26" y="12"/>
                </a:cubicBezTo>
                <a:cubicBezTo>
                  <a:pt x="32" y="12"/>
                  <a:pt x="32" y="12"/>
                  <a:pt x="32" y="12"/>
                </a:cubicBez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2102623" y="1506635"/>
            <a:ext cx="1982450" cy="739887"/>
            <a:chOff x="1228578" y="2270419"/>
            <a:chExt cx="2490662" cy="739887"/>
          </a:xfrm>
        </p:grpSpPr>
        <p:sp>
          <p:nvSpPr>
            <p:cNvPr id="84" name="矩形 83"/>
            <p:cNvSpPr/>
            <p:nvPr/>
          </p:nvSpPr>
          <p:spPr>
            <a:xfrm>
              <a:off x="1228578" y="2270419"/>
              <a:ext cx="16165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1454265" y="2702529"/>
              <a:ext cx="22649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Being neither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jealous</a:t>
              </a:r>
              <a:endParaRPr lang="zh-CN" altLang="en-US" sz="1400" dirty="0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881311" y="2550370"/>
            <a:ext cx="1982450" cy="739887"/>
            <a:chOff x="1228578" y="2270419"/>
            <a:chExt cx="2490662" cy="739887"/>
          </a:xfrm>
        </p:grpSpPr>
        <p:sp>
          <p:nvSpPr>
            <p:cNvPr id="87" name="矩形 86"/>
            <p:cNvSpPr/>
            <p:nvPr/>
          </p:nvSpPr>
          <p:spPr>
            <a:xfrm>
              <a:off x="1228578" y="2270419"/>
              <a:ext cx="16165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1454265" y="2702529"/>
              <a:ext cx="22649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Being neither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jealous</a:t>
              </a:r>
              <a:endParaRPr lang="zh-CN" altLang="en-US" sz="1400" dirty="0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912972" y="3692262"/>
            <a:ext cx="1982450" cy="739887"/>
            <a:chOff x="1228578" y="2270419"/>
            <a:chExt cx="2490662" cy="739887"/>
          </a:xfrm>
        </p:grpSpPr>
        <p:sp>
          <p:nvSpPr>
            <p:cNvPr id="90" name="矩形 89"/>
            <p:cNvSpPr/>
            <p:nvPr/>
          </p:nvSpPr>
          <p:spPr>
            <a:xfrm>
              <a:off x="1228578" y="2270419"/>
              <a:ext cx="16165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1454265" y="2702529"/>
              <a:ext cx="22649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Being neither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jealous</a:t>
              </a:r>
              <a:endParaRPr lang="zh-CN" altLang="en-US" sz="1400" dirty="0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8181171" y="1506635"/>
            <a:ext cx="1982450" cy="739887"/>
            <a:chOff x="1228578" y="2270419"/>
            <a:chExt cx="2490662" cy="739887"/>
          </a:xfrm>
        </p:grpSpPr>
        <p:sp>
          <p:nvSpPr>
            <p:cNvPr id="93" name="矩形 92"/>
            <p:cNvSpPr/>
            <p:nvPr/>
          </p:nvSpPr>
          <p:spPr>
            <a:xfrm>
              <a:off x="1228578" y="2270419"/>
              <a:ext cx="16165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1454265" y="2702529"/>
              <a:ext cx="22649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Being neither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jealous</a:t>
              </a:r>
              <a:endParaRPr lang="zh-CN" altLang="en-US" sz="1400" dirty="0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7402280" y="2707782"/>
            <a:ext cx="1982450" cy="739887"/>
            <a:chOff x="1228578" y="2270419"/>
            <a:chExt cx="2490662" cy="739887"/>
          </a:xfrm>
        </p:grpSpPr>
        <p:sp>
          <p:nvSpPr>
            <p:cNvPr id="100" name="矩形 99"/>
            <p:cNvSpPr/>
            <p:nvPr/>
          </p:nvSpPr>
          <p:spPr>
            <a:xfrm>
              <a:off x="1228578" y="2270419"/>
              <a:ext cx="16165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1454265" y="2702529"/>
              <a:ext cx="22649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Being neither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jealous</a:t>
              </a:r>
              <a:endParaRPr lang="zh-CN" altLang="en-US" sz="1400" dirty="0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1487309" y="3615392"/>
            <a:ext cx="1982450" cy="739887"/>
            <a:chOff x="1228578" y="2270419"/>
            <a:chExt cx="2490662" cy="739887"/>
          </a:xfrm>
        </p:grpSpPr>
        <p:sp>
          <p:nvSpPr>
            <p:cNvPr id="103" name="矩形 102"/>
            <p:cNvSpPr/>
            <p:nvPr/>
          </p:nvSpPr>
          <p:spPr>
            <a:xfrm>
              <a:off x="1228578" y="2270419"/>
              <a:ext cx="16165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1454265" y="2702529"/>
              <a:ext cx="22649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Being neither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jealous</a:t>
              </a:r>
              <a:endParaRPr lang="zh-CN" alt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等腰三角形 15"/>
          <p:cNvSpPr/>
          <p:nvPr/>
        </p:nvSpPr>
        <p:spPr>
          <a:xfrm>
            <a:off x="2540885" y="0"/>
            <a:ext cx="6907456" cy="5677042"/>
          </a:xfrm>
          <a:prstGeom prst="triangle">
            <a:avLst/>
          </a:prstGeom>
          <a:noFill/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0800000">
            <a:off x="3287241" y="1197503"/>
            <a:ext cx="6008914" cy="4416674"/>
          </a:xfrm>
          <a:prstGeom prst="triangle">
            <a:avLst/>
          </a:prstGeom>
          <a:noFill/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0"/>
          <p:cNvSpPr/>
          <p:nvPr/>
        </p:nvSpPr>
        <p:spPr>
          <a:xfrm rot="271033">
            <a:off x="6826330" y="453454"/>
            <a:ext cx="3770200" cy="6859430"/>
          </a:xfrm>
          <a:custGeom>
            <a:avLst/>
            <a:gdLst>
              <a:gd name="connsiteX0" fmla="*/ 0 w 7540399"/>
              <a:gd name="connsiteY0" fmla="*/ 6859430 h 6859430"/>
              <a:gd name="connsiteX1" fmla="*/ 3770200 w 7540399"/>
              <a:gd name="connsiteY1" fmla="*/ 0 h 6859430"/>
              <a:gd name="connsiteX2" fmla="*/ 7540399 w 7540399"/>
              <a:gd name="connsiteY2" fmla="*/ 6859430 h 6859430"/>
              <a:gd name="connsiteX3" fmla="*/ 0 w 7540399"/>
              <a:gd name="connsiteY3" fmla="*/ 6859430 h 6859430"/>
              <a:gd name="connsiteX0-1" fmla="*/ 0 w 3770200"/>
              <a:gd name="connsiteY0-2" fmla="*/ 6859430 h 6859430"/>
              <a:gd name="connsiteX1-3" fmla="*/ 3770200 w 3770200"/>
              <a:gd name="connsiteY1-4" fmla="*/ 0 h 6859430"/>
              <a:gd name="connsiteX2-5" fmla="*/ 0 w 3770200"/>
              <a:gd name="connsiteY2-6" fmla="*/ 6859430 h 68594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770200" h="6859430">
                <a:moveTo>
                  <a:pt x="0" y="6859430"/>
                </a:moveTo>
                <a:lnTo>
                  <a:pt x="3770200" y="0"/>
                </a:lnTo>
                <a:lnTo>
                  <a:pt x="0" y="6859430"/>
                </a:lnTo>
                <a:close/>
              </a:path>
            </a:pathLst>
          </a:custGeom>
          <a:noFill/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0"/>
          <p:cNvSpPr/>
          <p:nvPr/>
        </p:nvSpPr>
        <p:spPr>
          <a:xfrm rot="7016274">
            <a:off x="1934834" y="453454"/>
            <a:ext cx="3770200" cy="6859430"/>
          </a:xfrm>
          <a:custGeom>
            <a:avLst/>
            <a:gdLst>
              <a:gd name="connsiteX0" fmla="*/ 0 w 7540399"/>
              <a:gd name="connsiteY0" fmla="*/ 6859430 h 6859430"/>
              <a:gd name="connsiteX1" fmla="*/ 3770200 w 7540399"/>
              <a:gd name="connsiteY1" fmla="*/ 0 h 6859430"/>
              <a:gd name="connsiteX2" fmla="*/ 7540399 w 7540399"/>
              <a:gd name="connsiteY2" fmla="*/ 6859430 h 6859430"/>
              <a:gd name="connsiteX3" fmla="*/ 0 w 7540399"/>
              <a:gd name="connsiteY3" fmla="*/ 6859430 h 6859430"/>
              <a:gd name="connsiteX0-1" fmla="*/ 0 w 3770200"/>
              <a:gd name="connsiteY0-2" fmla="*/ 6859430 h 6859430"/>
              <a:gd name="connsiteX1-3" fmla="*/ 3770200 w 3770200"/>
              <a:gd name="connsiteY1-4" fmla="*/ 0 h 6859430"/>
              <a:gd name="connsiteX2-5" fmla="*/ 0 w 3770200"/>
              <a:gd name="connsiteY2-6" fmla="*/ 6859430 h 68594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770200" h="6859430">
                <a:moveTo>
                  <a:pt x="0" y="6859430"/>
                </a:moveTo>
                <a:lnTo>
                  <a:pt x="3770200" y="0"/>
                </a:lnTo>
                <a:lnTo>
                  <a:pt x="0" y="685943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31000"/>
                </a:schemeClr>
              </a:gs>
              <a:gs pos="10000">
                <a:srgbClr val="E2EDF7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rot="10491390">
            <a:off x="6166291" y="4030148"/>
            <a:ext cx="557666" cy="525821"/>
          </a:xfrm>
          <a:custGeom>
            <a:avLst/>
            <a:gdLst>
              <a:gd name="connsiteX0" fmla="*/ 0 w 2002971"/>
              <a:gd name="connsiteY0" fmla="*/ 1335314 h 1944914"/>
              <a:gd name="connsiteX1" fmla="*/ 783771 w 2002971"/>
              <a:gd name="connsiteY1" fmla="*/ 0 h 1944914"/>
              <a:gd name="connsiteX2" fmla="*/ 2002971 w 2002971"/>
              <a:gd name="connsiteY2" fmla="*/ 1944914 h 1944914"/>
              <a:gd name="connsiteX0-1" fmla="*/ 0 w 1416184"/>
              <a:gd name="connsiteY0-2" fmla="*/ 1335314 h 1335314"/>
              <a:gd name="connsiteX1-3" fmla="*/ 783771 w 1416184"/>
              <a:gd name="connsiteY1-4" fmla="*/ 0 h 1335314"/>
              <a:gd name="connsiteX2-5" fmla="*/ 1416184 w 1416184"/>
              <a:gd name="connsiteY2-6" fmla="*/ 970990 h 13353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416184" h="1335314">
                <a:moveTo>
                  <a:pt x="0" y="1335314"/>
                </a:moveTo>
                <a:lnTo>
                  <a:pt x="783771" y="0"/>
                </a:lnTo>
                <a:lnTo>
                  <a:pt x="1416184" y="970990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10551631">
            <a:off x="5100776" y="2028129"/>
            <a:ext cx="2086137" cy="895784"/>
          </a:xfrm>
          <a:custGeom>
            <a:avLst/>
            <a:gdLst>
              <a:gd name="connsiteX0" fmla="*/ 4209143 w 5297714"/>
              <a:gd name="connsiteY0" fmla="*/ 0 h 1770743"/>
              <a:gd name="connsiteX1" fmla="*/ 5297714 w 5297714"/>
              <a:gd name="connsiteY1" fmla="*/ 1770743 h 1770743"/>
              <a:gd name="connsiteX2" fmla="*/ 0 w 5297714"/>
              <a:gd name="connsiteY2" fmla="*/ 1306286 h 1770743"/>
              <a:gd name="connsiteX3" fmla="*/ 769257 w 5297714"/>
              <a:gd name="connsiteY3" fmla="*/ 29029 h 1770743"/>
              <a:gd name="connsiteX0-1" fmla="*/ 4209143 w 5297714"/>
              <a:gd name="connsiteY0-2" fmla="*/ 0 h 1770743"/>
              <a:gd name="connsiteX1-3" fmla="*/ 5297714 w 5297714"/>
              <a:gd name="connsiteY1-4" fmla="*/ 1770743 h 1770743"/>
              <a:gd name="connsiteX2-5" fmla="*/ 0 w 5297714"/>
              <a:gd name="connsiteY2-6" fmla="*/ 1306286 h 1770743"/>
              <a:gd name="connsiteX3-7" fmla="*/ 562856 w 5297714"/>
              <a:gd name="connsiteY3-8" fmla="*/ 395863 h 1770743"/>
              <a:gd name="connsiteX0-9" fmla="*/ 3872553 w 5297714"/>
              <a:gd name="connsiteY0-10" fmla="*/ 0 h 2274831"/>
              <a:gd name="connsiteX1-11" fmla="*/ 5297714 w 5297714"/>
              <a:gd name="connsiteY1-12" fmla="*/ 2274831 h 2274831"/>
              <a:gd name="connsiteX2-13" fmla="*/ 0 w 5297714"/>
              <a:gd name="connsiteY2-14" fmla="*/ 1810374 h 2274831"/>
              <a:gd name="connsiteX3-15" fmla="*/ 562856 w 5297714"/>
              <a:gd name="connsiteY3-16" fmla="*/ 899951 h 22748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297714" h="2274831">
                <a:moveTo>
                  <a:pt x="3872553" y="0"/>
                </a:moveTo>
                <a:lnTo>
                  <a:pt x="5297714" y="2274831"/>
                </a:lnTo>
                <a:lnTo>
                  <a:pt x="0" y="1810374"/>
                </a:lnTo>
                <a:lnTo>
                  <a:pt x="562856" y="899951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357045" y="2851841"/>
            <a:ext cx="54779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dirty="0" smtClean="0">
                <a:gradFill>
                  <a:gsLst>
                    <a:gs pos="0">
                      <a:schemeClr val="accent2"/>
                    </a:gs>
                    <a:gs pos="31000">
                      <a:schemeClr val="accent2">
                        <a:lumMod val="75000"/>
                      </a:schemeClr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6600" b="1" dirty="0">
              <a:gradFill>
                <a:gsLst>
                  <a:gs pos="0">
                    <a:schemeClr val="accent2"/>
                  </a:gs>
                  <a:gs pos="31000">
                    <a:schemeClr val="accent2">
                      <a:lumMod val="75000"/>
                    </a:schemeClr>
                  </a:gs>
                  <a:gs pos="100000">
                    <a:srgbClr val="FF99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>
            <a:off x="1757343" y="1508760"/>
            <a:ext cx="2139215" cy="1920240"/>
          </a:xfrm>
          <a:prstGeom prst="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2781833" y="2246813"/>
            <a:ext cx="1484351" cy="1332410"/>
          </a:xfrm>
          <a:prstGeom prst="triangle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0800000">
            <a:off x="1419254" y="2145645"/>
            <a:ext cx="1258631" cy="1129795"/>
          </a:xfrm>
          <a:prstGeom prst="triangle">
            <a:avLst/>
          </a:prstGeom>
          <a:noFill/>
          <a:ln w="187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169044" y="359228"/>
            <a:ext cx="2348242" cy="4702629"/>
          </a:xfrm>
          <a:prstGeom prst="line">
            <a:avLst/>
          </a:prstGeom>
          <a:ln>
            <a:solidFill>
              <a:schemeClr val="bg1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3260309" y="1077685"/>
            <a:ext cx="2348242" cy="4702629"/>
          </a:xfrm>
          <a:prstGeom prst="line">
            <a:avLst/>
          </a:prstGeom>
          <a:ln>
            <a:solidFill>
              <a:schemeClr val="bg1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343165" y="3912326"/>
            <a:ext cx="2481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200" dirty="0"/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8268788" y="937192"/>
            <a:ext cx="1" cy="4676498"/>
          </a:xfrm>
          <a:prstGeom prst="line">
            <a:avLst/>
          </a:prstGeom>
          <a:ln>
            <a:solidFill>
              <a:schemeClr val="bg1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217462" y="914403"/>
            <a:ext cx="740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endParaRPr lang="zh-CN" altLang="en-US" sz="4800" dirty="0"/>
          </a:p>
        </p:txBody>
      </p:sp>
      <p:sp>
        <p:nvSpPr>
          <p:cNvPr id="16" name="矩形 15"/>
          <p:cNvSpPr/>
          <p:nvPr/>
        </p:nvSpPr>
        <p:spPr>
          <a:xfrm>
            <a:off x="7250041" y="2246813"/>
            <a:ext cx="740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4800" dirty="0"/>
          </a:p>
        </p:txBody>
      </p:sp>
      <p:sp>
        <p:nvSpPr>
          <p:cNvPr id="17" name="矩形 16"/>
          <p:cNvSpPr/>
          <p:nvPr/>
        </p:nvSpPr>
        <p:spPr>
          <a:xfrm>
            <a:off x="7250041" y="3579223"/>
            <a:ext cx="740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endParaRPr lang="zh-CN" altLang="en-US" sz="4800" dirty="0"/>
          </a:p>
        </p:txBody>
      </p:sp>
      <p:sp>
        <p:nvSpPr>
          <p:cNvPr id="18" name="矩形 17"/>
          <p:cNvSpPr/>
          <p:nvPr/>
        </p:nvSpPr>
        <p:spPr>
          <a:xfrm>
            <a:off x="7250041" y="4911633"/>
            <a:ext cx="740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4800" dirty="0"/>
          </a:p>
        </p:txBody>
      </p:sp>
      <p:sp>
        <p:nvSpPr>
          <p:cNvPr id="20" name="矩形 19"/>
          <p:cNvSpPr/>
          <p:nvPr/>
        </p:nvSpPr>
        <p:spPr>
          <a:xfrm>
            <a:off x="8268788" y="1294049"/>
            <a:ext cx="3393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268787" y="2574464"/>
            <a:ext cx="3393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268788" y="3825444"/>
            <a:ext cx="3393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268788" y="5275136"/>
            <a:ext cx="3393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0"/>
          <p:cNvSpPr/>
          <p:nvPr/>
        </p:nvSpPr>
        <p:spPr>
          <a:xfrm rot="7005394">
            <a:off x="6747953" y="200966"/>
            <a:ext cx="3770200" cy="6859430"/>
          </a:xfrm>
          <a:custGeom>
            <a:avLst/>
            <a:gdLst>
              <a:gd name="connsiteX0" fmla="*/ 0 w 7540399"/>
              <a:gd name="connsiteY0" fmla="*/ 6859430 h 6859430"/>
              <a:gd name="connsiteX1" fmla="*/ 3770200 w 7540399"/>
              <a:gd name="connsiteY1" fmla="*/ 0 h 6859430"/>
              <a:gd name="connsiteX2" fmla="*/ 7540399 w 7540399"/>
              <a:gd name="connsiteY2" fmla="*/ 6859430 h 6859430"/>
              <a:gd name="connsiteX3" fmla="*/ 0 w 7540399"/>
              <a:gd name="connsiteY3" fmla="*/ 6859430 h 6859430"/>
              <a:gd name="connsiteX0-1" fmla="*/ 0 w 3770200"/>
              <a:gd name="connsiteY0-2" fmla="*/ 6859430 h 6859430"/>
              <a:gd name="connsiteX1-3" fmla="*/ 3770200 w 3770200"/>
              <a:gd name="connsiteY1-4" fmla="*/ 0 h 6859430"/>
              <a:gd name="connsiteX2-5" fmla="*/ 0 w 3770200"/>
              <a:gd name="connsiteY2-6" fmla="*/ 6859430 h 68594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770200" h="6859430">
                <a:moveTo>
                  <a:pt x="0" y="6859430"/>
                </a:moveTo>
                <a:lnTo>
                  <a:pt x="3770200" y="0"/>
                </a:lnTo>
                <a:lnTo>
                  <a:pt x="0" y="6859430"/>
                </a:lnTo>
                <a:close/>
              </a:path>
            </a:pathLst>
          </a:custGeom>
          <a:noFill/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10"/>
          <p:cNvSpPr/>
          <p:nvPr/>
        </p:nvSpPr>
        <p:spPr>
          <a:xfrm>
            <a:off x="1934834" y="453454"/>
            <a:ext cx="3770200" cy="6859430"/>
          </a:xfrm>
          <a:custGeom>
            <a:avLst/>
            <a:gdLst>
              <a:gd name="connsiteX0" fmla="*/ 0 w 7540399"/>
              <a:gd name="connsiteY0" fmla="*/ 6859430 h 6859430"/>
              <a:gd name="connsiteX1" fmla="*/ 3770200 w 7540399"/>
              <a:gd name="connsiteY1" fmla="*/ 0 h 6859430"/>
              <a:gd name="connsiteX2" fmla="*/ 7540399 w 7540399"/>
              <a:gd name="connsiteY2" fmla="*/ 6859430 h 6859430"/>
              <a:gd name="connsiteX3" fmla="*/ 0 w 7540399"/>
              <a:gd name="connsiteY3" fmla="*/ 6859430 h 6859430"/>
              <a:gd name="connsiteX0-1" fmla="*/ 0 w 3770200"/>
              <a:gd name="connsiteY0-2" fmla="*/ 6859430 h 6859430"/>
              <a:gd name="connsiteX1-3" fmla="*/ 3770200 w 3770200"/>
              <a:gd name="connsiteY1-4" fmla="*/ 0 h 6859430"/>
              <a:gd name="connsiteX2-5" fmla="*/ 0 w 3770200"/>
              <a:gd name="connsiteY2-6" fmla="*/ 6859430 h 68594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770200" h="6859430">
                <a:moveTo>
                  <a:pt x="0" y="6859430"/>
                </a:moveTo>
                <a:lnTo>
                  <a:pt x="3770200" y="0"/>
                </a:lnTo>
                <a:lnTo>
                  <a:pt x="0" y="685943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31000"/>
                </a:schemeClr>
              </a:gs>
              <a:gs pos="10000">
                <a:srgbClr val="E2EDF7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06375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>
            <a:off x="4696314" y="1531855"/>
            <a:ext cx="2952206" cy="2351314"/>
          </a:xfrm>
          <a:prstGeom prst="triangle">
            <a:avLst>
              <a:gd name="adj" fmla="val 47680"/>
            </a:avLst>
          </a:prstGeom>
          <a:noFill/>
          <a:ln w="146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10800000">
            <a:off x="3713816" y="1471150"/>
            <a:ext cx="4764368" cy="3915699"/>
          </a:xfrm>
          <a:prstGeom prst="triangle">
            <a:avLst/>
          </a:prstGeom>
          <a:noFill/>
          <a:ln w="28575"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529178" y="2587117"/>
            <a:ext cx="11336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000" dirty="0"/>
          </a:p>
        </p:txBody>
      </p:sp>
      <p:sp>
        <p:nvSpPr>
          <p:cNvPr id="7" name="矩形 6"/>
          <p:cNvSpPr/>
          <p:nvPr/>
        </p:nvSpPr>
        <p:spPr>
          <a:xfrm>
            <a:off x="3479097" y="5907856"/>
            <a:ext cx="5233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" y="744583"/>
            <a:ext cx="4281918" cy="509451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042262" y="744583"/>
            <a:ext cx="6923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704811" y="1968607"/>
            <a:ext cx="626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 smtClean="0">
                <a:solidFill>
                  <a:schemeClr val="bg1"/>
                </a:solidFill>
              </a:rPr>
              <a:t>No matter the ending is perfect or not, you cannot disappear from my world.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04810" y="2911977"/>
            <a:ext cx="626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 smtClean="0">
                <a:solidFill>
                  <a:schemeClr val="bg1"/>
                </a:solidFill>
              </a:rPr>
              <a:t>No matter the ending is perfect or not, you cannot disappear from my world.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704809" y="3874391"/>
            <a:ext cx="626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 smtClean="0">
                <a:solidFill>
                  <a:schemeClr val="bg1"/>
                </a:solidFill>
              </a:rPr>
              <a:t>No matter the ending is perfect or not, you cannot disappear from my world.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024458" y="4735457"/>
            <a:ext cx="2013656" cy="169759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327668" y="4735457"/>
            <a:ext cx="3696790" cy="168413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434149" y="5041325"/>
            <a:ext cx="37993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No matter the ending is perfect or not, </a:t>
            </a:r>
            <a:r>
              <a:rPr lang="en-US" altLang="zh-CN" dirty="0" err="1" smtClean="0"/>
              <a:t>youcannot</a:t>
            </a:r>
            <a:r>
              <a:rPr lang="en-US" altLang="zh-CN" dirty="0" smtClean="0"/>
              <a:t> disappear from my world.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070786" y="298464"/>
            <a:ext cx="1960866" cy="751117"/>
            <a:chOff x="1224505" y="914403"/>
            <a:chExt cx="1960866" cy="960122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9172396" y="298464"/>
            <a:ext cx="1960866" cy="751117"/>
            <a:chOff x="1224505" y="914403"/>
            <a:chExt cx="1960866" cy="960122"/>
          </a:xfrm>
        </p:grpSpPr>
        <p:sp>
          <p:nvSpPr>
            <p:cNvPr id="8" name="等腰三角形 7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3311093" y="443188"/>
            <a:ext cx="5233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031653" y="3709828"/>
            <a:ext cx="1327779" cy="1327779"/>
            <a:chOff x="5927995" y="2534194"/>
            <a:chExt cx="2616903" cy="2616903"/>
          </a:xfrm>
        </p:grpSpPr>
        <p:sp>
          <p:nvSpPr>
            <p:cNvPr id="11" name="椭圆 10"/>
            <p:cNvSpPr/>
            <p:nvPr/>
          </p:nvSpPr>
          <p:spPr>
            <a:xfrm>
              <a:off x="5936690" y="2534194"/>
              <a:ext cx="2608208" cy="261690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饼形 11"/>
            <p:cNvSpPr/>
            <p:nvPr/>
          </p:nvSpPr>
          <p:spPr>
            <a:xfrm>
              <a:off x="5927995" y="2534194"/>
              <a:ext cx="2616903" cy="2616903"/>
            </a:xfrm>
            <a:prstGeom prst="pie">
              <a:avLst>
                <a:gd name="adj1" fmla="val 17067045"/>
                <a:gd name="adj2" fmla="val 63234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15596" y="2146941"/>
            <a:ext cx="1327779" cy="1327779"/>
            <a:chOff x="5927995" y="2534194"/>
            <a:chExt cx="2616903" cy="2616903"/>
          </a:xfrm>
        </p:grpSpPr>
        <p:sp>
          <p:nvSpPr>
            <p:cNvPr id="15" name="椭圆 14"/>
            <p:cNvSpPr/>
            <p:nvPr/>
          </p:nvSpPr>
          <p:spPr>
            <a:xfrm>
              <a:off x="5936690" y="2534194"/>
              <a:ext cx="2608208" cy="261690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饼形 15"/>
            <p:cNvSpPr/>
            <p:nvPr/>
          </p:nvSpPr>
          <p:spPr>
            <a:xfrm>
              <a:off x="5927995" y="2534194"/>
              <a:ext cx="2616903" cy="2616903"/>
            </a:xfrm>
            <a:prstGeom prst="pie">
              <a:avLst>
                <a:gd name="adj1" fmla="val 21571980"/>
                <a:gd name="adj2" fmla="val 625327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32110" y="2101220"/>
            <a:ext cx="1327779" cy="1327779"/>
            <a:chOff x="5927996" y="2534194"/>
            <a:chExt cx="2616904" cy="2616903"/>
          </a:xfrm>
        </p:grpSpPr>
        <p:sp>
          <p:nvSpPr>
            <p:cNvPr id="18" name="椭圆 17"/>
            <p:cNvSpPr/>
            <p:nvPr/>
          </p:nvSpPr>
          <p:spPr>
            <a:xfrm>
              <a:off x="5936690" y="2534194"/>
              <a:ext cx="2608208" cy="261690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饼形 18"/>
            <p:cNvSpPr/>
            <p:nvPr/>
          </p:nvSpPr>
          <p:spPr>
            <a:xfrm>
              <a:off x="5927996" y="2534194"/>
              <a:ext cx="2616904" cy="2616903"/>
            </a:xfrm>
            <a:prstGeom prst="pie">
              <a:avLst>
                <a:gd name="adj1" fmla="val 21509466"/>
                <a:gd name="adj2" fmla="val 415213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096000" y="3961476"/>
            <a:ext cx="1327779" cy="1327779"/>
            <a:chOff x="5927997" y="2534194"/>
            <a:chExt cx="2616903" cy="2616903"/>
          </a:xfrm>
        </p:grpSpPr>
        <p:sp>
          <p:nvSpPr>
            <p:cNvPr id="22" name="椭圆 21"/>
            <p:cNvSpPr/>
            <p:nvPr/>
          </p:nvSpPr>
          <p:spPr>
            <a:xfrm>
              <a:off x="5936690" y="2534194"/>
              <a:ext cx="2608208" cy="261690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饼形 22"/>
            <p:cNvSpPr/>
            <p:nvPr/>
          </p:nvSpPr>
          <p:spPr>
            <a:xfrm>
              <a:off x="5927997" y="2534194"/>
              <a:ext cx="2616903" cy="2616903"/>
            </a:xfrm>
            <a:prstGeom prst="pie">
              <a:avLst>
                <a:gd name="adj1" fmla="val 15011237"/>
                <a:gd name="adj2" fmla="val 269506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 flipH="1">
            <a:off x="3695543" y="2778173"/>
            <a:ext cx="415072" cy="16086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6" idx="0"/>
            <a:endCxn id="18" idx="6"/>
          </p:cNvCxnSpPr>
          <p:nvPr/>
        </p:nvCxnSpPr>
        <p:spPr>
          <a:xfrm flipV="1">
            <a:off x="4743375" y="2765110"/>
            <a:ext cx="2016513" cy="457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122126" y="2810830"/>
            <a:ext cx="663888" cy="18602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359432" y="4519749"/>
            <a:ext cx="2448297" cy="15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4110615" y="2860828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dirty="0"/>
          </a:p>
        </p:txBody>
      </p:sp>
      <p:sp>
        <p:nvSpPr>
          <p:cNvPr id="36" name="矩形 35"/>
          <p:cNvSpPr/>
          <p:nvPr/>
        </p:nvSpPr>
        <p:spPr>
          <a:xfrm>
            <a:off x="6267160" y="2763258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dirty="0"/>
          </a:p>
        </p:txBody>
      </p:sp>
      <p:sp>
        <p:nvSpPr>
          <p:cNvPr id="37" name="矩形 36"/>
          <p:cNvSpPr/>
          <p:nvPr/>
        </p:nvSpPr>
        <p:spPr>
          <a:xfrm>
            <a:off x="6873906" y="4218293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dirty="0"/>
          </a:p>
        </p:txBody>
      </p:sp>
      <p:sp>
        <p:nvSpPr>
          <p:cNvPr id="39" name="矩形 38"/>
          <p:cNvSpPr/>
          <p:nvPr/>
        </p:nvSpPr>
        <p:spPr>
          <a:xfrm>
            <a:off x="3842648" y="3951114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dirty="0"/>
          </a:p>
        </p:txBody>
      </p:sp>
      <p:cxnSp>
        <p:nvCxnSpPr>
          <p:cNvPr id="41" name="直接连接符 40"/>
          <p:cNvCxnSpPr/>
          <p:nvPr/>
        </p:nvCxnSpPr>
        <p:spPr>
          <a:xfrm>
            <a:off x="3695542" y="2101220"/>
            <a:ext cx="415073" cy="67695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901337" y="2101220"/>
            <a:ext cx="2794205" cy="45721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6096000" y="2165408"/>
            <a:ext cx="663888" cy="622562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6772951" y="2144744"/>
            <a:ext cx="2553929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6693711" y="4679958"/>
            <a:ext cx="114018" cy="884819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693711" y="5564777"/>
            <a:ext cx="2815186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endCxn id="11" idx="3"/>
          </p:cNvCxnSpPr>
          <p:nvPr/>
        </p:nvCxnSpPr>
        <p:spPr>
          <a:xfrm flipH="1">
            <a:off x="3229868" y="4412779"/>
            <a:ext cx="465674" cy="430379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>
            <a:stCxn id="11" idx="3"/>
          </p:cNvCxnSpPr>
          <p:nvPr/>
        </p:nvCxnSpPr>
        <p:spPr>
          <a:xfrm flipH="1">
            <a:off x="796834" y="4843158"/>
            <a:ext cx="2433034" cy="3162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1124496" y="2270419"/>
            <a:ext cx="2264975" cy="1626280"/>
            <a:chOff x="1124496" y="2270419"/>
            <a:chExt cx="2264975" cy="1626280"/>
          </a:xfrm>
        </p:grpSpPr>
        <p:sp>
          <p:nvSpPr>
            <p:cNvPr id="57" name="矩形 56"/>
            <p:cNvSpPr/>
            <p:nvPr/>
          </p:nvSpPr>
          <p:spPr>
            <a:xfrm>
              <a:off x="1228578" y="2270419"/>
              <a:ext cx="16165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124496" y="2727148"/>
              <a:ext cx="226497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Being neither jealous nor greedy, being without desires, and remaining the same under all </a:t>
              </a:r>
              <a:endParaRPr lang="zh-CN" altLang="en-US" sz="1400" dirty="0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243326" y="2307344"/>
            <a:ext cx="2264975" cy="1626280"/>
            <a:chOff x="1124496" y="2270419"/>
            <a:chExt cx="2264975" cy="1626280"/>
          </a:xfrm>
        </p:grpSpPr>
        <p:sp>
          <p:nvSpPr>
            <p:cNvPr id="61" name="矩形 60"/>
            <p:cNvSpPr/>
            <p:nvPr/>
          </p:nvSpPr>
          <p:spPr>
            <a:xfrm>
              <a:off x="1228578" y="2270419"/>
              <a:ext cx="16165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1124496" y="2727148"/>
              <a:ext cx="226497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Being neither jealous nor greedy, being without desires, and remaining the same under all </a:t>
              </a:r>
              <a:endParaRPr lang="zh-CN" altLang="en-US" sz="1400" dirty="0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9552232" y="4424832"/>
            <a:ext cx="2264975" cy="1626280"/>
            <a:chOff x="1124496" y="2270419"/>
            <a:chExt cx="2264975" cy="1626280"/>
          </a:xfrm>
        </p:grpSpPr>
        <p:sp>
          <p:nvSpPr>
            <p:cNvPr id="64" name="矩形 63"/>
            <p:cNvSpPr/>
            <p:nvPr/>
          </p:nvSpPr>
          <p:spPr>
            <a:xfrm>
              <a:off x="1228578" y="2270419"/>
              <a:ext cx="16165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1124496" y="2727148"/>
              <a:ext cx="226497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Being neither jealous nor greedy, being without desires, and remaining the same under all </a:t>
              </a:r>
              <a:endParaRPr lang="zh-CN" altLang="en-US" sz="1400" dirty="0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070785" y="4966636"/>
            <a:ext cx="2264975" cy="1626280"/>
            <a:chOff x="1124496" y="2270419"/>
            <a:chExt cx="2264975" cy="1626280"/>
          </a:xfrm>
        </p:grpSpPr>
        <p:sp>
          <p:nvSpPr>
            <p:cNvPr id="67" name="矩形 66"/>
            <p:cNvSpPr/>
            <p:nvPr/>
          </p:nvSpPr>
          <p:spPr>
            <a:xfrm>
              <a:off x="1228578" y="2270419"/>
              <a:ext cx="16165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1124496" y="2727148"/>
              <a:ext cx="226497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Being neither jealous nor greedy, being without desires, and remaining the same under all </a:t>
              </a:r>
              <a:endParaRPr lang="zh-CN" alt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070786" y="298464"/>
            <a:ext cx="1960866" cy="751117"/>
            <a:chOff x="1224505" y="914403"/>
            <a:chExt cx="1960866" cy="960122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9172396" y="298464"/>
            <a:ext cx="1960866" cy="751117"/>
            <a:chOff x="1224505" y="914403"/>
            <a:chExt cx="1960866" cy="960122"/>
          </a:xfrm>
        </p:grpSpPr>
        <p:sp>
          <p:nvSpPr>
            <p:cNvPr id="8" name="等腰三角形 7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3311093" y="443188"/>
            <a:ext cx="5233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菱形 1"/>
          <p:cNvSpPr/>
          <p:nvPr/>
        </p:nvSpPr>
        <p:spPr>
          <a:xfrm>
            <a:off x="5564978" y="1049581"/>
            <a:ext cx="1074092" cy="2112667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菱形 69"/>
          <p:cNvSpPr/>
          <p:nvPr/>
        </p:nvSpPr>
        <p:spPr>
          <a:xfrm rot="3432964">
            <a:off x="6465040" y="1693475"/>
            <a:ext cx="1074092" cy="2112667"/>
          </a:xfrm>
          <a:prstGeom prst="diamond">
            <a:avLst/>
          </a:prstGeom>
          <a:solidFill>
            <a:schemeClr val="bg1">
              <a:alpha val="2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菱形 70"/>
          <p:cNvSpPr/>
          <p:nvPr/>
        </p:nvSpPr>
        <p:spPr>
          <a:xfrm rot="18394540">
            <a:off x="4662218" y="1623365"/>
            <a:ext cx="1074092" cy="2112667"/>
          </a:xfrm>
          <a:prstGeom prst="diamond">
            <a:avLst/>
          </a:prstGeom>
          <a:solidFill>
            <a:schemeClr val="bg1">
              <a:alpha val="2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菱形 71"/>
          <p:cNvSpPr/>
          <p:nvPr/>
        </p:nvSpPr>
        <p:spPr>
          <a:xfrm rot="6662234">
            <a:off x="6516786" y="2716956"/>
            <a:ext cx="1074092" cy="2112667"/>
          </a:xfrm>
          <a:prstGeom prst="diamond">
            <a:avLst/>
          </a:prstGeom>
          <a:solidFill>
            <a:schemeClr val="bg1">
              <a:alpha val="2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菱形 73"/>
          <p:cNvSpPr/>
          <p:nvPr/>
        </p:nvSpPr>
        <p:spPr>
          <a:xfrm rot="14971836">
            <a:off x="4610746" y="2696779"/>
            <a:ext cx="1074092" cy="2112667"/>
          </a:xfrm>
          <a:prstGeom prst="diamond">
            <a:avLst/>
          </a:prstGeom>
          <a:solidFill>
            <a:schemeClr val="bg1">
              <a:alpha val="2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菱形 75"/>
          <p:cNvSpPr/>
          <p:nvPr/>
        </p:nvSpPr>
        <p:spPr>
          <a:xfrm>
            <a:off x="5541815" y="3398210"/>
            <a:ext cx="1074092" cy="2112667"/>
          </a:xfrm>
          <a:prstGeom prst="diamond">
            <a:avLst/>
          </a:prstGeom>
          <a:solidFill>
            <a:schemeClr val="bg1">
              <a:alpha val="2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1070785" y="2067428"/>
            <a:ext cx="2264975" cy="1626280"/>
            <a:chOff x="1124496" y="2270419"/>
            <a:chExt cx="2264975" cy="1626280"/>
          </a:xfrm>
        </p:grpSpPr>
        <p:sp>
          <p:nvSpPr>
            <p:cNvPr id="78" name="矩形 77"/>
            <p:cNvSpPr/>
            <p:nvPr/>
          </p:nvSpPr>
          <p:spPr>
            <a:xfrm>
              <a:off x="1228578" y="2270419"/>
              <a:ext cx="16165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124496" y="2727148"/>
              <a:ext cx="226497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Being neither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jealous nor greedy, being without desires, and remaining the same under all </a:t>
              </a:r>
              <a:endParaRPr lang="zh-CN" altLang="en-US" sz="1400" dirty="0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070785" y="4025286"/>
            <a:ext cx="2264975" cy="1626280"/>
            <a:chOff x="1124496" y="2270419"/>
            <a:chExt cx="2264975" cy="1626280"/>
          </a:xfrm>
        </p:grpSpPr>
        <p:sp>
          <p:nvSpPr>
            <p:cNvPr id="81" name="矩形 80"/>
            <p:cNvSpPr/>
            <p:nvPr/>
          </p:nvSpPr>
          <p:spPr>
            <a:xfrm>
              <a:off x="1228578" y="2270419"/>
              <a:ext cx="16165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1124496" y="2727148"/>
              <a:ext cx="226497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Being neither jealous nor greedy, being without desires, and remaining the same under all </a:t>
              </a:r>
              <a:endParaRPr lang="zh-CN" altLang="en-US" sz="1400" dirty="0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5192749" y="5460552"/>
            <a:ext cx="2264975" cy="1626280"/>
            <a:chOff x="1124496" y="2270419"/>
            <a:chExt cx="2264975" cy="1626280"/>
          </a:xfrm>
        </p:grpSpPr>
        <p:sp>
          <p:nvSpPr>
            <p:cNvPr id="84" name="矩形 83"/>
            <p:cNvSpPr/>
            <p:nvPr/>
          </p:nvSpPr>
          <p:spPr>
            <a:xfrm>
              <a:off x="1228578" y="2270419"/>
              <a:ext cx="16165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1124496" y="2727148"/>
              <a:ext cx="226497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Being neither jealous nor greedy, being without desires, and remaining the same under all </a:t>
              </a:r>
              <a:endParaRPr lang="zh-CN" altLang="en-US" sz="1400" dirty="0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8235196" y="4025286"/>
            <a:ext cx="2264975" cy="1626280"/>
            <a:chOff x="1124496" y="2270419"/>
            <a:chExt cx="2264975" cy="1626280"/>
          </a:xfrm>
        </p:grpSpPr>
        <p:sp>
          <p:nvSpPr>
            <p:cNvPr id="87" name="矩形 86"/>
            <p:cNvSpPr/>
            <p:nvPr/>
          </p:nvSpPr>
          <p:spPr>
            <a:xfrm>
              <a:off x="1228578" y="2270419"/>
              <a:ext cx="168898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1124496" y="2727148"/>
              <a:ext cx="226497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Being neither jealous nor greedy, being without desires, and remaining the same under all </a:t>
              </a:r>
              <a:endParaRPr lang="zh-CN" altLang="en-US" sz="1400" dirty="0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8573647" y="2079595"/>
            <a:ext cx="2264975" cy="1626280"/>
            <a:chOff x="1124496" y="2270419"/>
            <a:chExt cx="2264975" cy="1626280"/>
          </a:xfrm>
        </p:grpSpPr>
        <p:sp>
          <p:nvSpPr>
            <p:cNvPr id="90" name="矩形 89"/>
            <p:cNvSpPr/>
            <p:nvPr/>
          </p:nvSpPr>
          <p:spPr>
            <a:xfrm>
              <a:off x="1228578" y="2270419"/>
              <a:ext cx="168898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1124496" y="2727148"/>
              <a:ext cx="226497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Being neither jealous nor greedy, being without desires, and remaining the same under all </a:t>
              </a:r>
              <a:endParaRPr lang="zh-CN" altLang="en-US" sz="1400" dirty="0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6748287" y="3562896"/>
            <a:ext cx="445644" cy="384279"/>
            <a:chOff x="411163" y="573088"/>
            <a:chExt cx="1739900" cy="1549400"/>
          </a:xfrm>
          <a:solidFill>
            <a:schemeClr val="bg1"/>
          </a:solidFill>
        </p:grpSpPr>
        <p:sp>
          <p:nvSpPr>
            <p:cNvPr id="93" name="Freeform 6"/>
            <p:cNvSpPr/>
            <p:nvPr/>
          </p:nvSpPr>
          <p:spPr bwMode="auto">
            <a:xfrm>
              <a:off x="411163" y="622300"/>
              <a:ext cx="1739900" cy="857250"/>
            </a:xfrm>
            <a:custGeom>
              <a:avLst/>
              <a:gdLst>
                <a:gd name="T0" fmla="*/ 544 w 595"/>
                <a:gd name="T1" fmla="*/ 283 h 293"/>
                <a:gd name="T2" fmla="*/ 297 w 595"/>
                <a:gd name="T3" fmla="*/ 69 h 293"/>
                <a:gd name="T4" fmla="*/ 51 w 595"/>
                <a:gd name="T5" fmla="*/ 283 h 293"/>
                <a:gd name="T6" fmla="*/ 10 w 595"/>
                <a:gd name="T7" fmla="*/ 280 h 293"/>
                <a:gd name="T8" fmla="*/ 10 w 595"/>
                <a:gd name="T9" fmla="*/ 280 h 293"/>
                <a:gd name="T10" fmla="*/ 13 w 595"/>
                <a:gd name="T11" fmla="*/ 239 h 293"/>
                <a:gd name="T12" fmla="*/ 13 w 595"/>
                <a:gd name="T13" fmla="*/ 239 h 293"/>
                <a:gd name="T14" fmla="*/ 279 w 595"/>
                <a:gd name="T15" fmla="*/ 9 h 293"/>
                <a:gd name="T16" fmla="*/ 316 w 595"/>
                <a:gd name="T17" fmla="*/ 9 h 293"/>
                <a:gd name="T18" fmla="*/ 316 w 595"/>
                <a:gd name="T19" fmla="*/ 9 h 293"/>
                <a:gd name="T20" fmla="*/ 581 w 595"/>
                <a:gd name="T21" fmla="*/ 239 h 293"/>
                <a:gd name="T22" fmla="*/ 584 w 595"/>
                <a:gd name="T23" fmla="*/ 280 h 293"/>
                <a:gd name="T24" fmla="*/ 584 w 595"/>
                <a:gd name="T25" fmla="*/ 280 h 293"/>
                <a:gd name="T26" fmla="*/ 563 w 595"/>
                <a:gd name="T27" fmla="*/ 290 h 293"/>
                <a:gd name="T28" fmla="*/ 563 w 595"/>
                <a:gd name="T29" fmla="*/ 290 h 293"/>
                <a:gd name="T30" fmla="*/ 544 w 595"/>
                <a:gd name="T31" fmla="*/ 28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5" h="293">
                  <a:moveTo>
                    <a:pt x="544" y="283"/>
                  </a:moveTo>
                  <a:cubicBezTo>
                    <a:pt x="297" y="69"/>
                    <a:pt x="297" y="69"/>
                    <a:pt x="297" y="69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39" y="293"/>
                    <a:pt x="21" y="292"/>
                    <a:pt x="10" y="280"/>
                  </a:cubicBezTo>
                  <a:cubicBezTo>
                    <a:pt x="10" y="280"/>
                    <a:pt x="10" y="280"/>
                    <a:pt x="10" y="280"/>
                  </a:cubicBezTo>
                  <a:cubicBezTo>
                    <a:pt x="0" y="268"/>
                    <a:pt x="1" y="250"/>
                    <a:pt x="13" y="239"/>
                  </a:cubicBezTo>
                  <a:cubicBezTo>
                    <a:pt x="13" y="239"/>
                    <a:pt x="13" y="239"/>
                    <a:pt x="13" y="239"/>
                  </a:cubicBezTo>
                  <a:cubicBezTo>
                    <a:pt x="279" y="9"/>
                    <a:pt x="279" y="9"/>
                    <a:pt x="279" y="9"/>
                  </a:cubicBezTo>
                  <a:cubicBezTo>
                    <a:pt x="289" y="0"/>
                    <a:pt x="305" y="0"/>
                    <a:pt x="316" y="9"/>
                  </a:cubicBezTo>
                  <a:cubicBezTo>
                    <a:pt x="316" y="9"/>
                    <a:pt x="316" y="9"/>
                    <a:pt x="316" y="9"/>
                  </a:cubicBezTo>
                  <a:cubicBezTo>
                    <a:pt x="581" y="239"/>
                    <a:pt x="581" y="239"/>
                    <a:pt x="581" y="239"/>
                  </a:cubicBezTo>
                  <a:cubicBezTo>
                    <a:pt x="593" y="250"/>
                    <a:pt x="595" y="268"/>
                    <a:pt x="584" y="280"/>
                  </a:cubicBezTo>
                  <a:cubicBezTo>
                    <a:pt x="584" y="280"/>
                    <a:pt x="584" y="280"/>
                    <a:pt x="584" y="280"/>
                  </a:cubicBezTo>
                  <a:cubicBezTo>
                    <a:pt x="579" y="286"/>
                    <a:pt x="571" y="290"/>
                    <a:pt x="563" y="290"/>
                  </a:cubicBezTo>
                  <a:cubicBezTo>
                    <a:pt x="563" y="290"/>
                    <a:pt x="563" y="290"/>
                    <a:pt x="563" y="290"/>
                  </a:cubicBezTo>
                  <a:cubicBezTo>
                    <a:pt x="556" y="290"/>
                    <a:pt x="549" y="287"/>
                    <a:pt x="544" y="28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7"/>
            <p:cNvSpPr/>
            <p:nvPr/>
          </p:nvSpPr>
          <p:spPr bwMode="auto">
            <a:xfrm>
              <a:off x="612776" y="868363"/>
              <a:ext cx="1336675" cy="1254125"/>
            </a:xfrm>
            <a:custGeom>
              <a:avLst/>
              <a:gdLst>
                <a:gd name="T0" fmla="*/ 457 w 457"/>
                <a:gd name="T1" fmla="*/ 198 h 429"/>
                <a:gd name="T2" fmla="*/ 228 w 457"/>
                <a:gd name="T3" fmla="*/ 0 h 429"/>
                <a:gd name="T4" fmla="*/ 0 w 457"/>
                <a:gd name="T5" fmla="*/ 198 h 429"/>
                <a:gd name="T6" fmla="*/ 0 w 457"/>
                <a:gd name="T7" fmla="*/ 198 h 429"/>
                <a:gd name="T8" fmla="*/ 0 w 457"/>
                <a:gd name="T9" fmla="*/ 385 h 429"/>
                <a:gd name="T10" fmla="*/ 44 w 457"/>
                <a:gd name="T11" fmla="*/ 429 h 429"/>
                <a:gd name="T12" fmla="*/ 169 w 457"/>
                <a:gd name="T13" fmla="*/ 429 h 429"/>
                <a:gd name="T14" fmla="*/ 169 w 457"/>
                <a:gd name="T15" fmla="*/ 254 h 429"/>
                <a:gd name="T16" fmla="*/ 195 w 457"/>
                <a:gd name="T17" fmla="*/ 228 h 429"/>
                <a:gd name="T18" fmla="*/ 261 w 457"/>
                <a:gd name="T19" fmla="*/ 228 h 429"/>
                <a:gd name="T20" fmla="*/ 288 w 457"/>
                <a:gd name="T21" fmla="*/ 254 h 429"/>
                <a:gd name="T22" fmla="*/ 288 w 457"/>
                <a:gd name="T23" fmla="*/ 429 h 429"/>
                <a:gd name="T24" fmla="*/ 413 w 457"/>
                <a:gd name="T25" fmla="*/ 429 h 429"/>
                <a:gd name="T26" fmla="*/ 457 w 457"/>
                <a:gd name="T27" fmla="*/ 385 h 429"/>
                <a:gd name="T28" fmla="*/ 457 w 457"/>
                <a:gd name="T29" fmla="*/ 198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7" h="429">
                  <a:moveTo>
                    <a:pt x="457" y="198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409"/>
                    <a:pt x="20" y="429"/>
                    <a:pt x="44" y="429"/>
                  </a:cubicBezTo>
                  <a:cubicBezTo>
                    <a:pt x="169" y="429"/>
                    <a:pt x="169" y="429"/>
                    <a:pt x="169" y="429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9" y="239"/>
                    <a:pt x="181" y="228"/>
                    <a:pt x="195" y="228"/>
                  </a:cubicBezTo>
                  <a:cubicBezTo>
                    <a:pt x="261" y="228"/>
                    <a:pt x="261" y="228"/>
                    <a:pt x="261" y="228"/>
                  </a:cubicBezTo>
                  <a:cubicBezTo>
                    <a:pt x="276" y="228"/>
                    <a:pt x="288" y="239"/>
                    <a:pt x="288" y="254"/>
                  </a:cubicBezTo>
                  <a:cubicBezTo>
                    <a:pt x="288" y="429"/>
                    <a:pt x="288" y="429"/>
                    <a:pt x="288" y="429"/>
                  </a:cubicBezTo>
                  <a:cubicBezTo>
                    <a:pt x="413" y="429"/>
                    <a:pt x="413" y="429"/>
                    <a:pt x="413" y="429"/>
                  </a:cubicBezTo>
                  <a:cubicBezTo>
                    <a:pt x="437" y="429"/>
                    <a:pt x="457" y="409"/>
                    <a:pt x="457" y="385"/>
                  </a:cubicBezTo>
                  <a:cubicBezTo>
                    <a:pt x="457" y="198"/>
                    <a:pt x="457" y="198"/>
                    <a:pt x="457" y="19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"/>
            <p:cNvSpPr/>
            <p:nvPr/>
          </p:nvSpPr>
          <p:spPr bwMode="auto">
            <a:xfrm>
              <a:off x="1693863" y="833438"/>
              <a:ext cx="182563" cy="236538"/>
            </a:xfrm>
            <a:custGeom>
              <a:avLst/>
              <a:gdLst>
                <a:gd name="T0" fmla="*/ 62 w 62"/>
                <a:gd name="T1" fmla="*/ 13 h 81"/>
                <a:gd name="T2" fmla="*/ 49 w 62"/>
                <a:gd name="T3" fmla="*/ 0 h 81"/>
                <a:gd name="T4" fmla="*/ 13 w 62"/>
                <a:gd name="T5" fmla="*/ 0 h 81"/>
                <a:gd name="T6" fmla="*/ 0 w 62"/>
                <a:gd name="T7" fmla="*/ 13 h 81"/>
                <a:gd name="T8" fmla="*/ 0 w 62"/>
                <a:gd name="T9" fmla="*/ 27 h 81"/>
                <a:gd name="T10" fmla="*/ 62 w 62"/>
                <a:gd name="T11" fmla="*/ 81 h 81"/>
                <a:gd name="T12" fmla="*/ 62 w 62"/>
                <a:gd name="T13" fmla="*/ 1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81">
                  <a:moveTo>
                    <a:pt x="62" y="13"/>
                  </a:moveTo>
                  <a:cubicBezTo>
                    <a:pt x="62" y="6"/>
                    <a:pt x="56" y="0"/>
                    <a:pt x="4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2" y="81"/>
                    <a:pt x="62" y="81"/>
                    <a:pt x="62" y="81"/>
                  </a:cubicBezTo>
                  <a:lnTo>
                    <a:pt x="62" y="1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"/>
            <p:cNvSpPr/>
            <p:nvPr/>
          </p:nvSpPr>
          <p:spPr bwMode="auto">
            <a:xfrm>
              <a:off x="1776413" y="573088"/>
              <a:ext cx="263525" cy="260350"/>
            </a:xfrm>
            <a:custGeom>
              <a:avLst/>
              <a:gdLst>
                <a:gd name="T0" fmla="*/ 76 w 90"/>
                <a:gd name="T1" fmla="*/ 5 h 89"/>
                <a:gd name="T2" fmla="*/ 1 w 90"/>
                <a:gd name="T3" fmla="*/ 78 h 89"/>
                <a:gd name="T4" fmla="*/ 54 w 90"/>
                <a:gd name="T5" fmla="*/ 24 h 89"/>
                <a:gd name="T6" fmla="*/ 3 w 90"/>
                <a:gd name="T7" fmla="*/ 81 h 89"/>
                <a:gd name="T8" fmla="*/ 76 w 90"/>
                <a:gd name="T9" fmla="*/ 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9">
                  <a:moveTo>
                    <a:pt x="76" y="5"/>
                  </a:moveTo>
                  <a:cubicBezTo>
                    <a:pt x="0" y="0"/>
                    <a:pt x="0" y="63"/>
                    <a:pt x="1" y="78"/>
                  </a:cubicBezTo>
                  <a:cubicBezTo>
                    <a:pt x="13" y="66"/>
                    <a:pt x="29" y="42"/>
                    <a:pt x="54" y="24"/>
                  </a:cubicBezTo>
                  <a:cubicBezTo>
                    <a:pt x="54" y="24"/>
                    <a:pt x="34" y="56"/>
                    <a:pt x="3" y="81"/>
                  </a:cubicBezTo>
                  <a:cubicBezTo>
                    <a:pt x="90" y="89"/>
                    <a:pt x="76" y="5"/>
                    <a:pt x="76" y="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0"/>
            <p:cNvSpPr/>
            <p:nvPr/>
          </p:nvSpPr>
          <p:spPr bwMode="auto">
            <a:xfrm>
              <a:off x="1585913" y="631825"/>
              <a:ext cx="190500" cy="187325"/>
            </a:xfrm>
            <a:custGeom>
              <a:avLst/>
              <a:gdLst>
                <a:gd name="T0" fmla="*/ 29 w 65"/>
                <a:gd name="T1" fmla="*/ 25 h 64"/>
                <a:gd name="T2" fmla="*/ 61 w 65"/>
                <a:gd name="T3" fmla="*/ 53 h 64"/>
                <a:gd name="T4" fmla="*/ 8 w 65"/>
                <a:gd name="T5" fmla="*/ 5 h 64"/>
                <a:gd name="T6" fmla="*/ 58 w 65"/>
                <a:gd name="T7" fmla="*/ 56 h 64"/>
                <a:gd name="T8" fmla="*/ 29 w 65"/>
                <a:gd name="T9" fmla="*/ 2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29" y="25"/>
                  </a:moveTo>
                  <a:cubicBezTo>
                    <a:pt x="29" y="25"/>
                    <a:pt x="48" y="37"/>
                    <a:pt x="61" y="53"/>
                  </a:cubicBezTo>
                  <a:cubicBezTo>
                    <a:pt x="62" y="43"/>
                    <a:pt x="65" y="0"/>
                    <a:pt x="8" y="5"/>
                  </a:cubicBezTo>
                  <a:cubicBezTo>
                    <a:pt x="8" y="5"/>
                    <a:pt x="0" y="64"/>
                    <a:pt x="58" y="56"/>
                  </a:cubicBezTo>
                  <a:cubicBezTo>
                    <a:pt x="47" y="47"/>
                    <a:pt x="35" y="31"/>
                    <a:pt x="29" y="2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4986915" y="3573375"/>
            <a:ext cx="493645" cy="406448"/>
            <a:chOff x="5376863" y="666750"/>
            <a:chExt cx="1671638" cy="1376363"/>
          </a:xfrm>
          <a:solidFill>
            <a:schemeClr val="bg1"/>
          </a:solidFill>
        </p:grpSpPr>
        <p:sp>
          <p:nvSpPr>
            <p:cNvPr id="99" name="Freeform 18"/>
            <p:cNvSpPr>
              <a:spLocks noEditPoints="1"/>
            </p:cNvSpPr>
            <p:nvPr/>
          </p:nvSpPr>
          <p:spPr bwMode="auto">
            <a:xfrm>
              <a:off x="5376863" y="782638"/>
              <a:ext cx="1671638" cy="1260475"/>
            </a:xfrm>
            <a:custGeom>
              <a:avLst/>
              <a:gdLst>
                <a:gd name="T0" fmla="*/ 462 w 572"/>
                <a:gd name="T1" fmla="*/ 0 h 431"/>
                <a:gd name="T2" fmla="*/ 450 w 572"/>
                <a:gd name="T3" fmla="*/ 0 h 431"/>
                <a:gd name="T4" fmla="*/ 450 w 572"/>
                <a:gd name="T5" fmla="*/ 22 h 431"/>
                <a:gd name="T6" fmla="*/ 415 w 572"/>
                <a:gd name="T7" fmla="*/ 58 h 431"/>
                <a:gd name="T8" fmla="*/ 379 w 572"/>
                <a:gd name="T9" fmla="*/ 22 h 431"/>
                <a:gd name="T10" fmla="*/ 379 w 572"/>
                <a:gd name="T11" fmla="*/ 0 h 431"/>
                <a:gd name="T12" fmla="*/ 322 w 572"/>
                <a:gd name="T13" fmla="*/ 0 h 431"/>
                <a:gd name="T14" fmla="*/ 322 w 572"/>
                <a:gd name="T15" fmla="*/ 22 h 431"/>
                <a:gd name="T16" fmla="*/ 286 w 572"/>
                <a:gd name="T17" fmla="*/ 58 h 431"/>
                <a:gd name="T18" fmla="*/ 250 w 572"/>
                <a:gd name="T19" fmla="*/ 22 h 431"/>
                <a:gd name="T20" fmla="*/ 250 w 572"/>
                <a:gd name="T21" fmla="*/ 0 h 431"/>
                <a:gd name="T22" fmla="*/ 193 w 572"/>
                <a:gd name="T23" fmla="*/ 0 h 431"/>
                <a:gd name="T24" fmla="*/ 193 w 572"/>
                <a:gd name="T25" fmla="*/ 22 h 431"/>
                <a:gd name="T26" fmla="*/ 157 w 572"/>
                <a:gd name="T27" fmla="*/ 58 h 431"/>
                <a:gd name="T28" fmla="*/ 121 w 572"/>
                <a:gd name="T29" fmla="*/ 22 h 431"/>
                <a:gd name="T30" fmla="*/ 121 w 572"/>
                <a:gd name="T31" fmla="*/ 0 h 431"/>
                <a:gd name="T32" fmla="*/ 109 w 572"/>
                <a:gd name="T33" fmla="*/ 0 h 431"/>
                <a:gd name="T34" fmla="*/ 0 w 572"/>
                <a:gd name="T35" fmla="*/ 109 h 431"/>
                <a:gd name="T36" fmla="*/ 0 w 572"/>
                <a:gd name="T37" fmla="*/ 321 h 431"/>
                <a:gd name="T38" fmla="*/ 109 w 572"/>
                <a:gd name="T39" fmla="*/ 431 h 431"/>
                <a:gd name="T40" fmla="*/ 462 w 572"/>
                <a:gd name="T41" fmla="*/ 431 h 431"/>
                <a:gd name="T42" fmla="*/ 572 w 572"/>
                <a:gd name="T43" fmla="*/ 321 h 431"/>
                <a:gd name="T44" fmla="*/ 572 w 572"/>
                <a:gd name="T45" fmla="*/ 321 h 431"/>
                <a:gd name="T46" fmla="*/ 572 w 572"/>
                <a:gd name="T47" fmla="*/ 109 h 431"/>
                <a:gd name="T48" fmla="*/ 462 w 572"/>
                <a:gd name="T49" fmla="*/ 0 h 431"/>
                <a:gd name="T50" fmla="*/ 535 w 572"/>
                <a:gd name="T51" fmla="*/ 321 h 431"/>
                <a:gd name="T52" fmla="*/ 462 w 572"/>
                <a:gd name="T53" fmla="*/ 394 h 431"/>
                <a:gd name="T54" fmla="*/ 109 w 572"/>
                <a:gd name="T55" fmla="*/ 394 h 431"/>
                <a:gd name="T56" fmla="*/ 36 w 572"/>
                <a:gd name="T57" fmla="*/ 321 h 431"/>
                <a:gd name="T58" fmla="*/ 36 w 572"/>
                <a:gd name="T59" fmla="*/ 145 h 431"/>
                <a:gd name="T60" fmla="*/ 535 w 572"/>
                <a:gd name="T61" fmla="*/ 145 h 431"/>
                <a:gd name="T62" fmla="*/ 535 w 572"/>
                <a:gd name="T63" fmla="*/ 32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2" h="431">
                  <a:moveTo>
                    <a:pt x="462" y="0"/>
                  </a:moveTo>
                  <a:cubicBezTo>
                    <a:pt x="450" y="0"/>
                    <a:pt x="450" y="0"/>
                    <a:pt x="450" y="0"/>
                  </a:cubicBezTo>
                  <a:cubicBezTo>
                    <a:pt x="450" y="22"/>
                    <a:pt x="450" y="22"/>
                    <a:pt x="450" y="22"/>
                  </a:cubicBezTo>
                  <a:cubicBezTo>
                    <a:pt x="450" y="42"/>
                    <a:pt x="434" y="58"/>
                    <a:pt x="415" y="58"/>
                  </a:cubicBezTo>
                  <a:cubicBezTo>
                    <a:pt x="395" y="58"/>
                    <a:pt x="379" y="42"/>
                    <a:pt x="379" y="22"/>
                  </a:cubicBezTo>
                  <a:cubicBezTo>
                    <a:pt x="379" y="0"/>
                    <a:pt x="379" y="0"/>
                    <a:pt x="379" y="0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322" y="22"/>
                    <a:pt x="322" y="22"/>
                    <a:pt x="322" y="22"/>
                  </a:cubicBezTo>
                  <a:cubicBezTo>
                    <a:pt x="322" y="42"/>
                    <a:pt x="306" y="58"/>
                    <a:pt x="286" y="58"/>
                  </a:cubicBezTo>
                  <a:cubicBezTo>
                    <a:pt x="266" y="58"/>
                    <a:pt x="250" y="42"/>
                    <a:pt x="250" y="22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22"/>
                    <a:pt x="193" y="22"/>
                    <a:pt x="193" y="22"/>
                  </a:cubicBezTo>
                  <a:cubicBezTo>
                    <a:pt x="193" y="42"/>
                    <a:pt x="177" y="58"/>
                    <a:pt x="157" y="58"/>
                  </a:cubicBezTo>
                  <a:cubicBezTo>
                    <a:pt x="137" y="58"/>
                    <a:pt x="121" y="42"/>
                    <a:pt x="121" y="22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49" y="0"/>
                    <a:pt x="0" y="49"/>
                    <a:pt x="0" y="109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382"/>
                    <a:pt x="49" y="431"/>
                    <a:pt x="109" y="431"/>
                  </a:cubicBezTo>
                  <a:cubicBezTo>
                    <a:pt x="462" y="431"/>
                    <a:pt x="462" y="431"/>
                    <a:pt x="462" y="431"/>
                  </a:cubicBezTo>
                  <a:cubicBezTo>
                    <a:pt x="523" y="431"/>
                    <a:pt x="572" y="382"/>
                    <a:pt x="572" y="321"/>
                  </a:cubicBezTo>
                  <a:cubicBezTo>
                    <a:pt x="572" y="321"/>
                    <a:pt x="572" y="321"/>
                    <a:pt x="572" y="321"/>
                  </a:cubicBezTo>
                  <a:cubicBezTo>
                    <a:pt x="572" y="109"/>
                    <a:pt x="572" y="109"/>
                    <a:pt x="572" y="109"/>
                  </a:cubicBezTo>
                  <a:cubicBezTo>
                    <a:pt x="572" y="49"/>
                    <a:pt x="523" y="0"/>
                    <a:pt x="462" y="0"/>
                  </a:cubicBezTo>
                  <a:close/>
                  <a:moveTo>
                    <a:pt x="535" y="321"/>
                  </a:moveTo>
                  <a:cubicBezTo>
                    <a:pt x="535" y="361"/>
                    <a:pt x="502" y="394"/>
                    <a:pt x="462" y="394"/>
                  </a:cubicBezTo>
                  <a:cubicBezTo>
                    <a:pt x="109" y="394"/>
                    <a:pt x="109" y="394"/>
                    <a:pt x="109" y="394"/>
                  </a:cubicBezTo>
                  <a:cubicBezTo>
                    <a:pt x="69" y="394"/>
                    <a:pt x="36" y="361"/>
                    <a:pt x="36" y="321"/>
                  </a:cubicBezTo>
                  <a:cubicBezTo>
                    <a:pt x="36" y="145"/>
                    <a:pt x="36" y="145"/>
                    <a:pt x="36" y="145"/>
                  </a:cubicBezTo>
                  <a:cubicBezTo>
                    <a:pt x="535" y="145"/>
                    <a:pt x="535" y="145"/>
                    <a:pt x="535" y="145"/>
                  </a:cubicBezTo>
                  <a:lnTo>
                    <a:pt x="535" y="32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9"/>
            <p:cNvSpPr/>
            <p:nvPr/>
          </p:nvSpPr>
          <p:spPr bwMode="auto">
            <a:xfrm>
              <a:off x="5759451" y="666750"/>
              <a:ext cx="152400" cy="257175"/>
            </a:xfrm>
            <a:custGeom>
              <a:avLst/>
              <a:gdLst>
                <a:gd name="T0" fmla="*/ 52 w 52"/>
                <a:gd name="T1" fmla="*/ 62 h 88"/>
                <a:gd name="T2" fmla="*/ 26 w 52"/>
                <a:gd name="T3" fmla="*/ 88 h 88"/>
                <a:gd name="T4" fmla="*/ 26 w 52"/>
                <a:gd name="T5" fmla="*/ 88 h 88"/>
                <a:gd name="T6" fmla="*/ 0 w 52"/>
                <a:gd name="T7" fmla="*/ 62 h 88"/>
                <a:gd name="T8" fmla="*/ 0 w 52"/>
                <a:gd name="T9" fmla="*/ 26 h 88"/>
                <a:gd name="T10" fmla="*/ 26 w 52"/>
                <a:gd name="T11" fmla="*/ 0 h 88"/>
                <a:gd name="T12" fmla="*/ 26 w 52"/>
                <a:gd name="T13" fmla="*/ 0 h 88"/>
                <a:gd name="T14" fmla="*/ 52 w 52"/>
                <a:gd name="T15" fmla="*/ 26 h 88"/>
                <a:gd name="T16" fmla="*/ 52 w 52"/>
                <a:gd name="T17" fmla="*/ 6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88">
                  <a:moveTo>
                    <a:pt x="52" y="62"/>
                  </a:moveTo>
                  <a:cubicBezTo>
                    <a:pt x="52" y="77"/>
                    <a:pt x="40" y="88"/>
                    <a:pt x="26" y="88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12" y="88"/>
                    <a:pt x="0" y="77"/>
                    <a:pt x="0" y="6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2" y="11"/>
                    <a:pt x="52" y="26"/>
                  </a:cubicBezTo>
                  <a:lnTo>
                    <a:pt x="52" y="6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0"/>
            <p:cNvSpPr/>
            <p:nvPr/>
          </p:nvSpPr>
          <p:spPr bwMode="auto">
            <a:xfrm>
              <a:off x="6137276" y="666750"/>
              <a:ext cx="152400" cy="257175"/>
            </a:xfrm>
            <a:custGeom>
              <a:avLst/>
              <a:gdLst>
                <a:gd name="T0" fmla="*/ 52 w 52"/>
                <a:gd name="T1" fmla="*/ 62 h 88"/>
                <a:gd name="T2" fmla="*/ 26 w 52"/>
                <a:gd name="T3" fmla="*/ 88 h 88"/>
                <a:gd name="T4" fmla="*/ 26 w 52"/>
                <a:gd name="T5" fmla="*/ 88 h 88"/>
                <a:gd name="T6" fmla="*/ 0 w 52"/>
                <a:gd name="T7" fmla="*/ 62 h 88"/>
                <a:gd name="T8" fmla="*/ 0 w 52"/>
                <a:gd name="T9" fmla="*/ 26 h 88"/>
                <a:gd name="T10" fmla="*/ 26 w 52"/>
                <a:gd name="T11" fmla="*/ 0 h 88"/>
                <a:gd name="T12" fmla="*/ 26 w 52"/>
                <a:gd name="T13" fmla="*/ 0 h 88"/>
                <a:gd name="T14" fmla="*/ 52 w 52"/>
                <a:gd name="T15" fmla="*/ 26 h 88"/>
                <a:gd name="T16" fmla="*/ 52 w 52"/>
                <a:gd name="T17" fmla="*/ 6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88">
                  <a:moveTo>
                    <a:pt x="52" y="62"/>
                  </a:moveTo>
                  <a:cubicBezTo>
                    <a:pt x="52" y="77"/>
                    <a:pt x="40" y="88"/>
                    <a:pt x="26" y="88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12" y="88"/>
                    <a:pt x="0" y="77"/>
                    <a:pt x="0" y="6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2" y="11"/>
                    <a:pt x="52" y="26"/>
                  </a:cubicBezTo>
                  <a:lnTo>
                    <a:pt x="52" y="6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1"/>
            <p:cNvSpPr/>
            <p:nvPr/>
          </p:nvSpPr>
          <p:spPr bwMode="auto">
            <a:xfrm>
              <a:off x="6513513" y="666750"/>
              <a:ext cx="152400" cy="257175"/>
            </a:xfrm>
            <a:custGeom>
              <a:avLst/>
              <a:gdLst>
                <a:gd name="T0" fmla="*/ 52 w 52"/>
                <a:gd name="T1" fmla="*/ 62 h 88"/>
                <a:gd name="T2" fmla="*/ 26 w 52"/>
                <a:gd name="T3" fmla="*/ 88 h 88"/>
                <a:gd name="T4" fmla="*/ 26 w 52"/>
                <a:gd name="T5" fmla="*/ 88 h 88"/>
                <a:gd name="T6" fmla="*/ 0 w 52"/>
                <a:gd name="T7" fmla="*/ 62 h 88"/>
                <a:gd name="T8" fmla="*/ 0 w 52"/>
                <a:gd name="T9" fmla="*/ 26 h 88"/>
                <a:gd name="T10" fmla="*/ 26 w 52"/>
                <a:gd name="T11" fmla="*/ 0 h 88"/>
                <a:gd name="T12" fmla="*/ 26 w 52"/>
                <a:gd name="T13" fmla="*/ 0 h 88"/>
                <a:gd name="T14" fmla="*/ 52 w 52"/>
                <a:gd name="T15" fmla="*/ 26 h 88"/>
                <a:gd name="T16" fmla="*/ 52 w 52"/>
                <a:gd name="T17" fmla="*/ 6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88">
                  <a:moveTo>
                    <a:pt x="52" y="62"/>
                  </a:moveTo>
                  <a:cubicBezTo>
                    <a:pt x="52" y="77"/>
                    <a:pt x="40" y="88"/>
                    <a:pt x="26" y="88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11" y="88"/>
                    <a:pt x="0" y="77"/>
                    <a:pt x="0" y="6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"/>
                    <a:pt x="11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2" y="11"/>
                    <a:pt x="52" y="26"/>
                  </a:cubicBezTo>
                  <a:lnTo>
                    <a:pt x="52" y="6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2"/>
            <p:cNvSpPr/>
            <p:nvPr/>
          </p:nvSpPr>
          <p:spPr bwMode="auto">
            <a:xfrm>
              <a:off x="5883276" y="1319213"/>
              <a:ext cx="317500" cy="444500"/>
            </a:xfrm>
            <a:custGeom>
              <a:avLst/>
              <a:gdLst>
                <a:gd name="T0" fmla="*/ 103 w 109"/>
                <a:gd name="T1" fmla="*/ 124 h 152"/>
                <a:gd name="T2" fmla="*/ 89 w 109"/>
                <a:gd name="T3" fmla="*/ 120 h 152"/>
                <a:gd name="T4" fmla="*/ 48 w 109"/>
                <a:gd name="T5" fmla="*/ 120 h 152"/>
                <a:gd name="T6" fmla="*/ 66 w 109"/>
                <a:gd name="T7" fmla="*/ 104 h 152"/>
                <a:gd name="T8" fmla="*/ 87 w 109"/>
                <a:gd name="T9" fmla="*/ 86 h 152"/>
                <a:gd name="T10" fmla="*/ 100 w 109"/>
                <a:gd name="T11" fmla="*/ 70 h 152"/>
                <a:gd name="T12" fmla="*/ 106 w 109"/>
                <a:gd name="T13" fmla="*/ 45 h 152"/>
                <a:gd name="T14" fmla="*/ 103 w 109"/>
                <a:gd name="T15" fmla="*/ 29 h 152"/>
                <a:gd name="T16" fmla="*/ 94 w 109"/>
                <a:gd name="T17" fmla="*/ 15 h 152"/>
                <a:gd name="T18" fmla="*/ 81 w 109"/>
                <a:gd name="T19" fmla="*/ 5 h 152"/>
                <a:gd name="T20" fmla="*/ 54 w 109"/>
                <a:gd name="T21" fmla="*/ 0 h 152"/>
                <a:gd name="T22" fmla="*/ 31 w 109"/>
                <a:gd name="T23" fmla="*/ 4 h 152"/>
                <a:gd name="T24" fmla="*/ 14 w 109"/>
                <a:gd name="T25" fmla="*/ 15 h 152"/>
                <a:gd name="T26" fmla="*/ 4 w 109"/>
                <a:gd name="T27" fmla="*/ 29 h 152"/>
                <a:gd name="T28" fmla="*/ 1 w 109"/>
                <a:gd name="T29" fmla="*/ 45 h 152"/>
                <a:gd name="T30" fmla="*/ 5 w 109"/>
                <a:gd name="T31" fmla="*/ 57 h 152"/>
                <a:gd name="T32" fmla="*/ 17 w 109"/>
                <a:gd name="T33" fmla="*/ 62 h 152"/>
                <a:gd name="T34" fmla="*/ 28 w 109"/>
                <a:gd name="T35" fmla="*/ 56 h 152"/>
                <a:gd name="T36" fmla="*/ 34 w 109"/>
                <a:gd name="T37" fmla="*/ 45 h 152"/>
                <a:gd name="T38" fmla="*/ 37 w 109"/>
                <a:gd name="T39" fmla="*/ 38 h 152"/>
                <a:gd name="T40" fmla="*/ 53 w 109"/>
                <a:gd name="T41" fmla="*/ 29 h 152"/>
                <a:gd name="T42" fmla="*/ 62 w 109"/>
                <a:gd name="T43" fmla="*/ 31 h 152"/>
                <a:gd name="T44" fmla="*/ 69 w 109"/>
                <a:gd name="T45" fmla="*/ 37 h 152"/>
                <a:gd name="T46" fmla="*/ 71 w 109"/>
                <a:gd name="T47" fmla="*/ 46 h 152"/>
                <a:gd name="T48" fmla="*/ 68 w 109"/>
                <a:gd name="T49" fmla="*/ 56 h 152"/>
                <a:gd name="T50" fmla="*/ 61 w 109"/>
                <a:gd name="T51" fmla="*/ 66 h 152"/>
                <a:gd name="T52" fmla="*/ 49 w 109"/>
                <a:gd name="T53" fmla="*/ 77 h 152"/>
                <a:gd name="T54" fmla="*/ 33 w 109"/>
                <a:gd name="T55" fmla="*/ 90 h 152"/>
                <a:gd name="T56" fmla="*/ 10 w 109"/>
                <a:gd name="T57" fmla="*/ 113 h 152"/>
                <a:gd name="T58" fmla="*/ 3 w 109"/>
                <a:gd name="T59" fmla="*/ 123 h 152"/>
                <a:gd name="T60" fmla="*/ 0 w 109"/>
                <a:gd name="T61" fmla="*/ 134 h 152"/>
                <a:gd name="T62" fmla="*/ 6 w 109"/>
                <a:gd name="T63" fmla="*/ 147 h 152"/>
                <a:gd name="T64" fmla="*/ 20 w 109"/>
                <a:gd name="T65" fmla="*/ 152 h 152"/>
                <a:gd name="T66" fmla="*/ 92 w 109"/>
                <a:gd name="T67" fmla="*/ 152 h 152"/>
                <a:gd name="T68" fmla="*/ 92 w 109"/>
                <a:gd name="T69" fmla="*/ 152 h 152"/>
                <a:gd name="T70" fmla="*/ 104 w 109"/>
                <a:gd name="T71" fmla="*/ 148 h 152"/>
                <a:gd name="T72" fmla="*/ 109 w 109"/>
                <a:gd name="T73" fmla="*/ 136 h 152"/>
                <a:gd name="T74" fmla="*/ 103 w 109"/>
                <a:gd name="T75" fmla="*/ 1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9" h="152">
                  <a:moveTo>
                    <a:pt x="103" y="124"/>
                  </a:moveTo>
                  <a:cubicBezTo>
                    <a:pt x="99" y="121"/>
                    <a:pt x="94" y="120"/>
                    <a:pt x="89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51" y="116"/>
                    <a:pt x="57" y="111"/>
                    <a:pt x="66" y="104"/>
                  </a:cubicBezTo>
                  <a:cubicBezTo>
                    <a:pt x="76" y="96"/>
                    <a:pt x="83" y="90"/>
                    <a:pt x="87" y="86"/>
                  </a:cubicBezTo>
                  <a:cubicBezTo>
                    <a:pt x="91" y="82"/>
                    <a:pt x="96" y="76"/>
                    <a:pt x="100" y="70"/>
                  </a:cubicBezTo>
                  <a:cubicBezTo>
                    <a:pt x="104" y="62"/>
                    <a:pt x="106" y="54"/>
                    <a:pt x="106" y="45"/>
                  </a:cubicBezTo>
                  <a:cubicBezTo>
                    <a:pt x="106" y="40"/>
                    <a:pt x="105" y="34"/>
                    <a:pt x="103" y="29"/>
                  </a:cubicBezTo>
                  <a:cubicBezTo>
                    <a:pt x="101" y="24"/>
                    <a:pt x="98" y="19"/>
                    <a:pt x="94" y="15"/>
                  </a:cubicBezTo>
                  <a:cubicBezTo>
                    <a:pt x="91" y="11"/>
                    <a:pt x="86" y="8"/>
                    <a:pt x="81" y="5"/>
                  </a:cubicBezTo>
                  <a:cubicBezTo>
                    <a:pt x="73" y="2"/>
                    <a:pt x="64" y="0"/>
                    <a:pt x="54" y="0"/>
                  </a:cubicBezTo>
                  <a:cubicBezTo>
                    <a:pt x="45" y="0"/>
                    <a:pt x="37" y="2"/>
                    <a:pt x="31" y="4"/>
                  </a:cubicBezTo>
                  <a:cubicBezTo>
                    <a:pt x="24" y="7"/>
                    <a:pt x="19" y="10"/>
                    <a:pt x="14" y="15"/>
                  </a:cubicBezTo>
                  <a:cubicBezTo>
                    <a:pt x="10" y="19"/>
                    <a:pt x="6" y="24"/>
                    <a:pt x="4" y="29"/>
                  </a:cubicBezTo>
                  <a:cubicBezTo>
                    <a:pt x="2" y="35"/>
                    <a:pt x="1" y="40"/>
                    <a:pt x="1" y="45"/>
                  </a:cubicBezTo>
                  <a:cubicBezTo>
                    <a:pt x="1" y="50"/>
                    <a:pt x="2" y="54"/>
                    <a:pt x="5" y="57"/>
                  </a:cubicBezTo>
                  <a:cubicBezTo>
                    <a:pt x="8" y="60"/>
                    <a:pt x="12" y="62"/>
                    <a:pt x="17" y="62"/>
                  </a:cubicBezTo>
                  <a:cubicBezTo>
                    <a:pt x="21" y="62"/>
                    <a:pt x="26" y="60"/>
                    <a:pt x="28" y="56"/>
                  </a:cubicBezTo>
                  <a:cubicBezTo>
                    <a:pt x="31" y="54"/>
                    <a:pt x="33" y="50"/>
                    <a:pt x="34" y="45"/>
                  </a:cubicBezTo>
                  <a:cubicBezTo>
                    <a:pt x="36" y="41"/>
                    <a:pt x="37" y="38"/>
                    <a:pt x="37" y="38"/>
                  </a:cubicBezTo>
                  <a:cubicBezTo>
                    <a:pt x="41" y="32"/>
                    <a:pt x="46" y="29"/>
                    <a:pt x="53" y="29"/>
                  </a:cubicBezTo>
                  <a:cubicBezTo>
                    <a:pt x="57" y="29"/>
                    <a:pt x="59" y="30"/>
                    <a:pt x="62" y="31"/>
                  </a:cubicBezTo>
                  <a:cubicBezTo>
                    <a:pt x="65" y="33"/>
                    <a:pt x="67" y="35"/>
                    <a:pt x="69" y="37"/>
                  </a:cubicBezTo>
                  <a:cubicBezTo>
                    <a:pt x="70" y="40"/>
                    <a:pt x="71" y="43"/>
                    <a:pt x="71" y="46"/>
                  </a:cubicBezTo>
                  <a:cubicBezTo>
                    <a:pt x="71" y="49"/>
                    <a:pt x="70" y="52"/>
                    <a:pt x="68" y="56"/>
                  </a:cubicBezTo>
                  <a:cubicBezTo>
                    <a:pt x="67" y="59"/>
                    <a:pt x="64" y="63"/>
                    <a:pt x="61" y="66"/>
                  </a:cubicBezTo>
                  <a:cubicBezTo>
                    <a:pt x="58" y="70"/>
                    <a:pt x="54" y="73"/>
                    <a:pt x="49" y="77"/>
                  </a:cubicBezTo>
                  <a:cubicBezTo>
                    <a:pt x="45" y="79"/>
                    <a:pt x="40" y="83"/>
                    <a:pt x="33" y="90"/>
                  </a:cubicBezTo>
                  <a:cubicBezTo>
                    <a:pt x="26" y="96"/>
                    <a:pt x="19" y="104"/>
                    <a:pt x="10" y="113"/>
                  </a:cubicBezTo>
                  <a:cubicBezTo>
                    <a:pt x="7" y="116"/>
                    <a:pt x="5" y="119"/>
                    <a:pt x="3" y="123"/>
                  </a:cubicBezTo>
                  <a:cubicBezTo>
                    <a:pt x="2" y="127"/>
                    <a:pt x="0" y="131"/>
                    <a:pt x="0" y="134"/>
                  </a:cubicBezTo>
                  <a:cubicBezTo>
                    <a:pt x="0" y="139"/>
                    <a:pt x="2" y="144"/>
                    <a:pt x="6" y="147"/>
                  </a:cubicBezTo>
                  <a:cubicBezTo>
                    <a:pt x="10" y="151"/>
                    <a:pt x="15" y="152"/>
                    <a:pt x="20" y="15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7" y="152"/>
                    <a:pt x="101" y="151"/>
                    <a:pt x="104" y="148"/>
                  </a:cubicBezTo>
                  <a:cubicBezTo>
                    <a:pt x="107" y="145"/>
                    <a:pt x="109" y="141"/>
                    <a:pt x="109" y="136"/>
                  </a:cubicBezTo>
                  <a:cubicBezTo>
                    <a:pt x="109" y="132"/>
                    <a:pt x="107" y="127"/>
                    <a:pt x="103" y="12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3"/>
            <p:cNvSpPr/>
            <p:nvPr/>
          </p:nvSpPr>
          <p:spPr bwMode="auto">
            <a:xfrm>
              <a:off x="6224588" y="1319213"/>
              <a:ext cx="315913" cy="452438"/>
            </a:xfrm>
            <a:custGeom>
              <a:avLst/>
              <a:gdLst>
                <a:gd name="T0" fmla="*/ 105 w 108"/>
                <a:gd name="T1" fmla="*/ 89 h 155"/>
                <a:gd name="T2" fmla="*/ 97 w 108"/>
                <a:gd name="T3" fmla="*/ 76 h 155"/>
                <a:gd name="T4" fmla="*/ 88 w 108"/>
                <a:gd name="T5" fmla="*/ 69 h 155"/>
                <a:gd name="T6" fmla="*/ 97 w 108"/>
                <a:gd name="T7" fmla="*/ 59 h 155"/>
                <a:gd name="T8" fmla="*/ 101 w 108"/>
                <a:gd name="T9" fmla="*/ 40 h 155"/>
                <a:gd name="T10" fmla="*/ 98 w 108"/>
                <a:gd name="T11" fmla="*/ 24 h 155"/>
                <a:gd name="T12" fmla="*/ 88 w 108"/>
                <a:gd name="T13" fmla="*/ 12 h 155"/>
                <a:gd name="T14" fmla="*/ 73 w 108"/>
                <a:gd name="T15" fmla="*/ 3 h 155"/>
                <a:gd name="T16" fmla="*/ 55 w 108"/>
                <a:gd name="T17" fmla="*/ 0 h 155"/>
                <a:gd name="T18" fmla="*/ 34 w 108"/>
                <a:gd name="T19" fmla="*/ 4 h 155"/>
                <a:gd name="T20" fmla="*/ 18 w 108"/>
                <a:gd name="T21" fmla="*/ 13 h 155"/>
                <a:gd name="T22" fmla="*/ 8 w 108"/>
                <a:gd name="T23" fmla="*/ 25 h 155"/>
                <a:gd name="T24" fmla="*/ 4 w 108"/>
                <a:gd name="T25" fmla="*/ 37 h 155"/>
                <a:gd name="T26" fmla="*/ 9 w 108"/>
                <a:gd name="T27" fmla="*/ 49 h 155"/>
                <a:gd name="T28" fmla="*/ 19 w 108"/>
                <a:gd name="T29" fmla="*/ 54 h 155"/>
                <a:gd name="T30" fmla="*/ 27 w 108"/>
                <a:gd name="T31" fmla="*/ 52 h 155"/>
                <a:gd name="T32" fmla="*/ 33 w 108"/>
                <a:gd name="T33" fmla="*/ 47 h 155"/>
                <a:gd name="T34" fmla="*/ 36 w 108"/>
                <a:gd name="T35" fmla="*/ 38 h 155"/>
                <a:gd name="T36" fmla="*/ 40 w 108"/>
                <a:gd name="T37" fmla="*/ 32 h 155"/>
                <a:gd name="T38" fmla="*/ 44 w 108"/>
                <a:gd name="T39" fmla="*/ 29 h 155"/>
                <a:gd name="T40" fmla="*/ 52 w 108"/>
                <a:gd name="T41" fmla="*/ 28 h 155"/>
                <a:gd name="T42" fmla="*/ 63 w 108"/>
                <a:gd name="T43" fmla="*/ 32 h 155"/>
                <a:gd name="T44" fmla="*/ 66 w 108"/>
                <a:gd name="T45" fmla="*/ 42 h 155"/>
                <a:gd name="T46" fmla="*/ 62 w 108"/>
                <a:gd name="T47" fmla="*/ 53 h 155"/>
                <a:gd name="T48" fmla="*/ 49 w 108"/>
                <a:gd name="T49" fmla="*/ 57 h 155"/>
                <a:gd name="T50" fmla="*/ 45 w 108"/>
                <a:gd name="T51" fmla="*/ 57 h 155"/>
                <a:gd name="T52" fmla="*/ 32 w 108"/>
                <a:gd name="T53" fmla="*/ 61 h 155"/>
                <a:gd name="T54" fmla="*/ 27 w 108"/>
                <a:gd name="T55" fmla="*/ 72 h 155"/>
                <a:gd name="T56" fmla="*/ 31 w 108"/>
                <a:gd name="T57" fmla="*/ 83 h 155"/>
                <a:gd name="T58" fmla="*/ 43 w 108"/>
                <a:gd name="T59" fmla="*/ 87 h 155"/>
                <a:gd name="T60" fmla="*/ 48 w 108"/>
                <a:gd name="T61" fmla="*/ 87 h 155"/>
                <a:gd name="T62" fmla="*/ 54 w 108"/>
                <a:gd name="T63" fmla="*/ 86 h 155"/>
                <a:gd name="T64" fmla="*/ 68 w 108"/>
                <a:gd name="T65" fmla="*/ 91 h 155"/>
                <a:gd name="T66" fmla="*/ 73 w 108"/>
                <a:gd name="T67" fmla="*/ 106 h 155"/>
                <a:gd name="T68" fmla="*/ 70 w 108"/>
                <a:gd name="T69" fmla="*/ 117 h 155"/>
                <a:gd name="T70" fmla="*/ 62 w 108"/>
                <a:gd name="T71" fmla="*/ 124 h 155"/>
                <a:gd name="T72" fmla="*/ 53 w 108"/>
                <a:gd name="T73" fmla="*/ 127 h 155"/>
                <a:gd name="T74" fmla="*/ 40 w 108"/>
                <a:gd name="T75" fmla="*/ 122 h 155"/>
                <a:gd name="T76" fmla="*/ 30 w 108"/>
                <a:gd name="T77" fmla="*/ 103 h 155"/>
                <a:gd name="T78" fmla="*/ 25 w 108"/>
                <a:gd name="T79" fmla="*/ 97 h 155"/>
                <a:gd name="T80" fmla="*/ 17 w 108"/>
                <a:gd name="T81" fmla="*/ 95 h 155"/>
                <a:gd name="T82" fmla="*/ 5 w 108"/>
                <a:gd name="T83" fmla="*/ 99 h 155"/>
                <a:gd name="T84" fmla="*/ 0 w 108"/>
                <a:gd name="T85" fmla="*/ 112 h 155"/>
                <a:gd name="T86" fmla="*/ 3 w 108"/>
                <a:gd name="T87" fmla="*/ 125 h 155"/>
                <a:gd name="T88" fmla="*/ 13 w 108"/>
                <a:gd name="T89" fmla="*/ 139 h 155"/>
                <a:gd name="T90" fmla="*/ 30 w 108"/>
                <a:gd name="T91" fmla="*/ 150 h 155"/>
                <a:gd name="T92" fmla="*/ 53 w 108"/>
                <a:gd name="T93" fmla="*/ 155 h 155"/>
                <a:gd name="T94" fmla="*/ 75 w 108"/>
                <a:gd name="T95" fmla="*/ 151 h 155"/>
                <a:gd name="T96" fmla="*/ 93 w 108"/>
                <a:gd name="T97" fmla="*/ 140 h 155"/>
                <a:gd name="T98" fmla="*/ 104 w 108"/>
                <a:gd name="T99" fmla="*/ 124 h 155"/>
                <a:gd name="T100" fmla="*/ 108 w 108"/>
                <a:gd name="T101" fmla="*/ 105 h 155"/>
                <a:gd name="T102" fmla="*/ 105 w 108"/>
                <a:gd name="T103" fmla="*/ 8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8" h="155">
                  <a:moveTo>
                    <a:pt x="105" y="89"/>
                  </a:moveTo>
                  <a:cubicBezTo>
                    <a:pt x="103" y="84"/>
                    <a:pt x="100" y="80"/>
                    <a:pt x="97" y="76"/>
                  </a:cubicBezTo>
                  <a:cubicBezTo>
                    <a:pt x="94" y="74"/>
                    <a:pt x="91" y="71"/>
                    <a:pt x="88" y="69"/>
                  </a:cubicBezTo>
                  <a:cubicBezTo>
                    <a:pt x="92" y="66"/>
                    <a:pt x="94" y="63"/>
                    <a:pt x="97" y="59"/>
                  </a:cubicBezTo>
                  <a:cubicBezTo>
                    <a:pt x="100" y="54"/>
                    <a:pt x="101" y="47"/>
                    <a:pt x="101" y="40"/>
                  </a:cubicBezTo>
                  <a:cubicBezTo>
                    <a:pt x="101" y="35"/>
                    <a:pt x="100" y="29"/>
                    <a:pt x="98" y="24"/>
                  </a:cubicBezTo>
                  <a:cubicBezTo>
                    <a:pt x="96" y="19"/>
                    <a:pt x="93" y="15"/>
                    <a:pt x="88" y="12"/>
                  </a:cubicBezTo>
                  <a:cubicBezTo>
                    <a:pt x="84" y="8"/>
                    <a:pt x="79" y="5"/>
                    <a:pt x="73" y="3"/>
                  </a:cubicBezTo>
                  <a:cubicBezTo>
                    <a:pt x="68" y="1"/>
                    <a:pt x="61" y="0"/>
                    <a:pt x="55" y="0"/>
                  </a:cubicBezTo>
                  <a:cubicBezTo>
                    <a:pt x="47" y="0"/>
                    <a:pt x="40" y="2"/>
                    <a:pt x="34" y="4"/>
                  </a:cubicBezTo>
                  <a:cubicBezTo>
                    <a:pt x="28" y="6"/>
                    <a:pt x="22" y="9"/>
                    <a:pt x="18" y="13"/>
                  </a:cubicBezTo>
                  <a:cubicBezTo>
                    <a:pt x="13" y="16"/>
                    <a:pt x="10" y="20"/>
                    <a:pt x="8" y="25"/>
                  </a:cubicBezTo>
                  <a:cubicBezTo>
                    <a:pt x="5" y="29"/>
                    <a:pt x="4" y="33"/>
                    <a:pt x="4" y="37"/>
                  </a:cubicBezTo>
                  <a:cubicBezTo>
                    <a:pt x="4" y="42"/>
                    <a:pt x="6" y="46"/>
                    <a:pt x="9" y="49"/>
                  </a:cubicBezTo>
                  <a:cubicBezTo>
                    <a:pt x="12" y="52"/>
                    <a:pt x="15" y="54"/>
                    <a:pt x="19" y="54"/>
                  </a:cubicBezTo>
                  <a:cubicBezTo>
                    <a:pt x="22" y="54"/>
                    <a:pt x="24" y="53"/>
                    <a:pt x="27" y="52"/>
                  </a:cubicBezTo>
                  <a:cubicBezTo>
                    <a:pt x="29" y="51"/>
                    <a:pt x="31" y="49"/>
                    <a:pt x="33" y="47"/>
                  </a:cubicBezTo>
                  <a:cubicBezTo>
                    <a:pt x="34" y="44"/>
                    <a:pt x="35" y="41"/>
                    <a:pt x="36" y="38"/>
                  </a:cubicBezTo>
                  <a:cubicBezTo>
                    <a:pt x="37" y="36"/>
                    <a:pt x="39" y="34"/>
                    <a:pt x="40" y="32"/>
                  </a:cubicBezTo>
                  <a:cubicBezTo>
                    <a:pt x="41" y="31"/>
                    <a:pt x="42" y="30"/>
                    <a:pt x="44" y="29"/>
                  </a:cubicBezTo>
                  <a:cubicBezTo>
                    <a:pt x="46" y="29"/>
                    <a:pt x="48" y="28"/>
                    <a:pt x="52" y="28"/>
                  </a:cubicBezTo>
                  <a:cubicBezTo>
                    <a:pt x="57" y="28"/>
                    <a:pt x="60" y="30"/>
                    <a:pt x="63" y="32"/>
                  </a:cubicBezTo>
                  <a:cubicBezTo>
                    <a:pt x="65" y="35"/>
                    <a:pt x="66" y="38"/>
                    <a:pt x="66" y="42"/>
                  </a:cubicBezTo>
                  <a:cubicBezTo>
                    <a:pt x="66" y="47"/>
                    <a:pt x="65" y="51"/>
                    <a:pt x="62" y="53"/>
                  </a:cubicBezTo>
                  <a:cubicBezTo>
                    <a:pt x="58" y="56"/>
                    <a:pt x="54" y="57"/>
                    <a:pt x="49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0" y="57"/>
                    <a:pt x="35" y="58"/>
                    <a:pt x="32" y="61"/>
                  </a:cubicBezTo>
                  <a:cubicBezTo>
                    <a:pt x="29" y="64"/>
                    <a:pt x="27" y="68"/>
                    <a:pt x="27" y="72"/>
                  </a:cubicBezTo>
                  <a:cubicBezTo>
                    <a:pt x="27" y="76"/>
                    <a:pt x="28" y="80"/>
                    <a:pt x="31" y="83"/>
                  </a:cubicBezTo>
                  <a:cubicBezTo>
                    <a:pt x="34" y="86"/>
                    <a:pt x="38" y="87"/>
                    <a:pt x="43" y="87"/>
                  </a:cubicBezTo>
                  <a:cubicBezTo>
                    <a:pt x="44" y="87"/>
                    <a:pt x="45" y="87"/>
                    <a:pt x="48" y="87"/>
                  </a:cubicBezTo>
                  <a:cubicBezTo>
                    <a:pt x="51" y="86"/>
                    <a:pt x="53" y="86"/>
                    <a:pt x="54" y="86"/>
                  </a:cubicBezTo>
                  <a:cubicBezTo>
                    <a:pt x="60" y="86"/>
                    <a:pt x="65" y="88"/>
                    <a:pt x="68" y="91"/>
                  </a:cubicBezTo>
                  <a:cubicBezTo>
                    <a:pt x="71" y="95"/>
                    <a:pt x="73" y="99"/>
                    <a:pt x="73" y="106"/>
                  </a:cubicBezTo>
                  <a:cubicBezTo>
                    <a:pt x="73" y="110"/>
                    <a:pt x="72" y="114"/>
                    <a:pt x="70" y="117"/>
                  </a:cubicBezTo>
                  <a:cubicBezTo>
                    <a:pt x="68" y="120"/>
                    <a:pt x="65" y="123"/>
                    <a:pt x="62" y="124"/>
                  </a:cubicBezTo>
                  <a:cubicBezTo>
                    <a:pt x="59" y="126"/>
                    <a:pt x="56" y="126"/>
                    <a:pt x="53" y="127"/>
                  </a:cubicBezTo>
                  <a:cubicBezTo>
                    <a:pt x="47" y="126"/>
                    <a:pt x="43" y="125"/>
                    <a:pt x="40" y="122"/>
                  </a:cubicBezTo>
                  <a:cubicBezTo>
                    <a:pt x="37" y="118"/>
                    <a:pt x="33" y="112"/>
                    <a:pt x="30" y="103"/>
                  </a:cubicBezTo>
                  <a:cubicBezTo>
                    <a:pt x="29" y="100"/>
                    <a:pt x="27" y="98"/>
                    <a:pt x="25" y="97"/>
                  </a:cubicBezTo>
                  <a:cubicBezTo>
                    <a:pt x="23" y="95"/>
                    <a:pt x="20" y="95"/>
                    <a:pt x="17" y="95"/>
                  </a:cubicBezTo>
                  <a:cubicBezTo>
                    <a:pt x="13" y="95"/>
                    <a:pt x="8" y="96"/>
                    <a:pt x="5" y="99"/>
                  </a:cubicBezTo>
                  <a:cubicBezTo>
                    <a:pt x="2" y="102"/>
                    <a:pt x="0" y="107"/>
                    <a:pt x="0" y="112"/>
                  </a:cubicBezTo>
                  <a:cubicBezTo>
                    <a:pt x="0" y="116"/>
                    <a:pt x="1" y="120"/>
                    <a:pt x="3" y="125"/>
                  </a:cubicBezTo>
                  <a:cubicBezTo>
                    <a:pt x="6" y="130"/>
                    <a:pt x="9" y="134"/>
                    <a:pt x="13" y="139"/>
                  </a:cubicBezTo>
                  <a:cubicBezTo>
                    <a:pt x="18" y="143"/>
                    <a:pt x="23" y="147"/>
                    <a:pt x="30" y="150"/>
                  </a:cubicBezTo>
                  <a:cubicBezTo>
                    <a:pt x="37" y="153"/>
                    <a:pt x="44" y="155"/>
                    <a:pt x="53" y="155"/>
                  </a:cubicBezTo>
                  <a:cubicBezTo>
                    <a:pt x="61" y="155"/>
                    <a:pt x="68" y="153"/>
                    <a:pt x="75" y="151"/>
                  </a:cubicBezTo>
                  <a:cubicBezTo>
                    <a:pt x="82" y="148"/>
                    <a:pt x="88" y="145"/>
                    <a:pt x="93" y="140"/>
                  </a:cubicBezTo>
                  <a:cubicBezTo>
                    <a:pt x="98" y="135"/>
                    <a:pt x="102" y="130"/>
                    <a:pt x="104" y="124"/>
                  </a:cubicBezTo>
                  <a:cubicBezTo>
                    <a:pt x="107" y="118"/>
                    <a:pt x="108" y="111"/>
                    <a:pt x="108" y="105"/>
                  </a:cubicBezTo>
                  <a:cubicBezTo>
                    <a:pt x="108" y="99"/>
                    <a:pt x="107" y="94"/>
                    <a:pt x="105" y="8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662133" y="2610781"/>
            <a:ext cx="600503" cy="458632"/>
            <a:chOff x="7756526" y="649288"/>
            <a:chExt cx="1847850" cy="1411287"/>
          </a:xfrm>
          <a:solidFill>
            <a:schemeClr val="bg1"/>
          </a:solidFill>
        </p:grpSpPr>
        <p:sp>
          <p:nvSpPr>
            <p:cNvPr id="106" name="Freeform 24"/>
            <p:cNvSpPr>
              <a:spLocks noEditPoints="1"/>
            </p:cNvSpPr>
            <p:nvPr/>
          </p:nvSpPr>
          <p:spPr bwMode="auto">
            <a:xfrm>
              <a:off x="7756526" y="819150"/>
              <a:ext cx="1160463" cy="1241425"/>
            </a:xfrm>
            <a:custGeom>
              <a:avLst/>
              <a:gdLst>
                <a:gd name="T0" fmla="*/ 198 w 397"/>
                <a:gd name="T1" fmla="*/ 0 h 425"/>
                <a:gd name="T2" fmla="*/ 0 w 397"/>
                <a:gd name="T3" fmla="*/ 173 h 425"/>
                <a:gd name="T4" fmla="*/ 198 w 397"/>
                <a:gd name="T5" fmla="*/ 346 h 425"/>
                <a:gd name="T6" fmla="*/ 217 w 397"/>
                <a:gd name="T7" fmla="*/ 345 h 425"/>
                <a:gd name="T8" fmla="*/ 165 w 397"/>
                <a:gd name="T9" fmla="*/ 425 h 425"/>
                <a:gd name="T10" fmla="*/ 365 w 397"/>
                <a:gd name="T11" fmla="*/ 268 h 425"/>
                <a:gd name="T12" fmla="*/ 397 w 397"/>
                <a:gd name="T13" fmla="*/ 173 h 425"/>
                <a:gd name="T14" fmla="*/ 198 w 397"/>
                <a:gd name="T15" fmla="*/ 0 h 425"/>
                <a:gd name="T16" fmla="*/ 91 w 397"/>
                <a:gd name="T17" fmla="*/ 198 h 425"/>
                <a:gd name="T18" fmla="*/ 66 w 397"/>
                <a:gd name="T19" fmla="*/ 173 h 425"/>
                <a:gd name="T20" fmla="*/ 91 w 397"/>
                <a:gd name="T21" fmla="*/ 148 h 425"/>
                <a:gd name="T22" fmla="*/ 116 w 397"/>
                <a:gd name="T23" fmla="*/ 173 h 425"/>
                <a:gd name="T24" fmla="*/ 91 w 397"/>
                <a:gd name="T25" fmla="*/ 198 h 425"/>
                <a:gd name="T26" fmla="*/ 198 w 397"/>
                <a:gd name="T27" fmla="*/ 198 h 425"/>
                <a:gd name="T28" fmla="*/ 173 w 397"/>
                <a:gd name="T29" fmla="*/ 173 h 425"/>
                <a:gd name="T30" fmla="*/ 198 w 397"/>
                <a:gd name="T31" fmla="*/ 148 h 425"/>
                <a:gd name="T32" fmla="*/ 224 w 397"/>
                <a:gd name="T33" fmla="*/ 173 h 425"/>
                <a:gd name="T34" fmla="*/ 198 w 397"/>
                <a:gd name="T35" fmla="*/ 198 h 425"/>
                <a:gd name="T36" fmla="*/ 306 w 397"/>
                <a:gd name="T37" fmla="*/ 198 h 425"/>
                <a:gd name="T38" fmla="*/ 280 w 397"/>
                <a:gd name="T39" fmla="*/ 173 h 425"/>
                <a:gd name="T40" fmla="*/ 306 w 397"/>
                <a:gd name="T41" fmla="*/ 148 h 425"/>
                <a:gd name="T42" fmla="*/ 331 w 397"/>
                <a:gd name="T43" fmla="*/ 173 h 425"/>
                <a:gd name="T44" fmla="*/ 306 w 397"/>
                <a:gd name="T45" fmla="*/ 19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7" h="425">
                  <a:moveTo>
                    <a:pt x="198" y="0"/>
                  </a:moveTo>
                  <a:cubicBezTo>
                    <a:pt x="89" y="0"/>
                    <a:pt x="0" y="77"/>
                    <a:pt x="0" y="173"/>
                  </a:cubicBezTo>
                  <a:cubicBezTo>
                    <a:pt x="0" y="268"/>
                    <a:pt x="89" y="346"/>
                    <a:pt x="198" y="346"/>
                  </a:cubicBezTo>
                  <a:cubicBezTo>
                    <a:pt x="205" y="346"/>
                    <a:pt x="211" y="346"/>
                    <a:pt x="217" y="345"/>
                  </a:cubicBezTo>
                  <a:cubicBezTo>
                    <a:pt x="217" y="390"/>
                    <a:pt x="165" y="425"/>
                    <a:pt x="165" y="425"/>
                  </a:cubicBezTo>
                  <a:cubicBezTo>
                    <a:pt x="295" y="382"/>
                    <a:pt x="347" y="304"/>
                    <a:pt x="365" y="268"/>
                  </a:cubicBezTo>
                  <a:cubicBezTo>
                    <a:pt x="385" y="240"/>
                    <a:pt x="397" y="208"/>
                    <a:pt x="397" y="173"/>
                  </a:cubicBezTo>
                  <a:cubicBezTo>
                    <a:pt x="397" y="77"/>
                    <a:pt x="308" y="0"/>
                    <a:pt x="198" y="0"/>
                  </a:cubicBezTo>
                  <a:close/>
                  <a:moveTo>
                    <a:pt x="91" y="198"/>
                  </a:moveTo>
                  <a:cubicBezTo>
                    <a:pt x="77" y="198"/>
                    <a:pt x="66" y="187"/>
                    <a:pt x="66" y="173"/>
                  </a:cubicBezTo>
                  <a:cubicBezTo>
                    <a:pt x="66" y="159"/>
                    <a:pt x="77" y="148"/>
                    <a:pt x="91" y="148"/>
                  </a:cubicBezTo>
                  <a:cubicBezTo>
                    <a:pt x="105" y="148"/>
                    <a:pt x="116" y="159"/>
                    <a:pt x="116" y="173"/>
                  </a:cubicBezTo>
                  <a:cubicBezTo>
                    <a:pt x="116" y="187"/>
                    <a:pt x="105" y="198"/>
                    <a:pt x="91" y="198"/>
                  </a:cubicBezTo>
                  <a:close/>
                  <a:moveTo>
                    <a:pt x="198" y="198"/>
                  </a:moveTo>
                  <a:cubicBezTo>
                    <a:pt x="184" y="198"/>
                    <a:pt x="173" y="187"/>
                    <a:pt x="173" y="173"/>
                  </a:cubicBezTo>
                  <a:cubicBezTo>
                    <a:pt x="173" y="159"/>
                    <a:pt x="184" y="148"/>
                    <a:pt x="198" y="148"/>
                  </a:cubicBezTo>
                  <a:cubicBezTo>
                    <a:pt x="212" y="148"/>
                    <a:pt x="224" y="159"/>
                    <a:pt x="224" y="173"/>
                  </a:cubicBezTo>
                  <a:cubicBezTo>
                    <a:pt x="224" y="187"/>
                    <a:pt x="212" y="198"/>
                    <a:pt x="198" y="198"/>
                  </a:cubicBezTo>
                  <a:close/>
                  <a:moveTo>
                    <a:pt x="306" y="198"/>
                  </a:moveTo>
                  <a:cubicBezTo>
                    <a:pt x="292" y="198"/>
                    <a:pt x="280" y="187"/>
                    <a:pt x="280" y="173"/>
                  </a:cubicBezTo>
                  <a:cubicBezTo>
                    <a:pt x="280" y="159"/>
                    <a:pt x="292" y="148"/>
                    <a:pt x="306" y="148"/>
                  </a:cubicBezTo>
                  <a:cubicBezTo>
                    <a:pt x="320" y="148"/>
                    <a:pt x="331" y="159"/>
                    <a:pt x="331" y="173"/>
                  </a:cubicBezTo>
                  <a:cubicBezTo>
                    <a:pt x="331" y="187"/>
                    <a:pt x="320" y="198"/>
                    <a:pt x="306" y="19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5"/>
            <p:cNvSpPr/>
            <p:nvPr/>
          </p:nvSpPr>
          <p:spPr bwMode="auto">
            <a:xfrm>
              <a:off x="8572501" y="649288"/>
              <a:ext cx="1031875" cy="1181100"/>
            </a:xfrm>
            <a:custGeom>
              <a:avLst/>
              <a:gdLst>
                <a:gd name="T0" fmla="*/ 258 w 353"/>
                <a:gd name="T1" fmla="*/ 0 h 404"/>
                <a:gd name="T2" fmla="*/ 88 w 353"/>
                <a:gd name="T3" fmla="*/ 0 h 404"/>
                <a:gd name="T4" fmla="*/ 0 w 353"/>
                <a:gd name="T5" fmla="*/ 57 h 404"/>
                <a:gd name="T6" fmla="*/ 70 w 353"/>
                <a:gd name="T7" fmla="*/ 97 h 404"/>
                <a:gd name="T8" fmla="*/ 133 w 353"/>
                <a:gd name="T9" fmla="*/ 231 h 404"/>
                <a:gd name="T10" fmla="*/ 133 w 353"/>
                <a:gd name="T11" fmla="*/ 231 h 404"/>
                <a:gd name="T12" fmla="*/ 99 w 353"/>
                <a:gd name="T13" fmla="*/ 334 h 404"/>
                <a:gd name="T14" fmla="*/ 97 w 353"/>
                <a:gd name="T15" fmla="*/ 337 h 404"/>
                <a:gd name="T16" fmla="*/ 226 w 353"/>
                <a:gd name="T17" fmla="*/ 404 h 404"/>
                <a:gd name="T18" fmla="*/ 170 w 353"/>
                <a:gd name="T19" fmla="*/ 304 h 404"/>
                <a:gd name="T20" fmla="*/ 258 w 353"/>
                <a:gd name="T21" fmla="*/ 304 h 404"/>
                <a:gd name="T22" fmla="*/ 353 w 353"/>
                <a:gd name="T23" fmla="*/ 208 h 404"/>
                <a:gd name="T24" fmla="*/ 353 w 353"/>
                <a:gd name="T25" fmla="*/ 95 h 404"/>
                <a:gd name="T26" fmla="*/ 258 w 353"/>
                <a:gd name="T27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3" h="404">
                  <a:moveTo>
                    <a:pt x="258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49" y="0"/>
                    <a:pt x="15" y="23"/>
                    <a:pt x="0" y="57"/>
                  </a:cubicBezTo>
                  <a:cubicBezTo>
                    <a:pt x="26" y="66"/>
                    <a:pt x="50" y="80"/>
                    <a:pt x="70" y="97"/>
                  </a:cubicBezTo>
                  <a:cubicBezTo>
                    <a:pt x="109" y="131"/>
                    <a:pt x="133" y="178"/>
                    <a:pt x="133" y="231"/>
                  </a:cubicBezTo>
                  <a:cubicBezTo>
                    <a:pt x="133" y="231"/>
                    <a:pt x="133" y="231"/>
                    <a:pt x="133" y="231"/>
                  </a:cubicBezTo>
                  <a:cubicBezTo>
                    <a:pt x="133" y="269"/>
                    <a:pt x="120" y="304"/>
                    <a:pt x="99" y="334"/>
                  </a:cubicBezTo>
                  <a:cubicBezTo>
                    <a:pt x="98" y="335"/>
                    <a:pt x="98" y="336"/>
                    <a:pt x="97" y="337"/>
                  </a:cubicBezTo>
                  <a:cubicBezTo>
                    <a:pt x="129" y="362"/>
                    <a:pt x="172" y="385"/>
                    <a:pt x="226" y="404"/>
                  </a:cubicBezTo>
                  <a:cubicBezTo>
                    <a:pt x="226" y="404"/>
                    <a:pt x="160" y="359"/>
                    <a:pt x="170" y="304"/>
                  </a:cubicBezTo>
                  <a:cubicBezTo>
                    <a:pt x="258" y="304"/>
                    <a:pt x="258" y="304"/>
                    <a:pt x="258" y="304"/>
                  </a:cubicBezTo>
                  <a:cubicBezTo>
                    <a:pt x="310" y="304"/>
                    <a:pt x="353" y="260"/>
                    <a:pt x="353" y="208"/>
                  </a:cubicBezTo>
                  <a:cubicBezTo>
                    <a:pt x="353" y="95"/>
                    <a:pt x="353" y="95"/>
                    <a:pt x="353" y="95"/>
                  </a:cubicBezTo>
                  <a:cubicBezTo>
                    <a:pt x="353" y="43"/>
                    <a:pt x="310" y="0"/>
                    <a:pt x="25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Oval 26"/>
            <p:cNvSpPr>
              <a:spLocks noChangeArrowheads="1"/>
            </p:cNvSpPr>
            <p:nvPr/>
          </p:nvSpPr>
          <p:spPr bwMode="auto">
            <a:xfrm>
              <a:off x="7948613" y="1250950"/>
              <a:ext cx="146050" cy="1460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27"/>
            <p:cNvSpPr>
              <a:spLocks noChangeArrowheads="1"/>
            </p:cNvSpPr>
            <p:nvPr/>
          </p:nvSpPr>
          <p:spPr bwMode="auto">
            <a:xfrm>
              <a:off x="8261351" y="1250950"/>
              <a:ext cx="149225" cy="1460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Oval 28"/>
            <p:cNvSpPr>
              <a:spLocks noChangeArrowheads="1"/>
            </p:cNvSpPr>
            <p:nvPr/>
          </p:nvSpPr>
          <p:spPr bwMode="auto">
            <a:xfrm>
              <a:off x="8574088" y="1250950"/>
              <a:ext cx="149225" cy="1460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4971155" y="2548209"/>
            <a:ext cx="512521" cy="358239"/>
            <a:chOff x="10337801" y="757238"/>
            <a:chExt cx="1703388" cy="1190625"/>
          </a:xfrm>
          <a:solidFill>
            <a:schemeClr val="bg1"/>
          </a:solidFill>
        </p:grpSpPr>
        <p:sp>
          <p:nvSpPr>
            <p:cNvPr id="112" name="Freeform 29"/>
            <p:cNvSpPr/>
            <p:nvPr/>
          </p:nvSpPr>
          <p:spPr bwMode="auto">
            <a:xfrm>
              <a:off x="11718926" y="757238"/>
              <a:ext cx="117475" cy="180975"/>
            </a:xfrm>
            <a:custGeom>
              <a:avLst/>
              <a:gdLst>
                <a:gd name="T0" fmla="*/ 12 w 40"/>
                <a:gd name="T1" fmla="*/ 62 h 62"/>
                <a:gd name="T2" fmla="*/ 2 w 40"/>
                <a:gd name="T3" fmla="*/ 45 h 62"/>
                <a:gd name="T4" fmla="*/ 2 w 40"/>
                <a:gd name="T5" fmla="*/ 45 h 62"/>
                <a:gd name="T6" fmla="*/ 11 w 40"/>
                <a:gd name="T7" fmla="*/ 12 h 62"/>
                <a:gd name="T8" fmla="*/ 28 w 40"/>
                <a:gd name="T9" fmla="*/ 2 h 62"/>
                <a:gd name="T10" fmla="*/ 28 w 40"/>
                <a:gd name="T11" fmla="*/ 2 h 62"/>
                <a:gd name="T12" fmla="*/ 38 w 40"/>
                <a:gd name="T13" fmla="*/ 19 h 62"/>
                <a:gd name="T14" fmla="*/ 38 w 40"/>
                <a:gd name="T15" fmla="*/ 19 h 62"/>
                <a:gd name="T16" fmla="*/ 29 w 40"/>
                <a:gd name="T17" fmla="*/ 52 h 62"/>
                <a:gd name="T18" fmla="*/ 16 w 40"/>
                <a:gd name="T19" fmla="*/ 62 h 62"/>
                <a:gd name="T20" fmla="*/ 16 w 40"/>
                <a:gd name="T21" fmla="*/ 62 h 62"/>
                <a:gd name="T22" fmla="*/ 12 w 40"/>
                <a:gd name="T2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62">
                  <a:moveTo>
                    <a:pt x="12" y="62"/>
                  </a:moveTo>
                  <a:cubicBezTo>
                    <a:pt x="5" y="60"/>
                    <a:pt x="0" y="52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5"/>
                    <a:pt x="21" y="0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5" y="4"/>
                    <a:pt x="40" y="12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7" y="58"/>
                    <a:pt x="22" y="62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4" y="62"/>
                    <a:pt x="13" y="62"/>
                    <a:pt x="12" y="6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30"/>
            <p:cNvSpPr/>
            <p:nvPr/>
          </p:nvSpPr>
          <p:spPr bwMode="auto">
            <a:xfrm>
              <a:off x="11830051" y="854075"/>
              <a:ext cx="176213" cy="139700"/>
            </a:xfrm>
            <a:custGeom>
              <a:avLst/>
              <a:gdLst>
                <a:gd name="T0" fmla="*/ 4 w 60"/>
                <a:gd name="T1" fmla="*/ 40 h 48"/>
                <a:gd name="T2" fmla="*/ 9 w 60"/>
                <a:gd name="T3" fmla="*/ 21 h 48"/>
                <a:gd name="T4" fmla="*/ 9 w 60"/>
                <a:gd name="T5" fmla="*/ 21 h 48"/>
                <a:gd name="T6" fmla="*/ 37 w 60"/>
                <a:gd name="T7" fmla="*/ 4 h 48"/>
                <a:gd name="T8" fmla="*/ 56 w 60"/>
                <a:gd name="T9" fmla="*/ 9 h 48"/>
                <a:gd name="T10" fmla="*/ 56 w 60"/>
                <a:gd name="T11" fmla="*/ 9 h 48"/>
                <a:gd name="T12" fmla="*/ 51 w 60"/>
                <a:gd name="T13" fmla="*/ 28 h 48"/>
                <a:gd name="T14" fmla="*/ 51 w 60"/>
                <a:gd name="T15" fmla="*/ 28 h 48"/>
                <a:gd name="T16" fmla="*/ 23 w 60"/>
                <a:gd name="T17" fmla="*/ 45 h 48"/>
                <a:gd name="T18" fmla="*/ 19 w 60"/>
                <a:gd name="T19" fmla="*/ 46 h 48"/>
                <a:gd name="T20" fmla="*/ 19 w 60"/>
                <a:gd name="T21" fmla="*/ 46 h 48"/>
                <a:gd name="T22" fmla="*/ 4 w 60"/>
                <a:gd name="T2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48">
                  <a:moveTo>
                    <a:pt x="4" y="40"/>
                  </a:moveTo>
                  <a:cubicBezTo>
                    <a:pt x="0" y="34"/>
                    <a:pt x="2" y="25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4" y="0"/>
                    <a:pt x="52" y="3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0" y="16"/>
                    <a:pt x="58" y="24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1" y="46"/>
                    <a:pt x="20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3" y="48"/>
                    <a:pt x="7" y="45"/>
                    <a:pt x="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1"/>
            <p:cNvSpPr/>
            <p:nvPr/>
          </p:nvSpPr>
          <p:spPr bwMode="auto">
            <a:xfrm>
              <a:off x="11499851" y="1212850"/>
              <a:ext cx="541338" cy="603250"/>
            </a:xfrm>
            <a:custGeom>
              <a:avLst/>
              <a:gdLst>
                <a:gd name="T0" fmla="*/ 169 w 185"/>
                <a:gd name="T1" fmla="*/ 108 h 206"/>
                <a:gd name="T2" fmla="*/ 91 w 185"/>
                <a:gd name="T3" fmla="*/ 43 h 206"/>
                <a:gd name="T4" fmla="*/ 89 w 185"/>
                <a:gd name="T5" fmla="*/ 0 h 206"/>
                <a:gd name="T6" fmla="*/ 0 w 185"/>
                <a:gd name="T7" fmla="*/ 82 h 206"/>
                <a:gd name="T8" fmla="*/ 97 w 185"/>
                <a:gd name="T9" fmla="*/ 158 h 206"/>
                <a:gd name="T10" fmla="*/ 95 w 185"/>
                <a:gd name="T11" fmla="*/ 110 h 206"/>
                <a:gd name="T12" fmla="*/ 120 w 185"/>
                <a:gd name="T13" fmla="*/ 206 h 206"/>
                <a:gd name="T14" fmla="*/ 169 w 185"/>
                <a:gd name="T15" fmla="*/ 10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206">
                  <a:moveTo>
                    <a:pt x="169" y="108"/>
                  </a:moveTo>
                  <a:cubicBezTo>
                    <a:pt x="158" y="56"/>
                    <a:pt x="113" y="45"/>
                    <a:pt x="91" y="43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97" y="158"/>
                    <a:pt x="97" y="158"/>
                    <a:pt x="97" y="158"/>
                  </a:cubicBezTo>
                  <a:cubicBezTo>
                    <a:pt x="95" y="110"/>
                    <a:pt x="95" y="110"/>
                    <a:pt x="95" y="110"/>
                  </a:cubicBezTo>
                  <a:cubicBezTo>
                    <a:pt x="171" y="133"/>
                    <a:pt x="120" y="206"/>
                    <a:pt x="120" y="206"/>
                  </a:cubicBezTo>
                  <a:cubicBezTo>
                    <a:pt x="120" y="206"/>
                    <a:pt x="185" y="178"/>
                    <a:pt x="169" y="10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2"/>
            <p:cNvSpPr/>
            <p:nvPr/>
          </p:nvSpPr>
          <p:spPr bwMode="auto">
            <a:xfrm>
              <a:off x="10337801" y="768350"/>
              <a:ext cx="1358900" cy="979488"/>
            </a:xfrm>
            <a:custGeom>
              <a:avLst/>
              <a:gdLst>
                <a:gd name="T0" fmla="*/ 59 w 465"/>
                <a:gd name="T1" fmla="*/ 159 h 335"/>
                <a:gd name="T2" fmla="*/ 182 w 465"/>
                <a:gd name="T3" fmla="*/ 51 h 335"/>
                <a:gd name="T4" fmla="*/ 461 w 465"/>
                <a:gd name="T5" fmla="*/ 51 h 335"/>
                <a:gd name="T6" fmla="*/ 465 w 465"/>
                <a:gd name="T7" fmla="*/ 31 h 335"/>
                <a:gd name="T8" fmla="*/ 195 w 465"/>
                <a:gd name="T9" fmla="*/ 31 h 335"/>
                <a:gd name="T10" fmla="*/ 148 w 465"/>
                <a:gd name="T11" fmla="*/ 1 h 335"/>
                <a:gd name="T12" fmla="*/ 44 w 465"/>
                <a:gd name="T13" fmla="*/ 1 h 335"/>
                <a:gd name="T14" fmla="*/ 1 w 465"/>
                <a:gd name="T15" fmla="*/ 48 h 335"/>
                <a:gd name="T16" fmla="*/ 8 w 465"/>
                <a:gd name="T17" fmla="*/ 125 h 335"/>
                <a:gd name="T18" fmla="*/ 12 w 465"/>
                <a:gd name="T19" fmla="*/ 174 h 335"/>
                <a:gd name="T20" fmla="*/ 23 w 465"/>
                <a:gd name="T21" fmla="*/ 292 h 335"/>
                <a:gd name="T22" fmla="*/ 38 w 465"/>
                <a:gd name="T23" fmla="*/ 335 h 335"/>
                <a:gd name="T24" fmla="*/ 37 w 465"/>
                <a:gd name="T25" fmla="*/ 322 h 335"/>
                <a:gd name="T26" fmla="*/ 38 w 465"/>
                <a:gd name="T27" fmla="*/ 307 h 335"/>
                <a:gd name="T28" fmla="*/ 59 w 465"/>
                <a:gd name="T29" fmla="*/ 159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335">
                  <a:moveTo>
                    <a:pt x="59" y="159"/>
                  </a:moveTo>
                  <a:cubicBezTo>
                    <a:pt x="68" y="99"/>
                    <a:pt x="122" y="51"/>
                    <a:pt x="182" y="51"/>
                  </a:cubicBezTo>
                  <a:cubicBezTo>
                    <a:pt x="461" y="51"/>
                    <a:pt x="461" y="51"/>
                    <a:pt x="461" y="51"/>
                  </a:cubicBezTo>
                  <a:cubicBezTo>
                    <a:pt x="465" y="31"/>
                    <a:pt x="465" y="31"/>
                    <a:pt x="465" y="31"/>
                  </a:cubicBezTo>
                  <a:cubicBezTo>
                    <a:pt x="195" y="31"/>
                    <a:pt x="195" y="31"/>
                    <a:pt x="195" y="31"/>
                  </a:cubicBezTo>
                  <a:cubicBezTo>
                    <a:pt x="187" y="15"/>
                    <a:pt x="172" y="0"/>
                    <a:pt x="148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" y="1"/>
                    <a:pt x="0" y="35"/>
                    <a:pt x="1" y="48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12" y="174"/>
                    <a:pt x="12" y="174"/>
                    <a:pt x="12" y="174"/>
                  </a:cubicBezTo>
                  <a:cubicBezTo>
                    <a:pt x="23" y="292"/>
                    <a:pt x="23" y="292"/>
                    <a:pt x="23" y="292"/>
                  </a:cubicBezTo>
                  <a:cubicBezTo>
                    <a:pt x="25" y="307"/>
                    <a:pt x="30" y="322"/>
                    <a:pt x="38" y="335"/>
                  </a:cubicBezTo>
                  <a:cubicBezTo>
                    <a:pt x="37" y="331"/>
                    <a:pt x="37" y="326"/>
                    <a:pt x="37" y="322"/>
                  </a:cubicBezTo>
                  <a:cubicBezTo>
                    <a:pt x="37" y="317"/>
                    <a:pt x="37" y="312"/>
                    <a:pt x="38" y="307"/>
                  </a:cubicBezTo>
                  <a:lnTo>
                    <a:pt x="59" y="15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3"/>
            <p:cNvSpPr/>
            <p:nvPr/>
          </p:nvSpPr>
          <p:spPr bwMode="auto">
            <a:xfrm>
              <a:off x="10474326" y="965200"/>
              <a:ext cx="1479550" cy="982663"/>
            </a:xfrm>
            <a:custGeom>
              <a:avLst/>
              <a:gdLst>
                <a:gd name="T0" fmla="*/ 418 w 506"/>
                <a:gd name="T1" fmla="*/ 0 h 336"/>
                <a:gd name="T2" fmla="*/ 135 w 506"/>
                <a:gd name="T3" fmla="*/ 0 h 336"/>
                <a:gd name="T4" fmla="*/ 28 w 506"/>
                <a:gd name="T5" fmla="*/ 94 h 336"/>
                <a:gd name="T6" fmla="*/ 7 w 506"/>
                <a:gd name="T7" fmla="*/ 242 h 336"/>
                <a:gd name="T8" fmla="*/ 88 w 506"/>
                <a:gd name="T9" fmla="*/ 336 h 336"/>
                <a:gd name="T10" fmla="*/ 371 w 506"/>
                <a:gd name="T11" fmla="*/ 336 h 336"/>
                <a:gd name="T12" fmla="*/ 459 w 506"/>
                <a:gd name="T13" fmla="*/ 288 h 336"/>
                <a:gd name="T14" fmla="*/ 461 w 506"/>
                <a:gd name="T15" fmla="*/ 284 h 336"/>
                <a:gd name="T16" fmla="*/ 461 w 506"/>
                <a:gd name="T17" fmla="*/ 284 h 336"/>
                <a:gd name="T18" fmla="*/ 463 w 506"/>
                <a:gd name="T19" fmla="*/ 281 h 336"/>
                <a:gd name="T20" fmla="*/ 468 w 506"/>
                <a:gd name="T21" fmla="*/ 271 h 336"/>
                <a:gd name="T22" fmla="*/ 476 w 506"/>
                <a:gd name="T23" fmla="*/ 242 h 336"/>
                <a:gd name="T24" fmla="*/ 469 w 506"/>
                <a:gd name="T25" fmla="*/ 223 h 336"/>
                <a:gd name="T26" fmla="*/ 459 w 506"/>
                <a:gd name="T27" fmla="*/ 214 h 336"/>
                <a:gd name="T28" fmla="*/ 460 w 506"/>
                <a:gd name="T29" fmla="*/ 242 h 336"/>
                <a:gd name="T30" fmla="*/ 454 w 506"/>
                <a:gd name="T31" fmla="*/ 254 h 336"/>
                <a:gd name="T32" fmla="*/ 441 w 506"/>
                <a:gd name="T33" fmla="*/ 252 h 336"/>
                <a:gd name="T34" fmla="*/ 344 w 506"/>
                <a:gd name="T35" fmla="*/ 176 h 336"/>
                <a:gd name="T36" fmla="*/ 339 w 506"/>
                <a:gd name="T37" fmla="*/ 167 h 336"/>
                <a:gd name="T38" fmla="*/ 343 w 506"/>
                <a:gd name="T39" fmla="*/ 158 h 336"/>
                <a:gd name="T40" fmla="*/ 432 w 506"/>
                <a:gd name="T41" fmla="*/ 76 h 336"/>
                <a:gd name="T42" fmla="*/ 445 w 506"/>
                <a:gd name="T43" fmla="*/ 74 h 336"/>
                <a:gd name="T44" fmla="*/ 452 w 506"/>
                <a:gd name="T45" fmla="*/ 85 h 336"/>
                <a:gd name="T46" fmla="*/ 454 w 506"/>
                <a:gd name="T47" fmla="*/ 118 h 336"/>
                <a:gd name="T48" fmla="*/ 492 w 506"/>
                <a:gd name="T49" fmla="*/ 132 h 336"/>
                <a:gd name="T50" fmla="*/ 493 w 506"/>
                <a:gd name="T51" fmla="*/ 133 h 336"/>
                <a:gd name="T52" fmla="*/ 499 w 506"/>
                <a:gd name="T53" fmla="*/ 94 h 336"/>
                <a:gd name="T54" fmla="*/ 418 w 506"/>
                <a:gd name="T55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6" h="336">
                  <a:moveTo>
                    <a:pt x="418" y="0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4" y="0"/>
                    <a:pt x="35" y="43"/>
                    <a:pt x="28" y="94"/>
                  </a:cubicBezTo>
                  <a:cubicBezTo>
                    <a:pt x="7" y="242"/>
                    <a:pt x="7" y="242"/>
                    <a:pt x="7" y="242"/>
                  </a:cubicBezTo>
                  <a:cubicBezTo>
                    <a:pt x="0" y="294"/>
                    <a:pt x="37" y="336"/>
                    <a:pt x="88" y="336"/>
                  </a:cubicBezTo>
                  <a:cubicBezTo>
                    <a:pt x="371" y="336"/>
                    <a:pt x="371" y="336"/>
                    <a:pt x="371" y="336"/>
                  </a:cubicBezTo>
                  <a:cubicBezTo>
                    <a:pt x="406" y="336"/>
                    <a:pt x="439" y="317"/>
                    <a:pt x="459" y="288"/>
                  </a:cubicBezTo>
                  <a:cubicBezTo>
                    <a:pt x="460" y="287"/>
                    <a:pt x="460" y="285"/>
                    <a:pt x="461" y="284"/>
                  </a:cubicBezTo>
                  <a:cubicBezTo>
                    <a:pt x="461" y="284"/>
                    <a:pt x="461" y="284"/>
                    <a:pt x="461" y="284"/>
                  </a:cubicBezTo>
                  <a:cubicBezTo>
                    <a:pt x="462" y="283"/>
                    <a:pt x="462" y="282"/>
                    <a:pt x="463" y="281"/>
                  </a:cubicBezTo>
                  <a:cubicBezTo>
                    <a:pt x="465" y="279"/>
                    <a:pt x="466" y="275"/>
                    <a:pt x="468" y="271"/>
                  </a:cubicBezTo>
                  <a:cubicBezTo>
                    <a:pt x="472" y="263"/>
                    <a:pt x="476" y="252"/>
                    <a:pt x="476" y="242"/>
                  </a:cubicBezTo>
                  <a:cubicBezTo>
                    <a:pt x="476" y="235"/>
                    <a:pt x="474" y="229"/>
                    <a:pt x="469" y="223"/>
                  </a:cubicBezTo>
                  <a:cubicBezTo>
                    <a:pt x="467" y="220"/>
                    <a:pt x="464" y="217"/>
                    <a:pt x="459" y="214"/>
                  </a:cubicBezTo>
                  <a:cubicBezTo>
                    <a:pt x="460" y="242"/>
                    <a:pt x="460" y="242"/>
                    <a:pt x="460" y="242"/>
                  </a:cubicBezTo>
                  <a:cubicBezTo>
                    <a:pt x="461" y="247"/>
                    <a:pt x="458" y="252"/>
                    <a:pt x="454" y="254"/>
                  </a:cubicBezTo>
                  <a:cubicBezTo>
                    <a:pt x="450" y="256"/>
                    <a:pt x="444" y="255"/>
                    <a:pt x="441" y="252"/>
                  </a:cubicBezTo>
                  <a:cubicBezTo>
                    <a:pt x="344" y="176"/>
                    <a:pt x="344" y="176"/>
                    <a:pt x="344" y="176"/>
                  </a:cubicBezTo>
                  <a:cubicBezTo>
                    <a:pt x="341" y="174"/>
                    <a:pt x="339" y="171"/>
                    <a:pt x="339" y="167"/>
                  </a:cubicBezTo>
                  <a:cubicBezTo>
                    <a:pt x="339" y="164"/>
                    <a:pt x="340" y="160"/>
                    <a:pt x="343" y="158"/>
                  </a:cubicBezTo>
                  <a:cubicBezTo>
                    <a:pt x="432" y="76"/>
                    <a:pt x="432" y="76"/>
                    <a:pt x="432" y="76"/>
                  </a:cubicBezTo>
                  <a:cubicBezTo>
                    <a:pt x="435" y="73"/>
                    <a:pt x="441" y="72"/>
                    <a:pt x="445" y="74"/>
                  </a:cubicBezTo>
                  <a:cubicBezTo>
                    <a:pt x="449" y="76"/>
                    <a:pt x="452" y="80"/>
                    <a:pt x="452" y="85"/>
                  </a:cubicBezTo>
                  <a:cubicBezTo>
                    <a:pt x="454" y="118"/>
                    <a:pt x="454" y="118"/>
                    <a:pt x="454" y="118"/>
                  </a:cubicBezTo>
                  <a:cubicBezTo>
                    <a:pt x="465" y="120"/>
                    <a:pt x="478" y="124"/>
                    <a:pt x="492" y="132"/>
                  </a:cubicBezTo>
                  <a:cubicBezTo>
                    <a:pt x="492" y="132"/>
                    <a:pt x="493" y="132"/>
                    <a:pt x="493" y="133"/>
                  </a:cubicBezTo>
                  <a:cubicBezTo>
                    <a:pt x="499" y="94"/>
                    <a:pt x="499" y="94"/>
                    <a:pt x="499" y="94"/>
                  </a:cubicBezTo>
                  <a:cubicBezTo>
                    <a:pt x="506" y="43"/>
                    <a:pt x="470" y="0"/>
                    <a:pt x="418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5844765" y="4251604"/>
            <a:ext cx="613247" cy="492228"/>
            <a:chOff x="209550" y="2830513"/>
            <a:chExt cx="1552575" cy="1246187"/>
          </a:xfrm>
          <a:solidFill>
            <a:schemeClr val="bg1"/>
          </a:solidFill>
        </p:grpSpPr>
        <p:sp>
          <p:nvSpPr>
            <p:cNvPr id="124" name="Freeform 49"/>
            <p:cNvSpPr>
              <a:spLocks noEditPoints="1"/>
            </p:cNvSpPr>
            <p:nvPr/>
          </p:nvSpPr>
          <p:spPr bwMode="auto">
            <a:xfrm>
              <a:off x="407988" y="3214688"/>
              <a:ext cx="493713" cy="666750"/>
            </a:xfrm>
            <a:custGeom>
              <a:avLst/>
              <a:gdLst>
                <a:gd name="T0" fmla="*/ 33 w 170"/>
                <a:gd name="T1" fmla="*/ 229 h 229"/>
                <a:gd name="T2" fmla="*/ 10 w 170"/>
                <a:gd name="T3" fmla="*/ 221 h 229"/>
                <a:gd name="T4" fmla="*/ 10 w 170"/>
                <a:gd name="T5" fmla="*/ 221 h 229"/>
                <a:gd name="T6" fmla="*/ 0 w 170"/>
                <a:gd name="T7" fmla="*/ 199 h 229"/>
                <a:gd name="T8" fmla="*/ 0 w 170"/>
                <a:gd name="T9" fmla="*/ 199 h 229"/>
                <a:gd name="T10" fmla="*/ 0 w 170"/>
                <a:gd name="T11" fmla="*/ 195 h 229"/>
                <a:gd name="T12" fmla="*/ 0 w 170"/>
                <a:gd name="T13" fmla="*/ 195 h 229"/>
                <a:gd name="T14" fmla="*/ 19 w 170"/>
                <a:gd name="T15" fmla="*/ 32 h 229"/>
                <a:gd name="T16" fmla="*/ 58 w 170"/>
                <a:gd name="T17" fmla="*/ 0 h 229"/>
                <a:gd name="T18" fmla="*/ 58 w 170"/>
                <a:gd name="T19" fmla="*/ 0 h 229"/>
                <a:gd name="T20" fmla="*/ 136 w 170"/>
                <a:gd name="T21" fmla="*/ 0 h 229"/>
                <a:gd name="T22" fmla="*/ 160 w 170"/>
                <a:gd name="T23" fmla="*/ 9 h 229"/>
                <a:gd name="T24" fmla="*/ 160 w 170"/>
                <a:gd name="T25" fmla="*/ 9 h 229"/>
                <a:gd name="T26" fmla="*/ 170 w 170"/>
                <a:gd name="T27" fmla="*/ 31 h 229"/>
                <a:gd name="T28" fmla="*/ 170 w 170"/>
                <a:gd name="T29" fmla="*/ 31 h 229"/>
                <a:gd name="T30" fmla="*/ 170 w 170"/>
                <a:gd name="T31" fmla="*/ 35 h 229"/>
                <a:gd name="T32" fmla="*/ 170 w 170"/>
                <a:gd name="T33" fmla="*/ 35 h 229"/>
                <a:gd name="T34" fmla="*/ 149 w 170"/>
                <a:gd name="T35" fmla="*/ 197 h 229"/>
                <a:gd name="T36" fmla="*/ 110 w 170"/>
                <a:gd name="T37" fmla="*/ 229 h 229"/>
                <a:gd name="T38" fmla="*/ 110 w 170"/>
                <a:gd name="T39" fmla="*/ 229 h 229"/>
                <a:gd name="T40" fmla="*/ 33 w 170"/>
                <a:gd name="T41" fmla="*/ 229 h 229"/>
                <a:gd name="T42" fmla="*/ 37 w 170"/>
                <a:gd name="T43" fmla="*/ 34 h 229"/>
                <a:gd name="T44" fmla="*/ 19 w 170"/>
                <a:gd name="T45" fmla="*/ 197 h 229"/>
                <a:gd name="T46" fmla="*/ 19 w 170"/>
                <a:gd name="T47" fmla="*/ 199 h 229"/>
                <a:gd name="T48" fmla="*/ 19 w 170"/>
                <a:gd name="T49" fmla="*/ 199 h 229"/>
                <a:gd name="T50" fmla="*/ 33 w 170"/>
                <a:gd name="T51" fmla="*/ 210 h 229"/>
                <a:gd name="T52" fmla="*/ 33 w 170"/>
                <a:gd name="T53" fmla="*/ 210 h 229"/>
                <a:gd name="T54" fmla="*/ 110 w 170"/>
                <a:gd name="T55" fmla="*/ 210 h 229"/>
                <a:gd name="T56" fmla="*/ 130 w 170"/>
                <a:gd name="T57" fmla="*/ 195 h 229"/>
                <a:gd name="T58" fmla="*/ 130 w 170"/>
                <a:gd name="T59" fmla="*/ 195 h 229"/>
                <a:gd name="T60" fmla="*/ 151 w 170"/>
                <a:gd name="T61" fmla="*/ 32 h 229"/>
                <a:gd name="T62" fmla="*/ 152 w 170"/>
                <a:gd name="T63" fmla="*/ 31 h 229"/>
                <a:gd name="T64" fmla="*/ 152 w 170"/>
                <a:gd name="T65" fmla="*/ 31 h 229"/>
                <a:gd name="T66" fmla="*/ 136 w 170"/>
                <a:gd name="T67" fmla="*/ 19 h 229"/>
                <a:gd name="T68" fmla="*/ 136 w 170"/>
                <a:gd name="T69" fmla="*/ 19 h 229"/>
                <a:gd name="T70" fmla="*/ 58 w 170"/>
                <a:gd name="T71" fmla="*/ 19 h 229"/>
                <a:gd name="T72" fmla="*/ 58 w 170"/>
                <a:gd name="T73" fmla="*/ 19 h 229"/>
                <a:gd name="T74" fmla="*/ 58 w 170"/>
                <a:gd name="T75" fmla="*/ 19 h 229"/>
                <a:gd name="T76" fmla="*/ 37 w 170"/>
                <a:gd name="T77" fmla="*/ 3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0" h="229">
                  <a:moveTo>
                    <a:pt x="33" y="229"/>
                  </a:moveTo>
                  <a:cubicBezTo>
                    <a:pt x="24" y="229"/>
                    <a:pt x="16" y="226"/>
                    <a:pt x="10" y="221"/>
                  </a:cubicBezTo>
                  <a:cubicBezTo>
                    <a:pt x="10" y="221"/>
                    <a:pt x="10" y="221"/>
                    <a:pt x="10" y="221"/>
                  </a:cubicBezTo>
                  <a:cubicBezTo>
                    <a:pt x="4" y="215"/>
                    <a:pt x="0" y="207"/>
                    <a:pt x="0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197"/>
                    <a:pt x="0" y="196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13"/>
                    <a:pt x="39" y="1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6" y="0"/>
                    <a:pt x="154" y="3"/>
                    <a:pt x="160" y="9"/>
                  </a:cubicBezTo>
                  <a:cubicBezTo>
                    <a:pt x="160" y="9"/>
                    <a:pt x="160" y="9"/>
                    <a:pt x="160" y="9"/>
                  </a:cubicBezTo>
                  <a:cubicBezTo>
                    <a:pt x="166" y="14"/>
                    <a:pt x="170" y="22"/>
                    <a:pt x="170" y="31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70" y="32"/>
                    <a:pt x="170" y="33"/>
                    <a:pt x="170" y="35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49" y="197"/>
                    <a:pt x="149" y="197"/>
                    <a:pt x="149" y="197"/>
                  </a:cubicBezTo>
                  <a:cubicBezTo>
                    <a:pt x="146" y="216"/>
                    <a:pt x="129" y="229"/>
                    <a:pt x="110" y="229"/>
                  </a:cubicBezTo>
                  <a:cubicBezTo>
                    <a:pt x="110" y="229"/>
                    <a:pt x="110" y="229"/>
                    <a:pt x="110" y="229"/>
                  </a:cubicBezTo>
                  <a:cubicBezTo>
                    <a:pt x="33" y="229"/>
                    <a:pt x="33" y="229"/>
                    <a:pt x="33" y="229"/>
                  </a:cubicBezTo>
                  <a:close/>
                  <a:moveTo>
                    <a:pt x="37" y="34"/>
                  </a:moveTo>
                  <a:cubicBezTo>
                    <a:pt x="19" y="197"/>
                    <a:pt x="19" y="197"/>
                    <a:pt x="19" y="197"/>
                  </a:cubicBezTo>
                  <a:cubicBezTo>
                    <a:pt x="19" y="198"/>
                    <a:pt x="19" y="198"/>
                    <a:pt x="19" y="199"/>
                  </a:cubicBezTo>
                  <a:cubicBezTo>
                    <a:pt x="19" y="199"/>
                    <a:pt x="19" y="199"/>
                    <a:pt x="19" y="199"/>
                  </a:cubicBezTo>
                  <a:cubicBezTo>
                    <a:pt x="19" y="204"/>
                    <a:pt x="24" y="210"/>
                    <a:pt x="33" y="210"/>
                  </a:cubicBezTo>
                  <a:cubicBezTo>
                    <a:pt x="33" y="210"/>
                    <a:pt x="33" y="210"/>
                    <a:pt x="33" y="210"/>
                  </a:cubicBezTo>
                  <a:cubicBezTo>
                    <a:pt x="110" y="210"/>
                    <a:pt x="110" y="210"/>
                    <a:pt x="110" y="210"/>
                  </a:cubicBezTo>
                  <a:cubicBezTo>
                    <a:pt x="120" y="211"/>
                    <a:pt x="130" y="202"/>
                    <a:pt x="130" y="195"/>
                  </a:cubicBezTo>
                  <a:cubicBezTo>
                    <a:pt x="130" y="195"/>
                    <a:pt x="130" y="195"/>
                    <a:pt x="130" y="195"/>
                  </a:cubicBezTo>
                  <a:cubicBezTo>
                    <a:pt x="151" y="32"/>
                    <a:pt x="151" y="32"/>
                    <a:pt x="151" y="32"/>
                  </a:cubicBezTo>
                  <a:cubicBezTo>
                    <a:pt x="151" y="32"/>
                    <a:pt x="152" y="31"/>
                    <a:pt x="152" y="31"/>
                  </a:cubicBezTo>
                  <a:cubicBezTo>
                    <a:pt x="152" y="31"/>
                    <a:pt x="152" y="31"/>
                    <a:pt x="152" y="31"/>
                  </a:cubicBezTo>
                  <a:cubicBezTo>
                    <a:pt x="152" y="25"/>
                    <a:pt x="147" y="19"/>
                    <a:pt x="136" y="19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47" y="19"/>
                    <a:pt x="38" y="28"/>
                    <a:pt x="3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50"/>
            <p:cNvSpPr>
              <a:spLocks noEditPoints="1"/>
            </p:cNvSpPr>
            <p:nvPr/>
          </p:nvSpPr>
          <p:spPr bwMode="auto">
            <a:xfrm>
              <a:off x="954088" y="3214688"/>
              <a:ext cx="488950" cy="666750"/>
            </a:xfrm>
            <a:custGeom>
              <a:avLst/>
              <a:gdLst>
                <a:gd name="T0" fmla="*/ 130 w 168"/>
                <a:gd name="T1" fmla="*/ 195 h 229"/>
                <a:gd name="T2" fmla="*/ 110 w 168"/>
                <a:gd name="T3" fmla="*/ 210 h 229"/>
                <a:gd name="T4" fmla="*/ 33 w 168"/>
                <a:gd name="T5" fmla="*/ 210 h 229"/>
                <a:gd name="T6" fmla="*/ 19 w 168"/>
                <a:gd name="T7" fmla="*/ 199 h 229"/>
                <a:gd name="T8" fmla="*/ 19 w 168"/>
                <a:gd name="T9" fmla="*/ 197 h 229"/>
                <a:gd name="T10" fmla="*/ 25 w 168"/>
                <a:gd name="T11" fmla="*/ 140 h 229"/>
                <a:gd name="T12" fmla="*/ 9 w 168"/>
                <a:gd name="T13" fmla="*/ 117 h 229"/>
                <a:gd name="T14" fmla="*/ 0 w 168"/>
                <a:gd name="T15" fmla="*/ 195 h 229"/>
                <a:gd name="T16" fmla="*/ 0 w 168"/>
                <a:gd name="T17" fmla="*/ 199 h 229"/>
                <a:gd name="T18" fmla="*/ 10 w 168"/>
                <a:gd name="T19" fmla="*/ 221 h 229"/>
                <a:gd name="T20" fmla="*/ 33 w 168"/>
                <a:gd name="T21" fmla="*/ 229 h 229"/>
                <a:gd name="T22" fmla="*/ 110 w 168"/>
                <a:gd name="T23" fmla="*/ 229 h 229"/>
                <a:gd name="T24" fmla="*/ 149 w 168"/>
                <a:gd name="T25" fmla="*/ 197 h 229"/>
                <a:gd name="T26" fmla="*/ 163 w 168"/>
                <a:gd name="T27" fmla="*/ 88 h 229"/>
                <a:gd name="T28" fmla="*/ 140 w 168"/>
                <a:gd name="T29" fmla="*/ 120 h 229"/>
                <a:gd name="T30" fmla="*/ 130 w 168"/>
                <a:gd name="T31" fmla="*/ 195 h 229"/>
                <a:gd name="T32" fmla="*/ 32 w 168"/>
                <a:gd name="T33" fmla="*/ 78 h 229"/>
                <a:gd name="T34" fmla="*/ 37 w 168"/>
                <a:gd name="T35" fmla="*/ 34 h 229"/>
                <a:gd name="T36" fmla="*/ 58 w 168"/>
                <a:gd name="T37" fmla="*/ 19 h 229"/>
                <a:gd name="T38" fmla="*/ 58 w 168"/>
                <a:gd name="T39" fmla="*/ 19 h 229"/>
                <a:gd name="T40" fmla="*/ 136 w 168"/>
                <a:gd name="T41" fmla="*/ 19 h 229"/>
                <a:gd name="T42" fmla="*/ 151 w 168"/>
                <a:gd name="T43" fmla="*/ 31 h 229"/>
                <a:gd name="T44" fmla="*/ 151 w 168"/>
                <a:gd name="T45" fmla="*/ 32 h 229"/>
                <a:gd name="T46" fmla="*/ 151 w 168"/>
                <a:gd name="T47" fmla="*/ 34 h 229"/>
                <a:gd name="T48" fmla="*/ 168 w 168"/>
                <a:gd name="T49" fmla="*/ 20 h 229"/>
                <a:gd name="T50" fmla="*/ 160 w 168"/>
                <a:gd name="T51" fmla="*/ 9 h 229"/>
                <a:gd name="T52" fmla="*/ 136 w 168"/>
                <a:gd name="T53" fmla="*/ 0 h 229"/>
                <a:gd name="T54" fmla="*/ 58 w 168"/>
                <a:gd name="T55" fmla="*/ 0 h 229"/>
                <a:gd name="T56" fmla="*/ 19 w 168"/>
                <a:gd name="T57" fmla="*/ 32 h 229"/>
                <a:gd name="T58" fmla="*/ 14 w 168"/>
                <a:gd name="T59" fmla="*/ 71 h 229"/>
                <a:gd name="T60" fmla="*/ 14 w 168"/>
                <a:gd name="T61" fmla="*/ 71 h 229"/>
                <a:gd name="T62" fmla="*/ 32 w 168"/>
                <a:gd name="T63" fmla="*/ 7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229">
                  <a:moveTo>
                    <a:pt x="130" y="195"/>
                  </a:moveTo>
                  <a:cubicBezTo>
                    <a:pt x="130" y="202"/>
                    <a:pt x="120" y="211"/>
                    <a:pt x="110" y="210"/>
                  </a:cubicBezTo>
                  <a:cubicBezTo>
                    <a:pt x="33" y="210"/>
                    <a:pt x="33" y="210"/>
                    <a:pt x="33" y="210"/>
                  </a:cubicBezTo>
                  <a:cubicBezTo>
                    <a:pt x="24" y="210"/>
                    <a:pt x="19" y="204"/>
                    <a:pt x="19" y="199"/>
                  </a:cubicBezTo>
                  <a:cubicBezTo>
                    <a:pt x="19" y="198"/>
                    <a:pt x="19" y="198"/>
                    <a:pt x="19" y="197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6"/>
                    <a:pt x="0" y="197"/>
                    <a:pt x="0" y="199"/>
                  </a:cubicBezTo>
                  <a:cubicBezTo>
                    <a:pt x="0" y="207"/>
                    <a:pt x="4" y="215"/>
                    <a:pt x="10" y="221"/>
                  </a:cubicBezTo>
                  <a:cubicBezTo>
                    <a:pt x="16" y="226"/>
                    <a:pt x="24" y="229"/>
                    <a:pt x="33" y="229"/>
                  </a:cubicBezTo>
                  <a:cubicBezTo>
                    <a:pt x="110" y="229"/>
                    <a:pt x="110" y="229"/>
                    <a:pt x="110" y="229"/>
                  </a:cubicBezTo>
                  <a:cubicBezTo>
                    <a:pt x="129" y="229"/>
                    <a:pt x="146" y="216"/>
                    <a:pt x="149" y="197"/>
                  </a:cubicBezTo>
                  <a:cubicBezTo>
                    <a:pt x="163" y="88"/>
                    <a:pt x="163" y="88"/>
                    <a:pt x="163" y="88"/>
                  </a:cubicBezTo>
                  <a:cubicBezTo>
                    <a:pt x="140" y="120"/>
                    <a:pt x="140" y="120"/>
                    <a:pt x="140" y="120"/>
                  </a:cubicBezTo>
                  <a:lnTo>
                    <a:pt x="130" y="195"/>
                  </a:lnTo>
                  <a:close/>
                  <a:moveTo>
                    <a:pt x="32" y="78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8" y="28"/>
                    <a:pt x="47" y="19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46" y="19"/>
                    <a:pt x="151" y="25"/>
                    <a:pt x="151" y="31"/>
                  </a:cubicBezTo>
                  <a:cubicBezTo>
                    <a:pt x="151" y="31"/>
                    <a:pt x="151" y="32"/>
                    <a:pt x="151" y="32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7" y="16"/>
                    <a:pt x="164" y="12"/>
                    <a:pt x="160" y="9"/>
                  </a:cubicBezTo>
                  <a:cubicBezTo>
                    <a:pt x="154" y="3"/>
                    <a:pt x="145" y="0"/>
                    <a:pt x="136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39" y="1"/>
                    <a:pt x="21" y="13"/>
                    <a:pt x="19" y="32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lnTo>
                    <a:pt x="32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51"/>
            <p:cNvSpPr>
              <a:spLocks noEditPoints="1"/>
            </p:cNvSpPr>
            <p:nvPr/>
          </p:nvSpPr>
          <p:spPr bwMode="auto">
            <a:xfrm>
              <a:off x="209550" y="2981325"/>
              <a:ext cx="1552575" cy="1095375"/>
            </a:xfrm>
            <a:custGeom>
              <a:avLst/>
              <a:gdLst>
                <a:gd name="T0" fmla="*/ 534 w 534"/>
                <a:gd name="T1" fmla="*/ 290 h 376"/>
                <a:gd name="T2" fmla="*/ 534 w 534"/>
                <a:gd name="T3" fmla="*/ 289 h 376"/>
                <a:gd name="T4" fmla="*/ 506 w 534"/>
                <a:gd name="T5" fmla="*/ 82 h 376"/>
                <a:gd name="T6" fmla="*/ 499 w 534"/>
                <a:gd name="T7" fmla="*/ 56 h 376"/>
                <a:gd name="T8" fmla="*/ 479 w 534"/>
                <a:gd name="T9" fmla="*/ 22 h 376"/>
                <a:gd name="T10" fmla="*/ 424 w 534"/>
                <a:gd name="T11" fmla="*/ 0 h 376"/>
                <a:gd name="T12" fmla="*/ 120 w 534"/>
                <a:gd name="T13" fmla="*/ 0 h 376"/>
                <a:gd name="T14" fmla="*/ 28 w 534"/>
                <a:gd name="T15" fmla="*/ 82 h 376"/>
                <a:gd name="T16" fmla="*/ 28 w 534"/>
                <a:gd name="T17" fmla="*/ 82 h 376"/>
                <a:gd name="T18" fmla="*/ 0 w 534"/>
                <a:gd name="T19" fmla="*/ 289 h 376"/>
                <a:gd name="T20" fmla="*/ 0 w 534"/>
                <a:gd name="T21" fmla="*/ 290 h 376"/>
                <a:gd name="T22" fmla="*/ 0 w 534"/>
                <a:gd name="T23" fmla="*/ 299 h 376"/>
                <a:gd name="T24" fmla="*/ 22 w 534"/>
                <a:gd name="T25" fmla="*/ 353 h 376"/>
                <a:gd name="T26" fmla="*/ 77 w 534"/>
                <a:gd name="T27" fmla="*/ 376 h 376"/>
                <a:gd name="T28" fmla="*/ 77 w 534"/>
                <a:gd name="T29" fmla="*/ 376 h 376"/>
                <a:gd name="T30" fmla="*/ 376 w 534"/>
                <a:gd name="T31" fmla="*/ 376 h 376"/>
                <a:gd name="T32" fmla="*/ 381 w 534"/>
                <a:gd name="T33" fmla="*/ 376 h 376"/>
                <a:gd name="T34" fmla="*/ 457 w 534"/>
                <a:gd name="T35" fmla="*/ 376 h 376"/>
                <a:gd name="T36" fmla="*/ 457 w 534"/>
                <a:gd name="T37" fmla="*/ 376 h 376"/>
                <a:gd name="T38" fmla="*/ 512 w 534"/>
                <a:gd name="T39" fmla="*/ 353 h 376"/>
                <a:gd name="T40" fmla="*/ 534 w 534"/>
                <a:gd name="T41" fmla="*/ 299 h 376"/>
                <a:gd name="T42" fmla="*/ 534 w 534"/>
                <a:gd name="T43" fmla="*/ 290 h 376"/>
                <a:gd name="T44" fmla="*/ 376 w 534"/>
                <a:gd name="T45" fmla="*/ 347 h 376"/>
                <a:gd name="T46" fmla="*/ 77 w 534"/>
                <a:gd name="T47" fmla="*/ 347 h 376"/>
                <a:gd name="T48" fmla="*/ 28 w 534"/>
                <a:gd name="T49" fmla="*/ 299 h 376"/>
                <a:gd name="T50" fmla="*/ 28 w 534"/>
                <a:gd name="T51" fmla="*/ 293 h 376"/>
                <a:gd name="T52" fmla="*/ 28 w 534"/>
                <a:gd name="T53" fmla="*/ 293 h 376"/>
                <a:gd name="T54" fmla="*/ 56 w 534"/>
                <a:gd name="T55" fmla="*/ 86 h 376"/>
                <a:gd name="T56" fmla="*/ 56 w 534"/>
                <a:gd name="T57" fmla="*/ 86 h 376"/>
                <a:gd name="T58" fmla="*/ 120 w 534"/>
                <a:gd name="T59" fmla="*/ 28 h 376"/>
                <a:gd name="T60" fmla="*/ 395 w 534"/>
                <a:gd name="T61" fmla="*/ 28 h 376"/>
                <a:gd name="T62" fmla="*/ 395 w 534"/>
                <a:gd name="T63" fmla="*/ 28 h 376"/>
                <a:gd name="T64" fmla="*/ 414 w 534"/>
                <a:gd name="T65" fmla="*/ 28 h 376"/>
                <a:gd name="T66" fmla="*/ 472 w 534"/>
                <a:gd name="T67" fmla="*/ 65 h 376"/>
                <a:gd name="T68" fmla="*/ 473 w 534"/>
                <a:gd name="T69" fmla="*/ 77 h 376"/>
                <a:gd name="T70" fmla="*/ 473 w 534"/>
                <a:gd name="T71" fmla="*/ 83 h 376"/>
                <a:gd name="T72" fmla="*/ 445 w 534"/>
                <a:gd name="T73" fmla="*/ 290 h 376"/>
                <a:gd name="T74" fmla="*/ 445 w 534"/>
                <a:gd name="T75" fmla="*/ 290 h 376"/>
                <a:gd name="T76" fmla="*/ 381 w 534"/>
                <a:gd name="T77" fmla="*/ 347 h 376"/>
                <a:gd name="T78" fmla="*/ 376 w 534"/>
                <a:gd name="T79" fmla="*/ 34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4" h="376">
                  <a:moveTo>
                    <a:pt x="534" y="290"/>
                  </a:moveTo>
                  <a:cubicBezTo>
                    <a:pt x="534" y="289"/>
                    <a:pt x="534" y="289"/>
                    <a:pt x="534" y="289"/>
                  </a:cubicBezTo>
                  <a:cubicBezTo>
                    <a:pt x="506" y="82"/>
                    <a:pt x="506" y="82"/>
                    <a:pt x="506" y="82"/>
                  </a:cubicBezTo>
                  <a:cubicBezTo>
                    <a:pt x="505" y="73"/>
                    <a:pt x="502" y="64"/>
                    <a:pt x="499" y="56"/>
                  </a:cubicBezTo>
                  <a:cubicBezTo>
                    <a:pt x="495" y="43"/>
                    <a:pt x="488" y="31"/>
                    <a:pt x="479" y="22"/>
                  </a:cubicBezTo>
                  <a:cubicBezTo>
                    <a:pt x="465" y="8"/>
                    <a:pt x="446" y="0"/>
                    <a:pt x="424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4" y="0"/>
                    <a:pt x="34" y="36"/>
                    <a:pt x="28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293"/>
                    <a:pt x="0" y="296"/>
                    <a:pt x="0" y="299"/>
                  </a:cubicBezTo>
                  <a:cubicBezTo>
                    <a:pt x="0" y="320"/>
                    <a:pt x="8" y="339"/>
                    <a:pt x="22" y="353"/>
                  </a:cubicBezTo>
                  <a:cubicBezTo>
                    <a:pt x="36" y="367"/>
                    <a:pt x="55" y="376"/>
                    <a:pt x="77" y="376"/>
                  </a:cubicBezTo>
                  <a:cubicBezTo>
                    <a:pt x="77" y="376"/>
                    <a:pt x="77" y="376"/>
                    <a:pt x="77" y="376"/>
                  </a:cubicBezTo>
                  <a:cubicBezTo>
                    <a:pt x="376" y="376"/>
                    <a:pt x="376" y="376"/>
                    <a:pt x="376" y="376"/>
                  </a:cubicBezTo>
                  <a:cubicBezTo>
                    <a:pt x="381" y="376"/>
                    <a:pt x="381" y="376"/>
                    <a:pt x="381" y="376"/>
                  </a:cubicBezTo>
                  <a:cubicBezTo>
                    <a:pt x="457" y="376"/>
                    <a:pt x="457" y="376"/>
                    <a:pt x="457" y="376"/>
                  </a:cubicBezTo>
                  <a:cubicBezTo>
                    <a:pt x="457" y="376"/>
                    <a:pt x="457" y="376"/>
                    <a:pt x="457" y="376"/>
                  </a:cubicBezTo>
                  <a:cubicBezTo>
                    <a:pt x="479" y="376"/>
                    <a:pt x="498" y="367"/>
                    <a:pt x="512" y="353"/>
                  </a:cubicBezTo>
                  <a:cubicBezTo>
                    <a:pt x="526" y="339"/>
                    <a:pt x="534" y="320"/>
                    <a:pt x="534" y="299"/>
                  </a:cubicBezTo>
                  <a:cubicBezTo>
                    <a:pt x="534" y="296"/>
                    <a:pt x="534" y="293"/>
                    <a:pt x="534" y="290"/>
                  </a:cubicBezTo>
                  <a:close/>
                  <a:moveTo>
                    <a:pt x="376" y="347"/>
                  </a:moveTo>
                  <a:cubicBezTo>
                    <a:pt x="77" y="347"/>
                    <a:pt x="77" y="347"/>
                    <a:pt x="77" y="347"/>
                  </a:cubicBezTo>
                  <a:cubicBezTo>
                    <a:pt x="48" y="347"/>
                    <a:pt x="28" y="327"/>
                    <a:pt x="28" y="299"/>
                  </a:cubicBezTo>
                  <a:cubicBezTo>
                    <a:pt x="28" y="297"/>
                    <a:pt x="28" y="295"/>
                    <a:pt x="28" y="293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9" y="55"/>
                    <a:pt x="89" y="28"/>
                    <a:pt x="120" y="28"/>
                  </a:cubicBezTo>
                  <a:cubicBezTo>
                    <a:pt x="395" y="28"/>
                    <a:pt x="395" y="28"/>
                    <a:pt x="395" y="28"/>
                  </a:cubicBezTo>
                  <a:cubicBezTo>
                    <a:pt x="395" y="28"/>
                    <a:pt x="395" y="28"/>
                    <a:pt x="395" y="28"/>
                  </a:cubicBezTo>
                  <a:cubicBezTo>
                    <a:pt x="414" y="28"/>
                    <a:pt x="414" y="28"/>
                    <a:pt x="414" y="28"/>
                  </a:cubicBezTo>
                  <a:cubicBezTo>
                    <a:pt x="438" y="28"/>
                    <a:pt x="461" y="44"/>
                    <a:pt x="472" y="65"/>
                  </a:cubicBezTo>
                  <a:cubicBezTo>
                    <a:pt x="473" y="69"/>
                    <a:pt x="473" y="73"/>
                    <a:pt x="473" y="77"/>
                  </a:cubicBezTo>
                  <a:cubicBezTo>
                    <a:pt x="473" y="79"/>
                    <a:pt x="473" y="80"/>
                    <a:pt x="473" y="83"/>
                  </a:cubicBezTo>
                  <a:cubicBezTo>
                    <a:pt x="445" y="290"/>
                    <a:pt x="445" y="290"/>
                    <a:pt x="445" y="290"/>
                  </a:cubicBezTo>
                  <a:cubicBezTo>
                    <a:pt x="445" y="290"/>
                    <a:pt x="445" y="290"/>
                    <a:pt x="445" y="290"/>
                  </a:cubicBezTo>
                  <a:cubicBezTo>
                    <a:pt x="442" y="321"/>
                    <a:pt x="412" y="348"/>
                    <a:pt x="381" y="347"/>
                  </a:cubicBezTo>
                  <a:lnTo>
                    <a:pt x="376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52"/>
            <p:cNvSpPr/>
            <p:nvPr/>
          </p:nvSpPr>
          <p:spPr bwMode="auto">
            <a:xfrm>
              <a:off x="962025" y="3263900"/>
              <a:ext cx="561975" cy="481013"/>
            </a:xfrm>
            <a:custGeom>
              <a:avLst/>
              <a:gdLst>
                <a:gd name="T0" fmla="*/ 79 w 193"/>
                <a:gd name="T1" fmla="*/ 161 h 165"/>
                <a:gd name="T2" fmla="*/ 190 w 193"/>
                <a:gd name="T3" fmla="*/ 5 h 165"/>
                <a:gd name="T4" fmla="*/ 188 w 193"/>
                <a:gd name="T5" fmla="*/ 3 h 165"/>
                <a:gd name="T6" fmla="*/ 83 w 193"/>
                <a:gd name="T7" fmla="*/ 88 h 165"/>
                <a:gd name="T8" fmla="*/ 67 w 193"/>
                <a:gd name="T9" fmla="*/ 91 h 165"/>
                <a:gd name="T10" fmla="*/ 6 w 193"/>
                <a:gd name="T11" fmla="*/ 67 h 165"/>
                <a:gd name="T12" fmla="*/ 3 w 193"/>
                <a:gd name="T13" fmla="*/ 71 h 165"/>
                <a:gd name="T14" fmla="*/ 67 w 193"/>
                <a:gd name="T15" fmla="*/ 161 h 165"/>
                <a:gd name="T16" fmla="*/ 79 w 193"/>
                <a:gd name="T17" fmla="*/ 16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65">
                  <a:moveTo>
                    <a:pt x="79" y="161"/>
                  </a:moveTo>
                  <a:cubicBezTo>
                    <a:pt x="190" y="5"/>
                    <a:pt x="190" y="5"/>
                    <a:pt x="190" y="5"/>
                  </a:cubicBezTo>
                  <a:cubicBezTo>
                    <a:pt x="193" y="0"/>
                    <a:pt x="192" y="0"/>
                    <a:pt x="188" y="3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79" y="92"/>
                    <a:pt x="72" y="93"/>
                    <a:pt x="67" y="91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1" y="65"/>
                    <a:pt x="0" y="67"/>
                    <a:pt x="3" y="71"/>
                  </a:cubicBezTo>
                  <a:cubicBezTo>
                    <a:pt x="67" y="161"/>
                    <a:pt x="67" y="161"/>
                    <a:pt x="67" y="161"/>
                  </a:cubicBezTo>
                  <a:cubicBezTo>
                    <a:pt x="70" y="165"/>
                    <a:pt x="75" y="165"/>
                    <a:pt x="79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53"/>
            <p:cNvSpPr/>
            <p:nvPr/>
          </p:nvSpPr>
          <p:spPr bwMode="auto">
            <a:xfrm>
              <a:off x="482600" y="2830513"/>
              <a:ext cx="306388" cy="307975"/>
            </a:xfrm>
            <a:custGeom>
              <a:avLst/>
              <a:gdLst>
                <a:gd name="T0" fmla="*/ 53 w 105"/>
                <a:gd name="T1" fmla="*/ 0 h 106"/>
                <a:gd name="T2" fmla="*/ 0 w 105"/>
                <a:gd name="T3" fmla="*/ 57 h 106"/>
                <a:gd name="T4" fmla="*/ 23 w 105"/>
                <a:gd name="T5" fmla="*/ 104 h 106"/>
                <a:gd name="T6" fmla="*/ 30 w 105"/>
                <a:gd name="T7" fmla="*/ 106 h 106"/>
                <a:gd name="T8" fmla="*/ 40 w 105"/>
                <a:gd name="T9" fmla="*/ 101 h 106"/>
                <a:gd name="T10" fmla="*/ 38 w 105"/>
                <a:gd name="T11" fmla="*/ 84 h 106"/>
                <a:gd name="T12" fmla="*/ 38 w 105"/>
                <a:gd name="T13" fmla="*/ 84 h 106"/>
                <a:gd name="T14" fmla="*/ 25 w 105"/>
                <a:gd name="T15" fmla="*/ 57 h 106"/>
                <a:gd name="T16" fmla="*/ 33 w 105"/>
                <a:gd name="T17" fmla="*/ 34 h 106"/>
                <a:gd name="T18" fmla="*/ 53 w 105"/>
                <a:gd name="T19" fmla="*/ 25 h 106"/>
                <a:gd name="T20" fmla="*/ 80 w 105"/>
                <a:gd name="T21" fmla="*/ 49 h 106"/>
                <a:gd name="T22" fmla="*/ 105 w 105"/>
                <a:gd name="T23" fmla="*/ 49 h 106"/>
                <a:gd name="T24" fmla="*/ 105 w 105"/>
                <a:gd name="T25" fmla="*/ 48 h 106"/>
                <a:gd name="T26" fmla="*/ 53 w 105"/>
                <a:gd name="T2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06">
                  <a:moveTo>
                    <a:pt x="53" y="0"/>
                  </a:moveTo>
                  <a:cubicBezTo>
                    <a:pt x="23" y="1"/>
                    <a:pt x="0" y="27"/>
                    <a:pt x="0" y="57"/>
                  </a:cubicBezTo>
                  <a:cubicBezTo>
                    <a:pt x="0" y="76"/>
                    <a:pt x="9" y="93"/>
                    <a:pt x="23" y="104"/>
                  </a:cubicBezTo>
                  <a:cubicBezTo>
                    <a:pt x="25" y="105"/>
                    <a:pt x="28" y="106"/>
                    <a:pt x="30" y="106"/>
                  </a:cubicBezTo>
                  <a:cubicBezTo>
                    <a:pt x="34" y="106"/>
                    <a:pt x="38" y="105"/>
                    <a:pt x="40" y="101"/>
                  </a:cubicBezTo>
                  <a:cubicBezTo>
                    <a:pt x="44" y="96"/>
                    <a:pt x="43" y="88"/>
                    <a:pt x="38" y="84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0" y="79"/>
                    <a:pt x="25" y="69"/>
                    <a:pt x="25" y="57"/>
                  </a:cubicBezTo>
                  <a:cubicBezTo>
                    <a:pt x="25" y="48"/>
                    <a:pt x="28" y="40"/>
                    <a:pt x="33" y="34"/>
                  </a:cubicBezTo>
                  <a:cubicBezTo>
                    <a:pt x="39" y="28"/>
                    <a:pt x="45" y="25"/>
                    <a:pt x="53" y="25"/>
                  </a:cubicBezTo>
                  <a:cubicBezTo>
                    <a:pt x="65" y="25"/>
                    <a:pt x="76" y="35"/>
                    <a:pt x="80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49"/>
                    <a:pt x="105" y="48"/>
                    <a:pt x="105" y="48"/>
                  </a:cubicBezTo>
                  <a:cubicBezTo>
                    <a:pt x="101" y="22"/>
                    <a:pt x="80" y="1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54"/>
            <p:cNvSpPr/>
            <p:nvPr/>
          </p:nvSpPr>
          <p:spPr bwMode="auto">
            <a:xfrm>
              <a:off x="820738" y="2830513"/>
              <a:ext cx="304800" cy="307975"/>
            </a:xfrm>
            <a:custGeom>
              <a:avLst/>
              <a:gdLst>
                <a:gd name="T0" fmla="*/ 105 w 105"/>
                <a:gd name="T1" fmla="*/ 48 h 106"/>
                <a:gd name="T2" fmla="*/ 53 w 105"/>
                <a:gd name="T3" fmla="*/ 0 h 106"/>
                <a:gd name="T4" fmla="*/ 1 w 105"/>
                <a:gd name="T5" fmla="*/ 49 h 106"/>
                <a:gd name="T6" fmla="*/ 0 w 105"/>
                <a:gd name="T7" fmla="*/ 57 h 106"/>
                <a:gd name="T8" fmla="*/ 23 w 105"/>
                <a:gd name="T9" fmla="*/ 104 h 106"/>
                <a:gd name="T10" fmla="*/ 30 w 105"/>
                <a:gd name="T11" fmla="*/ 106 h 106"/>
                <a:gd name="T12" fmla="*/ 40 w 105"/>
                <a:gd name="T13" fmla="*/ 101 h 106"/>
                <a:gd name="T14" fmla="*/ 38 w 105"/>
                <a:gd name="T15" fmla="*/ 84 h 106"/>
                <a:gd name="T16" fmla="*/ 25 w 105"/>
                <a:gd name="T17" fmla="*/ 57 h 106"/>
                <a:gd name="T18" fmla="*/ 26 w 105"/>
                <a:gd name="T19" fmla="*/ 49 h 106"/>
                <a:gd name="T20" fmla="*/ 33 w 105"/>
                <a:gd name="T21" fmla="*/ 34 h 106"/>
                <a:gd name="T22" fmla="*/ 53 w 105"/>
                <a:gd name="T23" fmla="*/ 25 h 106"/>
                <a:gd name="T24" fmla="*/ 80 w 105"/>
                <a:gd name="T25" fmla="*/ 49 h 106"/>
                <a:gd name="T26" fmla="*/ 105 w 105"/>
                <a:gd name="T27" fmla="*/ 49 h 106"/>
                <a:gd name="T28" fmla="*/ 105 w 105"/>
                <a:gd name="T29" fmla="*/ 4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06">
                  <a:moveTo>
                    <a:pt x="105" y="48"/>
                  </a:moveTo>
                  <a:cubicBezTo>
                    <a:pt x="101" y="22"/>
                    <a:pt x="80" y="1"/>
                    <a:pt x="53" y="0"/>
                  </a:cubicBezTo>
                  <a:cubicBezTo>
                    <a:pt x="25" y="1"/>
                    <a:pt x="4" y="22"/>
                    <a:pt x="1" y="49"/>
                  </a:cubicBezTo>
                  <a:cubicBezTo>
                    <a:pt x="0" y="52"/>
                    <a:pt x="0" y="54"/>
                    <a:pt x="0" y="57"/>
                  </a:cubicBezTo>
                  <a:cubicBezTo>
                    <a:pt x="0" y="76"/>
                    <a:pt x="9" y="93"/>
                    <a:pt x="23" y="104"/>
                  </a:cubicBezTo>
                  <a:cubicBezTo>
                    <a:pt x="25" y="105"/>
                    <a:pt x="28" y="106"/>
                    <a:pt x="30" y="106"/>
                  </a:cubicBezTo>
                  <a:cubicBezTo>
                    <a:pt x="34" y="106"/>
                    <a:pt x="38" y="105"/>
                    <a:pt x="40" y="101"/>
                  </a:cubicBezTo>
                  <a:cubicBezTo>
                    <a:pt x="44" y="96"/>
                    <a:pt x="43" y="88"/>
                    <a:pt x="38" y="84"/>
                  </a:cubicBezTo>
                  <a:cubicBezTo>
                    <a:pt x="30" y="79"/>
                    <a:pt x="25" y="69"/>
                    <a:pt x="25" y="57"/>
                  </a:cubicBezTo>
                  <a:cubicBezTo>
                    <a:pt x="25" y="54"/>
                    <a:pt x="25" y="52"/>
                    <a:pt x="26" y="49"/>
                  </a:cubicBezTo>
                  <a:cubicBezTo>
                    <a:pt x="27" y="43"/>
                    <a:pt x="30" y="38"/>
                    <a:pt x="33" y="34"/>
                  </a:cubicBezTo>
                  <a:cubicBezTo>
                    <a:pt x="39" y="28"/>
                    <a:pt x="45" y="25"/>
                    <a:pt x="53" y="25"/>
                  </a:cubicBezTo>
                  <a:cubicBezTo>
                    <a:pt x="65" y="25"/>
                    <a:pt x="76" y="35"/>
                    <a:pt x="80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49"/>
                    <a:pt x="105" y="48"/>
                    <a:pt x="10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55"/>
            <p:cNvSpPr/>
            <p:nvPr/>
          </p:nvSpPr>
          <p:spPr bwMode="auto">
            <a:xfrm>
              <a:off x="1157288" y="2830513"/>
              <a:ext cx="306388" cy="307975"/>
            </a:xfrm>
            <a:custGeom>
              <a:avLst/>
              <a:gdLst>
                <a:gd name="T0" fmla="*/ 105 w 105"/>
                <a:gd name="T1" fmla="*/ 48 h 106"/>
                <a:gd name="T2" fmla="*/ 53 w 105"/>
                <a:gd name="T3" fmla="*/ 0 h 106"/>
                <a:gd name="T4" fmla="*/ 1 w 105"/>
                <a:gd name="T5" fmla="*/ 49 h 106"/>
                <a:gd name="T6" fmla="*/ 0 w 105"/>
                <a:gd name="T7" fmla="*/ 57 h 106"/>
                <a:gd name="T8" fmla="*/ 23 w 105"/>
                <a:gd name="T9" fmla="*/ 104 h 106"/>
                <a:gd name="T10" fmla="*/ 30 w 105"/>
                <a:gd name="T11" fmla="*/ 106 h 106"/>
                <a:gd name="T12" fmla="*/ 40 w 105"/>
                <a:gd name="T13" fmla="*/ 101 h 106"/>
                <a:gd name="T14" fmla="*/ 38 w 105"/>
                <a:gd name="T15" fmla="*/ 84 h 106"/>
                <a:gd name="T16" fmla="*/ 25 w 105"/>
                <a:gd name="T17" fmla="*/ 57 h 106"/>
                <a:gd name="T18" fmla="*/ 26 w 105"/>
                <a:gd name="T19" fmla="*/ 49 h 106"/>
                <a:gd name="T20" fmla="*/ 33 w 105"/>
                <a:gd name="T21" fmla="*/ 34 h 106"/>
                <a:gd name="T22" fmla="*/ 53 w 105"/>
                <a:gd name="T23" fmla="*/ 25 h 106"/>
                <a:gd name="T24" fmla="*/ 80 w 105"/>
                <a:gd name="T25" fmla="*/ 49 h 106"/>
                <a:gd name="T26" fmla="*/ 105 w 105"/>
                <a:gd name="T27" fmla="*/ 49 h 106"/>
                <a:gd name="T28" fmla="*/ 105 w 105"/>
                <a:gd name="T29" fmla="*/ 4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06">
                  <a:moveTo>
                    <a:pt x="105" y="48"/>
                  </a:moveTo>
                  <a:cubicBezTo>
                    <a:pt x="101" y="22"/>
                    <a:pt x="80" y="1"/>
                    <a:pt x="53" y="0"/>
                  </a:cubicBezTo>
                  <a:cubicBezTo>
                    <a:pt x="25" y="1"/>
                    <a:pt x="4" y="22"/>
                    <a:pt x="1" y="49"/>
                  </a:cubicBezTo>
                  <a:cubicBezTo>
                    <a:pt x="0" y="52"/>
                    <a:pt x="0" y="54"/>
                    <a:pt x="0" y="57"/>
                  </a:cubicBezTo>
                  <a:cubicBezTo>
                    <a:pt x="0" y="76"/>
                    <a:pt x="9" y="93"/>
                    <a:pt x="23" y="104"/>
                  </a:cubicBezTo>
                  <a:cubicBezTo>
                    <a:pt x="25" y="105"/>
                    <a:pt x="28" y="106"/>
                    <a:pt x="30" y="106"/>
                  </a:cubicBezTo>
                  <a:cubicBezTo>
                    <a:pt x="34" y="106"/>
                    <a:pt x="38" y="105"/>
                    <a:pt x="40" y="101"/>
                  </a:cubicBezTo>
                  <a:cubicBezTo>
                    <a:pt x="44" y="96"/>
                    <a:pt x="43" y="88"/>
                    <a:pt x="38" y="84"/>
                  </a:cubicBezTo>
                  <a:cubicBezTo>
                    <a:pt x="30" y="79"/>
                    <a:pt x="25" y="69"/>
                    <a:pt x="25" y="57"/>
                  </a:cubicBezTo>
                  <a:cubicBezTo>
                    <a:pt x="25" y="54"/>
                    <a:pt x="25" y="52"/>
                    <a:pt x="26" y="49"/>
                  </a:cubicBezTo>
                  <a:cubicBezTo>
                    <a:pt x="27" y="43"/>
                    <a:pt x="30" y="38"/>
                    <a:pt x="33" y="34"/>
                  </a:cubicBezTo>
                  <a:cubicBezTo>
                    <a:pt x="39" y="28"/>
                    <a:pt x="45" y="25"/>
                    <a:pt x="53" y="25"/>
                  </a:cubicBezTo>
                  <a:cubicBezTo>
                    <a:pt x="65" y="25"/>
                    <a:pt x="76" y="35"/>
                    <a:pt x="80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49"/>
                    <a:pt x="105" y="48"/>
                    <a:pt x="10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5892032" y="1789426"/>
            <a:ext cx="493631" cy="502095"/>
            <a:chOff x="10334626" y="2786063"/>
            <a:chExt cx="1666875" cy="1695450"/>
          </a:xfrm>
          <a:solidFill>
            <a:schemeClr val="bg1"/>
          </a:solidFill>
        </p:grpSpPr>
        <p:pic>
          <p:nvPicPr>
            <p:cNvPr id="132" name="Picture 60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0928351" y="2905125"/>
              <a:ext cx="244475" cy="2984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33" name="Picture 6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1164888" y="2854325"/>
              <a:ext cx="296863" cy="3587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34" name="Freeform 62"/>
            <p:cNvSpPr/>
            <p:nvPr/>
          </p:nvSpPr>
          <p:spPr bwMode="auto">
            <a:xfrm>
              <a:off x="10533063" y="3435350"/>
              <a:ext cx="1084263" cy="819150"/>
            </a:xfrm>
            <a:custGeom>
              <a:avLst/>
              <a:gdLst>
                <a:gd name="T0" fmla="*/ 330 w 371"/>
                <a:gd name="T1" fmla="*/ 0 h 280"/>
                <a:gd name="T2" fmla="*/ 41 w 371"/>
                <a:gd name="T3" fmla="*/ 0 h 280"/>
                <a:gd name="T4" fmla="*/ 0 w 371"/>
                <a:gd name="T5" fmla="*/ 41 h 280"/>
                <a:gd name="T6" fmla="*/ 0 w 371"/>
                <a:gd name="T7" fmla="*/ 239 h 280"/>
                <a:gd name="T8" fmla="*/ 41 w 371"/>
                <a:gd name="T9" fmla="*/ 280 h 280"/>
                <a:gd name="T10" fmla="*/ 330 w 371"/>
                <a:gd name="T11" fmla="*/ 280 h 280"/>
                <a:gd name="T12" fmla="*/ 371 w 371"/>
                <a:gd name="T13" fmla="*/ 239 h 280"/>
                <a:gd name="T14" fmla="*/ 371 w 371"/>
                <a:gd name="T15" fmla="*/ 41 h 280"/>
                <a:gd name="T16" fmla="*/ 330 w 371"/>
                <a:gd name="T1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" h="280">
                  <a:moveTo>
                    <a:pt x="33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61"/>
                    <a:pt x="18" y="280"/>
                    <a:pt x="41" y="280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53" y="280"/>
                    <a:pt x="371" y="261"/>
                    <a:pt x="371" y="239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71" y="18"/>
                    <a:pt x="353" y="0"/>
                    <a:pt x="330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35" name="Picture 63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0334626" y="3182938"/>
              <a:ext cx="1666875" cy="12985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36" name="Picture 64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0960101" y="3133725"/>
              <a:ext cx="420688" cy="1412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37" name="Picture 65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1009313" y="3055938"/>
              <a:ext cx="325438" cy="22860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38" name="Oval 66"/>
            <p:cNvSpPr>
              <a:spLocks noChangeArrowheads="1"/>
            </p:cNvSpPr>
            <p:nvPr/>
          </p:nvSpPr>
          <p:spPr bwMode="auto">
            <a:xfrm>
              <a:off x="10904538" y="2876550"/>
              <a:ext cx="93663" cy="9366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Oval 67"/>
            <p:cNvSpPr>
              <a:spLocks noChangeArrowheads="1"/>
            </p:cNvSpPr>
            <p:nvPr/>
          </p:nvSpPr>
          <p:spPr bwMode="auto">
            <a:xfrm>
              <a:off x="11387138" y="2786063"/>
              <a:ext cx="130175" cy="13176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组合 162"/>
          <p:cNvGrpSpPr/>
          <p:nvPr/>
        </p:nvGrpSpPr>
        <p:grpSpPr>
          <a:xfrm>
            <a:off x="2191748" y="2597839"/>
            <a:ext cx="2806220" cy="134676"/>
            <a:chOff x="1558717" y="5489084"/>
            <a:chExt cx="2806220" cy="134676"/>
          </a:xfrm>
        </p:grpSpPr>
        <p:cxnSp>
          <p:nvCxnSpPr>
            <p:cNvPr id="164" name="直接连接符 163"/>
            <p:cNvCxnSpPr/>
            <p:nvPr/>
          </p:nvCxnSpPr>
          <p:spPr>
            <a:xfrm flipH="1">
              <a:off x="1724407" y="5582973"/>
              <a:ext cx="26405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椭圆 164"/>
            <p:cNvSpPr/>
            <p:nvPr/>
          </p:nvSpPr>
          <p:spPr>
            <a:xfrm>
              <a:off x="1558717" y="5489084"/>
              <a:ext cx="134676" cy="1346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70786" y="298464"/>
            <a:ext cx="1960866" cy="751117"/>
            <a:chOff x="1224505" y="914403"/>
            <a:chExt cx="1960866" cy="960122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9172396" y="298464"/>
            <a:ext cx="1960866" cy="751117"/>
            <a:chOff x="1224505" y="914403"/>
            <a:chExt cx="1960866" cy="960122"/>
          </a:xfrm>
        </p:grpSpPr>
        <p:sp>
          <p:nvSpPr>
            <p:cNvPr id="8" name="等腰三角形 7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3311093" y="443188"/>
            <a:ext cx="5233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626518" y="1283676"/>
            <a:ext cx="4938963" cy="4986496"/>
            <a:chOff x="3632543" y="904853"/>
            <a:chExt cx="4938963" cy="4986496"/>
          </a:xfrm>
        </p:grpSpPr>
        <p:grpSp>
          <p:nvGrpSpPr>
            <p:cNvPr id="14" name="组合 13"/>
            <p:cNvGrpSpPr/>
            <p:nvPr/>
          </p:nvGrpSpPr>
          <p:grpSpPr>
            <a:xfrm>
              <a:off x="3941059" y="1237136"/>
              <a:ext cx="4321930" cy="4321930"/>
              <a:chOff x="2529840" y="1429560"/>
              <a:chExt cx="4321930" cy="4321930"/>
            </a:xfrm>
          </p:grpSpPr>
          <p:sp>
            <p:nvSpPr>
              <p:cNvPr id="11" name="同心圆 10"/>
              <p:cNvSpPr/>
              <p:nvPr/>
            </p:nvSpPr>
            <p:spPr>
              <a:xfrm>
                <a:off x="2529840" y="1429560"/>
                <a:ext cx="4321930" cy="4321930"/>
              </a:xfrm>
              <a:prstGeom prst="donut">
                <a:avLst>
                  <a:gd name="adj" fmla="val 38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空心弧 116"/>
              <p:cNvSpPr/>
              <p:nvPr/>
            </p:nvSpPr>
            <p:spPr>
              <a:xfrm>
                <a:off x="2529840" y="1429560"/>
                <a:ext cx="4321930" cy="4321930"/>
              </a:xfrm>
              <a:prstGeom prst="blockArc">
                <a:avLst>
                  <a:gd name="adj1" fmla="val 17331894"/>
                  <a:gd name="adj2" fmla="val 20942245"/>
                  <a:gd name="adj3" fmla="val 3909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6" name="同心圆 145"/>
            <p:cNvSpPr/>
            <p:nvPr/>
          </p:nvSpPr>
          <p:spPr>
            <a:xfrm>
              <a:off x="3632543" y="904853"/>
              <a:ext cx="4938963" cy="4986496"/>
            </a:xfrm>
            <a:prstGeom prst="donut">
              <a:avLst>
                <a:gd name="adj" fmla="val 38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7" name="空心弧 146"/>
            <p:cNvSpPr/>
            <p:nvPr/>
          </p:nvSpPr>
          <p:spPr>
            <a:xfrm>
              <a:off x="3632543" y="904853"/>
              <a:ext cx="4938963" cy="4986496"/>
            </a:xfrm>
            <a:prstGeom prst="blockArc">
              <a:avLst>
                <a:gd name="adj1" fmla="val 6147524"/>
                <a:gd name="adj2" fmla="val 12309748"/>
                <a:gd name="adj3" fmla="val 3891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09155" y="1583902"/>
              <a:ext cx="3585738" cy="3628398"/>
              <a:chOff x="6893903" y="899240"/>
              <a:chExt cx="4938963" cy="4997722"/>
            </a:xfrm>
          </p:grpSpPr>
          <p:sp>
            <p:nvSpPr>
              <p:cNvPr id="154" name="同心圆 153"/>
              <p:cNvSpPr/>
              <p:nvPr/>
            </p:nvSpPr>
            <p:spPr>
              <a:xfrm>
                <a:off x="6893903" y="899240"/>
                <a:ext cx="4938963" cy="4986496"/>
              </a:xfrm>
              <a:prstGeom prst="donut">
                <a:avLst>
                  <a:gd name="adj" fmla="val 38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空心弧 154"/>
              <p:cNvSpPr/>
              <p:nvPr/>
            </p:nvSpPr>
            <p:spPr>
              <a:xfrm>
                <a:off x="6893903" y="910466"/>
                <a:ext cx="4938963" cy="4986496"/>
              </a:xfrm>
              <a:prstGeom prst="blockArc">
                <a:avLst>
                  <a:gd name="adj1" fmla="val 1230229"/>
                  <a:gd name="adj2" fmla="val 5561773"/>
                  <a:gd name="adj3" fmla="val 3841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567445" y="1853252"/>
              <a:ext cx="3057110" cy="3078471"/>
              <a:chOff x="7253037" y="752453"/>
              <a:chExt cx="4951896" cy="4986496"/>
            </a:xfrm>
          </p:grpSpPr>
          <p:sp>
            <p:nvSpPr>
              <p:cNvPr id="157" name="同心圆 156"/>
              <p:cNvSpPr/>
              <p:nvPr/>
            </p:nvSpPr>
            <p:spPr>
              <a:xfrm>
                <a:off x="7253037" y="752453"/>
                <a:ext cx="4938963" cy="4986496"/>
              </a:xfrm>
              <a:prstGeom prst="donut">
                <a:avLst>
                  <a:gd name="adj" fmla="val 38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空心弧 155"/>
              <p:cNvSpPr/>
              <p:nvPr/>
            </p:nvSpPr>
            <p:spPr>
              <a:xfrm>
                <a:off x="7265970" y="752453"/>
                <a:ext cx="4938963" cy="4986496"/>
              </a:xfrm>
              <a:prstGeom prst="blockArc">
                <a:avLst>
                  <a:gd name="adj1" fmla="val 12906868"/>
                  <a:gd name="adj2" fmla="val 15844502"/>
                  <a:gd name="adj3" fmla="val 3748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7610546" y="2166759"/>
            <a:ext cx="2578484" cy="134676"/>
            <a:chOff x="7610546" y="2166759"/>
            <a:chExt cx="2578484" cy="134676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7610546" y="2232075"/>
              <a:ext cx="25654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10054354" y="2166759"/>
              <a:ext cx="134676" cy="1346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7335818" y="4957857"/>
            <a:ext cx="2578484" cy="134676"/>
            <a:chOff x="7610546" y="2166759"/>
            <a:chExt cx="2578484" cy="134676"/>
          </a:xfrm>
        </p:grpSpPr>
        <p:cxnSp>
          <p:nvCxnSpPr>
            <p:cNvPr id="160" name="直接连接符 159"/>
            <p:cNvCxnSpPr/>
            <p:nvPr/>
          </p:nvCxnSpPr>
          <p:spPr>
            <a:xfrm>
              <a:off x="7610546" y="2232075"/>
              <a:ext cx="25654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椭圆 160"/>
            <p:cNvSpPr/>
            <p:nvPr/>
          </p:nvSpPr>
          <p:spPr>
            <a:xfrm>
              <a:off x="10054354" y="2166759"/>
              <a:ext cx="134676" cy="1346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558717" y="5489084"/>
            <a:ext cx="2806220" cy="134676"/>
            <a:chOff x="1558717" y="5489084"/>
            <a:chExt cx="2806220" cy="134676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1724407" y="5582973"/>
              <a:ext cx="26405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椭圆 161"/>
            <p:cNvSpPr/>
            <p:nvPr/>
          </p:nvSpPr>
          <p:spPr>
            <a:xfrm>
              <a:off x="1558717" y="5489084"/>
              <a:ext cx="134676" cy="1346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矩形 27"/>
          <p:cNvSpPr/>
          <p:nvPr/>
        </p:nvSpPr>
        <p:spPr>
          <a:xfrm>
            <a:off x="1373034" y="2460895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zh-CN" altLang="en-US" sz="2400" dirty="0"/>
          </a:p>
        </p:txBody>
      </p:sp>
      <p:grpSp>
        <p:nvGrpSpPr>
          <p:cNvPr id="166" name="组合 165"/>
          <p:cNvGrpSpPr/>
          <p:nvPr/>
        </p:nvGrpSpPr>
        <p:grpSpPr>
          <a:xfrm>
            <a:off x="923584" y="2887667"/>
            <a:ext cx="2264975" cy="764506"/>
            <a:chOff x="1124496" y="2270419"/>
            <a:chExt cx="2264975" cy="764506"/>
          </a:xfrm>
        </p:grpSpPr>
        <p:sp>
          <p:nvSpPr>
            <p:cNvPr id="167" name="矩形 166"/>
            <p:cNvSpPr/>
            <p:nvPr/>
          </p:nvSpPr>
          <p:spPr>
            <a:xfrm>
              <a:off x="1228578" y="2270419"/>
              <a:ext cx="16165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矩形 167"/>
            <p:cNvSpPr/>
            <p:nvPr/>
          </p:nvSpPr>
          <p:spPr>
            <a:xfrm>
              <a:off x="1124496" y="2727148"/>
              <a:ext cx="22649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Being neither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jealous</a:t>
              </a:r>
              <a:endParaRPr lang="zh-CN" altLang="en-US" sz="1400" dirty="0"/>
            </a:p>
          </p:txBody>
        </p:sp>
      </p:grpSp>
      <p:sp>
        <p:nvSpPr>
          <p:cNvPr id="169" name="矩形 168"/>
          <p:cNvSpPr/>
          <p:nvPr/>
        </p:nvSpPr>
        <p:spPr>
          <a:xfrm>
            <a:off x="765664" y="5360290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45%</a:t>
            </a:r>
            <a:endParaRPr lang="zh-CN" altLang="en-US" sz="2400" dirty="0"/>
          </a:p>
        </p:txBody>
      </p:sp>
      <p:grpSp>
        <p:nvGrpSpPr>
          <p:cNvPr id="170" name="组合 169"/>
          <p:cNvGrpSpPr/>
          <p:nvPr/>
        </p:nvGrpSpPr>
        <p:grpSpPr>
          <a:xfrm>
            <a:off x="186217" y="4496125"/>
            <a:ext cx="2264975" cy="764506"/>
            <a:chOff x="1124496" y="2270419"/>
            <a:chExt cx="2264975" cy="764506"/>
          </a:xfrm>
        </p:grpSpPr>
        <p:sp>
          <p:nvSpPr>
            <p:cNvPr id="171" name="矩形 170"/>
            <p:cNvSpPr/>
            <p:nvPr/>
          </p:nvSpPr>
          <p:spPr>
            <a:xfrm>
              <a:off x="1228578" y="2270419"/>
              <a:ext cx="16165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矩形 171"/>
            <p:cNvSpPr/>
            <p:nvPr/>
          </p:nvSpPr>
          <p:spPr>
            <a:xfrm>
              <a:off x="1124496" y="2727148"/>
              <a:ext cx="22649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Being neither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jealous</a:t>
              </a:r>
              <a:endParaRPr lang="zh-CN" altLang="en-US" sz="1400" dirty="0"/>
            </a:p>
          </p:txBody>
        </p:sp>
      </p:grpSp>
      <p:sp>
        <p:nvSpPr>
          <p:cNvPr id="173" name="矩形 172"/>
          <p:cNvSpPr/>
          <p:nvPr/>
        </p:nvSpPr>
        <p:spPr>
          <a:xfrm>
            <a:off x="10189030" y="2003929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sz="2400" dirty="0"/>
          </a:p>
        </p:txBody>
      </p:sp>
      <p:grpSp>
        <p:nvGrpSpPr>
          <p:cNvPr id="174" name="组合 173"/>
          <p:cNvGrpSpPr/>
          <p:nvPr/>
        </p:nvGrpSpPr>
        <p:grpSpPr>
          <a:xfrm>
            <a:off x="9726825" y="2360587"/>
            <a:ext cx="2264975" cy="764506"/>
            <a:chOff x="1124496" y="2270419"/>
            <a:chExt cx="2264975" cy="764506"/>
          </a:xfrm>
        </p:grpSpPr>
        <p:sp>
          <p:nvSpPr>
            <p:cNvPr id="175" name="矩形 174"/>
            <p:cNvSpPr/>
            <p:nvPr/>
          </p:nvSpPr>
          <p:spPr>
            <a:xfrm>
              <a:off x="1228578" y="2270419"/>
              <a:ext cx="16165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矩形 175"/>
            <p:cNvSpPr/>
            <p:nvPr/>
          </p:nvSpPr>
          <p:spPr>
            <a:xfrm>
              <a:off x="1124496" y="2727148"/>
              <a:ext cx="22649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Being neither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jealous</a:t>
              </a:r>
              <a:endParaRPr lang="zh-CN" altLang="en-US" sz="1400" dirty="0"/>
            </a:p>
          </p:txBody>
        </p:sp>
      </p:grpSp>
      <p:sp>
        <p:nvSpPr>
          <p:cNvPr id="177" name="矩形 176"/>
          <p:cNvSpPr/>
          <p:nvPr/>
        </p:nvSpPr>
        <p:spPr>
          <a:xfrm>
            <a:off x="9914302" y="4816213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endParaRPr lang="zh-CN" altLang="en-US" sz="2400" dirty="0"/>
          </a:p>
        </p:txBody>
      </p:sp>
      <p:grpSp>
        <p:nvGrpSpPr>
          <p:cNvPr id="178" name="组合 177"/>
          <p:cNvGrpSpPr/>
          <p:nvPr/>
        </p:nvGrpSpPr>
        <p:grpSpPr>
          <a:xfrm>
            <a:off x="9779626" y="5307549"/>
            <a:ext cx="2264975" cy="764506"/>
            <a:chOff x="1124496" y="2270419"/>
            <a:chExt cx="2264975" cy="764506"/>
          </a:xfrm>
        </p:grpSpPr>
        <p:sp>
          <p:nvSpPr>
            <p:cNvPr id="179" name="矩形 178"/>
            <p:cNvSpPr/>
            <p:nvPr/>
          </p:nvSpPr>
          <p:spPr>
            <a:xfrm>
              <a:off x="1228578" y="2270419"/>
              <a:ext cx="16165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矩形 179"/>
            <p:cNvSpPr/>
            <p:nvPr/>
          </p:nvSpPr>
          <p:spPr>
            <a:xfrm>
              <a:off x="1124496" y="2727148"/>
              <a:ext cx="22649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Being neither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jealous</a:t>
              </a:r>
              <a:endParaRPr lang="zh-CN" alt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070786" y="298464"/>
            <a:ext cx="1960866" cy="751117"/>
            <a:chOff x="1224505" y="914403"/>
            <a:chExt cx="1960866" cy="960122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9172396" y="298464"/>
            <a:ext cx="1960866" cy="751117"/>
            <a:chOff x="1224505" y="914403"/>
            <a:chExt cx="1960866" cy="960122"/>
          </a:xfrm>
        </p:grpSpPr>
        <p:sp>
          <p:nvSpPr>
            <p:cNvPr id="8" name="等腰三角形 7"/>
            <p:cNvSpPr/>
            <p:nvPr/>
          </p:nvSpPr>
          <p:spPr>
            <a:xfrm rot="5400000">
              <a:off x="2051688" y="740842"/>
              <a:ext cx="960122" cy="1307244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1398066" y="740843"/>
              <a:ext cx="960121" cy="1307243"/>
            </a:xfrm>
            <a:prstGeom prst="triangl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3311093" y="443188"/>
            <a:ext cx="5233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任意多边形 57"/>
          <p:cNvSpPr/>
          <p:nvPr/>
        </p:nvSpPr>
        <p:spPr>
          <a:xfrm rot="5400000">
            <a:off x="1834412" y="1494919"/>
            <a:ext cx="1804625" cy="1737248"/>
          </a:xfrm>
          <a:custGeom>
            <a:avLst/>
            <a:gdLst>
              <a:gd name="connsiteX0" fmla="*/ 0 w 3684814"/>
              <a:gd name="connsiteY0" fmla="*/ 1773620 h 3547239"/>
              <a:gd name="connsiteX1" fmla="*/ 886810 w 3684814"/>
              <a:gd name="connsiteY1" fmla="*/ 0 h 3547239"/>
              <a:gd name="connsiteX2" fmla="*/ 3227990 w 3684814"/>
              <a:gd name="connsiteY2" fmla="*/ 0 h 3547239"/>
              <a:gd name="connsiteX3" fmla="*/ 3684813 w 3684814"/>
              <a:gd name="connsiteY3" fmla="*/ 913647 h 3547239"/>
              <a:gd name="connsiteX4" fmla="*/ 3254827 w 3684814"/>
              <a:gd name="connsiteY4" fmla="*/ 1773619 h 3547239"/>
              <a:gd name="connsiteX5" fmla="*/ 3684814 w 3684814"/>
              <a:gd name="connsiteY5" fmla="*/ 2633591 h 3547239"/>
              <a:gd name="connsiteX6" fmla="*/ 3227990 w 3684814"/>
              <a:gd name="connsiteY6" fmla="*/ 3547239 h 3547239"/>
              <a:gd name="connsiteX7" fmla="*/ 886810 w 3684814"/>
              <a:gd name="connsiteY7" fmla="*/ 3547239 h 35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4814" h="3547239">
                <a:moveTo>
                  <a:pt x="0" y="1773620"/>
                </a:moveTo>
                <a:lnTo>
                  <a:pt x="886810" y="0"/>
                </a:lnTo>
                <a:lnTo>
                  <a:pt x="3227990" y="0"/>
                </a:lnTo>
                <a:lnTo>
                  <a:pt x="3684813" y="913647"/>
                </a:lnTo>
                <a:lnTo>
                  <a:pt x="3254827" y="1773619"/>
                </a:lnTo>
                <a:lnTo>
                  <a:pt x="3684814" y="2633591"/>
                </a:lnTo>
                <a:lnTo>
                  <a:pt x="3227990" y="3547239"/>
                </a:lnTo>
                <a:lnTo>
                  <a:pt x="886810" y="3547239"/>
                </a:lnTo>
                <a:close/>
              </a:path>
            </a:pathLst>
          </a:cu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六边形 56"/>
          <p:cNvSpPr/>
          <p:nvPr/>
        </p:nvSpPr>
        <p:spPr>
          <a:xfrm rot="5400000">
            <a:off x="2250060" y="3332982"/>
            <a:ext cx="973327" cy="839075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 rot="16200000">
            <a:off x="3207538" y="3154940"/>
            <a:ext cx="1804625" cy="1737248"/>
          </a:xfrm>
          <a:custGeom>
            <a:avLst/>
            <a:gdLst>
              <a:gd name="connsiteX0" fmla="*/ 0 w 3684814"/>
              <a:gd name="connsiteY0" fmla="*/ 1773620 h 3547239"/>
              <a:gd name="connsiteX1" fmla="*/ 886810 w 3684814"/>
              <a:gd name="connsiteY1" fmla="*/ 0 h 3547239"/>
              <a:gd name="connsiteX2" fmla="*/ 3227990 w 3684814"/>
              <a:gd name="connsiteY2" fmla="*/ 0 h 3547239"/>
              <a:gd name="connsiteX3" fmla="*/ 3684813 w 3684814"/>
              <a:gd name="connsiteY3" fmla="*/ 913647 h 3547239"/>
              <a:gd name="connsiteX4" fmla="*/ 3254827 w 3684814"/>
              <a:gd name="connsiteY4" fmla="*/ 1773619 h 3547239"/>
              <a:gd name="connsiteX5" fmla="*/ 3684814 w 3684814"/>
              <a:gd name="connsiteY5" fmla="*/ 2633591 h 3547239"/>
              <a:gd name="connsiteX6" fmla="*/ 3227990 w 3684814"/>
              <a:gd name="connsiteY6" fmla="*/ 3547239 h 3547239"/>
              <a:gd name="connsiteX7" fmla="*/ 886810 w 3684814"/>
              <a:gd name="connsiteY7" fmla="*/ 3547239 h 35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4814" h="3547239">
                <a:moveTo>
                  <a:pt x="0" y="1773620"/>
                </a:moveTo>
                <a:lnTo>
                  <a:pt x="886810" y="0"/>
                </a:lnTo>
                <a:lnTo>
                  <a:pt x="3227990" y="0"/>
                </a:lnTo>
                <a:lnTo>
                  <a:pt x="3684813" y="913647"/>
                </a:lnTo>
                <a:lnTo>
                  <a:pt x="3254827" y="1773619"/>
                </a:lnTo>
                <a:lnTo>
                  <a:pt x="3684814" y="2633591"/>
                </a:lnTo>
                <a:lnTo>
                  <a:pt x="3227990" y="3547239"/>
                </a:lnTo>
                <a:lnTo>
                  <a:pt x="886810" y="3547239"/>
                </a:lnTo>
                <a:close/>
              </a:path>
            </a:pathLst>
          </a:cu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六边形 59"/>
          <p:cNvSpPr/>
          <p:nvPr/>
        </p:nvSpPr>
        <p:spPr>
          <a:xfrm rot="5400000">
            <a:off x="3623188" y="2244655"/>
            <a:ext cx="973327" cy="839075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任意多边形 60"/>
          <p:cNvSpPr/>
          <p:nvPr/>
        </p:nvSpPr>
        <p:spPr>
          <a:xfrm rot="5400000">
            <a:off x="4626441" y="1500387"/>
            <a:ext cx="1804625" cy="1737248"/>
          </a:xfrm>
          <a:custGeom>
            <a:avLst/>
            <a:gdLst>
              <a:gd name="connsiteX0" fmla="*/ 0 w 3684814"/>
              <a:gd name="connsiteY0" fmla="*/ 1773620 h 3547239"/>
              <a:gd name="connsiteX1" fmla="*/ 886810 w 3684814"/>
              <a:gd name="connsiteY1" fmla="*/ 0 h 3547239"/>
              <a:gd name="connsiteX2" fmla="*/ 3227990 w 3684814"/>
              <a:gd name="connsiteY2" fmla="*/ 0 h 3547239"/>
              <a:gd name="connsiteX3" fmla="*/ 3684813 w 3684814"/>
              <a:gd name="connsiteY3" fmla="*/ 913647 h 3547239"/>
              <a:gd name="connsiteX4" fmla="*/ 3254827 w 3684814"/>
              <a:gd name="connsiteY4" fmla="*/ 1773619 h 3547239"/>
              <a:gd name="connsiteX5" fmla="*/ 3684814 w 3684814"/>
              <a:gd name="connsiteY5" fmla="*/ 2633591 h 3547239"/>
              <a:gd name="connsiteX6" fmla="*/ 3227990 w 3684814"/>
              <a:gd name="connsiteY6" fmla="*/ 3547239 h 3547239"/>
              <a:gd name="connsiteX7" fmla="*/ 886810 w 3684814"/>
              <a:gd name="connsiteY7" fmla="*/ 3547239 h 35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4814" h="3547239">
                <a:moveTo>
                  <a:pt x="0" y="1773620"/>
                </a:moveTo>
                <a:lnTo>
                  <a:pt x="886810" y="0"/>
                </a:lnTo>
                <a:lnTo>
                  <a:pt x="3227990" y="0"/>
                </a:lnTo>
                <a:lnTo>
                  <a:pt x="3684813" y="913647"/>
                </a:lnTo>
                <a:lnTo>
                  <a:pt x="3254827" y="1773619"/>
                </a:lnTo>
                <a:lnTo>
                  <a:pt x="3684814" y="2633591"/>
                </a:lnTo>
                <a:lnTo>
                  <a:pt x="3227990" y="3547239"/>
                </a:lnTo>
                <a:lnTo>
                  <a:pt x="886810" y="3547239"/>
                </a:lnTo>
                <a:close/>
              </a:path>
            </a:pathLst>
          </a:cu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六边形 61"/>
          <p:cNvSpPr/>
          <p:nvPr/>
        </p:nvSpPr>
        <p:spPr>
          <a:xfrm rot="5400000">
            <a:off x="5127054" y="3332981"/>
            <a:ext cx="973327" cy="839075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任意多边形 62"/>
          <p:cNvSpPr/>
          <p:nvPr/>
        </p:nvSpPr>
        <p:spPr>
          <a:xfrm rot="16200000">
            <a:off x="6062312" y="3154939"/>
            <a:ext cx="1804625" cy="1737248"/>
          </a:xfrm>
          <a:custGeom>
            <a:avLst/>
            <a:gdLst>
              <a:gd name="connsiteX0" fmla="*/ 0 w 3684814"/>
              <a:gd name="connsiteY0" fmla="*/ 1773620 h 3547239"/>
              <a:gd name="connsiteX1" fmla="*/ 886810 w 3684814"/>
              <a:gd name="connsiteY1" fmla="*/ 0 h 3547239"/>
              <a:gd name="connsiteX2" fmla="*/ 3227990 w 3684814"/>
              <a:gd name="connsiteY2" fmla="*/ 0 h 3547239"/>
              <a:gd name="connsiteX3" fmla="*/ 3684813 w 3684814"/>
              <a:gd name="connsiteY3" fmla="*/ 913647 h 3547239"/>
              <a:gd name="connsiteX4" fmla="*/ 3254827 w 3684814"/>
              <a:gd name="connsiteY4" fmla="*/ 1773619 h 3547239"/>
              <a:gd name="connsiteX5" fmla="*/ 3684814 w 3684814"/>
              <a:gd name="connsiteY5" fmla="*/ 2633591 h 3547239"/>
              <a:gd name="connsiteX6" fmla="*/ 3227990 w 3684814"/>
              <a:gd name="connsiteY6" fmla="*/ 3547239 h 3547239"/>
              <a:gd name="connsiteX7" fmla="*/ 886810 w 3684814"/>
              <a:gd name="connsiteY7" fmla="*/ 3547239 h 35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4814" h="3547239">
                <a:moveTo>
                  <a:pt x="0" y="1773620"/>
                </a:moveTo>
                <a:lnTo>
                  <a:pt x="886810" y="0"/>
                </a:lnTo>
                <a:lnTo>
                  <a:pt x="3227990" y="0"/>
                </a:lnTo>
                <a:lnTo>
                  <a:pt x="3684813" y="913647"/>
                </a:lnTo>
                <a:lnTo>
                  <a:pt x="3254827" y="1773619"/>
                </a:lnTo>
                <a:lnTo>
                  <a:pt x="3684814" y="2633591"/>
                </a:lnTo>
                <a:lnTo>
                  <a:pt x="3227990" y="3547239"/>
                </a:lnTo>
                <a:lnTo>
                  <a:pt x="886810" y="3547239"/>
                </a:lnTo>
                <a:close/>
              </a:path>
            </a:pathLst>
          </a:cu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六边形 63"/>
          <p:cNvSpPr/>
          <p:nvPr/>
        </p:nvSpPr>
        <p:spPr>
          <a:xfrm rot="5400000">
            <a:off x="6521767" y="2244654"/>
            <a:ext cx="973327" cy="839075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任意多边形 64"/>
          <p:cNvSpPr/>
          <p:nvPr/>
        </p:nvSpPr>
        <p:spPr>
          <a:xfrm rot="5400000">
            <a:off x="7498184" y="1494919"/>
            <a:ext cx="1804625" cy="1737248"/>
          </a:xfrm>
          <a:custGeom>
            <a:avLst/>
            <a:gdLst>
              <a:gd name="connsiteX0" fmla="*/ 0 w 3684814"/>
              <a:gd name="connsiteY0" fmla="*/ 1773620 h 3547239"/>
              <a:gd name="connsiteX1" fmla="*/ 886810 w 3684814"/>
              <a:gd name="connsiteY1" fmla="*/ 0 h 3547239"/>
              <a:gd name="connsiteX2" fmla="*/ 3227990 w 3684814"/>
              <a:gd name="connsiteY2" fmla="*/ 0 h 3547239"/>
              <a:gd name="connsiteX3" fmla="*/ 3684813 w 3684814"/>
              <a:gd name="connsiteY3" fmla="*/ 913647 h 3547239"/>
              <a:gd name="connsiteX4" fmla="*/ 3254827 w 3684814"/>
              <a:gd name="connsiteY4" fmla="*/ 1773619 h 3547239"/>
              <a:gd name="connsiteX5" fmla="*/ 3684814 w 3684814"/>
              <a:gd name="connsiteY5" fmla="*/ 2633591 h 3547239"/>
              <a:gd name="connsiteX6" fmla="*/ 3227990 w 3684814"/>
              <a:gd name="connsiteY6" fmla="*/ 3547239 h 3547239"/>
              <a:gd name="connsiteX7" fmla="*/ 886810 w 3684814"/>
              <a:gd name="connsiteY7" fmla="*/ 3547239 h 35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4814" h="3547239">
                <a:moveTo>
                  <a:pt x="0" y="1773620"/>
                </a:moveTo>
                <a:lnTo>
                  <a:pt x="886810" y="0"/>
                </a:lnTo>
                <a:lnTo>
                  <a:pt x="3227990" y="0"/>
                </a:lnTo>
                <a:lnTo>
                  <a:pt x="3684813" y="913647"/>
                </a:lnTo>
                <a:lnTo>
                  <a:pt x="3254827" y="1773619"/>
                </a:lnTo>
                <a:lnTo>
                  <a:pt x="3684814" y="2633591"/>
                </a:lnTo>
                <a:lnTo>
                  <a:pt x="3227990" y="3547239"/>
                </a:lnTo>
                <a:lnTo>
                  <a:pt x="886810" y="3547239"/>
                </a:lnTo>
                <a:close/>
              </a:path>
            </a:pathLst>
          </a:cu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六边形 65"/>
          <p:cNvSpPr/>
          <p:nvPr/>
        </p:nvSpPr>
        <p:spPr>
          <a:xfrm rot="5400000">
            <a:off x="7913832" y="3332980"/>
            <a:ext cx="973327" cy="839075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2355365" y="3460747"/>
            <a:ext cx="755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585C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600" dirty="0">
              <a:solidFill>
                <a:srgbClr val="585C5E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722316" y="2358512"/>
            <a:ext cx="755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585C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0" dirty="0">
              <a:solidFill>
                <a:srgbClr val="585C5E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5223045" y="3460747"/>
            <a:ext cx="755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585C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0" dirty="0">
              <a:solidFill>
                <a:srgbClr val="585C5E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586746" y="2372406"/>
            <a:ext cx="755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585C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600" dirty="0">
              <a:solidFill>
                <a:srgbClr val="585C5E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7988482" y="3424333"/>
            <a:ext cx="755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585C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3600" dirty="0">
              <a:solidFill>
                <a:srgbClr val="585C5E"/>
              </a:solidFill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1950609" y="2021652"/>
            <a:ext cx="1982450" cy="739887"/>
            <a:chOff x="1228578" y="2270419"/>
            <a:chExt cx="2490662" cy="739887"/>
          </a:xfrm>
        </p:grpSpPr>
        <p:sp>
          <p:nvSpPr>
            <p:cNvPr id="73" name="矩形 72"/>
            <p:cNvSpPr/>
            <p:nvPr/>
          </p:nvSpPr>
          <p:spPr>
            <a:xfrm>
              <a:off x="1228578" y="2270419"/>
              <a:ext cx="16165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454265" y="2702529"/>
              <a:ext cx="22649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Being neither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jealous</a:t>
              </a:r>
              <a:endParaRPr lang="zh-CN" altLang="en-US" sz="1400" dirty="0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739843" y="1991772"/>
            <a:ext cx="1982450" cy="739887"/>
            <a:chOff x="1228578" y="2270419"/>
            <a:chExt cx="2490662" cy="739887"/>
          </a:xfrm>
        </p:grpSpPr>
        <p:sp>
          <p:nvSpPr>
            <p:cNvPr id="76" name="矩形 75"/>
            <p:cNvSpPr/>
            <p:nvPr/>
          </p:nvSpPr>
          <p:spPr>
            <a:xfrm>
              <a:off x="1228578" y="2270419"/>
              <a:ext cx="16165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454265" y="2702529"/>
              <a:ext cx="22649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Being neither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jealous</a:t>
              </a:r>
              <a:endParaRPr lang="zh-CN" altLang="en-US" sz="1400" dirty="0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619483" y="2021652"/>
            <a:ext cx="1982450" cy="739887"/>
            <a:chOff x="1228578" y="2270419"/>
            <a:chExt cx="2490662" cy="739887"/>
          </a:xfrm>
        </p:grpSpPr>
        <p:sp>
          <p:nvSpPr>
            <p:cNvPr id="79" name="矩形 78"/>
            <p:cNvSpPr/>
            <p:nvPr/>
          </p:nvSpPr>
          <p:spPr>
            <a:xfrm>
              <a:off x="1228578" y="2270419"/>
              <a:ext cx="16165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454265" y="2702529"/>
              <a:ext cx="22649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Being neither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jealous</a:t>
              </a:r>
              <a:endParaRPr lang="zh-CN" altLang="en-US" sz="1400" dirty="0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303970" y="3469691"/>
            <a:ext cx="1982450" cy="739887"/>
            <a:chOff x="1228578" y="2270419"/>
            <a:chExt cx="2490662" cy="739887"/>
          </a:xfrm>
        </p:grpSpPr>
        <p:sp>
          <p:nvSpPr>
            <p:cNvPr id="82" name="矩形 81"/>
            <p:cNvSpPr/>
            <p:nvPr/>
          </p:nvSpPr>
          <p:spPr>
            <a:xfrm>
              <a:off x="1228578" y="2270419"/>
              <a:ext cx="16165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1454265" y="2702529"/>
              <a:ext cx="22649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Being neither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jealous</a:t>
              </a:r>
              <a:endParaRPr lang="zh-CN" altLang="en-US" sz="1400" dirty="0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159555" y="3461802"/>
            <a:ext cx="1982450" cy="739887"/>
            <a:chOff x="1228578" y="2270419"/>
            <a:chExt cx="2490662" cy="739887"/>
          </a:xfrm>
        </p:grpSpPr>
        <p:sp>
          <p:nvSpPr>
            <p:cNvPr id="85" name="矩形 84"/>
            <p:cNvSpPr/>
            <p:nvPr/>
          </p:nvSpPr>
          <p:spPr>
            <a:xfrm>
              <a:off x="1228578" y="2270419"/>
              <a:ext cx="16165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1454265" y="2702529"/>
              <a:ext cx="22649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Being neither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jealous</a:t>
              </a:r>
              <a:endParaRPr lang="zh-CN" alt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4918</Words>
  <Application>WPS 演示</Application>
  <PresentationFormat>宽屏</PresentationFormat>
  <Paragraphs>351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Gill Sans</vt:lpstr>
      <vt:lpstr>ヒラギノ角ゴ ProN W3</vt:lpstr>
      <vt:lpstr>Bevan</vt:lpstr>
      <vt:lpstr>Segoe Print</vt:lpstr>
      <vt:lpstr>Droid Sans</vt:lpstr>
      <vt:lpstr>Abril Fatface</vt:lpstr>
      <vt:lpstr>等线</vt:lpstr>
      <vt:lpstr>Arial Unicode MS</vt:lpstr>
      <vt:lpstr>等线 Light</vt:lpstr>
      <vt:lpstr>Open Sans Light</vt:lpstr>
      <vt:lpstr>Times New Roman</vt:lpstr>
      <vt:lpstr>Bernard MT Condensed</vt:lpstr>
      <vt:lpstr>Meiryo</vt:lpstr>
      <vt:lpstr>Yu Gothic UI</vt:lpstr>
      <vt:lpstr>Arial Narrow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55</cp:revision>
  <dcterms:created xsi:type="dcterms:W3CDTF">2016-04-07T00:30:00Z</dcterms:created>
  <dcterms:modified xsi:type="dcterms:W3CDTF">2024-05-01T18:39:48Z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6CC8CA24E0044EC8B8AB1992D1C105DD_13</vt:lpwstr>
  </property>
  <property fmtid="{D5CDD505-2E9C-101B-9397-08002B2CF9AE}" pid="3" name="KSOProductBuildVer">
    <vt:lpwstr>2052-12.1.0.16417</vt:lpwstr>
  </property>
</Properties>
</file>