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3"/>
    <p:sldId id="257" r:id="rId4"/>
    <p:sldId id="266" r:id="rId5"/>
    <p:sldId id="282" r:id="rId6"/>
    <p:sldId id="283" r:id="rId7"/>
    <p:sldId id="281" r:id="rId8"/>
    <p:sldId id="267" r:id="rId9"/>
    <p:sldId id="289" r:id="rId10"/>
    <p:sldId id="287" r:id="rId11"/>
    <p:sldId id="288" r:id="rId12"/>
    <p:sldId id="262" r:id="rId13"/>
    <p:sldId id="284" r:id="rId14"/>
    <p:sldId id="297" r:id="rId15"/>
    <p:sldId id="290" r:id="rId16"/>
    <p:sldId id="291" r:id="rId17"/>
    <p:sldId id="292" r:id="rId18"/>
    <p:sldId id="263" r:id="rId19"/>
    <p:sldId id="285" r:id="rId20"/>
    <p:sldId id="293" r:id="rId21"/>
    <p:sldId id="294" r:id="rId22"/>
    <p:sldId id="295" r:id="rId23"/>
    <p:sldId id="264" r:id="rId24"/>
    <p:sldId id="286" r:id="rId25"/>
    <p:sldId id="298" r:id="rId26"/>
    <p:sldId id="275" r:id="rId27"/>
    <p:sldId id="311" r:id="rId28"/>
  </p:sldIdLst>
  <p:sldSz cx="12192000" cy="6858000"/>
  <p:notesSz cx="6858000" cy="9144000"/>
  <p:custDataLst>
    <p:tags r:id="rId34"/>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5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napToGrid="0" showGuides="1">
      <p:cViewPr varScale="1">
        <p:scale>
          <a:sx n="107" d="100"/>
          <a:sy n="107" d="100"/>
        </p:scale>
        <p:origin x="714" y="96"/>
      </p:cViewPr>
      <p:guideLst>
        <p:guide orient="horz" pos="2160"/>
        <p:guide pos="3854"/>
      </p:guideLst>
    </p:cSldViewPr>
  </p:slideViewPr>
  <p:notesTextViewPr>
    <p:cViewPr>
      <p:scale>
        <a:sx n="1" d="1"/>
        <a:sy n="1" d="1"/>
      </p:scale>
      <p:origin x="0" y="0"/>
    </p:cViewPr>
  </p:notesTextViewPr>
  <p:gridSpacing cx="72005" cy="72005"/>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4" Type="http://schemas.openxmlformats.org/officeDocument/2006/relationships/tags" Target="tags/tag1.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handoutMaster" Target="handoutMasters/handoutMaster1.xml"/><Relationship Id="rId3" Type="http://schemas.openxmlformats.org/officeDocument/2006/relationships/slide" Target="slides/slide1.xml"/><Relationship Id="rId29" Type="http://schemas.openxmlformats.org/officeDocument/2006/relationships/notesMaster" Target="notesMasters/notesMaster1.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a:defRPr/>
            </a:pPr>
            <a:fld id="{6EFC041B-FE84-4BC1-81D4-A3C684137EE3}" type="datetimeFigureOut">
              <a:rPr lang="zh-CN" altLang="en-US"/>
            </a:fld>
            <a:endParaRPr lang="zh-CN" altLang="en-US">
              <a:latin typeface="Calibri" panose="020F0502020204030204" pitchFamily="34" charset="0"/>
              <a:ea typeface="微软雅黑" panose="020B0503020204020204" pitchFamily="34" charset="-122"/>
              <a:cs typeface="+mn-cs"/>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smtClean="0">
                <a:latin typeface="Arial" panose="020B0604020202020204" pitchFamily="34" charset="0"/>
                <a:ea typeface="宋体" panose="02010600030101010101" pitchFamily="2" charset="-122"/>
              </a:defRPr>
            </a:lvl1pPr>
          </a:lstStyle>
          <a:p>
            <a:pPr>
              <a:defRPr/>
            </a:pPr>
            <a:fld id="{3F67056C-93C7-4C72-A807-54B357C7A4C6}" type="slidenum">
              <a:rPr lang="zh-CN" altLang="en-US"/>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panose="020B0604020202020204" pitchFamily="34" charset="0"/>
                <a:ea typeface="宋体" panose="02010600030101010101" pitchFamily="2" charset="-122"/>
                <a:cs typeface="+mn-ea"/>
              </a:defRPr>
            </a:lvl1pPr>
          </a:lstStyle>
          <a:p>
            <a:pPr>
              <a:defRPr/>
            </a:pPr>
            <a:fld id="{87D59D14-88EA-4FFF-BD03-FC395E7E3AB2}" type="datetimeFigureOut">
              <a:rPr lang="zh-CN" altLang="en-US"/>
            </a:fld>
            <a:endParaRPr lang="zh-CN" altLang="en-US">
              <a:latin typeface="Calibri" panose="020F0502020204030204" pitchFamily="34" charset="0"/>
              <a:ea typeface="微软雅黑" panose="020B0503020204020204" pitchFamily="34" charset="-122"/>
              <a:cs typeface="+mn-cs"/>
            </a:endParaRPr>
          </a:p>
        </p:txBody>
      </p:sp>
      <p:sp>
        <p:nvSpPr>
          <p:cNvPr id="14340" name="幻灯片图像占位符 3"/>
          <p:cNvSpPr>
            <a:spLocks noGrp="1" noRot="1" noChangeAspect="1" noChangeArrowheads="1"/>
          </p:cNvSpPr>
          <p:nvPr>
            <p:ph type="sldImg" idx="4294967295"/>
          </p:nvPr>
        </p:nvSpPr>
        <p:spPr bwMode="auto">
          <a:xfrm>
            <a:off x="685800" y="1143000"/>
            <a:ext cx="54864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smtClean="0">
                <a:latin typeface="Arial" panose="020B0604020202020204" pitchFamily="34" charset="0"/>
                <a:ea typeface="宋体" panose="02010600030101010101" pitchFamily="2" charset="-122"/>
              </a:defRPr>
            </a:lvl1pPr>
          </a:lstStyle>
          <a:p>
            <a:pPr>
              <a:defRPr/>
            </a:pPr>
            <a:fld id="{0A594122-1369-4688-84CA-2E84E464DCD9}"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1pPr>
    <a:lvl2pPr marL="4572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2pPr>
    <a:lvl3pPr marL="9144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3pPr>
    <a:lvl4pPr marL="13716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4pPr>
    <a:lvl5pPr marL="1828800" algn="l" rtl="0" eaLnBrk="0" fontAlgn="base" hangingPunct="0">
      <a:spcBef>
        <a:spcPct val="0"/>
      </a:spcBef>
      <a:spcAft>
        <a:spcPct val="0"/>
      </a:spcAft>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noProof="1" smtClean="0"/>
              <a:t>单击此处编辑母版副标题样式</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B4382AA8-5B20-449A-BB63-C65447163CC4}" type="datetime1">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312D9DB-73D6-4C1F-9EC6-EFB343573E8D}"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8FFF54EA-2623-4DEE-B4AD-9BC1DCF6039F}" type="datetime1">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177A5E22-9CDE-440A-A9C5-1A628C02BBC7}"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9CFF6DA3-9127-4A13-A0DE-9CC92DB1FC15}" type="datetime1">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BDD8EC16-FEB7-443B-8870-0A8739C72982}"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21BB7078-92D7-4892-9572-426AEF933A0D}" type="datetime1">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12B8DB0C-BD85-43AB-A948-45574413D281}"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noChangeArrowheads="1"/>
          </p:cNvSpPr>
          <p:nvPr>
            <p:ph type="dt" sz="half" idx="10"/>
          </p:nvPr>
        </p:nvSpPr>
        <p:spPr/>
        <p:txBody>
          <a:bodyPr/>
          <a:lstStyle>
            <a:lvl1pPr>
              <a:defRPr/>
            </a:lvl1pPr>
          </a:lstStyle>
          <a:p>
            <a:pPr>
              <a:defRPr/>
            </a:pPr>
            <a:fld id="{FEB97F83-515C-478B-8F6E-C044001E393A}" type="datetime1">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E2BDF7E8-96DB-4E90-BA7C-11050AA28E36}"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noProof="1" smtClean="0"/>
              <a:t>单击此处编辑母版文本样式</a:t>
            </a:r>
            <a:endParaRPr lang="zh-CN" altLang="en-US" noProof="1" smtClean="0"/>
          </a:p>
        </p:txBody>
      </p:sp>
      <p:sp>
        <p:nvSpPr>
          <p:cNvPr id="4" name="日期占位符 3"/>
          <p:cNvSpPr>
            <a:spLocks noGrp="1" noChangeArrowheads="1"/>
          </p:cNvSpPr>
          <p:nvPr>
            <p:ph type="dt" sz="half" idx="10"/>
          </p:nvPr>
        </p:nvSpPr>
        <p:spPr/>
        <p:txBody>
          <a:bodyPr/>
          <a:lstStyle>
            <a:lvl1pPr>
              <a:defRPr/>
            </a:lvl1pPr>
          </a:lstStyle>
          <a:p>
            <a:pPr>
              <a:defRPr/>
            </a:pPr>
            <a:fld id="{78FA8E06-60C0-4338-BF02-353E835ACA80}" type="datetime1">
              <a:rPr lang="zh-CN" altLang="en-US"/>
            </a:fld>
            <a:endParaRPr lang="zh-CN" altLang="en-US"/>
          </a:p>
        </p:txBody>
      </p:sp>
      <p:sp>
        <p:nvSpPr>
          <p:cNvPr id="5"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6" name="灯片编号占位符 5"/>
          <p:cNvSpPr>
            <a:spLocks noGrp="1" noChangeArrowheads="1"/>
          </p:cNvSpPr>
          <p:nvPr>
            <p:ph type="sldNum" sz="quarter" idx="12"/>
          </p:nvPr>
        </p:nvSpPr>
        <p:spPr/>
        <p:txBody>
          <a:bodyPr/>
          <a:lstStyle>
            <a:lvl1pPr>
              <a:defRPr/>
            </a:lvl1pPr>
          </a:lstStyle>
          <a:p>
            <a:pPr>
              <a:defRPr/>
            </a:pPr>
            <a:fld id="{7127B76B-6A1C-4C60-8471-09D68A00095F}"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noChangeArrowheads="1"/>
          </p:cNvSpPr>
          <p:nvPr>
            <p:ph type="dt" sz="half" idx="10"/>
          </p:nvPr>
        </p:nvSpPr>
        <p:spPr/>
        <p:txBody>
          <a:bodyPr/>
          <a:lstStyle>
            <a:lvl1pPr>
              <a:defRPr/>
            </a:lvl1pPr>
          </a:lstStyle>
          <a:p>
            <a:pPr>
              <a:defRPr/>
            </a:pPr>
            <a:fld id="{1BADB223-C25C-4AA6-83CD-AC88F149039E}" type="datetime1">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40FF4263-7E05-43BB-8859-E574A0FDF2D0}"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noChangeArrowheads="1"/>
          </p:cNvSpPr>
          <p:nvPr>
            <p:ph type="dt" sz="half" idx="10"/>
          </p:nvPr>
        </p:nvSpPr>
        <p:spPr/>
        <p:txBody>
          <a:bodyPr/>
          <a:lstStyle>
            <a:lvl1pPr>
              <a:defRPr/>
            </a:lvl1pPr>
          </a:lstStyle>
          <a:p>
            <a:pPr>
              <a:defRPr/>
            </a:pPr>
            <a:fld id="{73A9508F-28D1-45E7-8184-4C2E03E44920}" type="datetime1">
              <a:rPr lang="zh-CN" altLang="en-US"/>
            </a:fld>
            <a:endParaRPr lang="zh-CN" altLang="en-US"/>
          </a:p>
        </p:txBody>
      </p:sp>
      <p:sp>
        <p:nvSpPr>
          <p:cNvPr id="8"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9" name="灯片编号占位符 5"/>
          <p:cNvSpPr>
            <a:spLocks noGrp="1" noChangeArrowheads="1"/>
          </p:cNvSpPr>
          <p:nvPr>
            <p:ph type="sldNum" sz="quarter" idx="12"/>
          </p:nvPr>
        </p:nvSpPr>
        <p:spPr/>
        <p:txBody>
          <a:bodyPr/>
          <a:lstStyle>
            <a:lvl1pPr>
              <a:defRPr/>
            </a:lvl1pPr>
          </a:lstStyle>
          <a:p>
            <a:pPr>
              <a:defRPr/>
            </a:pPr>
            <a:fld id="{21A58B24-D3D7-427D-926E-962144548391}"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noChangeArrowheads="1"/>
          </p:cNvSpPr>
          <p:nvPr>
            <p:ph type="dt" sz="half" idx="10"/>
          </p:nvPr>
        </p:nvSpPr>
        <p:spPr/>
        <p:txBody>
          <a:bodyPr/>
          <a:lstStyle>
            <a:lvl1pPr>
              <a:defRPr/>
            </a:lvl1pPr>
          </a:lstStyle>
          <a:p>
            <a:pPr>
              <a:defRPr/>
            </a:pPr>
            <a:fld id="{5FCBED3B-1431-4100-92F7-B2E720BE6647}" type="datetime1">
              <a:rPr lang="zh-CN" altLang="en-US"/>
            </a:fld>
            <a:endParaRPr lang="zh-CN" altLang="en-US"/>
          </a:p>
        </p:txBody>
      </p:sp>
      <p:sp>
        <p:nvSpPr>
          <p:cNvPr id="4"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5" name="灯片编号占位符 5"/>
          <p:cNvSpPr>
            <a:spLocks noGrp="1" noChangeArrowheads="1"/>
          </p:cNvSpPr>
          <p:nvPr>
            <p:ph type="sldNum" sz="quarter" idx="12"/>
          </p:nvPr>
        </p:nvSpPr>
        <p:spPr/>
        <p:txBody>
          <a:bodyPr/>
          <a:lstStyle>
            <a:lvl1pPr>
              <a:defRPr/>
            </a:lvl1pPr>
          </a:lstStyle>
          <a:p>
            <a:pPr>
              <a:defRPr/>
            </a:pPr>
            <a:fld id="{FE0A7D8F-0B91-4600-B192-8251218E83AA}"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2571C582-63EB-48B6-AFB6-22F917A0B1F6}" type="datetime1">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4" name="灯片编号占位符 5"/>
          <p:cNvSpPr>
            <a:spLocks noGrp="1" noChangeArrowheads="1"/>
          </p:cNvSpPr>
          <p:nvPr>
            <p:ph type="sldNum" sz="quarter" idx="12"/>
          </p:nvPr>
        </p:nvSpPr>
        <p:spPr/>
        <p:txBody>
          <a:bodyPr/>
          <a:lstStyle>
            <a:lvl1pPr>
              <a:defRPr/>
            </a:lvl1pPr>
          </a:lstStyle>
          <a:p>
            <a:pPr>
              <a:defRPr/>
            </a:pPr>
            <a:fld id="{63379C7C-AB43-41C4-97FB-3A1F3C10B799}"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fld id="{779142F6-992E-463F-9188-6D4440C7F618}" type="datetime1">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EC00148-897C-4BC0-A310-2C0D9A416522}"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noChangeArrowheads="1"/>
          </p:cNvSpPr>
          <p:nvPr>
            <p:ph type="dt" sz="half" idx="10"/>
          </p:nvPr>
        </p:nvSpPr>
        <p:spPr/>
        <p:txBody>
          <a:bodyPr/>
          <a:lstStyle>
            <a:lvl1pPr>
              <a:defRPr/>
            </a:lvl1pPr>
          </a:lstStyle>
          <a:p>
            <a:pPr>
              <a:defRPr/>
            </a:pPr>
            <a:fld id="{327A62C6-B5AA-4528-B095-D54BA7A85988}" type="datetime1">
              <a:rPr lang="zh-CN" altLang="en-US"/>
            </a:fld>
            <a:endParaRPr lang="zh-CN" altLang="en-US"/>
          </a:p>
        </p:txBody>
      </p:sp>
      <p:sp>
        <p:nvSpPr>
          <p:cNvPr id="6" name="页脚占位符 4"/>
          <p:cNvSpPr>
            <a:spLocks noGrp="1" noChangeArrowheads="1"/>
          </p:cNvSpPr>
          <p:nvPr>
            <p:ph type="ftr" sz="quarter" idx="11"/>
          </p:nvPr>
        </p:nvSpPr>
        <p:spPr/>
        <p:txBody>
          <a:bodyPr/>
          <a:lstStyle>
            <a:lvl1pPr>
              <a:defRPr/>
            </a:lvl1pPr>
          </a:lstStyle>
          <a:p>
            <a:pPr>
              <a:defRPr/>
            </a:pPr>
            <a:endParaRPr lang="zh-CN" altLang="zh-CN"/>
          </a:p>
        </p:txBody>
      </p:sp>
      <p:sp>
        <p:nvSpPr>
          <p:cNvPr id="7" name="灯片编号占位符 5"/>
          <p:cNvSpPr>
            <a:spLocks noGrp="1" noChangeArrowheads="1"/>
          </p:cNvSpPr>
          <p:nvPr>
            <p:ph type="sldNum" sz="quarter" idx="12"/>
          </p:nvPr>
        </p:nvSpPr>
        <p:spPr/>
        <p:txBody>
          <a:bodyPr/>
          <a:lstStyle>
            <a:lvl1pPr>
              <a:defRPr/>
            </a:lvl1pPr>
          </a:lstStyle>
          <a:p>
            <a:pPr>
              <a:defRPr/>
            </a:pPr>
            <a:fld id="{587BD4FE-47B1-490C-80FB-BEA80B1B2505}"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sym typeface="Calibri" panose="020F0502020204030204" pitchFamily="34" charset="0"/>
              </a:rPr>
              <a:t>单击此处编辑母版标题样式</a:t>
            </a:r>
            <a:endParaRPr lang="zh-CN" altLang="en-US" smtClean="0">
              <a:sym typeface="Calibri" panose="020F0502020204030204" pitchFamily="34" charset="0"/>
            </a:endParaRPr>
          </a:p>
        </p:txBody>
      </p:sp>
      <p:sp>
        <p:nvSpPr>
          <p:cNvPr id="1027" name="文本占位符 2"/>
          <p:cNvSpPr>
            <a:spLocks noGrp="1" noChangeArrowheads="1"/>
          </p:cNvSpPr>
          <p:nvPr>
            <p:ph type="body" idx="9"/>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sym typeface="Calibri" panose="020F0502020204030204" pitchFamily="34" charset="0"/>
              </a:rPr>
              <a:t>单击此处编辑母版文本样式</a:t>
            </a:r>
            <a:endParaRPr lang="zh-CN" altLang="en-US" smtClean="0">
              <a:sym typeface="Calibri" panose="020F0502020204030204" pitchFamily="34" charset="0"/>
            </a:endParaRPr>
          </a:p>
          <a:p>
            <a:pPr lvl="1"/>
            <a:r>
              <a:rPr lang="zh-CN" altLang="en-US" smtClean="0">
                <a:sym typeface="Calibri" panose="020F0502020204030204" pitchFamily="34" charset="0"/>
              </a:rPr>
              <a:t>第二级</a:t>
            </a:r>
            <a:endParaRPr lang="zh-CN" altLang="en-US" smtClean="0">
              <a:sym typeface="Calibri" panose="020F0502020204030204" pitchFamily="34" charset="0"/>
            </a:endParaRPr>
          </a:p>
          <a:p>
            <a:pPr lvl="2"/>
            <a:r>
              <a:rPr lang="zh-CN" altLang="en-US" smtClean="0">
                <a:sym typeface="Calibri" panose="020F0502020204030204" pitchFamily="34" charset="0"/>
              </a:rPr>
              <a:t>第三级</a:t>
            </a:r>
            <a:endParaRPr lang="zh-CN" altLang="en-US" smtClean="0">
              <a:sym typeface="Calibri" panose="020F0502020204030204" pitchFamily="34" charset="0"/>
            </a:endParaRPr>
          </a:p>
          <a:p>
            <a:pPr lvl="3"/>
            <a:r>
              <a:rPr lang="zh-CN" altLang="en-US" smtClean="0">
                <a:sym typeface="Calibri" panose="020F0502020204030204" pitchFamily="34" charset="0"/>
              </a:rPr>
              <a:t>第四级</a:t>
            </a:r>
            <a:endParaRPr lang="zh-CN" altLang="en-US" smtClean="0">
              <a:sym typeface="Calibri" panose="020F0502020204030204" pitchFamily="34" charset="0"/>
            </a:endParaRPr>
          </a:p>
          <a:p>
            <a:pPr lvl="4"/>
            <a:r>
              <a:rPr lang="zh-CN" altLang="en-US" smtClean="0">
                <a:sym typeface="Calibri" panose="020F0502020204030204" pitchFamily="34" charset="0"/>
              </a:rPr>
              <a:t>第五级</a:t>
            </a:r>
            <a:endParaRPr lang="zh-CN" altLang="en-US" smtClean="0">
              <a:sym typeface="Calibri" panose="020F0502020204030204" pitchFamily="34" charset="0"/>
            </a:endParaRPr>
          </a:p>
        </p:txBody>
      </p:sp>
      <p:sp>
        <p:nvSpPr>
          <p:cNvPr id="1028" name="日期占位符 3"/>
          <p:cNvSpPr>
            <a:spLocks noGrp="1" noChangeArrowheads="1"/>
          </p:cNvSpPr>
          <p:nvPr>
            <p:ph type="dt" sz="half" idx="2"/>
          </p:nvPr>
        </p:nvSpPr>
        <p:spPr bwMode="auto">
          <a:xfrm>
            <a:off x="8382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fld id="{3CB6D245-CCD0-4904-B13E-6A5BC3ABA23C}" type="datetime1">
              <a:rPr lang="zh-CN" altLang="en-US"/>
            </a:fld>
            <a:endParaRPr lang="zh-CN" altLang="en-US"/>
          </a:p>
        </p:txBody>
      </p:sp>
      <p:sp>
        <p:nvSpPr>
          <p:cNvPr id="1029" name="页脚占位符 4"/>
          <p:cNvSpPr>
            <a:spLocks noGrp="1" noChangeArrowheads="1"/>
          </p:cNvSpPr>
          <p:nvPr>
            <p:ph type="ftr" sz="quarter" idx="3"/>
          </p:nvPr>
        </p:nvSpPr>
        <p:spPr bwMode="auto">
          <a:xfrm>
            <a:off x="4038600" y="6356350"/>
            <a:ext cx="411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ctr" eaLnBrk="1" hangingPunct="1">
              <a:buFont typeface="Arial" panose="020B0604020202020204" pitchFamily="34" charset="0"/>
              <a:buNone/>
              <a:defRPr sz="1200">
                <a:solidFill>
                  <a:srgbClr val="898989"/>
                </a:solidFill>
                <a:latin typeface="Arial" panose="020B0604020202020204" pitchFamily="34" charset="0"/>
                <a:ea typeface="宋体" panose="02010600030101010101" pitchFamily="2" charset="-122"/>
              </a:defRPr>
            </a:lvl1pPr>
          </a:lstStyle>
          <a:p>
            <a:pPr>
              <a:defRPr/>
            </a:pPr>
            <a:endParaRPr lang="zh-CN" altLang="zh-CN"/>
          </a:p>
        </p:txBody>
      </p:sp>
      <p:sp>
        <p:nvSpPr>
          <p:cNvPr id="1030" name="灯片编号占位符 5"/>
          <p:cNvSpPr>
            <a:spLocks noGrp="1" noChangeArrowheads="1"/>
          </p:cNvSpPr>
          <p:nvPr>
            <p:ph type="sldNum" sz="quarter" idx="4"/>
          </p:nvPr>
        </p:nvSpPr>
        <p:spPr bwMode="auto">
          <a:xfrm>
            <a:off x="8610600" y="6356350"/>
            <a:ext cx="2743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r" eaLnBrk="1" hangingPunct="1">
              <a:buFont typeface="Arial" panose="020B0604020202020204" pitchFamily="34" charset="0"/>
              <a:buNone/>
              <a:defRPr sz="1200" smtClean="0">
                <a:solidFill>
                  <a:srgbClr val="898989"/>
                </a:solidFill>
                <a:latin typeface="Arial" panose="020B0604020202020204" pitchFamily="34" charset="0"/>
                <a:ea typeface="宋体" panose="02010600030101010101" pitchFamily="2" charset="-122"/>
              </a:defRPr>
            </a:lvl1pPr>
          </a:lstStyle>
          <a:p>
            <a:pPr>
              <a:defRPr/>
            </a:pPr>
            <a:fld id="{EBEF5366-9368-47EB-9C28-87A9B1A84B6E}"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panose="020F05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3.jpeg"/><Relationship Id="rId1" Type="http://schemas.openxmlformats.org/officeDocument/2006/relationships/image" Target="../media/image1.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image" Target="../media/image1.jpe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0.png"/><Relationship Id="rId4" Type="http://schemas.openxmlformats.org/officeDocument/2006/relationships/image" Target="../media/image19.png"/><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1.jpeg"/></Relationships>
</file>

<file path=ppt/slides/_rels/slide25.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4.jpeg"/><Relationship Id="rId2" Type="http://schemas.openxmlformats.org/officeDocument/2006/relationships/image" Target="../media/image21.png"/><Relationship Id="rId1" Type="http://schemas.openxmlformats.org/officeDocument/2006/relationships/image" Target="../media/image1.jpe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7.xml"/><Relationship Id="rId2" Type="http://schemas.openxmlformats.org/officeDocument/2006/relationships/hyperlink" Target="https://www.pptying.com" TargetMode="External"/><Relationship Id="rId1" Type="http://schemas.openxmlformats.org/officeDocument/2006/relationships/image" Target="../media/image2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5.jpe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6.jpe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7.jpeg"/><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8.jpe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1.jpeg"/></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 Id="rId3" Type="http://schemas.openxmlformats.org/officeDocument/2006/relationships/image" Target="../media/image12.jpeg"/><Relationship Id="rId2" Type="http://schemas.openxmlformats.org/officeDocument/2006/relationships/image" Target="../media/image9.jpeg"/><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6386" name="矩形 6"/>
          <p:cNvSpPr>
            <a:spLocks noChangeArrowheads="1"/>
          </p:cNvSpPr>
          <p:nvPr/>
        </p:nvSpPr>
        <p:spPr bwMode="auto">
          <a:xfrm>
            <a:off x="0" y="5211763"/>
            <a:ext cx="12192000" cy="1646237"/>
          </a:xfrm>
          <a:prstGeom prst="rect">
            <a:avLst/>
          </a:prstGeom>
          <a:gradFill rotWithShape="1">
            <a:gsLst>
              <a:gs pos="0">
                <a:srgbClr val="4F4C3F"/>
              </a:gs>
              <a:gs pos="18999">
                <a:srgbClr val="5E5B4E"/>
              </a:gs>
              <a:gs pos="45000">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pic>
        <p:nvPicPr>
          <p:cNvPr id="16387" name="图片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06825" y="1865313"/>
            <a:ext cx="7620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图片 15"/>
          <p:cNvPicPr>
            <a:picLocks noChangeAspect="1" noChangeArrowheads="1"/>
          </p:cNvPicPr>
          <p:nvPr/>
        </p:nvPicPr>
        <p:blipFill>
          <a:blip r:embed="rId3">
            <a:extLst>
              <a:ext uri="{28A0092B-C50C-407E-A947-70E740481C1C}">
                <a14:useLocalDpi xmlns:a14="http://schemas.microsoft.com/office/drawing/2010/main" val="0"/>
              </a:ext>
            </a:extLst>
          </a:blip>
          <a:srcRect l="10696" t="1102" r="12737" b="2283"/>
          <a:stretch>
            <a:fillRect/>
          </a:stretch>
        </p:blipFill>
        <p:spPr bwMode="auto">
          <a:xfrm>
            <a:off x="5219700" y="2220913"/>
            <a:ext cx="4757738" cy="300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标题 10"/>
          <p:cNvSpPr>
            <a:spLocks noGrp="1" noChangeArrowheads="1"/>
          </p:cNvSpPr>
          <p:nvPr>
            <p:ph type="ctrTitle"/>
          </p:nvPr>
        </p:nvSpPr>
        <p:spPr>
          <a:xfrm>
            <a:off x="839788" y="1504950"/>
            <a:ext cx="3878262" cy="2387600"/>
          </a:xfrm>
        </p:spPr>
        <p:txBody>
          <a:bodyPr anchor="b"/>
          <a:lstStyle/>
          <a:p>
            <a:pPr marL="0" indent="0" algn="ctr" eaLnBrk="1" hangingPunct="1"/>
            <a:r>
              <a:rPr lang="en-US" altLang="zh-CN" sz="4000" b="1" smtClean="0">
                <a:solidFill>
                  <a:srgbClr val="FD7400"/>
                </a:solidFill>
              </a:rPr>
              <a:t>WEB UI</a:t>
            </a:r>
            <a:r>
              <a:rPr lang="zh-CN" altLang="en-US" sz="4000" b="1" smtClean="0">
                <a:solidFill>
                  <a:srgbClr val="FD7400"/>
                </a:solidFill>
              </a:rPr>
              <a:t>主题风格通用商务</a:t>
            </a:r>
            <a:r>
              <a:rPr lang="en-US" altLang="zh-CN" sz="4000" b="1" smtClean="0">
                <a:solidFill>
                  <a:srgbClr val="FD7400"/>
                </a:solidFill>
              </a:rPr>
              <a:t>PPT</a:t>
            </a:r>
            <a:endParaRPr lang="zh-CN" altLang="en-US" sz="4000" b="1" smtClean="0">
              <a:solidFill>
                <a:srgbClr val="FD7400"/>
              </a:solidFill>
            </a:endParaRPr>
          </a:p>
        </p:txBody>
      </p:sp>
      <p:sp>
        <p:nvSpPr>
          <p:cNvPr id="16390" name="副标题 11"/>
          <p:cNvSpPr>
            <a:spLocks noGrp="1" noChangeArrowheads="1"/>
          </p:cNvSpPr>
          <p:nvPr>
            <p:ph type="subTitle" idx="4294967295"/>
          </p:nvPr>
        </p:nvSpPr>
        <p:spPr>
          <a:xfrm>
            <a:off x="839788" y="3930650"/>
            <a:ext cx="3878262" cy="1654175"/>
          </a:xfrm>
        </p:spPr>
        <p:txBody>
          <a:bodyPr/>
          <a:lstStyle/>
          <a:p>
            <a:pPr marL="0" indent="0" algn="ctr" eaLnBrk="1" hangingPunct="1">
              <a:buFont typeface="Arial" panose="020B0604020202020204" pitchFamily="34" charset="0"/>
              <a:buNone/>
            </a:pPr>
            <a:r>
              <a:rPr lang="zh-CN" altLang="zh-CN" sz="1400" smtClean="0">
                <a:solidFill>
                  <a:schemeClr val="bg1"/>
                </a:solidFill>
              </a:rPr>
              <a:t>Vestibulum ante ipsum primis in faucibus orci luctus et ultrices posuere cubilia Curae; Donec velit neque, auctor sit amet aliquam vel, ullamcorper sit amet ligula. Nulla quis lorem ut libero malesuada feugiat.</a:t>
            </a:r>
            <a:endParaRPr lang="zh-CN" altLang="zh-CN" sz="1400" smtClean="0">
              <a:solidFill>
                <a:schemeClr val="bg1"/>
              </a:solidFill>
              <a:latin typeface="Khmer UI" panose="020B0502040204020203" pitchFamily="34" charset="0"/>
              <a:sym typeface="Khmer UI" panose="020B0502040204020203" pitchFamily="34" charset="0"/>
            </a:endParaRPr>
          </a:p>
          <a:p>
            <a:pPr marL="0" indent="0" algn="ctr" eaLnBrk="1" hangingPunct="1">
              <a:buFont typeface="Arial" panose="020B0604020202020204" pitchFamily="34" charset="0"/>
              <a:buNone/>
            </a:pPr>
            <a:endParaRPr lang="zh-CN" altLang="zh-CN" sz="1400" smtClean="0">
              <a:solidFill>
                <a:schemeClr val="bg1"/>
              </a:solidFill>
            </a:endParaRPr>
          </a:p>
        </p:txBody>
      </p:sp>
      <p:sp>
        <p:nvSpPr>
          <p:cNvPr id="16391" name="文本占位符 17"/>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16392" name="文本占位符 18"/>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16393" name="文本占位符 19"/>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16394" name="文本占位符 20"/>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16395" name="文本占位符 21"/>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16396" name="文本占位符 47"/>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560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25603" name="Group 3"/>
          <p:cNvGrpSpPr/>
          <p:nvPr/>
        </p:nvGrpSpPr>
        <p:grpSpPr bwMode="auto">
          <a:xfrm>
            <a:off x="6611938" y="2413000"/>
            <a:ext cx="4468812" cy="2505075"/>
            <a:chOff x="0" y="0"/>
            <a:chExt cx="5256213" cy="2505074"/>
          </a:xfrm>
        </p:grpSpPr>
        <p:sp>
          <p:nvSpPr>
            <p:cNvPr id="25626" name="矩形 13"/>
            <p:cNvSpPr>
              <a:spLocks noChangeArrowheads="1"/>
            </p:cNvSpPr>
            <p:nvPr/>
          </p:nvSpPr>
          <p:spPr bwMode="auto">
            <a:xfrm>
              <a:off x="0" y="0"/>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7" name="矩形 15"/>
            <p:cNvSpPr>
              <a:spLocks noChangeArrowheads="1"/>
            </p:cNvSpPr>
            <p:nvPr/>
          </p:nvSpPr>
          <p:spPr bwMode="auto">
            <a:xfrm>
              <a:off x="0" y="520699"/>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8" name="矩形 17"/>
            <p:cNvSpPr>
              <a:spLocks noChangeArrowheads="1"/>
            </p:cNvSpPr>
            <p:nvPr/>
          </p:nvSpPr>
          <p:spPr bwMode="auto">
            <a:xfrm>
              <a:off x="0" y="1063624"/>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9" name="矩形 19"/>
            <p:cNvSpPr>
              <a:spLocks noChangeArrowheads="1"/>
            </p:cNvSpPr>
            <p:nvPr/>
          </p:nvSpPr>
          <p:spPr bwMode="auto">
            <a:xfrm>
              <a:off x="0" y="1631949"/>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30" name="矩形 21"/>
            <p:cNvSpPr>
              <a:spLocks noChangeArrowheads="1"/>
            </p:cNvSpPr>
            <p:nvPr/>
          </p:nvSpPr>
          <p:spPr bwMode="auto">
            <a:xfrm>
              <a:off x="0" y="2147887"/>
              <a:ext cx="5256213" cy="35718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5604"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Team</a:t>
            </a:r>
            <a:br>
              <a:rPr lang="zh-CN" altLang="en-US" sz="3200" dirty="0" smtClean="0"/>
            </a:br>
            <a:endParaRPr lang="zh-CN" altLang="en-US" sz="1400" b="1" dirty="0" smtClean="0">
              <a:solidFill>
                <a:schemeClr val="bg1"/>
              </a:solidFill>
            </a:endParaRPr>
          </a:p>
        </p:txBody>
      </p:sp>
      <p:sp>
        <p:nvSpPr>
          <p:cNvPr id="25605"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5606"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5607"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Team</a:t>
            </a:r>
            <a:endParaRPr lang="zh-CN" altLang="en-US" sz="1200" b="1" smtClean="0">
              <a:solidFill>
                <a:srgbClr val="FD7400"/>
              </a:solidFill>
            </a:endParaRPr>
          </a:p>
        </p:txBody>
      </p:sp>
      <p:sp>
        <p:nvSpPr>
          <p:cNvPr id="25608"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25609"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5610"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pic>
        <p:nvPicPr>
          <p:cNvPr id="25611" name="图片 9"/>
          <p:cNvPicPr>
            <a:picLocks noChangeAspect="1" noChangeArrowheads="1"/>
          </p:cNvPicPr>
          <p:nvPr/>
        </p:nvPicPr>
        <p:blipFill>
          <a:blip r:embed="rId2">
            <a:extLst>
              <a:ext uri="{28A0092B-C50C-407E-A947-70E740481C1C}">
                <a14:useLocalDpi xmlns:a14="http://schemas.microsoft.com/office/drawing/2010/main" val="0"/>
              </a:ext>
            </a:extLst>
          </a:blip>
          <a:srcRect b="7036"/>
          <a:stretch>
            <a:fillRect/>
          </a:stretch>
        </p:blipFill>
        <p:spPr bwMode="auto">
          <a:xfrm>
            <a:off x="2276475" y="2022475"/>
            <a:ext cx="3024188" cy="269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矩形 12"/>
          <p:cNvSpPr>
            <a:spLocks noChangeArrowheads="1"/>
          </p:cNvSpPr>
          <p:nvPr/>
        </p:nvSpPr>
        <p:spPr bwMode="auto">
          <a:xfrm>
            <a:off x="839788" y="5245100"/>
            <a:ext cx="1024096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a:t>
            </a:r>
            <a:endParaRPr lang="zh-CN" altLang="en-US" sz="1400">
              <a:solidFill>
                <a:schemeClr val="bg1"/>
              </a:solidFill>
            </a:endParaRPr>
          </a:p>
        </p:txBody>
      </p:sp>
      <p:grpSp>
        <p:nvGrpSpPr>
          <p:cNvPr id="25613" name="Group 18"/>
          <p:cNvGrpSpPr/>
          <p:nvPr/>
        </p:nvGrpSpPr>
        <p:grpSpPr bwMode="auto">
          <a:xfrm>
            <a:off x="6611938" y="2413000"/>
            <a:ext cx="2789237" cy="2505075"/>
            <a:chOff x="0" y="0"/>
            <a:chExt cx="3732873" cy="2505074"/>
          </a:xfrm>
        </p:grpSpPr>
        <p:sp>
          <p:nvSpPr>
            <p:cNvPr id="25621" name="矩形 14"/>
            <p:cNvSpPr>
              <a:spLocks noChangeArrowheads="1"/>
            </p:cNvSpPr>
            <p:nvPr/>
          </p:nvSpPr>
          <p:spPr bwMode="auto">
            <a:xfrm>
              <a:off x="0" y="0"/>
              <a:ext cx="2056474"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2" name="矩形 16"/>
            <p:cNvSpPr>
              <a:spLocks noChangeArrowheads="1"/>
            </p:cNvSpPr>
            <p:nvPr/>
          </p:nvSpPr>
          <p:spPr bwMode="auto">
            <a:xfrm>
              <a:off x="0" y="520699"/>
              <a:ext cx="3340100"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3" name="矩形 18"/>
            <p:cNvSpPr>
              <a:spLocks noChangeArrowheads="1"/>
            </p:cNvSpPr>
            <p:nvPr/>
          </p:nvSpPr>
          <p:spPr bwMode="auto">
            <a:xfrm>
              <a:off x="0" y="1063624"/>
              <a:ext cx="2907373"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4" name="矩形 20"/>
            <p:cNvSpPr>
              <a:spLocks noChangeArrowheads="1"/>
            </p:cNvSpPr>
            <p:nvPr/>
          </p:nvSpPr>
          <p:spPr bwMode="auto">
            <a:xfrm>
              <a:off x="0" y="1631949"/>
              <a:ext cx="1675473"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5625" name="矩形 22"/>
            <p:cNvSpPr>
              <a:spLocks noChangeArrowheads="1"/>
            </p:cNvSpPr>
            <p:nvPr/>
          </p:nvSpPr>
          <p:spPr bwMode="auto">
            <a:xfrm>
              <a:off x="0" y="2147887"/>
              <a:ext cx="3732873" cy="35718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5614" name="矩形 23"/>
          <p:cNvSpPr>
            <a:spLocks noChangeArrowheads="1"/>
          </p:cNvSpPr>
          <p:nvPr/>
        </p:nvSpPr>
        <p:spPr bwMode="auto">
          <a:xfrm>
            <a:off x="3082925" y="4770438"/>
            <a:ext cx="979488" cy="30797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b="1">
                <a:solidFill>
                  <a:srgbClr val="000000"/>
                </a:solidFill>
              </a:rPr>
              <a:t>队员名字</a:t>
            </a:r>
            <a:endParaRPr lang="zh-CN" altLang="en-US" sz="1400" b="1">
              <a:solidFill>
                <a:srgbClr val="000000"/>
              </a:solidFill>
            </a:endParaRPr>
          </a:p>
        </p:txBody>
      </p:sp>
      <p:sp>
        <p:nvSpPr>
          <p:cNvPr id="25615" name="矩形 24"/>
          <p:cNvSpPr>
            <a:spLocks noChangeArrowheads="1"/>
          </p:cNvSpPr>
          <p:nvPr/>
        </p:nvSpPr>
        <p:spPr bwMode="auto">
          <a:xfrm>
            <a:off x="6635750" y="2019300"/>
            <a:ext cx="13065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600" b="1">
                <a:solidFill>
                  <a:schemeClr val="bg1"/>
                </a:solidFill>
              </a:rPr>
              <a:t>技能分析表</a:t>
            </a:r>
            <a:endParaRPr lang="zh-CN" altLang="en-US" sz="1600" b="1">
              <a:solidFill>
                <a:schemeClr val="bg1"/>
              </a:solidFill>
            </a:endParaRPr>
          </a:p>
        </p:txBody>
      </p:sp>
      <p:sp>
        <p:nvSpPr>
          <p:cNvPr id="25616" name="矩形 25"/>
          <p:cNvSpPr>
            <a:spLocks noChangeArrowheads="1"/>
          </p:cNvSpPr>
          <p:nvPr/>
        </p:nvSpPr>
        <p:spPr bwMode="auto">
          <a:xfrm>
            <a:off x="6611938" y="244475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17" name="矩形 26"/>
          <p:cNvSpPr>
            <a:spLocks noChangeArrowheads="1"/>
          </p:cNvSpPr>
          <p:nvPr/>
        </p:nvSpPr>
        <p:spPr bwMode="auto">
          <a:xfrm>
            <a:off x="6611938" y="295275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18" name="矩形 27"/>
          <p:cNvSpPr>
            <a:spLocks noChangeArrowheads="1"/>
          </p:cNvSpPr>
          <p:nvPr/>
        </p:nvSpPr>
        <p:spPr bwMode="auto">
          <a:xfrm>
            <a:off x="6611938" y="3511550"/>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19" name="矩形 28"/>
          <p:cNvSpPr>
            <a:spLocks noChangeArrowheads="1"/>
          </p:cNvSpPr>
          <p:nvPr/>
        </p:nvSpPr>
        <p:spPr bwMode="auto">
          <a:xfrm>
            <a:off x="6611938" y="4060825"/>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
        <p:nvSpPr>
          <p:cNvPr id="25620" name="矩形 29"/>
          <p:cNvSpPr>
            <a:spLocks noChangeArrowheads="1"/>
          </p:cNvSpPr>
          <p:nvPr/>
        </p:nvSpPr>
        <p:spPr bwMode="auto">
          <a:xfrm>
            <a:off x="6611938" y="4600575"/>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400">
                <a:solidFill>
                  <a:srgbClr val="000000"/>
                </a:solidFill>
              </a:rPr>
              <a:t>TEXT HERE</a:t>
            </a:r>
            <a:endParaRPr lang="zh-CN" altLang="en-US" sz="1400">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
          <p:cNvPicPr>
            <a:picLocks noChangeAspect="1" noChangeArrowheads="1"/>
          </p:cNvPicPr>
          <p:nvPr/>
        </p:nvPicPr>
        <p:blipFill>
          <a:blip r:embed="rId1">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6628"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6629"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630"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smtClean="0">
                <a:solidFill>
                  <a:srgbClr val="FD7400"/>
                </a:solidFill>
              </a:rPr>
              <a:t>WORK</a:t>
            </a:r>
            <a:endParaRPr lang="zh-CN" altLang="en-US" sz="3600" b="1" smtClean="0">
              <a:solidFill>
                <a:srgbClr val="FD7400"/>
              </a:solidFill>
            </a:endParaRPr>
          </a:p>
        </p:txBody>
      </p:sp>
      <p:sp>
        <p:nvSpPr>
          <p:cNvPr id="26631"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smtClean="0">
                <a:solidFill>
                  <a:schemeClr val="bg1"/>
                </a:solidFill>
              </a:rPr>
              <a:t>在这里添加你的副标题 （此章节用于自我介绍或公司情况介绍）</a:t>
            </a:r>
            <a:endParaRPr lang="zh-CN" altLang="en-US" sz="1400" smtClean="0">
              <a:solidFill>
                <a:schemeClr val="bg1"/>
              </a:solidFill>
            </a:endParaRPr>
          </a:p>
          <a:p>
            <a:pPr marL="0" indent="0" algn="ctr" eaLnBrk="1" hangingPunct="1">
              <a:buFont typeface="Arial" panose="020B0604020202020204" pitchFamily="34" charset="0"/>
              <a:buNone/>
            </a:pPr>
            <a:endParaRPr lang="zh-CN" altLang="zh-CN" sz="140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7650"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7651"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Work</a:t>
            </a:r>
            <a:br>
              <a:rPr lang="zh-CN" altLang="en-US" sz="3200" dirty="0" smtClean="0"/>
            </a:br>
            <a:endParaRPr lang="zh-CN" altLang="en-US" sz="1400" b="1" dirty="0" smtClean="0">
              <a:solidFill>
                <a:schemeClr val="bg1"/>
              </a:solidFill>
            </a:endParaRPr>
          </a:p>
        </p:txBody>
      </p:sp>
      <p:sp>
        <p:nvSpPr>
          <p:cNvPr id="27652"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7653"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7654"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27655"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Work</a:t>
            </a:r>
            <a:endParaRPr lang="zh-CN" altLang="en-US" sz="1200" b="1" smtClean="0">
              <a:solidFill>
                <a:srgbClr val="FD7400"/>
              </a:solidFill>
            </a:endParaRPr>
          </a:p>
        </p:txBody>
      </p:sp>
      <p:sp>
        <p:nvSpPr>
          <p:cNvPr id="27656"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7657"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grpSp>
        <p:nvGrpSpPr>
          <p:cNvPr id="27658" name="Group 10"/>
          <p:cNvGrpSpPr/>
          <p:nvPr/>
        </p:nvGrpSpPr>
        <p:grpSpPr bwMode="auto">
          <a:xfrm>
            <a:off x="2428875" y="2690813"/>
            <a:ext cx="1908175" cy="1724025"/>
            <a:chOff x="0" y="0"/>
            <a:chExt cx="4240083" cy="3827233"/>
          </a:xfrm>
        </p:grpSpPr>
        <p:sp>
          <p:nvSpPr>
            <p:cNvPr id="27666" name="Freeform 366"/>
            <p:cNvSpPr>
              <a:spLocks noChangeArrowheads="1"/>
            </p:cNvSpPr>
            <p:nvPr/>
          </p:nvSpPr>
          <p:spPr bwMode="auto">
            <a:xfrm>
              <a:off x="0" y="0"/>
              <a:ext cx="4240083" cy="3141011"/>
            </a:xfrm>
            <a:custGeom>
              <a:avLst/>
              <a:gdLst>
                <a:gd name="T0" fmla="*/ 2147483646 w 643"/>
                <a:gd name="T1" fmla="*/ 2147483646 h 476"/>
                <a:gd name="T2" fmla="*/ 2147483646 w 643"/>
                <a:gd name="T3" fmla="*/ 2147483646 h 476"/>
                <a:gd name="T4" fmla="*/ 2147483646 w 643"/>
                <a:gd name="T5" fmla="*/ 2147483646 h 476"/>
                <a:gd name="T6" fmla="*/ 0 w 643"/>
                <a:gd name="T7" fmla="*/ 2147483646 h 476"/>
                <a:gd name="T8" fmla="*/ 0 w 643"/>
                <a:gd name="T9" fmla="*/ 2147483646 h 476"/>
                <a:gd name="T10" fmla="*/ 2147483646 w 643"/>
                <a:gd name="T11" fmla="*/ 0 h 476"/>
                <a:gd name="T12" fmla="*/ 2147483646 w 643"/>
                <a:gd name="T13" fmla="*/ 0 h 476"/>
                <a:gd name="T14" fmla="*/ 2147483646 w 643"/>
                <a:gd name="T15" fmla="*/ 2147483646 h 476"/>
                <a:gd name="T16" fmla="*/ 2147483646 w 643"/>
                <a:gd name="T17" fmla="*/ 2147483646 h 4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3" h="476">
                  <a:moveTo>
                    <a:pt x="643" y="423"/>
                  </a:moveTo>
                  <a:cubicBezTo>
                    <a:pt x="643" y="452"/>
                    <a:pt x="619" y="476"/>
                    <a:pt x="590" y="476"/>
                  </a:cubicBezTo>
                  <a:cubicBezTo>
                    <a:pt x="53" y="476"/>
                    <a:pt x="53" y="476"/>
                    <a:pt x="53" y="476"/>
                  </a:cubicBezTo>
                  <a:cubicBezTo>
                    <a:pt x="24" y="476"/>
                    <a:pt x="0" y="452"/>
                    <a:pt x="0" y="423"/>
                  </a:cubicBezTo>
                  <a:cubicBezTo>
                    <a:pt x="0" y="54"/>
                    <a:pt x="0" y="54"/>
                    <a:pt x="0" y="54"/>
                  </a:cubicBezTo>
                  <a:cubicBezTo>
                    <a:pt x="0" y="24"/>
                    <a:pt x="24" y="0"/>
                    <a:pt x="53" y="0"/>
                  </a:cubicBezTo>
                  <a:cubicBezTo>
                    <a:pt x="590" y="0"/>
                    <a:pt x="590" y="0"/>
                    <a:pt x="590" y="0"/>
                  </a:cubicBezTo>
                  <a:cubicBezTo>
                    <a:pt x="619" y="0"/>
                    <a:pt x="643" y="24"/>
                    <a:pt x="643" y="54"/>
                  </a:cubicBezTo>
                  <a:lnTo>
                    <a:pt x="643" y="423"/>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667" name="Rectangle 367"/>
            <p:cNvSpPr>
              <a:spLocks noChangeArrowheads="1"/>
            </p:cNvSpPr>
            <p:nvPr/>
          </p:nvSpPr>
          <p:spPr bwMode="auto">
            <a:xfrm>
              <a:off x="418427" y="3704494"/>
              <a:ext cx="3297224" cy="122739"/>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8" name="Rectangle 368"/>
            <p:cNvSpPr>
              <a:spLocks noChangeArrowheads="1"/>
            </p:cNvSpPr>
            <p:nvPr/>
          </p:nvSpPr>
          <p:spPr bwMode="auto">
            <a:xfrm>
              <a:off x="1790875" y="2828584"/>
              <a:ext cx="552328" cy="920546"/>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69" name="Rectangle 369"/>
            <p:cNvSpPr>
              <a:spLocks noChangeArrowheads="1"/>
            </p:cNvSpPr>
            <p:nvPr/>
          </p:nvSpPr>
          <p:spPr bwMode="auto">
            <a:xfrm>
              <a:off x="189688" y="357060"/>
              <a:ext cx="3860707" cy="222046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7670" name="Oval 370"/>
            <p:cNvSpPr>
              <a:spLocks noChangeArrowheads="1"/>
            </p:cNvSpPr>
            <p:nvPr/>
          </p:nvSpPr>
          <p:spPr bwMode="auto">
            <a:xfrm>
              <a:off x="1908037" y="2700264"/>
              <a:ext cx="323585" cy="323585"/>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grpSp>
      <p:sp>
        <p:nvSpPr>
          <p:cNvPr id="27659" name="矩形 15"/>
          <p:cNvSpPr>
            <a:spLocks noChangeArrowheads="1"/>
          </p:cNvSpPr>
          <p:nvPr/>
        </p:nvSpPr>
        <p:spPr bwMode="auto">
          <a:xfrm>
            <a:off x="444500" y="4448175"/>
            <a:ext cx="58610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2400" b="1">
                <a:solidFill>
                  <a:srgbClr val="000000"/>
                </a:solidFill>
              </a:rPr>
              <a:t>VESTIBULUM ANTE IPSUM PRIMIS IN </a:t>
            </a:r>
            <a:r>
              <a:rPr lang="zh-CN" altLang="en-US" sz="2400">
                <a:solidFill>
                  <a:srgbClr val="000000"/>
                </a:solidFill>
              </a:rPr>
              <a:t>FAUCIBUS ORCI LUCTUS ET ULTRICES</a:t>
            </a:r>
            <a:endParaRPr lang="zh-CN" altLang="en-US" sz="2400">
              <a:solidFill>
                <a:srgbClr val="000000"/>
              </a:solidFill>
            </a:endParaRPr>
          </a:p>
        </p:txBody>
      </p:sp>
      <p:sp>
        <p:nvSpPr>
          <p:cNvPr id="27660" name="矩形 16"/>
          <p:cNvSpPr>
            <a:spLocks noChangeArrowheads="1"/>
          </p:cNvSpPr>
          <p:nvPr/>
        </p:nvSpPr>
        <p:spPr bwMode="auto">
          <a:xfrm>
            <a:off x="6332538" y="3375025"/>
            <a:ext cx="477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a:t>
            </a:r>
            <a:endParaRPr lang="zh-CN" altLang="en-US" sz="1400">
              <a:solidFill>
                <a:schemeClr val="bg1"/>
              </a:solidFill>
            </a:endParaRPr>
          </a:p>
        </p:txBody>
      </p:sp>
      <p:sp>
        <p:nvSpPr>
          <p:cNvPr id="27661" name="矩形 17"/>
          <p:cNvSpPr>
            <a:spLocks noChangeArrowheads="1"/>
          </p:cNvSpPr>
          <p:nvPr/>
        </p:nvSpPr>
        <p:spPr bwMode="auto">
          <a:xfrm>
            <a:off x="6332538" y="5054600"/>
            <a:ext cx="47799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a:t>
            </a:r>
            <a:endParaRPr lang="zh-CN" altLang="en-US" sz="1400">
              <a:solidFill>
                <a:schemeClr val="bg1"/>
              </a:solidFill>
            </a:endParaRPr>
          </a:p>
        </p:txBody>
      </p:sp>
      <p:sp>
        <p:nvSpPr>
          <p:cNvPr id="27662" name="矩形 18"/>
          <p:cNvSpPr>
            <a:spLocks noChangeArrowheads="1"/>
          </p:cNvSpPr>
          <p:nvPr/>
        </p:nvSpPr>
        <p:spPr bwMode="auto">
          <a:xfrm>
            <a:off x="6272213" y="3006725"/>
            <a:ext cx="1538287" cy="338138"/>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27663" name="矩形 19"/>
          <p:cNvSpPr>
            <a:spLocks noChangeArrowheads="1"/>
          </p:cNvSpPr>
          <p:nvPr/>
        </p:nvSpPr>
        <p:spPr bwMode="auto">
          <a:xfrm>
            <a:off x="6272213" y="4695825"/>
            <a:ext cx="1538287" cy="338138"/>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27664" name="椭圆 2"/>
          <p:cNvSpPr>
            <a:spLocks noChangeArrowheads="1"/>
          </p:cNvSpPr>
          <p:nvPr/>
        </p:nvSpPr>
        <p:spPr bwMode="auto">
          <a:xfrm>
            <a:off x="2824163" y="2935288"/>
            <a:ext cx="820737" cy="820737"/>
          </a:xfrm>
          <a:prstGeom prst="ellipse">
            <a:avLst/>
          </a:prstGeom>
          <a:solidFill>
            <a:srgbClr val="BEDB39"/>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7665" name="等腰三角形 20"/>
          <p:cNvSpPr>
            <a:spLocks noChangeArrowheads="1"/>
          </p:cNvSpPr>
          <p:nvPr/>
        </p:nvSpPr>
        <p:spPr bwMode="auto">
          <a:xfrm rot="-3750194">
            <a:off x="3425825" y="3319463"/>
            <a:ext cx="439738" cy="379412"/>
          </a:xfrm>
          <a:prstGeom prst="triangle">
            <a:avLst>
              <a:gd name="adj" fmla="val 50000"/>
            </a:avLst>
          </a:prstGeom>
          <a:solidFill>
            <a:srgbClr val="FD7400"/>
          </a:solidFill>
          <a:ln w="38100">
            <a:solidFill>
              <a:schemeClr val="bg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867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7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Work</a:t>
            </a:r>
            <a:br>
              <a:rPr lang="zh-CN" altLang="en-US" sz="3200" dirty="0" smtClean="0"/>
            </a:br>
            <a:endParaRPr lang="zh-CN" altLang="en-US" sz="1400" b="1" dirty="0" smtClean="0">
              <a:solidFill>
                <a:schemeClr val="bg1"/>
              </a:solidFill>
            </a:endParaRPr>
          </a:p>
        </p:txBody>
      </p:sp>
      <p:sp>
        <p:nvSpPr>
          <p:cNvPr id="2867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867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867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2867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Work</a:t>
            </a:r>
            <a:endParaRPr lang="zh-CN" altLang="en-US" sz="1200" b="1" smtClean="0">
              <a:solidFill>
                <a:srgbClr val="FD7400"/>
              </a:solidFill>
            </a:endParaRPr>
          </a:p>
        </p:txBody>
      </p:sp>
      <p:sp>
        <p:nvSpPr>
          <p:cNvPr id="2868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868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28682" name="矩形 13"/>
          <p:cNvSpPr>
            <a:spLocks noChangeArrowheads="1"/>
          </p:cNvSpPr>
          <p:nvPr/>
        </p:nvSpPr>
        <p:spPr bwMode="auto">
          <a:xfrm>
            <a:off x="1854200" y="5387975"/>
            <a:ext cx="6394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a:t>
            </a:r>
            <a:endParaRPr lang="zh-CN" altLang="en-US" sz="1800">
              <a:latin typeface="Arial" panose="020B0604020202020204" pitchFamily="34" charset="0"/>
              <a:ea typeface="宋体" panose="02010600030101010101" pitchFamily="2" charset="-122"/>
            </a:endParaRPr>
          </a:p>
        </p:txBody>
      </p:sp>
      <p:sp>
        <p:nvSpPr>
          <p:cNvPr id="28683" name="矩形 14"/>
          <p:cNvSpPr>
            <a:spLocks noChangeArrowheads="1"/>
          </p:cNvSpPr>
          <p:nvPr/>
        </p:nvSpPr>
        <p:spPr bwMode="auto">
          <a:xfrm>
            <a:off x="6096000" y="3616325"/>
            <a:ext cx="363537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a:p>
            <a:pPr eaLnBrk="1" hangingPunct="1">
              <a:lnSpc>
                <a:spcPct val="100000"/>
              </a:lnSpc>
              <a:spcBef>
                <a:spcPct val="0"/>
              </a:spcBef>
              <a:buFont typeface="Arial" panose="020B0604020202020204" pitchFamily="34" charset="0"/>
              <a:buNone/>
            </a:pPr>
            <a:endParaRPr lang="zh-CN" altLang="en-US" sz="1400">
              <a:solidFill>
                <a:schemeClr val="bg1"/>
              </a:solidFill>
            </a:endParaRPr>
          </a:p>
        </p:txBody>
      </p:sp>
      <p:sp>
        <p:nvSpPr>
          <p:cNvPr id="28684" name="同心圆 9"/>
          <p:cNvSpPr>
            <a:spLocks noChangeArrowheads="1"/>
          </p:cNvSpPr>
          <p:nvPr/>
        </p:nvSpPr>
        <p:spPr bwMode="auto">
          <a:xfrm>
            <a:off x="2163763" y="2265363"/>
            <a:ext cx="2393950" cy="2395537"/>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449" y="10800"/>
                </a:moveTo>
                <a:cubicBezTo>
                  <a:pt x="2449" y="15412"/>
                  <a:pt x="6188" y="19151"/>
                  <a:pt x="10800" y="19151"/>
                </a:cubicBezTo>
                <a:cubicBezTo>
                  <a:pt x="15412" y="19151"/>
                  <a:pt x="19151" y="15412"/>
                  <a:pt x="19151" y="10800"/>
                </a:cubicBezTo>
                <a:cubicBezTo>
                  <a:pt x="19151" y="6188"/>
                  <a:pt x="15412" y="2449"/>
                  <a:pt x="10800" y="2449"/>
                </a:cubicBezTo>
                <a:cubicBezTo>
                  <a:pt x="6188" y="2449"/>
                  <a:pt x="2449" y="6188"/>
                  <a:pt x="2449" y="10800"/>
                </a:cubicBezTo>
                <a:close/>
              </a:path>
            </a:pathLst>
          </a:cu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28685" name="同心圆 10"/>
          <p:cNvSpPr>
            <a:spLocks noChangeArrowheads="1"/>
          </p:cNvSpPr>
          <p:nvPr/>
        </p:nvSpPr>
        <p:spPr bwMode="auto">
          <a:xfrm>
            <a:off x="2816225" y="2914650"/>
            <a:ext cx="1096963" cy="1096963"/>
          </a:xfrm>
          <a:custGeom>
            <a:avLst/>
            <a:gdLst>
              <a:gd name="T0" fmla="*/ 0 w 21600"/>
              <a:gd name="T1" fmla="*/ 1414616873 h 21600"/>
              <a:gd name="T2" fmla="*/ 1414616873 w 21600"/>
              <a:gd name="T3" fmla="*/ 0 h 21600"/>
              <a:gd name="T4" fmla="*/ 2147483646 w 21600"/>
              <a:gd name="T5" fmla="*/ 1414616873 h 21600"/>
              <a:gd name="T6" fmla="*/ 1414616873 w 21600"/>
              <a:gd name="T7" fmla="*/ 2147483646 h 21600"/>
              <a:gd name="T8" fmla="*/ 0 w 21600"/>
              <a:gd name="T9" fmla="*/ 1414616873 h 21600"/>
              <a:gd name="T10" fmla="*/ 641292543 w 21600"/>
              <a:gd name="T11" fmla="*/ 1414616873 h 21600"/>
              <a:gd name="T12" fmla="*/ 1414616873 w 21600"/>
              <a:gd name="T13" fmla="*/ 2147483646 h 21600"/>
              <a:gd name="T14" fmla="*/ 2147483646 w 21600"/>
              <a:gd name="T15" fmla="*/ 1414616873 h 21600"/>
              <a:gd name="T16" fmla="*/ 1414616873 w 21600"/>
              <a:gd name="T17" fmla="*/ 641292543 h 21600"/>
              <a:gd name="T18" fmla="*/ 641292543 w 21600"/>
              <a:gd name="T19" fmla="*/ 1414616873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4896" y="10800"/>
                </a:moveTo>
                <a:cubicBezTo>
                  <a:pt x="4896" y="14061"/>
                  <a:pt x="7539" y="16704"/>
                  <a:pt x="10800" y="16704"/>
                </a:cubicBezTo>
                <a:cubicBezTo>
                  <a:pt x="14061" y="16704"/>
                  <a:pt x="16704" y="14061"/>
                  <a:pt x="16704" y="10800"/>
                </a:cubicBezTo>
                <a:cubicBezTo>
                  <a:pt x="16704" y="7539"/>
                  <a:pt x="14061" y="4896"/>
                  <a:pt x="10800" y="4896"/>
                </a:cubicBezTo>
                <a:cubicBezTo>
                  <a:pt x="7539" y="4896"/>
                  <a:pt x="4896" y="7539"/>
                  <a:pt x="4896" y="10800"/>
                </a:cubicBezTo>
                <a:close/>
              </a:path>
            </a:pathLst>
          </a:custGeom>
          <a:solidFill>
            <a:srgbClr val="BEDB39"/>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28686" name="流程图: 摘录 11"/>
          <p:cNvSpPr>
            <a:spLocks noChangeArrowheads="1"/>
          </p:cNvSpPr>
          <p:nvPr/>
        </p:nvSpPr>
        <p:spPr bwMode="auto">
          <a:xfrm>
            <a:off x="2805113" y="3798888"/>
            <a:ext cx="1090612" cy="1090612"/>
          </a:xfrm>
          <a:prstGeom prst="flowChartExtract">
            <a:avLst/>
          </a:prstGeom>
          <a:solidFill>
            <a:srgbClr val="BEDB3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87" name="流程图: 摘录 12"/>
          <p:cNvSpPr>
            <a:spLocks noChangeArrowheads="1"/>
          </p:cNvSpPr>
          <p:nvPr/>
        </p:nvSpPr>
        <p:spPr bwMode="auto">
          <a:xfrm rot="-5400000">
            <a:off x="4056063" y="3354388"/>
            <a:ext cx="1089025" cy="657225"/>
          </a:xfrm>
          <a:prstGeom prst="flowChartExtra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88" name="椭圆 15"/>
          <p:cNvSpPr>
            <a:spLocks noChangeArrowheads="1"/>
          </p:cNvSpPr>
          <p:nvPr/>
        </p:nvSpPr>
        <p:spPr bwMode="auto">
          <a:xfrm>
            <a:off x="4665663" y="3351213"/>
            <a:ext cx="665162" cy="665162"/>
          </a:xfrm>
          <a:prstGeom prst="ellipse">
            <a:avLst/>
          </a:prstGeom>
          <a:solidFill>
            <a:srgbClr val="FD7400"/>
          </a:solidFill>
          <a:ln w="28575">
            <a:solidFill>
              <a:srgbClr val="686554"/>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89" name="椭圆 16"/>
          <p:cNvSpPr>
            <a:spLocks noChangeArrowheads="1"/>
          </p:cNvSpPr>
          <p:nvPr/>
        </p:nvSpPr>
        <p:spPr bwMode="auto">
          <a:xfrm>
            <a:off x="3017838" y="4554538"/>
            <a:ext cx="665162" cy="665162"/>
          </a:xfrm>
          <a:prstGeom prst="ellipse">
            <a:avLst/>
          </a:prstGeom>
          <a:solidFill>
            <a:srgbClr val="BEDB39"/>
          </a:solidFill>
          <a:ln w="28575">
            <a:solidFill>
              <a:srgbClr val="686554"/>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8690" name="任意多边形 17"/>
          <p:cNvSpPr>
            <a:spLocks noChangeAspect="1" noChangeArrowheads="1"/>
          </p:cNvSpPr>
          <p:nvPr/>
        </p:nvSpPr>
        <p:spPr bwMode="auto">
          <a:xfrm>
            <a:off x="3219450" y="4772025"/>
            <a:ext cx="261938" cy="228600"/>
          </a:xfrm>
          <a:custGeom>
            <a:avLst/>
            <a:gdLst>
              <a:gd name="T0" fmla="*/ 270075 w 241301"/>
              <a:gd name="T1" fmla="*/ 76565 h 211138"/>
              <a:gd name="T2" fmla="*/ 289367 w 241301"/>
              <a:gd name="T3" fmla="*/ 76565 h 211138"/>
              <a:gd name="T4" fmla="*/ 308658 w 241301"/>
              <a:gd name="T5" fmla="*/ 95705 h 211138"/>
              <a:gd name="T6" fmla="*/ 308658 w 241301"/>
              <a:gd name="T7" fmla="*/ 248836 h 211138"/>
              <a:gd name="T8" fmla="*/ 289367 w 241301"/>
              <a:gd name="T9" fmla="*/ 267976 h 211138"/>
              <a:gd name="T10" fmla="*/ 270075 w 241301"/>
              <a:gd name="T11" fmla="*/ 267976 h 211138"/>
              <a:gd name="T12" fmla="*/ 270075 w 241301"/>
              <a:gd name="T13" fmla="*/ 76565 h 211138"/>
              <a:gd name="T14" fmla="*/ 58889 w 241301"/>
              <a:gd name="T15" fmla="*/ 76565 h 211138"/>
              <a:gd name="T16" fmla="*/ 249769 w 241301"/>
              <a:gd name="T17" fmla="*/ 76565 h 211138"/>
              <a:gd name="T18" fmla="*/ 249769 w 241301"/>
              <a:gd name="T19" fmla="*/ 267976 h 211138"/>
              <a:gd name="T20" fmla="*/ 58889 w 241301"/>
              <a:gd name="T21" fmla="*/ 267976 h 211138"/>
              <a:gd name="T22" fmla="*/ 58889 w 241301"/>
              <a:gd name="T23" fmla="*/ 76565 h 211138"/>
              <a:gd name="T24" fmla="*/ 19291 w 241301"/>
              <a:gd name="T25" fmla="*/ 76565 h 211138"/>
              <a:gd name="T26" fmla="*/ 38583 w 241301"/>
              <a:gd name="T27" fmla="*/ 76565 h 211138"/>
              <a:gd name="T28" fmla="*/ 38583 w 241301"/>
              <a:gd name="T29" fmla="*/ 267976 h 211138"/>
              <a:gd name="T30" fmla="*/ 19291 w 241301"/>
              <a:gd name="T31" fmla="*/ 267976 h 211138"/>
              <a:gd name="T32" fmla="*/ 0 w 241301"/>
              <a:gd name="T33" fmla="*/ 248836 h 211138"/>
              <a:gd name="T34" fmla="*/ 0 w 241301"/>
              <a:gd name="T35" fmla="*/ 95705 h 211138"/>
              <a:gd name="T36" fmla="*/ 19291 w 241301"/>
              <a:gd name="T37" fmla="*/ 76565 h 211138"/>
              <a:gd name="T38" fmla="*/ 116424 w 241301"/>
              <a:gd name="T39" fmla="*/ 0 h 211138"/>
              <a:gd name="T40" fmla="*/ 192233 w 241301"/>
              <a:gd name="T41" fmla="*/ 0 h 211138"/>
              <a:gd name="T42" fmla="*/ 211187 w 241301"/>
              <a:gd name="T43" fmla="*/ 18805 h 211138"/>
              <a:gd name="T44" fmla="*/ 211187 w 241301"/>
              <a:gd name="T45" fmla="*/ 56415 h 211138"/>
              <a:gd name="T46" fmla="*/ 192233 w 241301"/>
              <a:gd name="T47" fmla="*/ 56415 h 211138"/>
              <a:gd name="T48" fmla="*/ 192233 w 241301"/>
              <a:gd name="T49" fmla="*/ 28208 h 211138"/>
              <a:gd name="T50" fmla="*/ 182757 w 241301"/>
              <a:gd name="T51" fmla="*/ 18805 h 211138"/>
              <a:gd name="T52" fmla="*/ 125900 w 241301"/>
              <a:gd name="T53" fmla="*/ 18805 h 211138"/>
              <a:gd name="T54" fmla="*/ 116424 w 241301"/>
              <a:gd name="T55" fmla="*/ 28208 h 211138"/>
              <a:gd name="T56" fmla="*/ 116424 w 241301"/>
              <a:gd name="T57" fmla="*/ 56415 h 211138"/>
              <a:gd name="T58" fmla="*/ 97470 w 241301"/>
              <a:gd name="T59" fmla="*/ 56415 h 211138"/>
              <a:gd name="T60" fmla="*/ 97470 w 241301"/>
              <a:gd name="T61" fmla="*/ 18805 h 211138"/>
              <a:gd name="T62" fmla="*/ 116424 w 241301"/>
              <a:gd name="T63" fmla="*/ 0 h 211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1" name="Freeform 75"/>
          <p:cNvSpPr>
            <a:spLocks noChangeAspect="1" noEditPoints="1" noChangeArrowheads="1"/>
          </p:cNvSpPr>
          <p:nvPr/>
        </p:nvSpPr>
        <p:spPr bwMode="auto">
          <a:xfrm>
            <a:off x="4867275" y="3552825"/>
            <a:ext cx="263525" cy="263525"/>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692" name="矩形 19"/>
          <p:cNvSpPr>
            <a:spLocks noChangeArrowheads="1"/>
          </p:cNvSpPr>
          <p:nvPr/>
        </p:nvSpPr>
        <p:spPr bwMode="auto">
          <a:xfrm>
            <a:off x="5997575" y="2820988"/>
            <a:ext cx="45037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FD7400"/>
                </a:solidFill>
              </a:rPr>
              <a:t>VESTIBULUM ANTE IPSUM PRIMIS </a:t>
            </a:r>
            <a:r>
              <a:rPr lang="zh-CN" altLang="en-US" sz="2400">
                <a:solidFill>
                  <a:srgbClr val="FD7400"/>
                </a:solidFill>
              </a:rPr>
              <a:t>FAUCIBUS ORCI LUCTUS ET</a:t>
            </a:r>
            <a:endParaRPr lang="zh-CN" altLang="en-US" sz="2400">
              <a:solidFill>
                <a:srgbClr val="FD74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969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69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Work</a:t>
            </a:r>
            <a:br>
              <a:rPr lang="zh-CN" altLang="en-US" sz="3200" dirty="0" smtClean="0"/>
            </a:br>
            <a:endParaRPr lang="zh-CN" altLang="en-US" sz="1400" b="1" dirty="0" smtClean="0">
              <a:solidFill>
                <a:schemeClr val="bg1"/>
              </a:solidFill>
            </a:endParaRPr>
          </a:p>
        </p:txBody>
      </p:sp>
      <p:sp>
        <p:nvSpPr>
          <p:cNvPr id="2970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970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970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2970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Work</a:t>
            </a:r>
            <a:endParaRPr lang="zh-CN" altLang="en-US" sz="1200" b="1" smtClean="0">
              <a:solidFill>
                <a:srgbClr val="FD7400"/>
              </a:solidFill>
            </a:endParaRPr>
          </a:p>
        </p:txBody>
      </p:sp>
      <p:sp>
        <p:nvSpPr>
          <p:cNvPr id="2970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970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29706" name="矩形 32"/>
          <p:cNvSpPr>
            <a:spLocks noChangeArrowheads="1"/>
          </p:cNvSpPr>
          <p:nvPr/>
        </p:nvSpPr>
        <p:spPr bwMode="auto">
          <a:xfrm>
            <a:off x="2212975" y="5162550"/>
            <a:ext cx="299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9707" name="矩形 33"/>
          <p:cNvSpPr>
            <a:spLocks noChangeArrowheads="1"/>
          </p:cNvSpPr>
          <p:nvPr/>
        </p:nvSpPr>
        <p:spPr bwMode="auto">
          <a:xfrm>
            <a:off x="3670300" y="4940300"/>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08" name="矩形 34"/>
          <p:cNvSpPr>
            <a:spLocks noChangeArrowheads="1"/>
          </p:cNvSpPr>
          <p:nvPr/>
        </p:nvSpPr>
        <p:spPr bwMode="auto">
          <a:xfrm>
            <a:off x="850900" y="3635375"/>
            <a:ext cx="299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9709" name="矩形 35"/>
          <p:cNvSpPr>
            <a:spLocks noChangeArrowheads="1"/>
          </p:cNvSpPr>
          <p:nvPr/>
        </p:nvSpPr>
        <p:spPr bwMode="auto">
          <a:xfrm>
            <a:off x="2322513" y="3424238"/>
            <a:ext cx="15382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10" name="矩形 36"/>
          <p:cNvSpPr>
            <a:spLocks noChangeArrowheads="1"/>
          </p:cNvSpPr>
          <p:nvPr/>
        </p:nvSpPr>
        <p:spPr bwMode="auto">
          <a:xfrm>
            <a:off x="7299325" y="2341563"/>
            <a:ext cx="2994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9711" name="矩形 37"/>
          <p:cNvSpPr>
            <a:spLocks noChangeArrowheads="1"/>
          </p:cNvSpPr>
          <p:nvPr/>
        </p:nvSpPr>
        <p:spPr bwMode="auto">
          <a:xfrm>
            <a:off x="7299325" y="2119313"/>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12" name="矩形 38"/>
          <p:cNvSpPr>
            <a:spLocks noChangeArrowheads="1"/>
          </p:cNvSpPr>
          <p:nvPr/>
        </p:nvSpPr>
        <p:spPr bwMode="auto">
          <a:xfrm>
            <a:off x="8086725" y="3579813"/>
            <a:ext cx="299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9713" name="矩形 39"/>
          <p:cNvSpPr>
            <a:spLocks noChangeArrowheads="1"/>
          </p:cNvSpPr>
          <p:nvPr/>
        </p:nvSpPr>
        <p:spPr bwMode="auto">
          <a:xfrm>
            <a:off x="8086725" y="3357563"/>
            <a:ext cx="15382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1"/>
                </a:solidFill>
              </a:rPr>
              <a:t>DESCRIPTION</a:t>
            </a:r>
            <a:endParaRPr lang="zh-CN" altLang="en-US" sz="1600" b="1">
              <a:solidFill>
                <a:schemeClr val="bg1"/>
              </a:solidFill>
            </a:endParaRPr>
          </a:p>
        </p:txBody>
      </p:sp>
      <p:sp>
        <p:nvSpPr>
          <p:cNvPr id="29714" name="椭圆 40"/>
          <p:cNvSpPr>
            <a:spLocks noChangeArrowheads="1"/>
          </p:cNvSpPr>
          <p:nvPr/>
        </p:nvSpPr>
        <p:spPr bwMode="auto">
          <a:xfrm>
            <a:off x="6845300" y="2405063"/>
            <a:ext cx="304800" cy="303212"/>
          </a:xfrm>
          <a:prstGeom prst="ellipse">
            <a:avLst/>
          </a:prstGeom>
          <a:solidFill>
            <a:schemeClr val="accent1"/>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1</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9715" name="椭圆 41"/>
          <p:cNvSpPr>
            <a:spLocks noChangeArrowheads="1"/>
          </p:cNvSpPr>
          <p:nvPr/>
        </p:nvSpPr>
        <p:spPr bwMode="auto">
          <a:xfrm>
            <a:off x="7602538" y="3659188"/>
            <a:ext cx="304800" cy="304800"/>
          </a:xfrm>
          <a:prstGeom prst="ellipse">
            <a:avLst/>
          </a:prstGeom>
          <a:solidFill>
            <a:srgbClr val="BEDB39"/>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2</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9716" name="椭圆 42"/>
          <p:cNvSpPr>
            <a:spLocks noChangeArrowheads="1"/>
          </p:cNvSpPr>
          <p:nvPr/>
        </p:nvSpPr>
        <p:spPr bwMode="auto">
          <a:xfrm>
            <a:off x="3937000" y="3689350"/>
            <a:ext cx="303213" cy="303213"/>
          </a:xfrm>
          <a:prstGeom prst="ellipse">
            <a:avLst/>
          </a:prstGeom>
          <a:solidFill>
            <a:srgbClr val="FD7400"/>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3</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sp>
        <p:nvSpPr>
          <p:cNvPr id="29717" name="椭圆 43"/>
          <p:cNvSpPr>
            <a:spLocks noChangeArrowheads="1"/>
          </p:cNvSpPr>
          <p:nvPr/>
        </p:nvSpPr>
        <p:spPr bwMode="auto">
          <a:xfrm>
            <a:off x="5341938" y="5162550"/>
            <a:ext cx="304800" cy="304800"/>
          </a:xfrm>
          <a:prstGeom prst="ellipse">
            <a:avLst/>
          </a:prstGeom>
          <a:solidFill>
            <a:schemeClr val="accent2"/>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800">
                <a:solidFill>
                  <a:schemeClr val="bg1"/>
                </a:solidFill>
                <a:ea typeface="宋体" panose="02010600030101010101" pitchFamily="2" charset="-122"/>
                <a:cs typeface="Calibri" panose="020F0502020204030204" pitchFamily="34" charset="0"/>
              </a:rPr>
              <a:t>4</a:t>
            </a:r>
            <a:endParaRPr lang="zh-CN" altLang="en-US" sz="1800">
              <a:solidFill>
                <a:schemeClr val="bg1"/>
              </a:solidFill>
              <a:latin typeface="Arial" panose="020B0604020202020204" pitchFamily="34" charset="0"/>
              <a:ea typeface="宋体" panose="02010600030101010101" pitchFamily="2" charset="-122"/>
              <a:cs typeface="Calibri" panose="020F0502020204030204" pitchFamily="34" charset="0"/>
            </a:endParaRPr>
          </a:p>
        </p:txBody>
      </p:sp>
      <p:grpSp>
        <p:nvGrpSpPr>
          <p:cNvPr id="29718" name="Group 22"/>
          <p:cNvGrpSpPr/>
          <p:nvPr/>
        </p:nvGrpSpPr>
        <p:grpSpPr bwMode="auto">
          <a:xfrm>
            <a:off x="5143500" y="2443163"/>
            <a:ext cx="1060450" cy="1828800"/>
            <a:chOff x="0" y="0"/>
            <a:chExt cx="1060704" cy="1828800"/>
          </a:xfrm>
        </p:grpSpPr>
        <p:sp>
          <p:nvSpPr>
            <p:cNvPr id="29724" name="等腰三角形 45"/>
            <p:cNvSpPr>
              <a:spLocks noChangeArrowheads="1"/>
            </p:cNvSpPr>
            <p:nvPr/>
          </p:nvSpPr>
          <p:spPr bwMode="auto">
            <a:xfrm>
              <a:off x="0" y="0"/>
              <a:ext cx="1060704" cy="914400"/>
            </a:xfrm>
            <a:prstGeom prst="triangle">
              <a:avLst>
                <a:gd name="adj" fmla="val 50000"/>
              </a:avLst>
            </a:prstGeom>
            <a:solidFill>
              <a:schemeClr val="accent1"/>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725" name="等腰三角形 46"/>
            <p:cNvSpPr>
              <a:spLocks noChangeArrowheads="1"/>
            </p:cNvSpPr>
            <p:nvPr/>
          </p:nvSpPr>
          <p:spPr bwMode="auto">
            <a:xfrm flipV="1">
              <a:off x="0" y="914400"/>
              <a:ext cx="1060704" cy="914400"/>
            </a:xfrm>
            <a:prstGeom prst="triangle">
              <a:avLst>
                <a:gd name="adj" fmla="val 50000"/>
              </a:avLst>
            </a:prstGeom>
            <a:solidFill>
              <a:srgbClr val="686554"/>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29719" name="Group 25"/>
          <p:cNvGrpSpPr/>
          <p:nvPr/>
        </p:nvGrpSpPr>
        <p:grpSpPr bwMode="auto">
          <a:xfrm>
            <a:off x="5673725" y="3352800"/>
            <a:ext cx="1060450" cy="1825625"/>
            <a:chOff x="0" y="0"/>
            <a:chExt cx="1060704" cy="1825157"/>
          </a:xfrm>
        </p:grpSpPr>
        <p:sp>
          <p:nvSpPr>
            <p:cNvPr id="29722" name="等腰三角形 48"/>
            <p:cNvSpPr>
              <a:spLocks noChangeArrowheads="1"/>
            </p:cNvSpPr>
            <p:nvPr/>
          </p:nvSpPr>
          <p:spPr bwMode="auto">
            <a:xfrm>
              <a:off x="0" y="0"/>
              <a:ext cx="1060704" cy="914400"/>
            </a:xfrm>
            <a:prstGeom prst="triangle">
              <a:avLst>
                <a:gd name="adj" fmla="val 50000"/>
              </a:avLst>
            </a:prstGeom>
            <a:solidFill>
              <a:srgbClr val="003141"/>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723" name="等腰三角形 49"/>
            <p:cNvSpPr>
              <a:spLocks noChangeArrowheads="1"/>
            </p:cNvSpPr>
            <p:nvPr/>
          </p:nvSpPr>
          <p:spPr bwMode="auto">
            <a:xfrm flipV="1">
              <a:off x="0" y="910757"/>
              <a:ext cx="1060704" cy="914400"/>
            </a:xfrm>
            <a:prstGeom prst="triangle">
              <a:avLst>
                <a:gd name="adj" fmla="val 50000"/>
              </a:avLst>
            </a:prstGeom>
            <a:solidFill>
              <a:schemeClr val="accent2"/>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9720" name="等腰三角形 50"/>
          <p:cNvSpPr>
            <a:spLocks noChangeArrowheads="1"/>
          </p:cNvSpPr>
          <p:nvPr/>
        </p:nvSpPr>
        <p:spPr bwMode="auto">
          <a:xfrm flipV="1">
            <a:off x="6203950" y="3357563"/>
            <a:ext cx="1060450" cy="914400"/>
          </a:xfrm>
          <a:prstGeom prst="triangle">
            <a:avLst>
              <a:gd name="adj" fmla="val 50000"/>
            </a:avLst>
          </a:prstGeom>
          <a:solidFill>
            <a:srgbClr val="BEDB39"/>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9721" name="等腰三角形 51"/>
          <p:cNvSpPr>
            <a:spLocks noChangeArrowheads="1"/>
          </p:cNvSpPr>
          <p:nvPr/>
        </p:nvSpPr>
        <p:spPr bwMode="auto">
          <a:xfrm>
            <a:off x="4616450" y="3357563"/>
            <a:ext cx="1060450" cy="914400"/>
          </a:xfrm>
          <a:prstGeom prst="triangle">
            <a:avLst>
              <a:gd name="adj" fmla="val 50000"/>
            </a:avLst>
          </a:prstGeom>
          <a:solidFill>
            <a:srgbClr val="FD7400"/>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072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23"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Work</a:t>
            </a:r>
            <a:br>
              <a:rPr lang="zh-CN" altLang="en-US" sz="3200" dirty="0" smtClean="0"/>
            </a:br>
            <a:endParaRPr lang="zh-CN" altLang="en-US" sz="1400" b="1" dirty="0" smtClean="0">
              <a:solidFill>
                <a:schemeClr val="bg1"/>
              </a:solidFill>
            </a:endParaRPr>
          </a:p>
        </p:txBody>
      </p:sp>
      <p:sp>
        <p:nvSpPr>
          <p:cNvPr id="30724"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0725"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0726"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0727"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Work</a:t>
            </a:r>
            <a:endParaRPr lang="zh-CN" altLang="en-US" sz="1200" b="1" smtClean="0">
              <a:solidFill>
                <a:srgbClr val="FD7400"/>
              </a:solidFill>
            </a:endParaRPr>
          </a:p>
        </p:txBody>
      </p:sp>
      <p:sp>
        <p:nvSpPr>
          <p:cNvPr id="30728"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30729"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30730" name="矩形 9"/>
          <p:cNvSpPr>
            <a:spLocks noChangeArrowheads="1"/>
          </p:cNvSpPr>
          <p:nvPr/>
        </p:nvSpPr>
        <p:spPr bwMode="auto">
          <a:xfrm rot="-2707454">
            <a:off x="2570163" y="3036888"/>
            <a:ext cx="1790700" cy="1790700"/>
          </a:xfrm>
          <a:prstGeom prst="rect">
            <a:avLst/>
          </a:prstGeom>
          <a:noFill/>
          <a:ln w="28575">
            <a:solidFill>
              <a:schemeClr val="bg1"/>
            </a:solidFill>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1" name="椭圆 10"/>
          <p:cNvSpPr>
            <a:spLocks noChangeArrowheads="1"/>
          </p:cNvSpPr>
          <p:nvPr/>
        </p:nvSpPr>
        <p:spPr bwMode="auto">
          <a:xfrm>
            <a:off x="1784350" y="2238375"/>
            <a:ext cx="884238" cy="884238"/>
          </a:xfrm>
          <a:prstGeom prst="ellipse">
            <a:avLst/>
          </a:prstGeom>
          <a:solidFill>
            <a:srgbClr val="5A5748"/>
          </a:solidFill>
          <a:ln w="28575">
            <a:solidFill>
              <a:schemeClr val="bg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2" name="椭圆 11"/>
          <p:cNvSpPr>
            <a:spLocks noChangeArrowheads="1"/>
          </p:cNvSpPr>
          <p:nvPr/>
        </p:nvSpPr>
        <p:spPr bwMode="auto">
          <a:xfrm>
            <a:off x="3013075" y="2239963"/>
            <a:ext cx="884238" cy="884237"/>
          </a:xfrm>
          <a:prstGeom prst="ellipse">
            <a:avLst/>
          </a:prstGeom>
          <a:solidFill>
            <a:srgbClr val="FD7400"/>
          </a:solidFill>
          <a:ln w="28575">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3" name="椭圆 12"/>
          <p:cNvSpPr>
            <a:spLocks noChangeArrowheads="1"/>
          </p:cNvSpPr>
          <p:nvPr/>
        </p:nvSpPr>
        <p:spPr bwMode="auto">
          <a:xfrm>
            <a:off x="4241800" y="2239963"/>
            <a:ext cx="884238" cy="884237"/>
          </a:xfrm>
          <a:prstGeom prst="ellipse">
            <a:avLst/>
          </a:prstGeom>
          <a:solidFill>
            <a:srgbClr val="5A5748"/>
          </a:solidFill>
          <a:ln w="28575">
            <a:solidFill>
              <a:schemeClr val="bg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4" name="椭圆 13"/>
          <p:cNvSpPr>
            <a:spLocks noChangeArrowheads="1"/>
          </p:cNvSpPr>
          <p:nvPr/>
        </p:nvSpPr>
        <p:spPr bwMode="auto">
          <a:xfrm>
            <a:off x="1785938" y="3467100"/>
            <a:ext cx="884237" cy="884238"/>
          </a:xfrm>
          <a:prstGeom prst="ellipse">
            <a:avLst/>
          </a:prstGeom>
          <a:solidFill>
            <a:srgbClr val="FD7400"/>
          </a:solidFill>
          <a:ln w="28575">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5" name="椭圆 14"/>
          <p:cNvSpPr>
            <a:spLocks noChangeArrowheads="1"/>
          </p:cNvSpPr>
          <p:nvPr/>
        </p:nvSpPr>
        <p:spPr bwMode="auto">
          <a:xfrm>
            <a:off x="3013075" y="3467100"/>
            <a:ext cx="884238" cy="884238"/>
          </a:xfrm>
          <a:prstGeom prst="ellipse">
            <a:avLst/>
          </a:prstGeom>
          <a:solidFill>
            <a:srgbClr val="5A5748"/>
          </a:solidFill>
          <a:ln w="28575">
            <a:solidFill>
              <a:schemeClr val="bg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rgbClr val="FFFFFF"/>
                </a:solidFill>
                <a:ea typeface="宋体" panose="02010600030101010101" pitchFamily="2" charset="-122"/>
                <a:cs typeface="Calibri" panose="020F0502020204030204" pitchFamily="34" charset="0"/>
              </a:rPr>
              <a:t>TEXT</a:t>
            </a:r>
            <a:endParaRPr lang="zh-CN" altLang="en-US" sz="16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30736" name="椭圆 15"/>
          <p:cNvSpPr>
            <a:spLocks noChangeArrowheads="1"/>
          </p:cNvSpPr>
          <p:nvPr/>
        </p:nvSpPr>
        <p:spPr bwMode="auto">
          <a:xfrm>
            <a:off x="4241800" y="3467100"/>
            <a:ext cx="884238" cy="884238"/>
          </a:xfrm>
          <a:prstGeom prst="ellipse">
            <a:avLst/>
          </a:prstGeom>
          <a:solidFill>
            <a:srgbClr val="FD7400"/>
          </a:solidFill>
          <a:ln w="28575">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7" name="椭圆 16"/>
          <p:cNvSpPr>
            <a:spLocks noChangeArrowheads="1"/>
          </p:cNvSpPr>
          <p:nvPr/>
        </p:nvSpPr>
        <p:spPr bwMode="auto">
          <a:xfrm>
            <a:off x="1785938" y="4695825"/>
            <a:ext cx="884237" cy="882650"/>
          </a:xfrm>
          <a:prstGeom prst="ellipse">
            <a:avLst/>
          </a:prstGeom>
          <a:solidFill>
            <a:srgbClr val="5A5748"/>
          </a:solidFill>
          <a:ln w="28575">
            <a:solidFill>
              <a:schemeClr val="bg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8" name="椭圆 17"/>
          <p:cNvSpPr>
            <a:spLocks noChangeArrowheads="1"/>
          </p:cNvSpPr>
          <p:nvPr/>
        </p:nvSpPr>
        <p:spPr bwMode="auto">
          <a:xfrm>
            <a:off x="3013075" y="4695825"/>
            <a:ext cx="884238" cy="882650"/>
          </a:xfrm>
          <a:prstGeom prst="ellipse">
            <a:avLst/>
          </a:prstGeom>
          <a:solidFill>
            <a:srgbClr val="FD7400"/>
          </a:solidFill>
          <a:ln w="28575">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0739" name="椭圆 18"/>
          <p:cNvSpPr>
            <a:spLocks noChangeArrowheads="1"/>
          </p:cNvSpPr>
          <p:nvPr/>
        </p:nvSpPr>
        <p:spPr bwMode="auto">
          <a:xfrm>
            <a:off x="4241800" y="4695825"/>
            <a:ext cx="884238" cy="882650"/>
          </a:xfrm>
          <a:prstGeom prst="ellipse">
            <a:avLst/>
          </a:prstGeom>
          <a:solidFill>
            <a:srgbClr val="5A5748"/>
          </a:solidFill>
          <a:ln w="28575">
            <a:solidFill>
              <a:schemeClr val="bg2"/>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30740" name="Group 20"/>
          <p:cNvGrpSpPr/>
          <p:nvPr/>
        </p:nvGrpSpPr>
        <p:grpSpPr bwMode="auto">
          <a:xfrm>
            <a:off x="3273425" y="2543175"/>
            <a:ext cx="363538" cy="274638"/>
            <a:chOff x="0" y="0"/>
            <a:chExt cx="239713" cy="180975"/>
          </a:xfrm>
        </p:grpSpPr>
        <p:sp>
          <p:nvSpPr>
            <p:cNvPr id="30752" name="Oval 219"/>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0753" name="Freeform 220"/>
            <p:cNvSpPr>
              <a:spLocks noEditPoints="1" noChangeArrowheads="1"/>
            </p:cNvSpPr>
            <p:nvPr/>
          </p:nvSpPr>
          <p:spPr bwMode="auto">
            <a:xfrm>
              <a:off x="0" y="0"/>
              <a:ext cx="239713" cy="180975"/>
            </a:xfrm>
            <a:custGeom>
              <a:avLst/>
              <a:gdLst>
                <a:gd name="T0" fmla="*/ 2147483646 w 64"/>
                <a:gd name="T1" fmla="*/ 2147483646 h 48"/>
                <a:gd name="T2" fmla="*/ 2147483646 w 64"/>
                <a:gd name="T3" fmla="*/ 2147483646 h 48"/>
                <a:gd name="T4" fmla="*/ 2147483646 w 64"/>
                <a:gd name="T5" fmla="*/ 2147483646 h 48"/>
                <a:gd name="T6" fmla="*/ 2147483646 w 64"/>
                <a:gd name="T7" fmla="*/ 0 h 48"/>
                <a:gd name="T8" fmla="*/ 2147483646 w 64"/>
                <a:gd name="T9" fmla="*/ 0 h 48"/>
                <a:gd name="T10" fmla="*/ 2147483646 w 64"/>
                <a:gd name="T11" fmla="*/ 2147483646 h 48"/>
                <a:gd name="T12" fmla="*/ 2147483646 w 64"/>
                <a:gd name="T13" fmla="*/ 2147483646 h 48"/>
                <a:gd name="T14" fmla="*/ 2147483646 w 64"/>
                <a:gd name="T15" fmla="*/ 2147483646 h 48"/>
                <a:gd name="T16" fmla="*/ 0 w 64"/>
                <a:gd name="T17" fmla="*/ 2147483646 h 48"/>
                <a:gd name="T18" fmla="*/ 0 w 64"/>
                <a:gd name="T19" fmla="*/ 2147483646 h 48"/>
                <a:gd name="T20" fmla="*/ 2147483646 w 64"/>
                <a:gd name="T21" fmla="*/ 2147483646 h 48"/>
                <a:gd name="T22" fmla="*/ 2147483646 w 64"/>
                <a:gd name="T23" fmla="*/ 2147483646 h 48"/>
                <a:gd name="T24" fmla="*/ 2147483646 w 64"/>
                <a:gd name="T25" fmla="*/ 2147483646 h 48"/>
                <a:gd name="T26" fmla="*/ 2147483646 w 64"/>
                <a:gd name="T27" fmla="*/ 2147483646 h 48"/>
                <a:gd name="T28" fmla="*/ 2147483646 w 64"/>
                <a:gd name="T29" fmla="*/ 2147483646 h 48"/>
                <a:gd name="T30" fmla="*/ 2147483646 w 64"/>
                <a:gd name="T31" fmla="*/ 2147483646 h 48"/>
                <a:gd name="T32" fmla="*/ 2147483646 w 64"/>
                <a:gd name="T33" fmla="*/ 2147483646 h 48"/>
                <a:gd name="T34" fmla="*/ 2147483646 w 64"/>
                <a:gd name="T35" fmla="*/ 2147483646 h 48"/>
                <a:gd name="T36" fmla="*/ 2147483646 w 64"/>
                <a:gd name="T37" fmla="*/ 2147483646 h 48"/>
                <a:gd name="T38" fmla="*/ 2147483646 w 64"/>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0741" name="Freeform 75"/>
          <p:cNvSpPr>
            <a:spLocks noChangeAspect="1" noEditPoints="1" noChangeArrowheads="1"/>
          </p:cNvSpPr>
          <p:nvPr/>
        </p:nvSpPr>
        <p:spPr bwMode="auto">
          <a:xfrm>
            <a:off x="2046288" y="3751263"/>
            <a:ext cx="361950" cy="363537"/>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2" name="Freeform 160"/>
          <p:cNvSpPr>
            <a:spLocks noChangeAspect="1" noChangeArrowheads="1"/>
          </p:cNvSpPr>
          <p:nvPr/>
        </p:nvSpPr>
        <p:spPr bwMode="auto">
          <a:xfrm>
            <a:off x="4540250" y="3727450"/>
            <a:ext cx="285750" cy="363538"/>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3" name="Freeform 144"/>
          <p:cNvSpPr>
            <a:spLocks noChangeAspect="1" noEditPoints="1" noChangeArrowheads="1"/>
          </p:cNvSpPr>
          <p:nvPr/>
        </p:nvSpPr>
        <p:spPr bwMode="auto">
          <a:xfrm>
            <a:off x="3286125" y="4959350"/>
            <a:ext cx="360363" cy="361950"/>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2147483646 w 64"/>
              <a:gd name="T31" fmla="*/ 2147483646 h 64"/>
              <a:gd name="T32" fmla="*/ 2147483646 w 64"/>
              <a:gd name="T33" fmla="*/ 2147483646 h 64"/>
              <a:gd name="T34" fmla="*/ 2147483646 w 64"/>
              <a:gd name="T35" fmla="*/ 2147483646 h 64"/>
              <a:gd name="T36" fmla="*/ 2147483646 w 64"/>
              <a:gd name="T37" fmla="*/ 2147483646 h 64"/>
              <a:gd name="T38" fmla="*/ 2147483646 w 64"/>
              <a:gd name="T39" fmla="*/ 2147483646 h 64"/>
              <a:gd name="T40" fmla="*/ 2147483646 w 64"/>
              <a:gd name="T41" fmla="*/ 2147483646 h 64"/>
              <a:gd name="T42" fmla="*/ 2147483646 w 64"/>
              <a:gd name="T43" fmla="*/ 2147483646 h 64"/>
              <a:gd name="T44" fmla="*/ 2147483646 w 64"/>
              <a:gd name="T45" fmla="*/ 2147483646 h 64"/>
              <a:gd name="T46" fmla="*/ 2147483646 w 64"/>
              <a:gd name="T47" fmla="*/ 2147483646 h 64"/>
              <a:gd name="T48" fmla="*/ 2147483646 w 64"/>
              <a:gd name="T49" fmla="*/ 2147483646 h 64"/>
              <a:gd name="T50" fmla="*/ 2147483646 w 64"/>
              <a:gd name="T51" fmla="*/ 2147483646 h 64"/>
              <a:gd name="T52" fmla="*/ 2147483646 w 64"/>
              <a:gd name="T53" fmla="*/ 2147483646 h 64"/>
              <a:gd name="T54" fmla="*/ 2147483646 w 64"/>
              <a:gd name="T55" fmla="*/ 2147483646 h 64"/>
              <a:gd name="T56" fmla="*/ 2147483646 w 64"/>
              <a:gd name="T57" fmla="*/ 2147483646 h 64"/>
              <a:gd name="T58" fmla="*/ 2147483646 w 64"/>
              <a:gd name="T59" fmla="*/ 2147483646 h 64"/>
              <a:gd name="T60" fmla="*/ 2147483646 w 64"/>
              <a:gd name="T61" fmla="*/ 2147483646 h 64"/>
              <a:gd name="T62" fmla="*/ 2147483646 w 64"/>
              <a:gd name="T63" fmla="*/ 2147483646 h 64"/>
              <a:gd name="T64" fmla="*/ 2147483646 w 64"/>
              <a:gd name="T65" fmla="*/ 2147483646 h 64"/>
              <a:gd name="T66" fmla="*/ 2147483646 w 64"/>
              <a:gd name="T67" fmla="*/ 2147483646 h 64"/>
              <a:gd name="T68" fmla="*/ 2147483646 w 64"/>
              <a:gd name="T69" fmla="*/ 2147483646 h 64"/>
              <a:gd name="T70" fmla="*/ 2147483646 w 64"/>
              <a:gd name="T71" fmla="*/ 2147483646 h 64"/>
              <a:gd name="T72" fmla="*/ 2147483646 w 64"/>
              <a:gd name="T73" fmla="*/ 2147483646 h 64"/>
              <a:gd name="T74" fmla="*/ 2147483646 w 64"/>
              <a:gd name="T75" fmla="*/ 2147483646 h 64"/>
              <a:gd name="T76" fmla="*/ 2147483646 w 64"/>
              <a:gd name="T77" fmla="*/ 2147483646 h 64"/>
              <a:gd name="T78" fmla="*/ 2147483646 w 64"/>
              <a:gd name="T79" fmla="*/ 2147483646 h 64"/>
              <a:gd name="T80" fmla="*/ 2147483646 w 64"/>
              <a:gd name="T81" fmla="*/ 2147483646 h 64"/>
              <a:gd name="T82" fmla="*/ 2147483646 w 64"/>
              <a:gd name="T83" fmla="*/ 2147483646 h 64"/>
              <a:gd name="T84" fmla="*/ 2147483646 w 64"/>
              <a:gd name="T85" fmla="*/ 2147483646 h 64"/>
              <a:gd name="T86" fmla="*/ 2147483646 w 64"/>
              <a:gd name="T87" fmla="*/ 2147483646 h 64"/>
              <a:gd name="T88" fmla="*/ 2147483646 w 64"/>
              <a:gd name="T89" fmla="*/ 2147483646 h 64"/>
              <a:gd name="T90" fmla="*/ 2147483646 w 64"/>
              <a:gd name="T91" fmla="*/ 2147483646 h 64"/>
              <a:gd name="T92" fmla="*/ 2147483646 w 64"/>
              <a:gd name="T93" fmla="*/ 2147483646 h 64"/>
              <a:gd name="T94" fmla="*/ 2147483646 w 64"/>
              <a:gd name="T95" fmla="*/ 2147483646 h 64"/>
              <a:gd name="T96" fmla="*/ 2147483646 w 64"/>
              <a:gd name="T97" fmla="*/ 2147483646 h 64"/>
              <a:gd name="T98" fmla="*/ 2147483646 w 64"/>
              <a:gd name="T99" fmla="*/ 2147483646 h 64"/>
              <a:gd name="T100" fmla="*/ 2147483646 w 64"/>
              <a:gd name="T101" fmla="*/ 2147483646 h 64"/>
              <a:gd name="T102" fmla="*/ 2147483646 w 64"/>
              <a:gd name="T103" fmla="*/ 2147483646 h 64"/>
              <a:gd name="T104" fmla="*/ 2147483646 w 64"/>
              <a:gd name="T105" fmla="*/ 2147483646 h 64"/>
              <a:gd name="T106" fmla="*/ 2147483646 w 64"/>
              <a:gd name="T107" fmla="*/ 2147483646 h 64"/>
              <a:gd name="T108" fmla="*/ 2147483646 w 64"/>
              <a:gd name="T109" fmla="*/ 2147483646 h 64"/>
              <a:gd name="T110" fmla="*/ 2147483646 w 64"/>
              <a:gd name="T111" fmla="*/ 2147483646 h 64"/>
              <a:gd name="T112" fmla="*/ 2147483646 w 64"/>
              <a:gd name="T113" fmla="*/ 2147483646 h 64"/>
              <a:gd name="T114" fmla="*/ 2147483646 w 64"/>
              <a:gd name="T115" fmla="*/ 2147483646 h 64"/>
              <a:gd name="T116" fmla="*/ 2147483646 w 64"/>
              <a:gd name="T117" fmla="*/ 2147483646 h 64"/>
              <a:gd name="T118" fmla="*/ 2147483646 w 64"/>
              <a:gd name="T119" fmla="*/ 2147483646 h 64"/>
              <a:gd name="T120" fmla="*/ 2147483646 w 64"/>
              <a:gd name="T121" fmla="*/ 2147483646 h 64"/>
              <a:gd name="T122" fmla="*/ 2147483646 w 64"/>
              <a:gd name="T123" fmla="*/ 2147483646 h 64"/>
              <a:gd name="T124" fmla="*/ 2147483646 w 64"/>
              <a:gd name="T125" fmla="*/ 2147483646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 y="34"/>
                </a:moveTo>
                <a:cubicBezTo>
                  <a:pt x="18" y="34"/>
                  <a:pt x="18" y="34"/>
                  <a:pt x="18" y="34"/>
                </a:cubicBezTo>
                <a:cubicBezTo>
                  <a:pt x="19" y="38"/>
                  <a:pt x="19" y="42"/>
                  <a:pt x="20" y="46"/>
                </a:cubicBezTo>
                <a:cubicBezTo>
                  <a:pt x="8" y="46"/>
                  <a:pt x="8" y="46"/>
                  <a:pt x="8" y="46"/>
                </a:cubicBezTo>
                <a:cubicBezTo>
                  <a:pt x="6" y="42"/>
                  <a:pt x="4" y="38"/>
                  <a:pt x="4" y="34"/>
                </a:cubicBezTo>
                <a:close/>
                <a:moveTo>
                  <a:pt x="18" y="30"/>
                </a:moveTo>
                <a:cubicBezTo>
                  <a:pt x="4" y="30"/>
                  <a:pt x="4" y="30"/>
                  <a:pt x="4" y="30"/>
                </a:cubicBezTo>
                <a:cubicBezTo>
                  <a:pt x="4" y="26"/>
                  <a:pt x="6" y="22"/>
                  <a:pt x="8" y="18"/>
                </a:cubicBezTo>
                <a:cubicBezTo>
                  <a:pt x="20" y="18"/>
                  <a:pt x="20" y="18"/>
                  <a:pt x="20" y="18"/>
                </a:cubicBezTo>
                <a:cubicBezTo>
                  <a:pt x="19" y="22"/>
                  <a:pt x="19" y="26"/>
                  <a:pt x="18" y="30"/>
                </a:cubicBezTo>
                <a:close/>
                <a:moveTo>
                  <a:pt x="24" y="18"/>
                </a:moveTo>
                <a:cubicBezTo>
                  <a:pt x="40" y="18"/>
                  <a:pt x="40" y="18"/>
                  <a:pt x="40" y="18"/>
                </a:cubicBezTo>
                <a:cubicBezTo>
                  <a:pt x="41" y="22"/>
                  <a:pt x="41" y="26"/>
                  <a:pt x="42" y="30"/>
                </a:cubicBezTo>
                <a:cubicBezTo>
                  <a:pt x="22" y="30"/>
                  <a:pt x="22" y="30"/>
                  <a:pt x="22" y="30"/>
                </a:cubicBezTo>
                <a:cubicBezTo>
                  <a:pt x="23" y="26"/>
                  <a:pt x="23" y="22"/>
                  <a:pt x="24" y="18"/>
                </a:cubicBezTo>
                <a:close/>
                <a:moveTo>
                  <a:pt x="22" y="34"/>
                </a:moveTo>
                <a:cubicBezTo>
                  <a:pt x="42" y="34"/>
                  <a:pt x="42" y="34"/>
                  <a:pt x="42" y="34"/>
                </a:cubicBezTo>
                <a:cubicBezTo>
                  <a:pt x="41" y="38"/>
                  <a:pt x="41" y="42"/>
                  <a:pt x="40" y="46"/>
                </a:cubicBezTo>
                <a:cubicBezTo>
                  <a:pt x="24" y="46"/>
                  <a:pt x="24" y="46"/>
                  <a:pt x="24" y="46"/>
                </a:cubicBezTo>
                <a:cubicBezTo>
                  <a:pt x="23" y="42"/>
                  <a:pt x="23" y="38"/>
                  <a:pt x="22" y="34"/>
                </a:cubicBezTo>
                <a:close/>
                <a:moveTo>
                  <a:pt x="46" y="34"/>
                </a:moveTo>
                <a:cubicBezTo>
                  <a:pt x="60" y="34"/>
                  <a:pt x="60" y="34"/>
                  <a:pt x="60" y="34"/>
                </a:cubicBezTo>
                <a:cubicBezTo>
                  <a:pt x="60" y="38"/>
                  <a:pt x="58" y="42"/>
                  <a:pt x="56" y="46"/>
                </a:cubicBezTo>
                <a:cubicBezTo>
                  <a:pt x="44" y="46"/>
                  <a:pt x="44" y="46"/>
                  <a:pt x="44" y="46"/>
                </a:cubicBezTo>
                <a:cubicBezTo>
                  <a:pt x="45" y="42"/>
                  <a:pt x="45" y="38"/>
                  <a:pt x="46" y="34"/>
                </a:cubicBezTo>
                <a:close/>
                <a:moveTo>
                  <a:pt x="46" y="30"/>
                </a:moveTo>
                <a:cubicBezTo>
                  <a:pt x="45" y="26"/>
                  <a:pt x="45" y="22"/>
                  <a:pt x="44" y="18"/>
                </a:cubicBezTo>
                <a:cubicBezTo>
                  <a:pt x="56" y="18"/>
                  <a:pt x="56" y="18"/>
                  <a:pt x="56" y="18"/>
                </a:cubicBezTo>
                <a:cubicBezTo>
                  <a:pt x="58" y="22"/>
                  <a:pt x="60" y="26"/>
                  <a:pt x="60" y="30"/>
                </a:cubicBezTo>
                <a:lnTo>
                  <a:pt x="46" y="30"/>
                </a:lnTo>
                <a:close/>
                <a:moveTo>
                  <a:pt x="53" y="14"/>
                </a:moveTo>
                <a:cubicBezTo>
                  <a:pt x="43" y="14"/>
                  <a:pt x="43" y="14"/>
                  <a:pt x="43" y="14"/>
                </a:cubicBezTo>
                <a:cubicBezTo>
                  <a:pt x="42" y="10"/>
                  <a:pt x="41" y="7"/>
                  <a:pt x="41" y="5"/>
                </a:cubicBezTo>
                <a:cubicBezTo>
                  <a:pt x="46" y="7"/>
                  <a:pt x="50" y="10"/>
                  <a:pt x="53" y="14"/>
                </a:cubicBezTo>
                <a:close/>
                <a:moveTo>
                  <a:pt x="36" y="4"/>
                </a:moveTo>
                <a:cubicBezTo>
                  <a:pt x="37" y="6"/>
                  <a:pt x="38" y="10"/>
                  <a:pt x="39" y="14"/>
                </a:cubicBezTo>
                <a:cubicBezTo>
                  <a:pt x="25" y="14"/>
                  <a:pt x="25" y="14"/>
                  <a:pt x="25" y="14"/>
                </a:cubicBezTo>
                <a:cubicBezTo>
                  <a:pt x="26" y="10"/>
                  <a:pt x="27" y="6"/>
                  <a:pt x="28" y="4"/>
                </a:cubicBezTo>
                <a:cubicBezTo>
                  <a:pt x="29" y="4"/>
                  <a:pt x="30" y="4"/>
                  <a:pt x="32" y="4"/>
                </a:cubicBezTo>
                <a:cubicBezTo>
                  <a:pt x="34" y="4"/>
                  <a:pt x="35" y="4"/>
                  <a:pt x="36" y="4"/>
                </a:cubicBezTo>
                <a:close/>
                <a:moveTo>
                  <a:pt x="23" y="5"/>
                </a:moveTo>
                <a:cubicBezTo>
                  <a:pt x="23" y="7"/>
                  <a:pt x="22" y="10"/>
                  <a:pt x="21" y="14"/>
                </a:cubicBezTo>
                <a:cubicBezTo>
                  <a:pt x="11" y="14"/>
                  <a:pt x="11" y="14"/>
                  <a:pt x="11" y="14"/>
                </a:cubicBezTo>
                <a:cubicBezTo>
                  <a:pt x="14" y="10"/>
                  <a:pt x="18" y="7"/>
                  <a:pt x="23" y="5"/>
                </a:cubicBezTo>
                <a:close/>
                <a:moveTo>
                  <a:pt x="11" y="50"/>
                </a:moveTo>
                <a:cubicBezTo>
                  <a:pt x="21" y="50"/>
                  <a:pt x="21" y="50"/>
                  <a:pt x="21" y="50"/>
                </a:cubicBezTo>
                <a:cubicBezTo>
                  <a:pt x="22" y="54"/>
                  <a:pt x="23" y="57"/>
                  <a:pt x="23" y="59"/>
                </a:cubicBezTo>
                <a:cubicBezTo>
                  <a:pt x="18" y="57"/>
                  <a:pt x="14" y="54"/>
                  <a:pt x="11" y="50"/>
                </a:cubicBezTo>
                <a:close/>
                <a:moveTo>
                  <a:pt x="28" y="60"/>
                </a:moveTo>
                <a:cubicBezTo>
                  <a:pt x="27" y="58"/>
                  <a:pt x="26" y="54"/>
                  <a:pt x="25" y="50"/>
                </a:cubicBezTo>
                <a:cubicBezTo>
                  <a:pt x="39" y="50"/>
                  <a:pt x="39" y="50"/>
                  <a:pt x="39" y="50"/>
                </a:cubicBezTo>
                <a:cubicBezTo>
                  <a:pt x="38" y="54"/>
                  <a:pt x="37" y="58"/>
                  <a:pt x="36" y="60"/>
                </a:cubicBezTo>
                <a:cubicBezTo>
                  <a:pt x="35" y="60"/>
                  <a:pt x="34" y="60"/>
                  <a:pt x="32" y="60"/>
                </a:cubicBezTo>
                <a:cubicBezTo>
                  <a:pt x="30" y="60"/>
                  <a:pt x="29" y="60"/>
                  <a:pt x="28" y="60"/>
                </a:cubicBezTo>
                <a:close/>
                <a:moveTo>
                  <a:pt x="41" y="59"/>
                </a:moveTo>
                <a:cubicBezTo>
                  <a:pt x="41" y="57"/>
                  <a:pt x="42" y="54"/>
                  <a:pt x="43" y="50"/>
                </a:cubicBezTo>
                <a:cubicBezTo>
                  <a:pt x="53" y="50"/>
                  <a:pt x="53" y="50"/>
                  <a:pt x="53" y="50"/>
                </a:cubicBezTo>
                <a:cubicBezTo>
                  <a:pt x="50" y="54"/>
                  <a:pt x="46" y="57"/>
                  <a:pt x="41"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744" name="椭圆 25"/>
          <p:cNvSpPr>
            <a:spLocks noChangeArrowheads="1"/>
          </p:cNvSpPr>
          <p:nvPr/>
        </p:nvSpPr>
        <p:spPr bwMode="auto">
          <a:xfrm flipH="1">
            <a:off x="6516688" y="2465388"/>
            <a:ext cx="230187" cy="230187"/>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5" name="椭圆 26"/>
          <p:cNvSpPr>
            <a:spLocks noChangeArrowheads="1"/>
          </p:cNvSpPr>
          <p:nvPr/>
        </p:nvSpPr>
        <p:spPr bwMode="auto">
          <a:xfrm flipH="1">
            <a:off x="6516688" y="3403600"/>
            <a:ext cx="230187" cy="228600"/>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6" name="椭圆 27"/>
          <p:cNvSpPr>
            <a:spLocks noChangeArrowheads="1"/>
          </p:cNvSpPr>
          <p:nvPr/>
        </p:nvSpPr>
        <p:spPr bwMode="auto">
          <a:xfrm flipH="1">
            <a:off x="6516688" y="4341813"/>
            <a:ext cx="230187" cy="228600"/>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7" name="椭圆 28"/>
          <p:cNvSpPr>
            <a:spLocks noChangeArrowheads="1"/>
          </p:cNvSpPr>
          <p:nvPr/>
        </p:nvSpPr>
        <p:spPr bwMode="auto">
          <a:xfrm flipH="1">
            <a:off x="6516688" y="5280025"/>
            <a:ext cx="230187" cy="228600"/>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600">
              <a:solidFill>
                <a:srgbClr val="FFFFFF"/>
              </a:solidFill>
              <a:latin typeface="Arial" panose="020B0604020202020204" pitchFamily="34" charset="0"/>
              <a:ea typeface="宋体" panose="02010600030101010101" pitchFamily="2" charset="-122"/>
            </a:endParaRPr>
          </a:p>
        </p:txBody>
      </p:sp>
      <p:sp>
        <p:nvSpPr>
          <p:cNvPr id="30748" name="矩形 29"/>
          <p:cNvSpPr>
            <a:spLocks noChangeArrowheads="1"/>
          </p:cNvSpPr>
          <p:nvPr/>
        </p:nvSpPr>
        <p:spPr bwMode="auto">
          <a:xfrm>
            <a:off x="6843713" y="2278063"/>
            <a:ext cx="450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
        <p:nvSpPr>
          <p:cNvPr id="30749" name="矩形 30"/>
          <p:cNvSpPr>
            <a:spLocks noChangeArrowheads="1"/>
          </p:cNvSpPr>
          <p:nvPr/>
        </p:nvSpPr>
        <p:spPr bwMode="auto">
          <a:xfrm>
            <a:off x="6843713" y="3206750"/>
            <a:ext cx="45085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
        <p:nvSpPr>
          <p:cNvPr id="30750" name="矩形 31"/>
          <p:cNvSpPr>
            <a:spLocks noChangeArrowheads="1"/>
          </p:cNvSpPr>
          <p:nvPr/>
        </p:nvSpPr>
        <p:spPr bwMode="auto">
          <a:xfrm>
            <a:off x="6843713" y="5065713"/>
            <a:ext cx="45085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
        <p:nvSpPr>
          <p:cNvPr id="30751" name="矩形 32"/>
          <p:cNvSpPr>
            <a:spLocks noChangeArrowheads="1"/>
          </p:cNvSpPr>
          <p:nvPr/>
        </p:nvSpPr>
        <p:spPr bwMode="auto">
          <a:xfrm>
            <a:off x="6843713" y="4137025"/>
            <a:ext cx="45085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1"/>
                </a:solidFill>
              </a:rPr>
              <a:t>Donec sollicitudin molestie malesuada. Donec rutrum congue leo eget malesuada.</a:t>
            </a: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1746"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47" name="矩形 47"/>
          <p:cNvSpPr>
            <a:spLocks noChangeArrowheads="1"/>
          </p:cNvSpPr>
          <p:nvPr/>
        </p:nvSpPr>
        <p:spPr bwMode="auto">
          <a:xfrm>
            <a:off x="1487488" y="4143375"/>
            <a:ext cx="1730375" cy="268288"/>
          </a:xfrm>
          <a:prstGeom prst="rect">
            <a:avLst/>
          </a:prstGeom>
          <a:solidFill>
            <a:srgbClr val="BEDB39"/>
          </a:solidFill>
          <a:ln w="28575">
            <a:solidFill>
              <a:srgbClr val="5A5748"/>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48"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Work</a:t>
            </a:r>
            <a:br>
              <a:rPr lang="zh-CN" altLang="en-US" sz="3200" dirty="0" smtClean="0"/>
            </a:br>
            <a:endParaRPr lang="zh-CN" altLang="en-US" sz="1400" b="1" dirty="0" smtClean="0">
              <a:solidFill>
                <a:schemeClr val="bg1"/>
              </a:solidFill>
            </a:endParaRPr>
          </a:p>
        </p:txBody>
      </p:sp>
      <p:sp>
        <p:nvSpPr>
          <p:cNvPr id="31749"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1750"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1751"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1752"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Work</a:t>
            </a:r>
            <a:endParaRPr lang="zh-CN" altLang="en-US" sz="1200" b="1" smtClean="0">
              <a:solidFill>
                <a:srgbClr val="FD7400"/>
              </a:solidFill>
            </a:endParaRPr>
          </a:p>
        </p:txBody>
      </p:sp>
      <p:sp>
        <p:nvSpPr>
          <p:cNvPr id="31753"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31754"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31755" name="矩形 9"/>
          <p:cNvSpPr>
            <a:spLocks noChangeArrowheads="1"/>
          </p:cNvSpPr>
          <p:nvPr/>
        </p:nvSpPr>
        <p:spPr bwMode="auto">
          <a:xfrm>
            <a:off x="1139825" y="2254250"/>
            <a:ext cx="43672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FD7400"/>
                </a:solidFill>
              </a:rPr>
              <a:t>VESTIBULUM ANTE IPSUM FAUCIBUS ORCI</a:t>
            </a:r>
            <a:endParaRPr lang="zh-CN" altLang="en-US" sz="2400" b="1">
              <a:solidFill>
                <a:srgbClr val="FD7400"/>
              </a:solidFill>
            </a:endParaRPr>
          </a:p>
        </p:txBody>
      </p:sp>
      <p:sp>
        <p:nvSpPr>
          <p:cNvPr id="31756" name="矩形 10"/>
          <p:cNvSpPr>
            <a:spLocks noChangeArrowheads="1"/>
          </p:cNvSpPr>
          <p:nvPr/>
        </p:nvSpPr>
        <p:spPr bwMode="auto">
          <a:xfrm>
            <a:off x="1162050" y="3076575"/>
            <a:ext cx="4365625"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400">
              <a:solidFill>
                <a:schemeClr val="bg1"/>
              </a:solidFill>
            </a:endParaRPr>
          </a:p>
        </p:txBody>
      </p:sp>
      <p:grpSp>
        <p:nvGrpSpPr>
          <p:cNvPr id="31757" name="Group 13"/>
          <p:cNvGrpSpPr/>
          <p:nvPr/>
        </p:nvGrpSpPr>
        <p:grpSpPr bwMode="auto">
          <a:xfrm>
            <a:off x="2063750" y="4143375"/>
            <a:ext cx="3586163" cy="268288"/>
            <a:chOff x="0" y="0"/>
            <a:chExt cx="3586528" cy="269472"/>
          </a:xfrm>
        </p:grpSpPr>
        <p:sp>
          <p:nvSpPr>
            <p:cNvPr id="31789" name="矩形 13"/>
            <p:cNvSpPr>
              <a:spLocks noChangeArrowheads="1"/>
            </p:cNvSpPr>
            <p:nvPr/>
          </p:nvSpPr>
          <p:spPr bwMode="auto">
            <a:xfrm>
              <a:off x="0" y="0"/>
              <a:ext cx="1730327" cy="269472"/>
            </a:xfrm>
            <a:prstGeom prst="rect">
              <a:avLst/>
            </a:prstGeom>
            <a:solidFill>
              <a:srgbClr val="BEDB39"/>
            </a:solidFill>
            <a:ln w="28575">
              <a:solidFill>
                <a:srgbClr val="5A5748"/>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90" name="矩形 14"/>
            <p:cNvSpPr>
              <a:spLocks noChangeArrowheads="1"/>
            </p:cNvSpPr>
            <p:nvPr/>
          </p:nvSpPr>
          <p:spPr bwMode="auto">
            <a:xfrm>
              <a:off x="1246598" y="0"/>
              <a:ext cx="1730327" cy="269472"/>
            </a:xfrm>
            <a:prstGeom prst="rect">
              <a:avLst/>
            </a:prstGeom>
            <a:solidFill>
              <a:srgbClr val="BEDB39"/>
            </a:solidFill>
            <a:ln w="28575">
              <a:solidFill>
                <a:srgbClr val="5A5748"/>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91" name="矩形 15"/>
            <p:cNvSpPr>
              <a:spLocks noChangeArrowheads="1"/>
            </p:cNvSpPr>
            <p:nvPr/>
          </p:nvSpPr>
          <p:spPr bwMode="auto">
            <a:xfrm>
              <a:off x="1856201" y="0"/>
              <a:ext cx="1730327" cy="269472"/>
            </a:xfrm>
            <a:prstGeom prst="rect">
              <a:avLst/>
            </a:prstGeom>
            <a:solidFill>
              <a:srgbClr val="BEDB39"/>
            </a:solidFill>
            <a:ln w="28575">
              <a:solidFill>
                <a:srgbClr val="5A5748"/>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31758" name="矩形 16"/>
          <p:cNvSpPr>
            <a:spLocks noChangeArrowheads="1"/>
          </p:cNvSpPr>
          <p:nvPr/>
        </p:nvSpPr>
        <p:spPr bwMode="auto">
          <a:xfrm>
            <a:off x="974725" y="481012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endParaRPr lang="zh-CN" altLang="en-US" sz="1200">
              <a:solidFill>
                <a:schemeClr val="bg2"/>
              </a:solidFill>
            </a:endParaRPr>
          </a:p>
        </p:txBody>
      </p:sp>
      <p:sp>
        <p:nvSpPr>
          <p:cNvPr id="31759" name="矩形 17"/>
          <p:cNvSpPr>
            <a:spLocks noChangeArrowheads="1"/>
          </p:cNvSpPr>
          <p:nvPr/>
        </p:nvSpPr>
        <p:spPr bwMode="auto">
          <a:xfrm>
            <a:off x="984250" y="4611688"/>
            <a:ext cx="12557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0" name="矩形 18"/>
          <p:cNvSpPr>
            <a:spLocks noChangeArrowheads="1"/>
          </p:cNvSpPr>
          <p:nvPr/>
        </p:nvSpPr>
        <p:spPr bwMode="auto">
          <a:xfrm>
            <a:off x="2165350" y="481012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endParaRPr lang="zh-CN" altLang="en-US" sz="1200">
              <a:solidFill>
                <a:schemeClr val="bg2"/>
              </a:solidFill>
            </a:endParaRPr>
          </a:p>
        </p:txBody>
      </p:sp>
      <p:sp>
        <p:nvSpPr>
          <p:cNvPr id="31761" name="矩形 19"/>
          <p:cNvSpPr>
            <a:spLocks noChangeArrowheads="1"/>
          </p:cNvSpPr>
          <p:nvPr/>
        </p:nvSpPr>
        <p:spPr bwMode="auto">
          <a:xfrm>
            <a:off x="2174875" y="4611688"/>
            <a:ext cx="1254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2" name="矩形 20"/>
          <p:cNvSpPr>
            <a:spLocks noChangeArrowheads="1"/>
          </p:cNvSpPr>
          <p:nvPr/>
        </p:nvSpPr>
        <p:spPr bwMode="auto">
          <a:xfrm>
            <a:off x="3354388" y="4810125"/>
            <a:ext cx="114776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endParaRPr lang="zh-CN" altLang="en-US" sz="1200">
              <a:solidFill>
                <a:schemeClr val="bg2"/>
              </a:solidFill>
            </a:endParaRPr>
          </a:p>
        </p:txBody>
      </p:sp>
      <p:sp>
        <p:nvSpPr>
          <p:cNvPr id="31763" name="矩形 21"/>
          <p:cNvSpPr>
            <a:spLocks noChangeArrowheads="1"/>
          </p:cNvSpPr>
          <p:nvPr/>
        </p:nvSpPr>
        <p:spPr bwMode="auto">
          <a:xfrm>
            <a:off x="3363913" y="4611688"/>
            <a:ext cx="1255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4" name="矩形 22"/>
          <p:cNvSpPr>
            <a:spLocks noChangeArrowheads="1"/>
          </p:cNvSpPr>
          <p:nvPr/>
        </p:nvSpPr>
        <p:spPr bwMode="auto">
          <a:xfrm>
            <a:off x="4545013" y="4810125"/>
            <a:ext cx="11461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200">
                <a:solidFill>
                  <a:schemeClr val="bg2"/>
                </a:solidFill>
              </a:rPr>
              <a:t>Vestibulum ante ipsum primis in faucibus orci</a:t>
            </a:r>
            <a:endParaRPr lang="zh-CN" altLang="en-US" sz="1200">
              <a:solidFill>
                <a:schemeClr val="bg2"/>
              </a:solidFill>
            </a:endParaRPr>
          </a:p>
        </p:txBody>
      </p:sp>
      <p:sp>
        <p:nvSpPr>
          <p:cNvPr id="31765" name="矩形 23"/>
          <p:cNvSpPr>
            <a:spLocks noChangeArrowheads="1"/>
          </p:cNvSpPr>
          <p:nvPr/>
        </p:nvSpPr>
        <p:spPr bwMode="auto">
          <a:xfrm>
            <a:off x="4554538" y="4611688"/>
            <a:ext cx="12557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200" b="1">
                <a:solidFill>
                  <a:schemeClr val="bg2"/>
                </a:solidFill>
              </a:rPr>
              <a:t>DESCRIPTION</a:t>
            </a:r>
            <a:endParaRPr lang="zh-CN" altLang="en-US" sz="1200" b="1">
              <a:solidFill>
                <a:schemeClr val="bg2"/>
              </a:solidFill>
            </a:endParaRPr>
          </a:p>
        </p:txBody>
      </p:sp>
      <p:sp>
        <p:nvSpPr>
          <p:cNvPr id="31766" name="矩形 24"/>
          <p:cNvSpPr>
            <a:spLocks noChangeArrowheads="1"/>
          </p:cNvSpPr>
          <p:nvPr/>
        </p:nvSpPr>
        <p:spPr bwMode="auto">
          <a:xfrm rot="2096020">
            <a:off x="8107363" y="3157538"/>
            <a:ext cx="201612" cy="5429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67" name="矩形 25"/>
          <p:cNvSpPr>
            <a:spLocks noChangeArrowheads="1"/>
          </p:cNvSpPr>
          <p:nvPr/>
        </p:nvSpPr>
        <p:spPr bwMode="auto">
          <a:xfrm rot="10234085">
            <a:off x="9236075" y="4362450"/>
            <a:ext cx="201613" cy="5429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68" name="矩形 26"/>
          <p:cNvSpPr>
            <a:spLocks noChangeArrowheads="1"/>
          </p:cNvSpPr>
          <p:nvPr/>
        </p:nvSpPr>
        <p:spPr bwMode="auto">
          <a:xfrm rot="5400000">
            <a:off x="8443913" y="3668712"/>
            <a:ext cx="203200" cy="5429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31769" name="Group 28"/>
          <p:cNvGrpSpPr/>
          <p:nvPr/>
        </p:nvGrpSpPr>
        <p:grpSpPr bwMode="auto">
          <a:xfrm>
            <a:off x="7988300" y="2266950"/>
            <a:ext cx="1165225" cy="1165225"/>
            <a:chOff x="0" y="0"/>
            <a:chExt cx="1165409" cy="1165409"/>
          </a:xfrm>
        </p:grpSpPr>
        <p:sp>
          <p:nvSpPr>
            <p:cNvPr id="31786" name="椭圆 28"/>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7" name="椭圆 29"/>
            <p:cNvSpPr>
              <a:spLocks noChangeArrowheads="1"/>
            </p:cNvSpPr>
            <p:nvPr/>
          </p:nvSpPr>
          <p:spPr bwMode="auto">
            <a:xfrm>
              <a:off x="180488" y="180488"/>
              <a:ext cx="804432" cy="804432"/>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8" name="椭圆 30"/>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0" name="Group 32"/>
          <p:cNvGrpSpPr/>
          <p:nvPr/>
        </p:nvGrpSpPr>
        <p:grpSpPr bwMode="auto">
          <a:xfrm>
            <a:off x="7312025" y="3333750"/>
            <a:ext cx="1165225" cy="1165225"/>
            <a:chOff x="0" y="0"/>
            <a:chExt cx="1165409" cy="1165409"/>
          </a:xfrm>
        </p:grpSpPr>
        <p:sp>
          <p:nvSpPr>
            <p:cNvPr id="31784" name="椭圆 32"/>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5" name="椭圆 33"/>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1" name="Group 35"/>
          <p:cNvGrpSpPr/>
          <p:nvPr/>
        </p:nvGrpSpPr>
        <p:grpSpPr bwMode="auto">
          <a:xfrm>
            <a:off x="8596313" y="3362325"/>
            <a:ext cx="1165225" cy="1165225"/>
            <a:chOff x="0" y="0"/>
            <a:chExt cx="1165409" cy="1165409"/>
          </a:xfrm>
        </p:grpSpPr>
        <p:sp>
          <p:nvSpPr>
            <p:cNvPr id="31781" name="椭圆 35"/>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2" name="椭圆 36"/>
            <p:cNvSpPr>
              <a:spLocks noChangeArrowheads="1"/>
            </p:cNvSpPr>
            <p:nvPr/>
          </p:nvSpPr>
          <p:spPr bwMode="auto">
            <a:xfrm>
              <a:off x="180488" y="180488"/>
              <a:ext cx="804432" cy="804432"/>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3" name="椭圆 37"/>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2" name="Group 39"/>
          <p:cNvGrpSpPr/>
          <p:nvPr/>
        </p:nvGrpSpPr>
        <p:grpSpPr bwMode="auto">
          <a:xfrm>
            <a:off x="8864600" y="4614863"/>
            <a:ext cx="1165225" cy="1165225"/>
            <a:chOff x="0" y="0"/>
            <a:chExt cx="1165409" cy="1165409"/>
          </a:xfrm>
        </p:grpSpPr>
        <p:sp>
          <p:nvSpPr>
            <p:cNvPr id="31779" name="椭圆 39"/>
            <p:cNvSpPr>
              <a:spLocks noChangeArrowheads="1"/>
            </p:cNvSpPr>
            <p:nvPr/>
          </p:nvSpPr>
          <p:spPr bwMode="auto">
            <a:xfrm>
              <a:off x="92050" y="92050"/>
              <a:ext cx="981308" cy="981308"/>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1780" name="椭圆 40"/>
            <p:cNvSpPr>
              <a:spLocks noChangeArrowheads="1"/>
            </p:cNvSpPr>
            <p:nvPr/>
          </p:nvSpPr>
          <p:spPr bwMode="auto">
            <a:xfrm>
              <a:off x="0" y="0"/>
              <a:ext cx="1165409" cy="1165409"/>
            </a:xfrm>
            <a:prstGeom prst="ellipse">
              <a:avLst/>
            </a:prstGeom>
            <a:noFill/>
            <a:ln w="12700">
              <a:solidFill>
                <a:schemeClr val="bg1"/>
              </a:solidFill>
              <a:prstDash val="dash"/>
              <a:bevel/>
            </a:ln>
            <a:extLst>
              <a:ext uri="{909E8E84-426E-40DD-AFC4-6F175D3DCCD1}">
                <a14:hiddenFill xmlns:a14="http://schemas.microsoft.com/office/drawing/2010/main">
                  <a:solidFill>
                    <a:srgbClr val="FFFFFF"/>
                  </a:solidFill>
                </a14:hiddenFill>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grpSp>
        <p:nvGrpSpPr>
          <p:cNvPr id="31773" name="Group 42"/>
          <p:cNvGrpSpPr/>
          <p:nvPr/>
        </p:nvGrpSpPr>
        <p:grpSpPr bwMode="auto">
          <a:xfrm>
            <a:off x="8383588" y="2708275"/>
            <a:ext cx="374650" cy="282575"/>
            <a:chOff x="0" y="0"/>
            <a:chExt cx="239713" cy="180975"/>
          </a:xfrm>
        </p:grpSpPr>
        <p:sp>
          <p:nvSpPr>
            <p:cNvPr id="31777" name="Oval 219"/>
            <p:cNvSpPr>
              <a:spLocks noChangeArrowheads="1"/>
            </p:cNvSpPr>
            <p:nvPr/>
          </p:nvSpPr>
          <p:spPr bwMode="auto">
            <a:xfrm>
              <a:off x="74613" y="60325"/>
              <a:ext cx="90488" cy="90488"/>
            </a:xfrm>
            <a:prstGeom prst="ellipse">
              <a:avLst/>
            </a:prstGeom>
            <a:solidFill>
              <a:srgbClr val="686554"/>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1778" name="Freeform 220"/>
            <p:cNvSpPr>
              <a:spLocks noEditPoints="1" noChangeArrowheads="1"/>
            </p:cNvSpPr>
            <p:nvPr/>
          </p:nvSpPr>
          <p:spPr bwMode="auto">
            <a:xfrm>
              <a:off x="0" y="0"/>
              <a:ext cx="239713" cy="180975"/>
            </a:xfrm>
            <a:custGeom>
              <a:avLst/>
              <a:gdLst>
                <a:gd name="T0" fmla="*/ 2147483646 w 64"/>
                <a:gd name="T1" fmla="*/ 2147483646 h 48"/>
                <a:gd name="T2" fmla="*/ 2147483646 w 64"/>
                <a:gd name="T3" fmla="*/ 2147483646 h 48"/>
                <a:gd name="T4" fmla="*/ 2147483646 w 64"/>
                <a:gd name="T5" fmla="*/ 2147483646 h 48"/>
                <a:gd name="T6" fmla="*/ 2147483646 w 64"/>
                <a:gd name="T7" fmla="*/ 0 h 48"/>
                <a:gd name="T8" fmla="*/ 2147483646 w 64"/>
                <a:gd name="T9" fmla="*/ 0 h 48"/>
                <a:gd name="T10" fmla="*/ 2147483646 w 64"/>
                <a:gd name="T11" fmla="*/ 2147483646 h 48"/>
                <a:gd name="T12" fmla="*/ 2147483646 w 64"/>
                <a:gd name="T13" fmla="*/ 2147483646 h 48"/>
                <a:gd name="T14" fmla="*/ 2147483646 w 64"/>
                <a:gd name="T15" fmla="*/ 2147483646 h 48"/>
                <a:gd name="T16" fmla="*/ 0 w 64"/>
                <a:gd name="T17" fmla="*/ 2147483646 h 48"/>
                <a:gd name="T18" fmla="*/ 0 w 64"/>
                <a:gd name="T19" fmla="*/ 2147483646 h 48"/>
                <a:gd name="T20" fmla="*/ 2147483646 w 64"/>
                <a:gd name="T21" fmla="*/ 2147483646 h 48"/>
                <a:gd name="T22" fmla="*/ 2147483646 w 64"/>
                <a:gd name="T23" fmla="*/ 2147483646 h 48"/>
                <a:gd name="T24" fmla="*/ 2147483646 w 64"/>
                <a:gd name="T25" fmla="*/ 2147483646 h 48"/>
                <a:gd name="T26" fmla="*/ 2147483646 w 64"/>
                <a:gd name="T27" fmla="*/ 2147483646 h 48"/>
                <a:gd name="T28" fmla="*/ 2147483646 w 64"/>
                <a:gd name="T29" fmla="*/ 2147483646 h 48"/>
                <a:gd name="T30" fmla="*/ 2147483646 w 64"/>
                <a:gd name="T31" fmla="*/ 2147483646 h 48"/>
                <a:gd name="T32" fmla="*/ 2147483646 w 64"/>
                <a:gd name="T33" fmla="*/ 2147483646 h 48"/>
                <a:gd name="T34" fmla="*/ 2147483646 w 64"/>
                <a:gd name="T35" fmla="*/ 2147483646 h 48"/>
                <a:gd name="T36" fmla="*/ 2147483646 w 64"/>
                <a:gd name="T37" fmla="*/ 2147483646 h 48"/>
                <a:gd name="T38" fmla="*/ 2147483646 w 64"/>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rgbClr val="6865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1774" name="Freeform 75"/>
          <p:cNvSpPr>
            <a:spLocks noChangeAspect="1" noEditPoints="1" noChangeArrowheads="1"/>
          </p:cNvSpPr>
          <p:nvPr/>
        </p:nvSpPr>
        <p:spPr bwMode="auto">
          <a:xfrm>
            <a:off x="8991600" y="3759200"/>
            <a:ext cx="374650" cy="374650"/>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rgbClr val="6865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5" name="Freeform 160"/>
          <p:cNvSpPr>
            <a:spLocks noChangeAspect="1" noChangeArrowheads="1"/>
          </p:cNvSpPr>
          <p:nvPr/>
        </p:nvSpPr>
        <p:spPr bwMode="auto">
          <a:xfrm>
            <a:off x="9299575" y="5010150"/>
            <a:ext cx="295275" cy="374650"/>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1776" name="Freeform 144"/>
          <p:cNvSpPr>
            <a:spLocks noChangeAspect="1" noEditPoints="1" noChangeArrowheads="1"/>
          </p:cNvSpPr>
          <p:nvPr/>
        </p:nvSpPr>
        <p:spPr bwMode="auto">
          <a:xfrm>
            <a:off x="7708900" y="3727450"/>
            <a:ext cx="373063" cy="376238"/>
          </a:xfrm>
          <a:custGeom>
            <a:avLst/>
            <a:gdLst>
              <a:gd name="T0" fmla="*/ 2147483646 w 64"/>
              <a:gd name="T1" fmla="*/ 0 h 64"/>
              <a:gd name="T2" fmla="*/ 0 w 64"/>
              <a:gd name="T3" fmla="*/ 2147483646 h 64"/>
              <a:gd name="T4" fmla="*/ 2147483646 w 64"/>
              <a:gd name="T5" fmla="*/ 2147483646 h 64"/>
              <a:gd name="T6" fmla="*/ 2147483646 w 64"/>
              <a:gd name="T7" fmla="*/ 2147483646 h 64"/>
              <a:gd name="T8" fmla="*/ 2147483646 w 64"/>
              <a:gd name="T9" fmla="*/ 0 h 64"/>
              <a:gd name="T10" fmla="*/ 2147483646 w 64"/>
              <a:gd name="T11" fmla="*/ 2147483646 h 64"/>
              <a:gd name="T12" fmla="*/ 2147483646 w 64"/>
              <a:gd name="T13" fmla="*/ 2147483646 h 64"/>
              <a:gd name="T14" fmla="*/ 2147483646 w 64"/>
              <a:gd name="T15" fmla="*/ 2147483646 h 64"/>
              <a:gd name="T16" fmla="*/ 2147483646 w 64"/>
              <a:gd name="T17" fmla="*/ 2147483646 h 64"/>
              <a:gd name="T18" fmla="*/ 2147483646 w 64"/>
              <a:gd name="T19" fmla="*/ 2147483646 h 64"/>
              <a:gd name="T20" fmla="*/ 2147483646 w 64"/>
              <a:gd name="T21" fmla="*/ 2147483646 h 64"/>
              <a:gd name="T22" fmla="*/ 2147483646 w 64"/>
              <a:gd name="T23" fmla="*/ 2147483646 h 64"/>
              <a:gd name="T24" fmla="*/ 2147483646 w 64"/>
              <a:gd name="T25" fmla="*/ 2147483646 h 64"/>
              <a:gd name="T26" fmla="*/ 2147483646 w 64"/>
              <a:gd name="T27" fmla="*/ 2147483646 h 64"/>
              <a:gd name="T28" fmla="*/ 2147483646 w 64"/>
              <a:gd name="T29" fmla="*/ 2147483646 h 64"/>
              <a:gd name="T30" fmla="*/ 2147483646 w 64"/>
              <a:gd name="T31" fmla="*/ 2147483646 h 64"/>
              <a:gd name="T32" fmla="*/ 2147483646 w 64"/>
              <a:gd name="T33" fmla="*/ 2147483646 h 64"/>
              <a:gd name="T34" fmla="*/ 2147483646 w 64"/>
              <a:gd name="T35" fmla="*/ 2147483646 h 64"/>
              <a:gd name="T36" fmla="*/ 2147483646 w 64"/>
              <a:gd name="T37" fmla="*/ 2147483646 h 64"/>
              <a:gd name="T38" fmla="*/ 2147483646 w 64"/>
              <a:gd name="T39" fmla="*/ 2147483646 h 64"/>
              <a:gd name="T40" fmla="*/ 2147483646 w 64"/>
              <a:gd name="T41" fmla="*/ 2147483646 h 64"/>
              <a:gd name="T42" fmla="*/ 2147483646 w 64"/>
              <a:gd name="T43" fmla="*/ 2147483646 h 64"/>
              <a:gd name="T44" fmla="*/ 2147483646 w 64"/>
              <a:gd name="T45" fmla="*/ 2147483646 h 64"/>
              <a:gd name="T46" fmla="*/ 2147483646 w 64"/>
              <a:gd name="T47" fmla="*/ 2147483646 h 64"/>
              <a:gd name="T48" fmla="*/ 2147483646 w 64"/>
              <a:gd name="T49" fmla="*/ 2147483646 h 64"/>
              <a:gd name="T50" fmla="*/ 2147483646 w 64"/>
              <a:gd name="T51" fmla="*/ 2147483646 h 64"/>
              <a:gd name="T52" fmla="*/ 2147483646 w 64"/>
              <a:gd name="T53" fmla="*/ 2147483646 h 64"/>
              <a:gd name="T54" fmla="*/ 2147483646 w 64"/>
              <a:gd name="T55" fmla="*/ 2147483646 h 64"/>
              <a:gd name="T56" fmla="*/ 2147483646 w 64"/>
              <a:gd name="T57" fmla="*/ 2147483646 h 64"/>
              <a:gd name="T58" fmla="*/ 2147483646 w 64"/>
              <a:gd name="T59" fmla="*/ 2147483646 h 64"/>
              <a:gd name="T60" fmla="*/ 2147483646 w 64"/>
              <a:gd name="T61" fmla="*/ 2147483646 h 64"/>
              <a:gd name="T62" fmla="*/ 2147483646 w 64"/>
              <a:gd name="T63" fmla="*/ 2147483646 h 64"/>
              <a:gd name="T64" fmla="*/ 2147483646 w 64"/>
              <a:gd name="T65" fmla="*/ 2147483646 h 64"/>
              <a:gd name="T66" fmla="*/ 2147483646 w 64"/>
              <a:gd name="T67" fmla="*/ 2147483646 h 64"/>
              <a:gd name="T68" fmla="*/ 2147483646 w 64"/>
              <a:gd name="T69" fmla="*/ 2147483646 h 64"/>
              <a:gd name="T70" fmla="*/ 2147483646 w 64"/>
              <a:gd name="T71" fmla="*/ 2147483646 h 64"/>
              <a:gd name="T72" fmla="*/ 2147483646 w 64"/>
              <a:gd name="T73" fmla="*/ 2147483646 h 64"/>
              <a:gd name="T74" fmla="*/ 2147483646 w 64"/>
              <a:gd name="T75" fmla="*/ 2147483646 h 64"/>
              <a:gd name="T76" fmla="*/ 2147483646 w 64"/>
              <a:gd name="T77" fmla="*/ 2147483646 h 64"/>
              <a:gd name="T78" fmla="*/ 2147483646 w 64"/>
              <a:gd name="T79" fmla="*/ 2147483646 h 64"/>
              <a:gd name="T80" fmla="*/ 2147483646 w 64"/>
              <a:gd name="T81" fmla="*/ 2147483646 h 64"/>
              <a:gd name="T82" fmla="*/ 2147483646 w 64"/>
              <a:gd name="T83" fmla="*/ 2147483646 h 64"/>
              <a:gd name="T84" fmla="*/ 2147483646 w 64"/>
              <a:gd name="T85" fmla="*/ 2147483646 h 64"/>
              <a:gd name="T86" fmla="*/ 2147483646 w 64"/>
              <a:gd name="T87" fmla="*/ 2147483646 h 64"/>
              <a:gd name="T88" fmla="*/ 2147483646 w 64"/>
              <a:gd name="T89" fmla="*/ 2147483646 h 64"/>
              <a:gd name="T90" fmla="*/ 2147483646 w 64"/>
              <a:gd name="T91" fmla="*/ 2147483646 h 64"/>
              <a:gd name="T92" fmla="*/ 2147483646 w 64"/>
              <a:gd name="T93" fmla="*/ 2147483646 h 64"/>
              <a:gd name="T94" fmla="*/ 2147483646 w 64"/>
              <a:gd name="T95" fmla="*/ 2147483646 h 64"/>
              <a:gd name="T96" fmla="*/ 2147483646 w 64"/>
              <a:gd name="T97" fmla="*/ 2147483646 h 64"/>
              <a:gd name="T98" fmla="*/ 2147483646 w 64"/>
              <a:gd name="T99" fmla="*/ 2147483646 h 64"/>
              <a:gd name="T100" fmla="*/ 2147483646 w 64"/>
              <a:gd name="T101" fmla="*/ 2147483646 h 64"/>
              <a:gd name="T102" fmla="*/ 2147483646 w 64"/>
              <a:gd name="T103" fmla="*/ 2147483646 h 64"/>
              <a:gd name="T104" fmla="*/ 2147483646 w 64"/>
              <a:gd name="T105" fmla="*/ 2147483646 h 64"/>
              <a:gd name="T106" fmla="*/ 2147483646 w 64"/>
              <a:gd name="T107" fmla="*/ 2147483646 h 64"/>
              <a:gd name="T108" fmla="*/ 2147483646 w 64"/>
              <a:gd name="T109" fmla="*/ 2147483646 h 64"/>
              <a:gd name="T110" fmla="*/ 2147483646 w 64"/>
              <a:gd name="T111" fmla="*/ 2147483646 h 64"/>
              <a:gd name="T112" fmla="*/ 2147483646 w 64"/>
              <a:gd name="T113" fmla="*/ 2147483646 h 64"/>
              <a:gd name="T114" fmla="*/ 2147483646 w 64"/>
              <a:gd name="T115" fmla="*/ 2147483646 h 64"/>
              <a:gd name="T116" fmla="*/ 2147483646 w 64"/>
              <a:gd name="T117" fmla="*/ 2147483646 h 64"/>
              <a:gd name="T118" fmla="*/ 2147483646 w 64"/>
              <a:gd name="T119" fmla="*/ 2147483646 h 64"/>
              <a:gd name="T120" fmla="*/ 2147483646 w 64"/>
              <a:gd name="T121" fmla="*/ 2147483646 h 64"/>
              <a:gd name="T122" fmla="*/ 2147483646 w 64"/>
              <a:gd name="T123" fmla="*/ 2147483646 h 64"/>
              <a:gd name="T124" fmla="*/ 2147483646 w 64"/>
              <a:gd name="T125" fmla="*/ 2147483646 h 6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4" h="64">
                <a:moveTo>
                  <a:pt x="32" y="0"/>
                </a:moveTo>
                <a:cubicBezTo>
                  <a:pt x="14" y="0"/>
                  <a:pt x="0" y="14"/>
                  <a:pt x="0" y="32"/>
                </a:cubicBezTo>
                <a:cubicBezTo>
                  <a:pt x="0" y="50"/>
                  <a:pt x="14" y="64"/>
                  <a:pt x="32" y="64"/>
                </a:cubicBezTo>
                <a:cubicBezTo>
                  <a:pt x="50" y="64"/>
                  <a:pt x="64" y="50"/>
                  <a:pt x="64" y="32"/>
                </a:cubicBezTo>
                <a:cubicBezTo>
                  <a:pt x="64" y="14"/>
                  <a:pt x="50" y="0"/>
                  <a:pt x="32" y="0"/>
                </a:cubicBezTo>
                <a:close/>
                <a:moveTo>
                  <a:pt x="4" y="34"/>
                </a:moveTo>
                <a:cubicBezTo>
                  <a:pt x="18" y="34"/>
                  <a:pt x="18" y="34"/>
                  <a:pt x="18" y="34"/>
                </a:cubicBezTo>
                <a:cubicBezTo>
                  <a:pt x="19" y="38"/>
                  <a:pt x="19" y="42"/>
                  <a:pt x="20" y="46"/>
                </a:cubicBezTo>
                <a:cubicBezTo>
                  <a:pt x="8" y="46"/>
                  <a:pt x="8" y="46"/>
                  <a:pt x="8" y="46"/>
                </a:cubicBezTo>
                <a:cubicBezTo>
                  <a:pt x="6" y="42"/>
                  <a:pt x="4" y="38"/>
                  <a:pt x="4" y="34"/>
                </a:cubicBezTo>
                <a:close/>
                <a:moveTo>
                  <a:pt x="18" y="30"/>
                </a:moveTo>
                <a:cubicBezTo>
                  <a:pt x="4" y="30"/>
                  <a:pt x="4" y="30"/>
                  <a:pt x="4" y="30"/>
                </a:cubicBezTo>
                <a:cubicBezTo>
                  <a:pt x="4" y="26"/>
                  <a:pt x="6" y="22"/>
                  <a:pt x="8" y="18"/>
                </a:cubicBezTo>
                <a:cubicBezTo>
                  <a:pt x="20" y="18"/>
                  <a:pt x="20" y="18"/>
                  <a:pt x="20" y="18"/>
                </a:cubicBezTo>
                <a:cubicBezTo>
                  <a:pt x="19" y="22"/>
                  <a:pt x="19" y="26"/>
                  <a:pt x="18" y="30"/>
                </a:cubicBezTo>
                <a:close/>
                <a:moveTo>
                  <a:pt x="24" y="18"/>
                </a:moveTo>
                <a:cubicBezTo>
                  <a:pt x="40" y="18"/>
                  <a:pt x="40" y="18"/>
                  <a:pt x="40" y="18"/>
                </a:cubicBezTo>
                <a:cubicBezTo>
                  <a:pt x="41" y="22"/>
                  <a:pt x="41" y="26"/>
                  <a:pt x="42" y="30"/>
                </a:cubicBezTo>
                <a:cubicBezTo>
                  <a:pt x="22" y="30"/>
                  <a:pt x="22" y="30"/>
                  <a:pt x="22" y="30"/>
                </a:cubicBezTo>
                <a:cubicBezTo>
                  <a:pt x="23" y="26"/>
                  <a:pt x="23" y="22"/>
                  <a:pt x="24" y="18"/>
                </a:cubicBezTo>
                <a:close/>
                <a:moveTo>
                  <a:pt x="22" y="34"/>
                </a:moveTo>
                <a:cubicBezTo>
                  <a:pt x="42" y="34"/>
                  <a:pt x="42" y="34"/>
                  <a:pt x="42" y="34"/>
                </a:cubicBezTo>
                <a:cubicBezTo>
                  <a:pt x="41" y="38"/>
                  <a:pt x="41" y="42"/>
                  <a:pt x="40" y="46"/>
                </a:cubicBezTo>
                <a:cubicBezTo>
                  <a:pt x="24" y="46"/>
                  <a:pt x="24" y="46"/>
                  <a:pt x="24" y="46"/>
                </a:cubicBezTo>
                <a:cubicBezTo>
                  <a:pt x="23" y="42"/>
                  <a:pt x="23" y="38"/>
                  <a:pt x="22" y="34"/>
                </a:cubicBezTo>
                <a:close/>
                <a:moveTo>
                  <a:pt x="46" y="34"/>
                </a:moveTo>
                <a:cubicBezTo>
                  <a:pt x="60" y="34"/>
                  <a:pt x="60" y="34"/>
                  <a:pt x="60" y="34"/>
                </a:cubicBezTo>
                <a:cubicBezTo>
                  <a:pt x="60" y="38"/>
                  <a:pt x="58" y="42"/>
                  <a:pt x="56" y="46"/>
                </a:cubicBezTo>
                <a:cubicBezTo>
                  <a:pt x="44" y="46"/>
                  <a:pt x="44" y="46"/>
                  <a:pt x="44" y="46"/>
                </a:cubicBezTo>
                <a:cubicBezTo>
                  <a:pt x="45" y="42"/>
                  <a:pt x="45" y="38"/>
                  <a:pt x="46" y="34"/>
                </a:cubicBezTo>
                <a:close/>
                <a:moveTo>
                  <a:pt x="46" y="30"/>
                </a:moveTo>
                <a:cubicBezTo>
                  <a:pt x="45" y="26"/>
                  <a:pt x="45" y="22"/>
                  <a:pt x="44" y="18"/>
                </a:cubicBezTo>
                <a:cubicBezTo>
                  <a:pt x="56" y="18"/>
                  <a:pt x="56" y="18"/>
                  <a:pt x="56" y="18"/>
                </a:cubicBezTo>
                <a:cubicBezTo>
                  <a:pt x="58" y="22"/>
                  <a:pt x="60" y="26"/>
                  <a:pt x="60" y="30"/>
                </a:cubicBezTo>
                <a:lnTo>
                  <a:pt x="46" y="30"/>
                </a:lnTo>
                <a:close/>
                <a:moveTo>
                  <a:pt x="53" y="14"/>
                </a:moveTo>
                <a:cubicBezTo>
                  <a:pt x="43" y="14"/>
                  <a:pt x="43" y="14"/>
                  <a:pt x="43" y="14"/>
                </a:cubicBezTo>
                <a:cubicBezTo>
                  <a:pt x="42" y="10"/>
                  <a:pt x="41" y="7"/>
                  <a:pt x="41" y="5"/>
                </a:cubicBezTo>
                <a:cubicBezTo>
                  <a:pt x="46" y="7"/>
                  <a:pt x="50" y="10"/>
                  <a:pt x="53" y="14"/>
                </a:cubicBezTo>
                <a:close/>
                <a:moveTo>
                  <a:pt x="36" y="4"/>
                </a:moveTo>
                <a:cubicBezTo>
                  <a:pt x="37" y="6"/>
                  <a:pt x="38" y="10"/>
                  <a:pt x="39" y="14"/>
                </a:cubicBezTo>
                <a:cubicBezTo>
                  <a:pt x="25" y="14"/>
                  <a:pt x="25" y="14"/>
                  <a:pt x="25" y="14"/>
                </a:cubicBezTo>
                <a:cubicBezTo>
                  <a:pt x="26" y="10"/>
                  <a:pt x="27" y="6"/>
                  <a:pt x="28" y="4"/>
                </a:cubicBezTo>
                <a:cubicBezTo>
                  <a:pt x="29" y="4"/>
                  <a:pt x="30" y="4"/>
                  <a:pt x="32" y="4"/>
                </a:cubicBezTo>
                <a:cubicBezTo>
                  <a:pt x="34" y="4"/>
                  <a:pt x="35" y="4"/>
                  <a:pt x="36" y="4"/>
                </a:cubicBezTo>
                <a:close/>
                <a:moveTo>
                  <a:pt x="23" y="5"/>
                </a:moveTo>
                <a:cubicBezTo>
                  <a:pt x="23" y="7"/>
                  <a:pt x="22" y="10"/>
                  <a:pt x="21" y="14"/>
                </a:cubicBezTo>
                <a:cubicBezTo>
                  <a:pt x="11" y="14"/>
                  <a:pt x="11" y="14"/>
                  <a:pt x="11" y="14"/>
                </a:cubicBezTo>
                <a:cubicBezTo>
                  <a:pt x="14" y="10"/>
                  <a:pt x="18" y="7"/>
                  <a:pt x="23" y="5"/>
                </a:cubicBezTo>
                <a:close/>
                <a:moveTo>
                  <a:pt x="11" y="50"/>
                </a:moveTo>
                <a:cubicBezTo>
                  <a:pt x="21" y="50"/>
                  <a:pt x="21" y="50"/>
                  <a:pt x="21" y="50"/>
                </a:cubicBezTo>
                <a:cubicBezTo>
                  <a:pt x="22" y="54"/>
                  <a:pt x="23" y="57"/>
                  <a:pt x="23" y="59"/>
                </a:cubicBezTo>
                <a:cubicBezTo>
                  <a:pt x="18" y="57"/>
                  <a:pt x="14" y="54"/>
                  <a:pt x="11" y="50"/>
                </a:cubicBezTo>
                <a:close/>
                <a:moveTo>
                  <a:pt x="28" y="60"/>
                </a:moveTo>
                <a:cubicBezTo>
                  <a:pt x="27" y="58"/>
                  <a:pt x="26" y="54"/>
                  <a:pt x="25" y="50"/>
                </a:cubicBezTo>
                <a:cubicBezTo>
                  <a:pt x="39" y="50"/>
                  <a:pt x="39" y="50"/>
                  <a:pt x="39" y="50"/>
                </a:cubicBezTo>
                <a:cubicBezTo>
                  <a:pt x="38" y="54"/>
                  <a:pt x="37" y="58"/>
                  <a:pt x="36" y="60"/>
                </a:cubicBezTo>
                <a:cubicBezTo>
                  <a:pt x="35" y="60"/>
                  <a:pt x="34" y="60"/>
                  <a:pt x="32" y="60"/>
                </a:cubicBezTo>
                <a:cubicBezTo>
                  <a:pt x="30" y="60"/>
                  <a:pt x="29" y="60"/>
                  <a:pt x="28" y="60"/>
                </a:cubicBezTo>
                <a:close/>
                <a:moveTo>
                  <a:pt x="41" y="59"/>
                </a:moveTo>
                <a:cubicBezTo>
                  <a:pt x="41" y="57"/>
                  <a:pt x="42" y="54"/>
                  <a:pt x="43" y="50"/>
                </a:cubicBezTo>
                <a:cubicBezTo>
                  <a:pt x="53" y="50"/>
                  <a:pt x="53" y="50"/>
                  <a:pt x="53" y="50"/>
                </a:cubicBezTo>
                <a:cubicBezTo>
                  <a:pt x="50" y="54"/>
                  <a:pt x="46" y="57"/>
                  <a:pt x="41" y="5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图片 6"/>
          <p:cNvPicPr>
            <a:picLocks noChangeAspect="1" noChangeArrowheads="1"/>
          </p:cNvPicPr>
          <p:nvPr/>
        </p:nvPicPr>
        <p:blipFill>
          <a:blip r:embed="rId1">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277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2773"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774"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smtClean="0">
                <a:solidFill>
                  <a:srgbClr val="FD7400"/>
                </a:solidFill>
              </a:rPr>
              <a:t>DATE</a:t>
            </a:r>
            <a:endParaRPr lang="zh-CN" altLang="en-US" sz="3600" b="1" smtClean="0">
              <a:solidFill>
                <a:srgbClr val="FD7400"/>
              </a:solidFill>
            </a:endParaRPr>
          </a:p>
        </p:txBody>
      </p:sp>
      <p:sp>
        <p:nvSpPr>
          <p:cNvPr id="32775"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smtClean="0">
                <a:solidFill>
                  <a:schemeClr val="bg1"/>
                </a:solidFill>
              </a:rPr>
              <a:t>在这里添加你的副标题 （此章节用于自我介绍或公司情况介绍）</a:t>
            </a:r>
            <a:endParaRPr lang="zh-CN" altLang="en-US" sz="1400" smtClean="0">
              <a:solidFill>
                <a:schemeClr val="bg1"/>
              </a:solidFill>
            </a:endParaRPr>
          </a:p>
          <a:p>
            <a:pPr marL="0" indent="0" algn="ctr" eaLnBrk="1" hangingPunct="1">
              <a:buFont typeface="Arial" panose="020B0604020202020204" pitchFamily="34" charset="0"/>
              <a:buNone/>
            </a:pPr>
            <a:endParaRPr lang="zh-CN" altLang="zh-CN" sz="140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379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79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Data</a:t>
            </a:r>
            <a:br>
              <a:rPr lang="zh-CN" altLang="en-US" sz="3200" dirty="0" smtClean="0"/>
            </a:br>
            <a:endParaRPr lang="zh-CN" altLang="en-US" sz="1400" b="1" dirty="0" smtClean="0">
              <a:solidFill>
                <a:schemeClr val="bg1"/>
              </a:solidFill>
            </a:endParaRPr>
          </a:p>
        </p:txBody>
      </p:sp>
      <p:sp>
        <p:nvSpPr>
          <p:cNvPr id="3379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379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379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379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3380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Data</a:t>
            </a:r>
            <a:endParaRPr lang="zh-CN" altLang="en-US" sz="1200" b="1" smtClean="0">
              <a:solidFill>
                <a:srgbClr val="FD7400"/>
              </a:solidFill>
            </a:endParaRPr>
          </a:p>
        </p:txBody>
      </p:sp>
      <p:sp>
        <p:nvSpPr>
          <p:cNvPr id="3380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33802" name="矩形 9"/>
          <p:cNvSpPr>
            <a:spLocks noChangeArrowheads="1"/>
          </p:cNvSpPr>
          <p:nvPr/>
        </p:nvSpPr>
        <p:spPr bwMode="auto">
          <a:xfrm>
            <a:off x="1104900" y="4813300"/>
            <a:ext cx="212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33803" name="矩形 10"/>
          <p:cNvSpPr>
            <a:spLocks noChangeArrowheads="1"/>
          </p:cNvSpPr>
          <p:nvPr/>
        </p:nvSpPr>
        <p:spPr bwMode="auto">
          <a:xfrm>
            <a:off x="1104900" y="4591050"/>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33804" name="矩形 11"/>
          <p:cNvSpPr>
            <a:spLocks noChangeArrowheads="1"/>
          </p:cNvSpPr>
          <p:nvPr/>
        </p:nvSpPr>
        <p:spPr bwMode="auto">
          <a:xfrm>
            <a:off x="3390900" y="4813300"/>
            <a:ext cx="21272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33805" name="矩形 12"/>
          <p:cNvSpPr>
            <a:spLocks noChangeArrowheads="1"/>
          </p:cNvSpPr>
          <p:nvPr/>
        </p:nvSpPr>
        <p:spPr bwMode="auto">
          <a:xfrm>
            <a:off x="3390900" y="4591050"/>
            <a:ext cx="1538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rgbClr val="000000"/>
                </a:solidFill>
              </a:rPr>
              <a:t>DESCRIPTION</a:t>
            </a:r>
            <a:endParaRPr lang="zh-CN" altLang="en-US" sz="1600" b="1">
              <a:solidFill>
                <a:srgbClr val="000000"/>
              </a:solidFill>
            </a:endParaRPr>
          </a:p>
        </p:txBody>
      </p:sp>
      <p:sp>
        <p:nvSpPr>
          <p:cNvPr id="33806" name="矩形 13"/>
          <p:cNvSpPr>
            <a:spLocks noChangeArrowheads="1"/>
          </p:cNvSpPr>
          <p:nvPr/>
        </p:nvSpPr>
        <p:spPr bwMode="auto">
          <a:xfrm>
            <a:off x="1104900" y="3663950"/>
            <a:ext cx="2241550" cy="60960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07" name="矩形 14"/>
          <p:cNvSpPr>
            <a:spLocks noChangeArrowheads="1"/>
          </p:cNvSpPr>
          <p:nvPr/>
        </p:nvSpPr>
        <p:spPr bwMode="auto">
          <a:xfrm>
            <a:off x="1104900" y="3663950"/>
            <a:ext cx="969963" cy="609600"/>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08" name="矩形 15"/>
          <p:cNvSpPr>
            <a:spLocks noChangeArrowheads="1"/>
          </p:cNvSpPr>
          <p:nvPr/>
        </p:nvSpPr>
        <p:spPr bwMode="auto">
          <a:xfrm>
            <a:off x="1219200" y="3771900"/>
            <a:ext cx="18256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000" b="1">
                <a:solidFill>
                  <a:srgbClr val="000000"/>
                </a:solidFill>
              </a:rPr>
              <a:t>DESCRIPTION</a:t>
            </a:r>
            <a:endParaRPr lang="zh-CN" altLang="en-US" sz="2000" b="1">
              <a:solidFill>
                <a:srgbClr val="000000"/>
              </a:solidFill>
            </a:endParaRPr>
          </a:p>
        </p:txBody>
      </p:sp>
      <p:sp>
        <p:nvSpPr>
          <p:cNvPr id="33809" name="矩形 16"/>
          <p:cNvSpPr>
            <a:spLocks noChangeArrowheads="1"/>
          </p:cNvSpPr>
          <p:nvPr/>
        </p:nvSpPr>
        <p:spPr bwMode="auto">
          <a:xfrm>
            <a:off x="1058863" y="2301875"/>
            <a:ext cx="2606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chemeClr val="bg2"/>
                </a:solidFill>
              </a:rPr>
              <a:t>VESTIBULUM ANTE IPSUM </a:t>
            </a:r>
            <a:r>
              <a:rPr lang="zh-CN" altLang="en-US" sz="2400">
                <a:solidFill>
                  <a:schemeClr val="bg2"/>
                </a:solidFill>
              </a:rPr>
              <a:t>FAUCIBUS ORCI</a:t>
            </a:r>
            <a:endParaRPr lang="zh-CN" altLang="en-US" sz="2400">
              <a:solidFill>
                <a:schemeClr val="bg2"/>
              </a:solidFill>
            </a:endParaRPr>
          </a:p>
        </p:txBody>
      </p:sp>
      <p:sp>
        <p:nvSpPr>
          <p:cNvPr id="33810" name="矩形 17"/>
          <p:cNvSpPr>
            <a:spLocks noChangeArrowheads="1"/>
          </p:cNvSpPr>
          <p:nvPr/>
        </p:nvSpPr>
        <p:spPr bwMode="auto">
          <a:xfrm>
            <a:off x="9974263" y="4760913"/>
            <a:ext cx="346075" cy="411162"/>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11" name="矩形 18"/>
          <p:cNvSpPr>
            <a:spLocks noChangeArrowheads="1"/>
          </p:cNvSpPr>
          <p:nvPr/>
        </p:nvSpPr>
        <p:spPr bwMode="auto">
          <a:xfrm>
            <a:off x="9512300" y="4760913"/>
            <a:ext cx="346075" cy="411162"/>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3812" name="矩形 19"/>
          <p:cNvSpPr>
            <a:spLocks noChangeArrowheads="1"/>
          </p:cNvSpPr>
          <p:nvPr/>
        </p:nvSpPr>
        <p:spPr bwMode="auto">
          <a:xfrm>
            <a:off x="9512300" y="51895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rPr>
              <a:t>A</a:t>
            </a:r>
            <a:endParaRPr lang="zh-CN" altLang="en-US" sz="2400">
              <a:solidFill>
                <a:srgbClr val="000000"/>
              </a:solidFill>
            </a:endParaRPr>
          </a:p>
        </p:txBody>
      </p:sp>
      <p:sp>
        <p:nvSpPr>
          <p:cNvPr id="33813" name="矩形 20"/>
          <p:cNvSpPr>
            <a:spLocks noChangeArrowheads="1"/>
          </p:cNvSpPr>
          <p:nvPr/>
        </p:nvSpPr>
        <p:spPr bwMode="auto">
          <a:xfrm>
            <a:off x="9963150" y="5189538"/>
            <a:ext cx="368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2400" b="1">
                <a:solidFill>
                  <a:srgbClr val="000000"/>
                </a:solidFill>
              </a:rPr>
              <a:t>B</a:t>
            </a:r>
            <a:endParaRPr lang="zh-CN" altLang="en-US" sz="2400">
              <a:solidFill>
                <a:srgbClr val="000000"/>
              </a:solidFill>
            </a:endParaRPr>
          </a:p>
        </p:txBody>
      </p:sp>
      <p:sp>
        <p:nvSpPr>
          <p:cNvPr id="33814" name="直接连接符 21"/>
          <p:cNvSpPr>
            <a:spLocks noChangeShapeType="1"/>
          </p:cNvSpPr>
          <p:nvPr/>
        </p:nvSpPr>
        <p:spPr bwMode="auto">
          <a:xfrm>
            <a:off x="6096000" y="4410075"/>
            <a:ext cx="4940300" cy="1588"/>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pic>
        <p:nvPicPr>
          <p:cNvPr id="33815" name="图表 2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6913" y="2462213"/>
            <a:ext cx="5575300"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481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481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Data</a:t>
            </a:r>
            <a:br>
              <a:rPr lang="zh-CN" altLang="en-US" sz="3200" dirty="0" smtClean="0"/>
            </a:br>
            <a:endParaRPr lang="zh-CN" altLang="en-US" sz="1400" b="1" dirty="0" smtClean="0">
              <a:solidFill>
                <a:schemeClr val="bg1"/>
              </a:solidFill>
            </a:endParaRPr>
          </a:p>
        </p:txBody>
      </p:sp>
      <p:sp>
        <p:nvSpPr>
          <p:cNvPr id="3482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482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482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482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3482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Data</a:t>
            </a:r>
            <a:endParaRPr lang="zh-CN" altLang="en-US" sz="1200" b="1" smtClean="0">
              <a:solidFill>
                <a:srgbClr val="FD7400"/>
              </a:solidFill>
            </a:endParaRPr>
          </a:p>
        </p:txBody>
      </p:sp>
      <p:sp>
        <p:nvSpPr>
          <p:cNvPr id="3482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pic>
        <p:nvPicPr>
          <p:cNvPr id="34826" name="图片 9"/>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51675" y="1956619"/>
            <a:ext cx="4156075" cy="4119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7" name="矩形 10"/>
          <p:cNvSpPr>
            <a:spLocks noChangeArrowheads="1"/>
          </p:cNvSpPr>
          <p:nvPr/>
        </p:nvSpPr>
        <p:spPr bwMode="auto">
          <a:xfrm>
            <a:off x="1055688" y="1955800"/>
            <a:ext cx="5767387" cy="4121150"/>
          </a:xfrm>
          <a:prstGeom prst="rect">
            <a:avLst/>
          </a:prstGeom>
          <a:solidFill>
            <a:schemeClr val="bg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pic>
        <p:nvPicPr>
          <p:cNvPr id="34828" name="图表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6825" y="2068513"/>
            <a:ext cx="5048250" cy="237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9" name="矩形 12"/>
          <p:cNvSpPr>
            <a:spLocks noChangeArrowheads="1"/>
          </p:cNvSpPr>
          <p:nvPr/>
        </p:nvSpPr>
        <p:spPr bwMode="auto">
          <a:xfrm>
            <a:off x="1055688" y="4870450"/>
            <a:ext cx="5767387" cy="1206500"/>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4830" name="矩形 13"/>
          <p:cNvSpPr>
            <a:spLocks noChangeArrowheads="1"/>
          </p:cNvSpPr>
          <p:nvPr/>
        </p:nvSpPr>
        <p:spPr bwMode="auto">
          <a:xfrm>
            <a:off x="1508125" y="5105400"/>
            <a:ext cx="44704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a:t>
            </a:r>
            <a:r>
              <a:rPr lang="en-US" altLang="zh-CN" sz="1400">
                <a:solidFill>
                  <a:schemeClr val="bg1"/>
                </a:solidFill>
              </a:rPr>
              <a:t>.</a:t>
            </a: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图片 6"/>
          <p:cNvPicPr>
            <a:picLocks noChangeAspect="1" noChangeArrowheads="1"/>
          </p:cNvPicPr>
          <p:nvPr/>
        </p:nvPicPr>
        <p:blipFill>
          <a:blip r:embed="rId1">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741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7413"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414"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smtClean="0">
                <a:solidFill>
                  <a:srgbClr val="FD7400"/>
                </a:solidFill>
              </a:rPr>
              <a:t>ABOUT US</a:t>
            </a:r>
            <a:endParaRPr lang="zh-CN" altLang="en-US" sz="3600" b="1" smtClean="0">
              <a:solidFill>
                <a:srgbClr val="FD7400"/>
              </a:solidFill>
            </a:endParaRPr>
          </a:p>
        </p:txBody>
      </p:sp>
      <p:sp>
        <p:nvSpPr>
          <p:cNvPr id="17415"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smtClean="0">
                <a:solidFill>
                  <a:schemeClr val="bg1"/>
                </a:solidFill>
              </a:rPr>
              <a:t>在这里添加你的副标题 （此章节用于自我介绍或公司情况介绍）</a:t>
            </a:r>
            <a:endParaRPr lang="zh-CN" altLang="en-US" sz="1400" smtClean="0">
              <a:solidFill>
                <a:schemeClr val="bg1"/>
              </a:solidFill>
            </a:endParaRPr>
          </a:p>
          <a:p>
            <a:pPr marL="0" indent="0" algn="ctr" eaLnBrk="1" hangingPunct="1">
              <a:buFont typeface="Arial" panose="020B0604020202020204" pitchFamily="34" charset="0"/>
              <a:buNone/>
            </a:pPr>
            <a:endParaRPr lang="zh-CN" altLang="zh-CN" sz="1400" smtClean="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584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43"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Data</a:t>
            </a:r>
            <a:br>
              <a:rPr lang="zh-CN" altLang="en-US" sz="3200" dirty="0" smtClean="0"/>
            </a:br>
            <a:endParaRPr lang="zh-CN" altLang="en-US" sz="1400" b="1" dirty="0" smtClean="0">
              <a:solidFill>
                <a:schemeClr val="bg1"/>
              </a:solidFill>
            </a:endParaRPr>
          </a:p>
        </p:txBody>
      </p:sp>
      <p:sp>
        <p:nvSpPr>
          <p:cNvPr id="35844"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5845"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5846"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5847"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35848"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Data</a:t>
            </a:r>
            <a:endParaRPr lang="zh-CN" altLang="en-US" sz="1200" b="1" smtClean="0">
              <a:solidFill>
                <a:srgbClr val="FD7400"/>
              </a:solidFill>
            </a:endParaRPr>
          </a:p>
        </p:txBody>
      </p:sp>
      <p:sp>
        <p:nvSpPr>
          <p:cNvPr id="35849"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35850" name="直接连接符 9"/>
          <p:cNvSpPr>
            <a:spLocks noChangeShapeType="1"/>
          </p:cNvSpPr>
          <p:nvPr/>
        </p:nvSpPr>
        <p:spPr bwMode="auto">
          <a:xfrm>
            <a:off x="2151063" y="2946400"/>
            <a:ext cx="2132012" cy="2130425"/>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51" name="直接连接符 10"/>
          <p:cNvSpPr>
            <a:spLocks noChangeShapeType="1"/>
          </p:cNvSpPr>
          <p:nvPr/>
        </p:nvSpPr>
        <p:spPr bwMode="auto">
          <a:xfrm>
            <a:off x="6213475" y="2946400"/>
            <a:ext cx="2379663" cy="2378075"/>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52" name="直接连接符 11"/>
          <p:cNvSpPr>
            <a:spLocks noChangeShapeType="1"/>
          </p:cNvSpPr>
          <p:nvPr/>
        </p:nvSpPr>
        <p:spPr bwMode="auto">
          <a:xfrm flipH="1">
            <a:off x="4449763" y="2987675"/>
            <a:ext cx="2111375" cy="2111375"/>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53" name="直接连接符 12"/>
          <p:cNvSpPr>
            <a:spLocks noChangeShapeType="1"/>
          </p:cNvSpPr>
          <p:nvPr/>
        </p:nvSpPr>
        <p:spPr bwMode="auto">
          <a:xfrm flipH="1">
            <a:off x="8632825" y="3865563"/>
            <a:ext cx="1155700" cy="1244600"/>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35854" name="椭圆 16"/>
          <p:cNvSpPr>
            <a:spLocks noChangeArrowheads="1"/>
          </p:cNvSpPr>
          <p:nvPr/>
        </p:nvSpPr>
        <p:spPr bwMode="auto">
          <a:xfrm>
            <a:off x="1862138" y="2678113"/>
            <a:ext cx="576262" cy="576262"/>
          </a:xfrm>
          <a:prstGeom prst="ellipse">
            <a:avLst/>
          </a:prstGeom>
          <a:solidFill>
            <a:srgbClr val="686554"/>
          </a:solidFill>
          <a:ln w="381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5" name="椭圆 17"/>
          <p:cNvSpPr>
            <a:spLocks noChangeArrowheads="1"/>
          </p:cNvSpPr>
          <p:nvPr/>
        </p:nvSpPr>
        <p:spPr bwMode="auto">
          <a:xfrm>
            <a:off x="4065588" y="4860925"/>
            <a:ext cx="576262" cy="576263"/>
          </a:xfrm>
          <a:prstGeom prst="ellipse">
            <a:avLst/>
          </a:prstGeom>
          <a:solidFill>
            <a:srgbClr val="686554"/>
          </a:solidFill>
          <a:ln w="381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6" name="椭圆 18"/>
          <p:cNvSpPr>
            <a:spLocks noChangeArrowheads="1"/>
          </p:cNvSpPr>
          <p:nvPr/>
        </p:nvSpPr>
        <p:spPr bwMode="auto">
          <a:xfrm>
            <a:off x="6080125" y="2830513"/>
            <a:ext cx="577850" cy="576262"/>
          </a:xfrm>
          <a:prstGeom prst="ellipse">
            <a:avLst/>
          </a:prstGeom>
          <a:solidFill>
            <a:srgbClr val="686554"/>
          </a:solidFill>
          <a:ln w="381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7" name="椭圆 19"/>
          <p:cNvSpPr>
            <a:spLocks noChangeArrowheads="1"/>
          </p:cNvSpPr>
          <p:nvPr/>
        </p:nvSpPr>
        <p:spPr bwMode="auto">
          <a:xfrm>
            <a:off x="8213725" y="4929188"/>
            <a:ext cx="577850" cy="576262"/>
          </a:xfrm>
          <a:prstGeom prst="ellipse">
            <a:avLst/>
          </a:prstGeom>
          <a:solidFill>
            <a:srgbClr val="686554"/>
          </a:solidFill>
          <a:ln w="381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5858" name="矩形 25"/>
          <p:cNvSpPr>
            <a:spLocks noChangeArrowheads="1"/>
          </p:cNvSpPr>
          <p:nvPr/>
        </p:nvSpPr>
        <p:spPr bwMode="auto">
          <a:xfrm>
            <a:off x="6875463" y="2697163"/>
            <a:ext cx="29114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5859" name="矩形 26"/>
          <p:cNvSpPr>
            <a:spLocks noChangeArrowheads="1"/>
          </p:cNvSpPr>
          <p:nvPr/>
        </p:nvSpPr>
        <p:spPr bwMode="auto">
          <a:xfrm>
            <a:off x="9001125" y="4876800"/>
            <a:ext cx="226536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5860" name="矩形 27"/>
          <p:cNvSpPr>
            <a:spLocks noChangeArrowheads="1"/>
          </p:cNvSpPr>
          <p:nvPr/>
        </p:nvSpPr>
        <p:spPr bwMode="auto">
          <a:xfrm>
            <a:off x="2640013" y="2519363"/>
            <a:ext cx="287178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5861" name="矩形 28"/>
          <p:cNvSpPr>
            <a:spLocks noChangeArrowheads="1"/>
          </p:cNvSpPr>
          <p:nvPr/>
        </p:nvSpPr>
        <p:spPr bwMode="auto">
          <a:xfrm>
            <a:off x="4911725" y="4860925"/>
            <a:ext cx="22669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pic>
        <p:nvPicPr>
          <p:cNvPr id="35862" name="图表 3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8975" y="3257550"/>
            <a:ext cx="268287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3" name="图表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08963" y="3257550"/>
            <a:ext cx="274180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4" name="图表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57550"/>
            <a:ext cx="2663825"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5" name="图表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6637" y="3257550"/>
            <a:ext cx="2728913"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6866"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6867"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Data</a:t>
            </a:r>
            <a:br>
              <a:rPr lang="zh-CN" altLang="en-US" sz="3200" dirty="0" smtClean="0"/>
            </a:br>
            <a:endParaRPr lang="zh-CN" altLang="en-US" sz="1400" b="1" dirty="0" smtClean="0">
              <a:solidFill>
                <a:schemeClr val="bg1"/>
              </a:solidFill>
            </a:endParaRPr>
          </a:p>
        </p:txBody>
      </p:sp>
      <p:sp>
        <p:nvSpPr>
          <p:cNvPr id="36868"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6869"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6870"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6871"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36872"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Data</a:t>
            </a:r>
            <a:endParaRPr lang="zh-CN" altLang="en-US" sz="1200" b="1" smtClean="0">
              <a:solidFill>
                <a:srgbClr val="FD7400"/>
              </a:solidFill>
            </a:endParaRPr>
          </a:p>
        </p:txBody>
      </p:sp>
      <p:sp>
        <p:nvSpPr>
          <p:cNvPr id="36873"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grpSp>
        <p:nvGrpSpPr>
          <p:cNvPr id="36874" name="Group 10"/>
          <p:cNvGrpSpPr/>
          <p:nvPr/>
        </p:nvGrpSpPr>
        <p:grpSpPr bwMode="auto">
          <a:xfrm>
            <a:off x="3527425" y="2117725"/>
            <a:ext cx="3867150" cy="3868738"/>
            <a:chOff x="0" y="0"/>
            <a:chExt cx="5981159" cy="5981159"/>
          </a:xfrm>
        </p:grpSpPr>
        <p:sp>
          <p:nvSpPr>
            <p:cNvPr id="36881" name="同心圆 10"/>
            <p:cNvSpPr>
              <a:spLocks noChangeArrowheads="1"/>
            </p:cNvSpPr>
            <p:nvPr/>
          </p:nvSpPr>
          <p:spPr bwMode="auto">
            <a:xfrm>
              <a:off x="865857" y="767877"/>
              <a:ext cx="4472609" cy="4472609"/>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0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2147483646 h 21600"/>
                <a:gd name="T18" fmla="*/ 2147483646 w 21600"/>
                <a:gd name="T19" fmla="*/ 2147483646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805" y="10800"/>
                  </a:moveTo>
                  <a:cubicBezTo>
                    <a:pt x="2805" y="15216"/>
                    <a:pt x="6384" y="18795"/>
                    <a:pt x="10800" y="18795"/>
                  </a:cubicBezTo>
                  <a:cubicBezTo>
                    <a:pt x="15216" y="18795"/>
                    <a:pt x="18795" y="15216"/>
                    <a:pt x="18795" y="10800"/>
                  </a:cubicBezTo>
                  <a:cubicBezTo>
                    <a:pt x="18795" y="6384"/>
                    <a:pt x="15216" y="2805"/>
                    <a:pt x="10800" y="2805"/>
                  </a:cubicBezTo>
                  <a:cubicBezTo>
                    <a:pt x="6384" y="2805"/>
                    <a:pt x="2805" y="6384"/>
                    <a:pt x="2805" y="10800"/>
                  </a:cubicBezTo>
                  <a:close/>
                </a:path>
              </a:pathLst>
            </a:custGeom>
            <a:solidFill>
              <a:srgbClr val="BEDB39"/>
            </a:solidFill>
            <a:ln>
              <a:noFill/>
            </a:ln>
            <a:extLst>
              <a:ext uri="{91240B29-F687-4F45-9708-019B960494DF}">
                <a14:hiddenLine xmlns:a14="http://schemas.microsoft.com/office/drawing/2010/main" w="12700">
                  <a:solidFill>
                    <a:srgbClr val="000000"/>
                  </a:solidFill>
                  <a:round/>
                </a14:hiddenLine>
              </a:ext>
            </a:extLst>
          </p:spPr>
          <p:txBody>
            <a:bodyPr/>
            <a:lstStyle/>
            <a:p>
              <a:endParaRPr lang="zh-CN" altLang="en-US"/>
            </a:p>
          </p:txBody>
        </p:sp>
        <p:sp>
          <p:nvSpPr>
            <p:cNvPr id="36882" name="椭圆 14"/>
            <p:cNvSpPr>
              <a:spLocks noChangeArrowheads="1"/>
            </p:cNvSpPr>
            <p:nvPr/>
          </p:nvSpPr>
          <p:spPr bwMode="auto">
            <a:xfrm>
              <a:off x="1439354" y="1365598"/>
              <a:ext cx="3301389" cy="3301389"/>
            </a:xfrm>
            <a:prstGeom prst="ellipse">
              <a:avLst/>
            </a:prstGeom>
            <a:solidFill>
              <a:schemeClr val="bg1"/>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36875" name="矩形 18"/>
          <p:cNvSpPr>
            <a:spLocks noChangeArrowheads="1"/>
          </p:cNvSpPr>
          <p:nvPr/>
        </p:nvSpPr>
        <p:spPr bwMode="auto">
          <a:xfrm>
            <a:off x="8005763" y="3362325"/>
            <a:ext cx="200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DONEC SOLLICITUDIN MOLESTIE.</a:t>
            </a:r>
            <a:endParaRPr lang="zh-CN" altLang="en-US" sz="1600" b="1">
              <a:solidFill>
                <a:schemeClr val="bg2"/>
              </a:solidFill>
            </a:endParaRPr>
          </a:p>
        </p:txBody>
      </p:sp>
      <p:sp>
        <p:nvSpPr>
          <p:cNvPr id="36876" name="矩形 19"/>
          <p:cNvSpPr>
            <a:spLocks noChangeArrowheads="1"/>
          </p:cNvSpPr>
          <p:nvPr/>
        </p:nvSpPr>
        <p:spPr bwMode="auto">
          <a:xfrm>
            <a:off x="1884363" y="4879975"/>
            <a:ext cx="2482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6877" name="矩形 20"/>
          <p:cNvSpPr>
            <a:spLocks noChangeArrowheads="1"/>
          </p:cNvSpPr>
          <p:nvPr/>
        </p:nvSpPr>
        <p:spPr bwMode="auto">
          <a:xfrm>
            <a:off x="1589088" y="2708275"/>
            <a:ext cx="248285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chemeClr val="bg2"/>
                </a:solidFill>
              </a:rPr>
              <a:t>Donec sollicitudin molestie malesuada. Donec rutrum congue leo eget malesuada.</a:t>
            </a:r>
            <a:endParaRPr lang="zh-CN" altLang="en-US" sz="1400">
              <a:solidFill>
                <a:schemeClr val="bg2"/>
              </a:solidFill>
            </a:endParaRPr>
          </a:p>
        </p:txBody>
      </p:sp>
      <p:sp>
        <p:nvSpPr>
          <p:cNvPr id="36878" name="矩形 21"/>
          <p:cNvSpPr>
            <a:spLocks noChangeArrowheads="1"/>
          </p:cNvSpPr>
          <p:nvPr/>
        </p:nvSpPr>
        <p:spPr bwMode="auto">
          <a:xfrm>
            <a:off x="8005763" y="3857625"/>
            <a:ext cx="2279650"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2"/>
                </a:solidFill>
              </a:rPr>
              <a:t>Vestibulum ante ipsum primis in faucibus orci luctus et ultrices posuere cubilia Curae; Donec velit neque, auctor sit amet aliquam vel, ullamcorper sit amet ligula. </a:t>
            </a:r>
            <a:endParaRPr lang="zh-CN" altLang="en-US" sz="1800">
              <a:latin typeface="Arial" panose="020B0604020202020204" pitchFamily="34" charset="0"/>
              <a:ea typeface="宋体" panose="02010600030101010101" pitchFamily="2" charset="-122"/>
            </a:endParaRPr>
          </a:p>
        </p:txBody>
      </p:sp>
      <p:sp>
        <p:nvSpPr>
          <p:cNvPr id="36879" name="矩形 22"/>
          <p:cNvSpPr>
            <a:spLocks noChangeArrowheads="1"/>
          </p:cNvSpPr>
          <p:nvPr/>
        </p:nvSpPr>
        <p:spPr bwMode="auto">
          <a:xfrm>
            <a:off x="7977188" y="2708275"/>
            <a:ext cx="12049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4400" b="1">
                <a:solidFill>
                  <a:srgbClr val="FD7400"/>
                </a:solidFill>
              </a:rPr>
              <a:t>65%</a:t>
            </a:r>
            <a:endParaRPr lang="zh-CN" altLang="en-US" sz="4400" b="1">
              <a:solidFill>
                <a:srgbClr val="FD7400"/>
              </a:solidFill>
            </a:endParaRPr>
          </a:p>
        </p:txBody>
      </p:sp>
      <p:sp>
        <p:nvSpPr>
          <p:cNvPr id="36880" name="矩形 2"/>
          <p:cNvSpPr>
            <a:spLocks noChangeArrowheads="1"/>
          </p:cNvSpPr>
          <p:nvPr/>
        </p:nvSpPr>
        <p:spPr bwMode="auto">
          <a:xfrm>
            <a:off x="4683125" y="3876675"/>
            <a:ext cx="16795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rgbClr val="000000"/>
                </a:solidFill>
              </a:rPr>
              <a:t>DESCRIPTION</a:t>
            </a:r>
            <a:endParaRPr lang="zh-CN" altLang="en-US" sz="1800" b="1">
              <a:solidFill>
                <a:srgbClr val="0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6"/>
          <p:cNvPicPr>
            <a:picLocks noChangeAspect="1" noChangeArrowheads="1"/>
          </p:cNvPicPr>
          <p:nvPr/>
        </p:nvPicPr>
        <p:blipFill>
          <a:blip r:embed="rId1">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7892"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7893"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7894"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smtClean="0">
                <a:solidFill>
                  <a:srgbClr val="FD7400"/>
                </a:solidFill>
              </a:rPr>
              <a:t>OTHERS</a:t>
            </a:r>
            <a:endParaRPr lang="zh-CN" altLang="en-US" sz="3600" b="1" smtClean="0">
              <a:solidFill>
                <a:srgbClr val="FD7400"/>
              </a:solidFill>
            </a:endParaRPr>
          </a:p>
        </p:txBody>
      </p:sp>
      <p:sp>
        <p:nvSpPr>
          <p:cNvPr id="37895"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smtClean="0">
                <a:solidFill>
                  <a:schemeClr val="bg1"/>
                </a:solidFill>
              </a:rPr>
              <a:t>在这里添加你的副标题 （此章节用于自我介绍或公司情况介绍）</a:t>
            </a:r>
            <a:endParaRPr lang="zh-CN" altLang="en-US" sz="1400" smtClean="0">
              <a:solidFill>
                <a:schemeClr val="bg1"/>
              </a:solidFill>
            </a:endParaRPr>
          </a:p>
          <a:p>
            <a:pPr marL="0" indent="0" algn="ctr" eaLnBrk="1" hangingPunct="1">
              <a:buFont typeface="Arial" panose="020B0604020202020204" pitchFamily="34" charset="0"/>
              <a:buNone/>
            </a:pPr>
            <a:endParaRPr lang="zh-CN" altLang="zh-CN" sz="140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891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1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Others</a:t>
            </a:r>
            <a:br>
              <a:rPr lang="zh-CN" altLang="en-US" sz="3200" dirty="0" smtClean="0"/>
            </a:br>
            <a:endParaRPr lang="zh-CN" altLang="en-US" sz="1400" b="1" dirty="0" smtClean="0">
              <a:solidFill>
                <a:schemeClr val="bg1"/>
              </a:solidFill>
            </a:endParaRPr>
          </a:p>
        </p:txBody>
      </p:sp>
      <p:sp>
        <p:nvSpPr>
          <p:cNvPr id="3891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891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891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891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3892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3892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Others</a:t>
            </a:r>
            <a:endParaRPr lang="zh-CN" altLang="en-US" sz="1200" b="1" smtClean="0">
              <a:solidFill>
                <a:srgbClr val="FD7400"/>
              </a:solidFill>
            </a:endParaRPr>
          </a:p>
        </p:txBody>
      </p:sp>
      <p:sp>
        <p:nvSpPr>
          <p:cNvPr id="38922" name="椭圆 9"/>
          <p:cNvSpPr>
            <a:spLocks noChangeArrowheads="1"/>
          </p:cNvSpPr>
          <p:nvPr/>
        </p:nvSpPr>
        <p:spPr bwMode="auto">
          <a:xfrm>
            <a:off x="2624138" y="2259013"/>
            <a:ext cx="762000" cy="762000"/>
          </a:xfrm>
          <a:prstGeom prst="ellipse">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3" name="椭圆 10"/>
          <p:cNvSpPr>
            <a:spLocks noChangeArrowheads="1"/>
          </p:cNvSpPr>
          <p:nvPr/>
        </p:nvSpPr>
        <p:spPr bwMode="auto">
          <a:xfrm>
            <a:off x="2624138" y="3363913"/>
            <a:ext cx="762000" cy="762000"/>
          </a:xfrm>
          <a:prstGeom prst="ellipse">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4" name="椭圆 11"/>
          <p:cNvSpPr>
            <a:spLocks noChangeArrowheads="1"/>
          </p:cNvSpPr>
          <p:nvPr/>
        </p:nvSpPr>
        <p:spPr bwMode="auto">
          <a:xfrm>
            <a:off x="2624138" y="4468813"/>
            <a:ext cx="762000" cy="762000"/>
          </a:xfrm>
          <a:prstGeom prst="ellipse">
            <a:avLst/>
          </a:prstGeom>
          <a:solidFill>
            <a:schemeClr val="accent1"/>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5" name="直接连接符 12"/>
          <p:cNvSpPr>
            <a:spLocks noChangeShapeType="1"/>
          </p:cNvSpPr>
          <p:nvPr/>
        </p:nvSpPr>
        <p:spPr bwMode="auto">
          <a:xfrm>
            <a:off x="2997200" y="1885950"/>
            <a:ext cx="0" cy="3803650"/>
          </a:xfrm>
          <a:prstGeom prst="line">
            <a:avLst/>
          </a:prstGeom>
          <a:noFill/>
          <a:ln w="6350">
            <a:solidFill>
              <a:schemeClr val="accent1"/>
            </a:solidFill>
            <a:round/>
          </a:ln>
          <a:extLst>
            <a:ext uri="{909E8E84-426E-40DD-AFC4-6F175D3DCCD1}">
              <a14:hiddenFill xmlns:a14="http://schemas.microsoft.com/office/drawing/2010/main">
                <a:noFill/>
              </a14:hiddenFill>
            </a:ext>
          </a:extLst>
        </p:spPr>
        <p:txBody>
          <a:bodyPr/>
          <a:lstStyle/>
          <a:p>
            <a:endParaRPr lang="zh-CN" altLang="en-US"/>
          </a:p>
        </p:txBody>
      </p:sp>
      <p:sp>
        <p:nvSpPr>
          <p:cNvPr id="38926" name="矩形标注 13"/>
          <p:cNvSpPr>
            <a:spLocks noChangeArrowheads="1"/>
          </p:cNvSpPr>
          <p:nvPr/>
        </p:nvSpPr>
        <p:spPr bwMode="auto">
          <a:xfrm>
            <a:off x="3878263" y="2324100"/>
            <a:ext cx="6451600" cy="633413"/>
          </a:xfrm>
          <a:prstGeom prst="wedgeRectCallout">
            <a:avLst>
              <a:gd name="adj1" fmla="val -52852"/>
              <a:gd name="adj2" fmla="val -433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7" name="矩形标注 14"/>
          <p:cNvSpPr>
            <a:spLocks noChangeArrowheads="1"/>
          </p:cNvSpPr>
          <p:nvPr/>
        </p:nvSpPr>
        <p:spPr bwMode="auto">
          <a:xfrm>
            <a:off x="3878263" y="3429000"/>
            <a:ext cx="6451600" cy="633413"/>
          </a:xfrm>
          <a:prstGeom prst="wedgeRectCallout">
            <a:avLst>
              <a:gd name="adj1" fmla="val -52852"/>
              <a:gd name="adj2" fmla="val -433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8928" name="矩形标注 15"/>
          <p:cNvSpPr>
            <a:spLocks noChangeArrowheads="1"/>
          </p:cNvSpPr>
          <p:nvPr/>
        </p:nvSpPr>
        <p:spPr bwMode="auto">
          <a:xfrm>
            <a:off x="3878263" y="4533900"/>
            <a:ext cx="6451600" cy="633413"/>
          </a:xfrm>
          <a:prstGeom prst="wedgeRectCallout">
            <a:avLst>
              <a:gd name="adj1" fmla="val -52852"/>
              <a:gd name="adj2" fmla="val -4338"/>
            </a:avLst>
          </a:prstGeom>
          <a:solidFill>
            <a:schemeClr val="accent1"/>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38929" name="Group 17"/>
          <p:cNvGrpSpPr/>
          <p:nvPr/>
        </p:nvGrpSpPr>
        <p:grpSpPr bwMode="auto">
          <a:xfrm>
            <a:off x="2809875" y="2498725"/>
            <a:ext cx="374650" cy="282575"/>
            <a:chOff x="0" y="0"/>
            <a:chExt cx="239713" cy="180975"/>
          </a:xfrm>
        </p:grpSpPr>
        <p:sp>
          <p:nvSpPr>
            <p:cNvPr id="38938" name="Oval 219"/>
            <p:cNvSpPr>
              <a:spLocks noChangeArrowheads="1"/>
            </p:cNvSpPr>
            <p:nvPr/>
          </p:nvSpPr>
          <p:spPr bwMode="auto">
            <a:xfrm>
              <a:off x="74613" y="60325"/>
              <a:ext cx="90488" cy="904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38939" name="Freeform 220"/>
            <p:cNvSpPr>
              <a:spLocks noEditPoints="1" noChangeArrowheads="1"/>
            </p:cNvSpPr>
            <p:nvPr/>
          </p:nvSpPr>
          <p:spPr bwMode="auto">
            <a:xfrm>
              <a:off x="0" y="0"/>
              <a:ext cx="239713" cy="180975"/>
            </a:xfrm>
            <a:custGeom>
              <a:avLst/>
              <a:gdLst>
                <a:gd name="T0" fmla="*/ 2147483646 w 64"/>
                <a:gd name="T1" fmla="*/ 2147483646 h 48"/>
                <a:gd name="T2" fmla="*/ 2147483646 w 64"/>
                <a:gd name="T3" fmla="*/ 2147483646 h 48"/>
                <a:gd name="T4" fmla="*/ 2147483646 w 64"/>
                <a:gd name="T5" fmla="*/ 2147483646 h 48"/>
                <a:gd name="T6" fmla="*/ 2147483646 w 64"/>
                <a:gd name="T7" fmla="*/ 0 h 48"/>
                <a:gd name="T8" fmla="*/ 2147483646 w 64"/>
                <a:gd name="T9" fmla="*/ 0 h 48"/>
                <a:gd name="T10" fmla="*/ 2147483646 w 64"/>
                <a:gd name="T11" fmla="*/ 2147483646 h 48"/>
                <a:gd name="T12" fmla="*/ 2147483646 w 64"/>
                <a:gd name="T13" fmla="*/ 2147483646 h 48"/>
                <a:gd name="T14" fmla="*/ 2147483646 w 64"/>
                <a:gd name="T15" fmla="*/ 2147483646 h 48"/>
                <a:gd name="T16" fmla="*/ 0 w 64"/>
                <a:gd name="T17" fmla="*/ 2147483646 h 48"/>
                <a:gd name="T18" fmla="*/ 0 w 64"/>
                <a:gd name="T19" fmla="*/ 2147483646 h 48"/>
                <a:gd name="T20" fmla="*/ 2147483646 w 64"/>
                <a:gd name="T21" fmla="*/ 2147483646 h 48"/>
                <a:gd name="T22" fmla="*/ 2147483646 w 64"/>
                <a:gd name="T23" fmla="*/ 2147483646 h 48"/>
                <a:gd name="T24" fmla="*/ 2147483646 w 64"/>
                <a:gd name="T25" fmla="*/ 2147483646 h 48"/>
                <a:gd name="T26" fmla="*/ 2147483646 w 64"/>
                <a:gd name="T27" fmla="*/ 2147483646 h 48"/>
                <a:gd name="T28" fmla="*/ 2147483646 w 64"/>
                <a:gd name="T29" fmla="*/ 2147483646 h 48"/>
                <a:gd name="T30" fmla="*/ 2147483646 w 64"/>
                <a:gd name="T31" fmla="*/ 2147483646 h 48"/>
                <a:gd name="T32" fmla="*/ 2147483646 w 64"/>
                <a:gd name="T33" fmla="*/ 2147483646 h 48"/>
                <a:gd name="T34" fmla="*/ 2147483646 w 64"/>
                <a:gd name="T35" fmla="*/ 2147483646 h 48"/>
                <a:gd name="T36" fmla="*/ 2147483646 w 64"/>
                <a:gd name="T37" fmla="*/ 2147483646 h 48"/>
                <a:gd name="T38" fmla="*/ 2147483646 w 64"/>
                <a:gd name="T39" fmla="*/ 2147483646 h 4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4" h="48">
                  <a:moveTo>
                    <a:pt x="60" y="8"/>
                  </a:moveTo>
                  <a:cubicBezTo>
                    <a:pt x="42" y="8"/>
                    <a:pt x="42" y="8"/>
                    <a:pt x="42" y="8"/>
                  </a:cubicBezTo>
                  <a:cubicBezTo>
                    <a:pt x="41" y="8"/>
                    <a:pt x="40" y="4"/>
                    <a:pt x="40" y="4"/>
                  </a:cubicBezTo>
                  <a:cubicBezTo>
                    <a:pt x="40" y="3"/>
                    <a:pt x="38" y="0"/>
                    <a:pt x="36" y="0"/>
                  </a:cubicBezTo>
                  <a:cubicBezTo>
                    <a:pt x="28" y="0"/>
                    <a:pt x="28" y="0"/>
                    <a:pt x="28" y="0"/>
                  </a:cubicBezTo>
                  <a:cubicBezTo>
                    <a:pt x="26" y="0"/>
                    <a:pt x="24" y="3"/>
                    <a:pt x="24" y="4"/>
                  </a:cubicBezTo>
                  <a:cubicBezTo>
                    <a:pt x="24" y="4"/>
                    <a:pt x="23" y="8"/>
                    <a:pt x="22" y="8"/>
                  </a:cubicBezTo>
                  <a:cubicBezTo>
                    <a:pt x="4" y="8"/>
                    <a:pt x="4" y="8"/>
                    <a:pt x="4" y="8"/>
                  </a:cubicBezTo>
                  <a:cubicBezTo>
                    <a:pt x="2" y="8"/>
                    <a:pt x="0" y="10"/>
                    <a:pt x="0" y="12"/>
                  </a:cubicBezTo>
                  <a:cubicBezTo>
                    <a:pt x="0" y="44"/>
                    <a:pt x="0" y="44"/>
                    <a:pt x="0" y="44"/>
                  </a:cubicBezTo>
                  <a:cubicBezTo>
                    <a:pt x="0" y="46"/>
                    <a:pt x="2" y="48"/>
                    <a:pt x="4" y="48"/>
                  </a:cubicBezTo>
                  <a:cubicBezTo>
                    <a:pt x="60" y="48"/>
                    <a:pt x="60" y="48"/>
                    <a:pt x="60" y="48"/>
                  </a:cubicBezTo>
                  <a:cubicBezTo>
                    <a:pt x="62" y="48"/>
                    <a:pt x="64" y="46"/>
                    <a:pt x="64" y="44"/>
                  </a:cubicBezTo>
                  <a:cubicBezTo>
                    <a:pt x="64" y="12"/>
                    <a:pt x="64" y="12"/>
                    <a:pt x="64" y="12"/>
                  </a:cubicBezTo>
                  <a:cubicBezTo>
                    <a:pt x="64" y="10"/>
                    <a:pt x="62" y="8"/>
                    <a:pt x="60" y="8"/>
                  </a:cubicBezTo>
                  <a:close/>
                  <a:moveTo>
                    <a:pt x="32" y="44"/>
                  </a:moveTo>
                  <a:cubicBezTo>
                    <a:pt x="23" y="44"/>
                    <a:pt x="16" y="37"/>
                    <a:pt x="16" y="28"/>
                  </a:cubicBezTo>
                  <a:cubicBezTo>
                    <a:pt x="16" y="19"/>
                    <a:pt x="23" y="12"/>
                    <a:pt x="32" y="12"/>
                  </a:cubicBezTo>
                  <a:cubicBezTo>
                    <a:pt x="41" y="12"/>
                    <a:pt x="48" y="19"/>
                    <a:pt x="48" y="28"/>
                  </a:cubicBezTo>
                  <a:cubicBezTo>
                    <a:pt x="48" y="37"/>
                    <a:pt x="41" y="44"/>
                    <a:pt x="32" y="4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38930" name="Freeform 75"/>
          <p:cNvSpPr>
            <a:spLocks noChangeAspect="1" noEditPoints="1" noChangeArrowheads="1"/>
          </p:cNvSpPr>
          <p:nvPr/>
        </p:nvSpPr>
        <p:spPr bwMode="auto">
          <a:xfrm>
            <a:off x="2817813" y="3557588"/>
            <a:ext cx="376237" cy="374650"/>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1" name="Freeform 160"/>
          <p:cNvSpPr>
            <a:spLocks noChangeAspect="1" noChangeArrowheads="1"/>
          </p:cNvSpPr>
          <p:nvPr/>
        </p:nvSpPr>
        <p:spPr bwMode="auto">
          <a:xfrm>
            <a:off x="2857500" y="4662488"/>
            <a:ext cx="295275" cy="374650"/>
          </a:xfrm>
          <a:custGeom>
            <a:avLst/>
            <a:gdLst>
              <a:gd name="T0" fmla="*/ 2147483646 w 50"/>
              <a:gd name="T1" fmla="*/ 2147483646 h 64"/>
              <a:gd name="T2" fmla="*/ 2147483646 w 50"/>
              <a:gd name="T3" fmla="*/ 2147483646 h 64"/>
              <a:gd name="T4" fmla="*/ 2147483646 w 50"/>
              <a:gd name="T5" fmla="*/ 2147483646 h 64"/>
              <a:gd name="T6" fmla="*/ 2147483646 w 50"/>
              <a:gd name="T7" fmla="*/ 2147483646 h 64"/>
              <a:gd name="T8" fmla="*/ 2147483646 w 50"/>
              <a:gd name="T9" fmla="*/ 2147483646 h 64"/>
              <a:gd name="T10" fmla="*/ 2147483646 w 50"/>
              <a:gd name="T11" fmla="*/ 2147483646 h 64"/>
              <a:gd name="T12" fmla="*/ 2147483646 w 50"/>
              <a:gd name="T13" fmla="*/ 2147483646 h 64"/>
              <a:gd name="T14" fmla="*/ 2147483646 w 50"/>
              <a:gd name="T15" fmla="*/ 2147483646 h 64"/>
              <a:gd name="T16" fmla="*/ 2147483646 w 50"/>
              <a:gd name="T17" fmla="*/ 0 h 64"/>
              <a:gd name="T18" fmla="*/ 2147483646 w 50"/>
              <a:gd name="T19" fmla="*/ 2147483646 h 64"/>
              <a:gd name="T20" fmla="*/ 2147483646 w 50"/>
              <a:gd name="T21" fmla="*/ 2147483646 h 64"/>
              <a:gd name="T22" fmla="*/ 2147483646 w 50"/>
              <a:gd name="T23" fmla="*/ 2147483646 h 64"/>
              <a:gd name="T24" fmla="*/ 2147483646 w 50"/>
              <a:gd name="T25" fmla="*/ 2147483646 h 64"/>
              <a:gd name="T26" fmla="*/ 2147483646 w 50"/>
              <a:gd name="T27" fmla="*/ 2147483646 h 64"/>
              <a:gd name="T28" fmla="*/ 2147483646 w 50"/>
              <a:gd name="T29" fmla="*/ 2147483646 h 64"/>
              <a:gd name="T30" fmla="*/ 2147483646 w 50"/>
              <a:gd name="T31" fmla="*/ 2147483646 h 64"/>
              <a:gd name="T32" fmla="*/ 2147483646 w 50"/>
              <a:gd name="T33" fmla="*/ 2147483646 h 64"/>
              <a:gd name="T34" fmla="*/ 2147483646 w 50"/>
              <a:gd name="T35" fmla="*/ 2147483646 h 64"/>
              <a:gd name="T36" fmla="*/ 2147483646 w 50"/>
              <a:gd name="T37" fmla="*/ 2147483646 h 64"/>
              <a:gd name="T38" fmla="*/ 2147483646 w 50"/>
              <a:gd name="T39" fmla="*/ 2147483646 h 64"/>
              <a:gd name="T40" fmla="*/ 2147483646 w 50"/>
              <a:gd name="T41" fmla="*/ 2147483646 h 6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0" h="64">
                <a:moveTo>
                  <a:pt x="42" y="45"/>
                </a:moveTo>
                <a:cubicBezTo>
                  <a:pt x="38" y="44"/>
                  <a:pt x="33" y="40"/>
                  <a:pt x="33" y="38"/>
                </a:cubicBezTo>
                <a:cubicBezTo>
                  <a:pt x="33" y="34"/>
                  <a:pt x="33" y="34"/>
                  <a:pt x="33" y="34"/>
                </a:cubicBezTo>
                <a:cubicBezTo>
                  <a:pt x="33" y="32"/>
                  <a:pt x="35" y="29"/>
                  <a:pt x="36" y="27"/>
                </a:cubicBezTo>
                <a:cubicBezTo>
                  <a:pt x="36" y="27"/>
                  <a:pt x="37" y="27"/>
                  <a:pt x="37" y="26"/>
                </a:cubicBezTo>
                <a:cubicBezTo>
                  <a:pt x="38" y="25"/>
                  <a:pt x="38" y="23"/>
                  <a:pt x="39" y="22"/>
                </a:cubicBezTo>
                <a:cubicBezTo>
                  <a:pt x="39" y="21"/>
                  <a:pt x="37" y="21"/>
                  <a:pt x="37" y="21"/>
                </a:cubicBezTo>
                <a:cubicBezTo>
                  <a:pt x="37" y="21"/>
                  <a:pt x="39" y="14"/>
                  <a:pt x="37" y="9"/>
                </a:cubicBezTo>
                <a:cubicBezTo>
                  <a:pt x="36" y="3"/>
                  <a:pt x="28" y="0"/>
                  <a:pt x="25" y="0"/>
                </a:cubicBezTo>
                <a:cubicBezTo>
                  <a:pt x="22" y="0"/>
                  <a:pt x="14" y="3"/>
                  <a:pt x="13" y="9"/>
                </a:cubicBezTo>
                <a:cubicBezTo>
                  <a:pt x="11" y="14"/>
                  <a:pt x="13" y="21"/>
                  <a:pt x="13" y="21"/>
                </a:cubicBezTo>
                <a:cubicBezTo>
                  <a:pt x="13" y="21"/>
                  <a:pt x="11" y="21"/>
                  <a:pt x="11" y="22"/>
                </a:cubicBezTo>
                <a:cubicBezTo>
                  <a:pt x="12" y="23"/>
                  <a:pt x="12" y="25"/>
                  <a:pt x="13" y="26"/>
                </a:cubicBezTo>
                <a:cubicBezTo>
                  <a:pt x="14" y="27"/>
                  <a:pt x="14" y="27"/>
                  <a:pt x="14" y="27"/>
                </a:cubicBezTo>
                <a:cubicBezTo>
                  <a:pt x="15" y="29"/>
                  <a:pt x="17" y="32"/>
                  <a:pt x="17" y="34"/>
                </a:cubicBezTo>
                <a:cubicBezTo>
                  <a:pt x="17" y="38"/>
                  <a:pt x="17" y="38"/>
                  <a:pt x="17" y="38"/>
                </a:cubicBezTo>
                <a:cubicBezTo>
                  <a:pt x="17" y="40"/>
                  <a:pt x="12" y="44"/>
                  <a:pt x="8" y="45"/>
                </a:cubicBezTo>
                <a:cubicBezTo>
                  <a:pt x="2" y="45"/>
                  <a:pt x="0" y="49"/>
                  <a:pt x="1" y="58"/>
                </a:cubicBezTo>
                <a:cubicBezTo>
                  <a:pt x="2" y="62"/>
                  <a:pt x="13" y="64"/>
                  <a:pt x="25" y="64"/>
                </a:cubicBezTo>
                <a:cubicBezTo>
                  <a:pt x="36" y="64"/>
                  <a:pt x="48" y="62"/>
                  <a:pt x="49" y="58"/>
                </a:cubicBezTo>
                <a:cubicBezTo>
                  <a:pt x="50" y="49"/>
                  <a:pt x="48" y="45"/>
                  <a:pt x="42" y="45"/>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8932" name="矩形 21"/>
          <p:cNvSpPr>
            <a:spLocks noChangeArrowheads="1"/>
          </p:cNvSpPr>
          <p:nvPr/>
        </p:nvSpPr>
        <p:spPr bwMode="auto">
          <a:xfrm>
            <a:off x="4146550" y="237807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800">
              <a:latin typeface="Arial" panose="020B0604020202020204" pitchFamily="34" charset="0"/>
              <a:ea typeface="宋体" panose="02010600030101010101" pitchFamily="2" charset="-122"/>
            </a:endParaRPr>
          </a:p>
        </p:txBody>
      </p:sp>
      <p:sp>
        <p:nvSpPr>
          <p:cNvPr id="38933" name="矩形 22"/>
          <p:cNvSpPr>
            <a:spLocks noChangeArrowheads="1"/>
          </p:cNvSpPr>
          <p:nvPr/>
        </p:nvSpPr>
        <p:spPr bwMode="auto">
          <a:xfrm>
            <a:off x="4146550" y="347662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800">
              <a:latin typeface="Arial" panose="020B0604020202020204" pitchFamily="34" charset="0"/>
              <a:ea typeface="宋体" panose="02010600030101010101" pitchFamily="2" charset="-122"/>
            </a:endParaRPr>
          </a:p>
        </p:txBody>
      </p:sp>
      <p:sp>
        <p:nvSpPr>
          <p:cNvPr id="38934" name="矩形 23"/>
          <p:cNvSpPr>
            <a:spLocks noChangeArrowheads="1"/>
          </p:cNvSpPr>
          <p:nvPr/>
        </p:nvSpPr>
        <p:spPr bwMode="auto">
          <a:xfrm>
            <a:off x="4146550" y="4587875"/>
            <a:ext cx="609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a:t>
            </a:r>
            <a:endParaRPr lang="zh-CN" altLang="en-US" sz="1800">
              <a:latin typeface="Arial" panose="020B0604020202020204" pitchFamily="34" charset="0"/>
              <a:ea typeface="宋体" panose="02010600030101010101" pitchFamily="2" charset="-122"/>
            </a:endParaRPr>
          </a:p>
        </p:txBody>
      </p:sp>
      <p:sp>
        <p:nvSpPr>
          <p:cNvPr id="38935" name="矩形 24"/>
          <p:cNvSpPr>
            <a:spLocks noChangeArrowheads="1"/>
          </p:cNvSpPr>
          <p:nvPr/>
        </p:nvSpPr>
        <p:spPr bwMode="auto">
          <a:xfrm>
            <a:off x="1069975" y="2470150"/>
            <a:ext cx="15367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DESCRIPTION</a:t>
            </a:r>
            <a:endParaRPr lang="zh-CN" altLang="en-US" sz="1600" b="1">
              <a:solidFill>
                <a:schemeClr val="bg2"/>
              </a:solidFill>
            </a:endParaRPr>
          </a:p>
        </p:txBody>
      </p:sp>
      <p:sp>
        <p:nvSpPr>
          <p:cNvPr id="38936" name="矩形 25"/>
          <p:cNvSpPr>
            <a:spLocks noChangeArrowheads="1"/>
          </p:cNvSpPr>
          <p:nvPr/>
        </p:nvSpPr>
        <p:spPr bwMode="auto">
          <a:xfrm>
            <a:off x="1069975" y="3570288"/>
            <a:ext cx="15367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DESCRIPTION</a:t>
            </a:r>
            <a:endParaRPr lang="zh-CN" altLang="en-US" sz="1600" b="1">
              <a:solidFill>
                <a:schemeClr val="bg2"/>
              </a:solidFill>
            </a:endParaRPr>
          </a:p>
        </p:txBody>
      </p:sp>
      <p:sp>
        <p:nvSpPr>
          <p:cNvPr id="38937" name="矩形 26"/>
          <p:cNvSpPr>
            <a:spLocks noChangeArrowheads="1"/>
          </p:cNvSpPr>
          <p:nvPr/>
        </p:nvSpPr>
        <p:spPr bwMode="auto">
          <a:xfrm>
            <a:off x="1069975" y="4686300"/>
            <a:ext cx="15367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b="1">
                <a:solidFill>
                  <a:schemeClr val="bg2"/>
                </a:solidFill>
              </a:rPr>
              <a:t>DESCRIPTION</a:t>
            </a:r>
            <a:endParaRPr lang="zh-CN" altLang="en-US" sz="1600" b="1">
              <a:solidFill>
                <a:schemeClr val="bg2"/>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3993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3993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Others</a:t>
            </a:r>
            <a:br>
              <a:rPr lang="zh-CN" altLang="en-US" sz="3200" dirty="0" smtClean="0"/>
            </a:br>
            <a:endParaRPr lang="zh-CN" altLang="en-US" sz="1400" b="1" dirty="0" smtClean="0">
              <a:solidFill>
                <a:schemeClr val="bg1"/>
              </a:solidFill>
            </a:endParaRPr>
          </a:p>
        </p:txBody>
      </p:sp>
      <p:sp>
        <p:nvSpPr>
          <p:cNvPr id="3994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3994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3994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3994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3994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3994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Others</a:t>
            </a:r>
            <a:endParaRPr lang="zh-CN" altLang="en-US" sz="1200" b="1" smtClean="0">
              <a:solidFill>
                <a:srgbClr val="FD7400"/>
              </a:solidFill>
            </a:endParaRPr>
          </a:p>
        </p:txBody>
      </p:sp>
      <p:sp>
        <p:nvSpPr>
          <p:cNvPr id="39946" name="椭圆 17"/>
          <p:cNvSpPr>
            <a:spLocks noChangeArrowheads="1"/>
          </p:cNvSpPr>
          <p:nvPr/>
        </p:nvSpPr>
        <p:spPr bwMode="auto">
          <a:xfrm>
            <a:off x="1146175"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47" name="矩形 18"/>
          <p:cNvSpPr>
            <a:spLocks noChangeArrowheads="1"/>
          </p:cNvSpPr>
          <p:nvPr/>
        </p:nvSpPr>
        <p:spPr bwMode="auto">
          <a:xfrm>
            <a:off x="1257300"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48" name="椭圆 19"/>
          <p:cNvSpPr>
            <a:spLocks noChangeArrowheads="1"/>
          </p:cNvSpPr>
          <p:nvPr/>
        </p:nvSpPr>
        <p:spPr bwMode="auto">
          <a:xfrm>
            <a:off x="3306763"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49" name="矩形 20"/>
          <p:cNvSpPr>
            <a:spLocks noChangeArrowheads="1"/>
          </p:cNvSpPr>
          <p:nvPr/>
        </p:nvSpPr>
        <p:spPr bwMode="auto">
          <a:xfrm>
            <a:off x="3384550"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0" name="椭圆 21"/>
          <p:cNvSpPr>
            <a:spLocks noChangeArrowheads="1"/>
          </p:cNvSpPr>
          <p:nvPr/>
        </p:nvSpPr>
        <p:spPr bwMode="auto">
          <a:xfrm>
            <a:off x="5467350"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51" name="矩形 22"/>
          <p:cNvSpPr>
            <a:spLocks noChangeArrowheads="1"/>
          </p:cNvSpPr>
          <p:nvPr/>
        </p:nvSpPr>
        <p:spPr bwMode="auto">
          <a:xfrm>
            <a:off x="5578475" y="2816225"/>
            <a:ext cx="10779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2" name="椭圆 23"/>
          <p:cNvSpPr>
            <a:spLocks noChangeArrowheads="1"/>
          </p:cNvSpPr>
          <p:nvPr/>
        </p:nvSpPr>
        <p:spPr bwMode="auto">
          <a:xfrm>
            <a:off x="7626350"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53" name="矩形 24"/>
          <p:cNvSpPr>
            <a:spLocks noChangeArrowheads="1"/>
          </p:cNvSpPr>
          <p:nvPr/>
        </p:nvSpPr>
        <p:spPr bwMode="auto">
          <a:xfrm>
            <a:off x="7737475"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4" name="椭圆 25"/>
          <p:cNvSpPr>
            <a:spLocks noChangeArrowheads="1"/>
          </p:cNvSpPr>
          <p:nvPr/>
        </p:nvSpPr>
        <p:spPr bwMode="auto">
          <a:xfrm>
            <a:off x="9786938" y="2333625"/>
            <a:ext cx="1301750" cy="1303338"/>
          </a:xfrm>
          <a:prstGeom prst="ellipse">
            <a:avLst/>
          </a:prstGeom>
          <a:solidFill>
            <a:srgbClr val="6D695C"/>
          </a:solidFill>
          <a:ln w="12700">
            <a:solidFill>
              <a:schemeClr val="bg1"/>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chemeClr val="bg2"/>
              </a:solidFill>
              <a:latin typeface="Arial" panose="020B0604020202020204" pitchFamily="34" charset="0"/>
              <a:ea typeface="宋体" panose="02010600030101010101" pitchFamily="2" charset="-122"/>
            </a:endParaRPr>
          </a:p>
        </p:txBody>
      </p:sp>
      <p:sp>
        <p:nvSpPr>
          <p:cNvPr id="39955" name="矩形 26"/>
          <p:cNvSpPr>
            <a:spLocks noChangeArrowheads="1"/>
          </p:cNvSpPr>
          <p:nvPr/>
        </p:nvSpPr>
        <p:spPr bwMode="auto">
          <a:xfrm>
            <a:off x="9898063" y="2816225"/>
            <a:ext cx="10795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1600">
                <a:solidFill>
                  <a:schemeClr val="bg2"/>
                </a:solidFill>
              </a:rPr>
              <a:t>TEXT HERE</a:t>
            </a:r>
            <a:endParaRPr lang="zh-CN" altLang="en-US" sz="1600">
              <a:solidFill>
                <a:schemeClr val="bg2"/>
              </a:solidFill>
            </a:endParaRPr>
          </a:p>
        </p:txBody>
      </p:sp>
      <p:sp>
        <p:nvSpPr>
          <p:cNvPr id="39956" name="矩形 27"/>
          <p:cNvSpPr>
            <a:spLocks noChangeArrowheads="1"/>
          </p:cNvSpPr>
          <p:nvPr/>
        </p:nvSpPr>
        <p:spPr bwMode="auto">
          <a:xfrm>
            <a:off x="987425" y="4484688"/>
            <a:ext cx="1620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57" name="矩形 28"/>
          <p:cNvSpPr>
            <a:spLocks noChangeArrowheads="1"/>
          </p:cNvSpPr>
          <p:nvPr/>
        </p:nvSpPr>
        <p:spPr bwMode="auto">
          <a:xfrm>
            <a:off x="958850" y="4095750"/>
            <a:ext cx="1677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58" name="矩形 29"/>
          <p:cNvSpPr>
            <a:spLocks noChangeArrowheads="1"/>
          </p:cNvSpPr>
          <p:nvPr/>
        </p:nvSpPr>
        <p:spPr bwMode="auto">
          <a:xfrm>
            <a:off x="3089275" y="4465638"/>
            <a:ext cx="167005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59" name="矩形 30"/>
          <p:cNvSpPr>
            <a:spLocks noChangeArrowheads="1"/>
          </p:cNvSpPr>
          <p:nvPr/>
        </p:nvSpPr>
        <p:spPr bwMode="auto">
          <a:xfrm>
            <a:off x="3146425" y="410368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60" name="矩形 31"/>
          <p:cNvSpPr>
            <a:spLocks noChangeArrowheads="1"/>
          </p:cNvSpPr>
          <p:nvPr/>
        </p:nvSpPr>
        <p:spPr bwMode="auto">
          <a:xfrm>
            <a:off x="5283200" y="4473575"/>
            <a:ext cx="1668463"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61" name="矩形 32"/>
          <p:cNvSpPr>
            <a:spLocks noChangeArrowheads="1"/>
          </p:cNvSpPr>
          <p:nvPr/>
        </p:nvSpPr>
        <p:spPr bwMode="auto">
          <a:xfrm>
            <a:off x="5453063" y="4103688"/>
            <a:ext cx="16779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62" name="矩形 33"/>
          <p:cNvSpPr>
            <a:spLocks noChangeArrowheads="1"/>
          </p:cNvSpPr>
          <p:nvPr/>
        </p:nvSpPr>
        <p:spPr bwMode="auto">
          <a:xfrm>
            <a:off x="7486650" y="4465638"/>
            <a:ext cx="1587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63" name="矩形 34"/>
          <p:cNvSpPr>
            <a:spLocks noChangeArrowheads="1"/>
          </p:cNvSpPr>
          <p:nvPr/>
        </p:nvSpPr>
        <p:spPr bwMode="auto">
          <a:xfrm>
            <a:off x="7550150" y="4095750"/>
            <a:ext cx="1679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
        <p:nvSpPr>
          <p:cNvPr id="39964" name="矩形 35"/>
          <p:cNvSpPr>
            <a:spLocks noChangeArrowheads="1"/>
          </p:cNvSpPr>
          <p:nvPr/>
        </p:nvSpPr>
        <p:spPr bwMode="auto">
          <a:xfrm>
            <a:off x="9612313" y="4473575"/>
            <a:ext cx="1651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zh-CN" altLang="en-US" sz="1600">
                <a:solidFill>
                  <a:schemeClr val="bg2"/>
                </a:solidFill>
              </a:rPr>
              <a:t>Vestibulum ante ipsum primis in faucibus orci luctus et ultrices posuere cubilia Curae</a:t>
            </a:r>
            <a:r>
              <a:rPr lang="en-US" altLang="zh-CN" sz="1600">
                <a:solidFill>
                  <a:schemeClr val="bg2"/>
                </a:solidFill>
              </a:rPr>
              <a:t>.</a:t>
            </a:r>
            <a:endParaRPr lang="zh-CN" altLang="en-US" sz="1600">
              <a:solidFill>
                <a:schemeClr val="bg2"/>
              </a:solidFill>
            </a:endParaRPr>
          </a:p>
        </p:txBody>
      </p:sp>
      <p:sp>
        <p:nvSpPr>
          <p:cNvPr id="39965" name="矩形 36"/>
          <p:cNvSpPr>
            <a:spLocks noChangeArrowheads="1"/>
          </p:cNvSpPr>
          <p:nvPr/>
        </p:nvSpPr>
        <p:spPr bwMode="auto">
          <a:xfrm>
            <a:off x="9647238" y="4103688"/>
            <a:ext cx="16795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b="1">
                <a:solidFill>
                  <a:schemeClr val="bg2"/>
                </a:solidFill>
              </a:rPr>
              <a:t>DESCRIPTION</a:t>
            </a:r>
            <a:endParaRPr lang="zh-CN" altLang="en-US" sz="1800" b="1">
              <a:solidFill>
                <a:schemeClr val="bg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40962" name="矩形 6"/>
          <p:cNvSpPr>
            <a:spLocks noChangeArrowheads="1"/>
          </p:cNvSpPr>
          <p:nvPr/>
        </p:nvSpPr>
        <p:spPr bwMode="auto">
          <a:xfrm>
            <a:off x="0" y="5211763"/>
            <a:ext cx="12192000" cy="1646237"/>
          </a:xfrm>
          <a:prstGeom prst="rect">
            <a:avLst/>
          </a:prstGeom>
          <a:gradFill rotWithShape="1">
            <a:gsLst>
              <a:gs pos="0">
                <a:srgbClr val="4F4C3F"/>
              </a:gs>
              <a:gs pos="18999">
                <a:srgbClr val="5E5B4E"/>
              </a:gs>
              <a:gs pos="45000">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nvGrpSpPr>
          <p:cNvPr id="40963" name="Group 3"/>
          <p:cNvGrpSpPr>
            <a:grpSpLocks noChangeAspect="1"/>
          </p:cNvGrpSpPr>
          <p:nvPr/>
        </p:nvGrpSpPr>
        <p:grpSpPr bwMode="auto">
          <a:xfrm>
            <a:off x="-68263" y="-838200"/>
            <a:ext cx="12271376" cy="8064500"/>
            <a:chOff x="0" y="51422"/>
            <a:chExt cx="8478012" cy="5571749"/>
          </a:xfrm>
        </p:grpSpPr>
        <p:pic>
          <p:nvPicPr>
            <p:cNvPr id="40967" name="图片 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1422"/>
              <a:ext cx="8478012" cy="5571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8" name="图片 15"/>
            <p:cNvPicPr>
              <a:picLocks noChangeAspect="1" noChangeArrowheads="1"/>
            </p:cNvPicPr>
            <p:nvPr/>
          </p:nvPicPr>
          <p:blipFill>
            <a:blip r:embed="rId3">
              <a:extLst>
                <a:ext uri="{28A0092B-C50C-407E-A947-70E740481C1C}">
                  <a14:useLocalDpi xmlns:a14="http://schemas.microsoft.com/office/drawing/2010/main" val="0"/>
                </a:ext>
              </a:extLst>
            </a:blip>
            <a:srcRect l="10698" t="1102" r="10837" b="61"/>
            <a:stretch>
              <a:fillRect/>
            </a:stretch>
          </p:blipFill>
          <p:spPr bwMode="auto">
            <a:xfrm>
              <a:off x="1811069" y="1188196"/>
              <a:ext cx="4875689" cy="3070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0964" name="矩形 8"/>
          <p:cNvSpPr>
            <a:spLocks noChangeArrowheads="1"/>
          </p:cNvSpPr>
          <p:nvPr/>
        </p:nvSpPr>
        <p:spPr bwMode="auto">
          <a:xfrm>
            <a:off x="2552700" y="806450"/>
            <a:ext cx="7058025" cy="4445000"/>
          </a:xfrm>
          <a:prstGeom prst="rect">
            <a:avLst/>
          </a:prstGeom>
          <a:solidFill>
            <a:srgbClr val="000000">
              <a:alpha val="79999"/>
            </a:srgbClr>
          </a:solidFill>
          <a:ln w="12700">
            <a:solidFill>
              <a:srgbClr val="00485F"/>
            </a:solidFill>
            <a:miter lim="800000"/>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40965" name="标题 7"/>
          <p:cNvSpPr>
            <a:spLocks noGrp="1" noChangeArrowheads="1"/>
          </p:cNvSpPr>
          <p:nvPr>
            <p:ph type="ctrTitle"/>
          </p:nvPr>
        </p:nvSpPr>
        <p:spPr>
          <a:xfrm>
            <a:off x="2678113" y="1295400"/>
            <a:ext cx="6808787" cy="2549525"/>
          </a:xfrm>
        </p:spPr>
        <p:txBody>
          <a:bodyPr anchor="b"/>
          <a:lstStyle/>
          <a:p>
            <a:pPr marL="0" indent="0" algn="ctr" eaLnBrk="1" hangingPunct="1"/>
            <a:r>
              <a:rPr lang="en-US" altLang="zh-CN" sz="8000" smtClean="0">
                <a:solidFill>
                  <a:srgbClr val="FD7400"/>
                </a:solidFill>
              </a:rPr>
              <a:t>THANKS FOR WATCHING</a:t>
            </a:r>
            <a:endParaRPr lang="zh-CN" altLang="en-US" sz="8000" smtClean="0">
              <a:solidFill>
                <a:srgbClr val="FD7400"/>
              </a:solidFill>
            </a:endParaRPr>
          </a:p>
        </p:txBody>
      </p:sp>
      <p:sp>
        <p:nvSpPr>
          <p:cNvPr id="28680" name="副标题 8"/>
          <p:cNvSpPr>
            <a:spLocks noGrp="1" noChangeArrowheads="1"/>
          </p:cNvSpPr>
          <p:nvPr>
            <p:ph type="subTitle" idx="4294967295"/>
          </p:nvPr>
        </p:nvSpPr>
        <p:spPr>
          <a:xfrm>
            <a:off x="3511550" y="3881438"/>
            <a:ext cx="5159375" cy="1144587"/>
          </a:xfrm>
        </p:spPr>
        <p:txBody>
          <a:bodyPr/>
          <a:lstStyle/>
          <a:p>
            <a:pPr>
              <a:defRPr/>
            </a:pPr>
            <a:r>
              <a:rPr lang="en-US" altLang="zh-CN" sz="1400" dirty="0">
                <a:solidFill>
                  <a:srgbClr val="000000"/>
                </a:solidFill>
              </a:rPr>
              <a:t>VESTIBULUM ANTE IPSUM PRIMIS IN </a:t>
            </a:r>
            <a:endParaRPr lang="en-US" altLang="zh-CN" sz="1400" dirty="0">
              <a:solidFill>
                <a:srgbClr val="000000"/>
              </a:solidFill>
            </a:endParaRPr>
          </a:p>
          <a:p>
            <a:pPr marL="0" indent="0" algn="ctr" eaLnBrk="1" hangingPunct="1">
              <a:buFont typeface="Arial" panose="020B0604020202020204" pitchFamily="34" charset="0"/>
              <a:buNone/>
              <a:defRPr/>
            </a:pPr>
            <a:endParaRPr lang="zh-CN" altLang="zh-CN" sz="1400" dirty="0" smtClean="0">
              <a:solidFill>
                <a:srgbClr val="7F7F7F"/>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a:p>
        </p:txBody>
      </p:sp>
      <p:sp>
        <p:nvSpPr>
          <p:cNvPr id="7" name="矩形 6"/>
          <p:cNvSpPr/>
          <p:nvPr/>
        </p:nvSpPr>
        <p:spPr>
          <a:xfrm>
            <a:off x="635" y="2586991"/>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843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8435" name="流程图: 手动输入 2"/>
          <p:cNvSpPr>
            <a:spLocks noChangeArrowheads="1"/>
          </p:cNvSpPr>
          <p:nvPr/>
        </p:nvSpPr>
        <p:spPr bwMode="auto">
          <a:xfrm rot="21309137" flipH="1">
            <a:off x="1203325" y="1981200"/>
            <a:ext cx="6218238" cy="2860675"/>
          </a:xfrm>
          <a:prstGeom prst="flowChartManualInpu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8436"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About us</a:t>
            </a:r>
            <a:br>
              <a:rPr lang="zh-CN" altLang="en-US" sz="3200" dirty="0" smtClean="0"/>
            </a:br>
            <a:endParaRPr lang="zh-CN" altLang="en-US" sz="1400" b="1" dirty="0" smtClean="0">
              <a:solidFill>
                <a:schemeClr val="bg1"/>
              </a:solidFill>
            </a:endParaRPr>
          </a:p>
        </p:txBody>
      </p:sp>
      <p:sp>
        <p:nvSpPr>
          <p:cNvPr id="18437"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18438"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About us</a:t>
            </a:r>
            <a:endParaRPr lang="zh-CN" altLang="en-US" sz="1200" b="1" smtClean="0">
              <a:solidFill>
                <a:srgbClr val="FD7400"/>
              </a:solidFill>
            </a:endParaRPr>
          </a:p>
        </p:txBody>
      </p:sp>
      <p:sp>
        <p:nvSpPr>
          <p:cNvPr id="18439"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18440"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18441"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18442" name="文本占位符 13"/>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sp>
        <p:nvSpPr>
          <p:cNvPr id="18443" name="矩形 10"/>
          <p:cNvSpPr>
            <a:spLocks noChangeArrowheads="1"/>
          </p:cNvSpPr>
          <p:nvPr/>
        </p:nvSpPr>
        <p:spPr bwMode="auto">
          <a:xfrm>
            <a:off x="8042275" y="2760663"/>
            <a:ext cx="3017838" cy="289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 elementum sed sit amet dui. Quisque velit nisi, pretium ut lacinia in, elementum id enim. Vestibulum ac diam sit amet quam vehicula elementum sed sit amet dui. Quisque velit nisi. </a:t>
            </a:r>
            <a:endParaRPr lang="zh-CN" altLang="en-US" sz="1400">
              <a:solidFill>
                <a:schemeClr val="bg1"/>
              </a:solidFill>
            </a:endParaRPr>
          </a:p>
        </p:txBody>
      </p:sp>
      <p:pic>
        <p:nvPicPr>
          <p:cNvPr id="18444" name="图片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2155825"/>
            <a:ext cx="6805612" cy="3403600"/>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sp>
        <p:nvSpPr>
          <p:cNvPr id="18445" name="矩形 12"/>
          <p:cNvSpPr>
            <a:spLocks noChangeArrowheads="1"/>
          </p:cNvSpPr>
          <p:nvPr/>
        </p:nvSpPr>
        <p:spPr bwMode="auto">
          <a:xfrm>
            <a:off x="7289800" y="2241550"/>
            <a:ext cx="2522538" cy="40322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8446" name="矩形 11"/>
          <p:cNvSpPr>
            <a:spLocks noChangeArrowheads="1"/>
          </p:cNvSpPr>
          <p:nvPr/>
        </p:nvSpPr>
        <p:spPr bwMode="auto">
          <a:xfrm>
            <a:off x="8064500" y="2246313"/>
            <a:ext cx="15938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rPr>
              <a:t>ADD YOUR TITLE</a:t>
            </a:r>
            <a:endParaRPr lang="zh-CN" altLang="en-US"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1945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5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About us</a:t>
            </a:r>
            <a:br>
              <a:rPr lang="zh-CN" altLang="en-US" sz="3200" dirty="0" smtClean="0"/>
            </a:br>
            <a:endParaRPr lang="zh-CN" altLang="en-US" sz="1400" b="1" dirty="0" smtClean="0">
              <a:solidFill>
                <a:schemeClr val="bg1"/>
              </a:solidFill>
            </a:endParaRPr>
          </a:p>
        </p:txBody>
      </p:sp>
      <p:sp>
        <p:nvSpPr>
          <p:cNvPr id="1946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1946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About us</a:t>
            </a:r>
            <a:endParaRPr lang="zh-CN" altLang="en-US" sz="1200" b="1" smtClean="0">
              <a:solidFill>
                <a:srgbClr val="FD7400"/>
              </a:solidFill>
            </a:endParaRPr>
          </a:p>
        </p:txBody>
      </p:sp>
      <p:sp>
        <p:nvSpPr>
          <p:cNvPr id="1946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1946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1946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19465" name="文本占位符 13"/>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pic>
        <p:nvPicPr>
          <p:cNvPr id="19466" name="图片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946525" y="2484738"/>
            <a:ext cx="7138988" cy="2779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矩形 15"/>
          <p:cNvSpPr>
            <a:spLocks noChangeAspect="1" noChangeArrowheads="1"/>
          </p:cNvSpPr>
          <p:nvPr/>
        </p:nvSpPr>
        <p:spPr bwMode="auto">
          <a:xfrm>
            <a:off x="2549525" y="4606925"/>
            <a:ext cx="1349375" cy="65722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68" name="矩形 16"/>
          <p:cNvSpPr>
            <a:spLocks noChangeAspect="1" noChangeArrowheads="1"/>
          </p:cNvSpPr>
          <p:nvPr/>
        </p:nvSpPr>
        <p:spPr bwMode="auto">
          <a:xfrm>
            <a:off x="1143000" y="2484438"/>
            <a:ext cx="2762250" cy="2076450"/>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69" name="矩形 17"/>
          <p:cNvSpPr>
            <a:spLocks noChangeAspect="1" noChangeArrowheads="1"/>
          </p:cNvSpPr>
          <p:nvPr/>
        </p:nvSpPr>
        <p:spPr bwMode="auto">
          <a:xfrm>
            <a:off x="1139825" y="4606925"/>
            <a:ext cx="1362075" cy="657225"/>
          </a:xfrm>
          <a:prstGeom prst="rect">
            <a:avLst/>
          </a:prstGeom>
          <a:solidFill>
            <a:srgbClr val="BEDB39"/>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19470" name="矩形 18"/>
          <p:cNvSpPr>
            <a:spLocks noChangeArrowheads="1"/>
          </p:cNvSpPr>
          <p:nvPr/>
        </p:nvSpPr>
        <p:spPr bwMode="auto">
          <a:xfrm>
            <a:off x="1627188" y="2632075"/>
            <a:ext cx="15954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rPr>
              <a:t>ADD YOUR TITLE</a:t>
            </a:r>
            <a:endParaRPr lang="zh-CN" altLang="en-US" sz="1800">
              <a:solidFill>
                <a:schemeClr val="bg1"/>
              </a:solidFill>
              <a:latin typeface="Bernard MT Condensed" panose="02050806060905020404" pitchFamily="18" charset="0"/>
              <a:ea typeface="宋体" panose="02010600030101010101" pitchFamily="2" charset="-122"/>
              <a:sym typeface="Bernard MT Condensed" panose="02050806060905020404" pitchFamily="18" charset="0"/>
            </a:endParaRPr>
          </a:p>
        </p:txBody>
      </p:sp>
      <p:grpSp>
        <p:nvGrpSpPr>
          <p:cNvPr id="19471" name="Group 15"/>
          <p:cNvGrpSpPr/>
          <p:nvPr/>
        </p:nvGrpSpPr>
        <p:grpSpPr bwMode="auto">
          <a:xfrm>
            <a:off x="3009900" y="4665663"/>
            <a:ext cx="425450" cy="539750"/>
            <a:chOff x="0" y="0"/>
            <a:chExt cx="304801" cy="387350"/>
          </a:xfrm>
        </p:grpSpPr>
        <p:sp>
          <p:nvSpPr>
            <p:cNvPr id="19474" name="Freeform 18"/>
            <p:cNvSpPr>
              <a:spLocks noChangeArrowheads="1"/>
            </p:cNvSpPr>
            <p:nvPr/>
          </p:nvSpPr>
          <p:spPr bwMode="auto">
            <a:xfrm>
              <a:off x="0" y="88900"/>
              <a:ext cx="257175" cy="298450"/>
            </a:xfrm>
            <a:custGeom>
              <a:avLst/>
              <a:gdLst>
                <a:gd name="T0" fmla="*/ 2147483646 w 177"/>
                <a:gd name="T1" fmla="*/ 2147483646 h 205"/>
                <a:gd name="T2" fmla="*/ 2147483646 w 177"/>
                <a:gd name="T3" fmla="*/ 2147483646 h 205"/>
                <a:gd name="T4" fmla="*/ 2147483646 w 177"/>
                <a:gd name="T5" fmla="*/ 2147483646 h 205"/>
                <a:gd name="T6" fmla="*/ 2147483646 w 177"/>
                <a:gd name="T7" fmla="*/ 2147483646 h 205"/>
                <a:gd name="T8" fmla="*/ 2147483646 w 177"/>
                <a:gd name="T9" fmla="*/ 2147483646 h 205"/>
                <a:gd name="T10" fmla="*/ 2147483646 w 177"/>
                <a:gd name="T11" fmla="*/ 2147483646 h 205"/>
                <a:gd name="T12" fmla="*/ 2147483646 w 177"/>
                <a:gd name="T13" fmla="*/ 2147483646 h 205"/>
                <a:gd name="T14" fmla="*/ 2147483646 w 177"/>
                <a:gd name="T15" fmla="*/ 2147483646 h 205"/>
                <a:gd name="T16" fmla="*/ 2147483646 w 177"/>
                <a:gd name="T17" fmla="*/ 2147483646 h 205"/>
                <a:gd name="T18" fmla="*/ 2147483646 w 177"/>
                <a:gd name="T19" fmla="*/ 2147483646 h 205"/>
                <a:gd name="T20" fmla="*/ 2147483646 w 177"/>
                <a:gd name="T21" fmla="*/ 2147483646 h 205"/>
                <a:gd name="T22" fmla="*/ 2147483646 w 177"/>
                <a:gd name="T23" fmla="*/ 2147483646 h 205"/>
                <a:gd name="T24" fmla="*/ 2147483646 w 177"/>
                <a:gd name="T25" fmla="*/ 0 h 205"/>
                <a:gd name="T26" fmla="*/ 2147483646 w 177"/>
                <a:gd name="T27" fmla="*/ 0 h 205"/>
                <a:gd name="T28" fmla="*/ 2147483646 w 177"/>
                <a:gd name="T29" fmla="*/ 0 h 205"/>
                <a:gd name="T30" fmla="*/ 2147483646 w 177"/>
                <a:gd name="T31" fmla="*/ 0 h 205"/>
                <a:gd name="T32" fmla="*/ 2147483646 w 177"/>
                <a:gd name="T33" fmla="*/ 2147483646 h 205"/>
                <a:gd name="T34" fmla="*/ 2147483646 w 177"/>
                <a:gd name="T35" fmla="*/ 2147483646 h 205"/>
                <a:gd name="T36" fmla="*/ 0 w 177"/>
                <a:gd name="T37" fmla="*/ 2147483646 h 205"/>
                <a:gd name="T38" fmla="*/ 0 w 177"/>
                <a:gd name="T39" fmla="*/ 2147483646 h 205"/>
                <a:gd name="T40" fmla="*/ 0 w 177"/>
                <a:gd name="T41" fmla="*/ 2147483646 h 205"/>
                <a:gd name="T42" fmla="*/ 2147483646 w 177"/>
                <a:gd name="T43" fmla="*/ 2147483646 h 205"/>
                <a:gd name="T44" fmla="*/ 2147483646 w 177"/>
                <a:gd name="T45" fmla="*/ 2147483646 h 205"/>
                <a:gd name="T46" fmla="*/ 2147483646 w 177"/>
                <a:gd name="T47" fmla="*/ 2147483646 h 205"/>
                <a:gd name="T48" fmla="*/ 2147483646 w 177"/>
                <a:gd name="T49" fmla="*/ 2147483646 h 205"/>
                <a:gd name="T50" fmla="*/ 2147483646 w 177"/>
                <a:gd name="T51" fmla="*/ 2147483646 h 205"/>
                <a:gd name="T52" fmla="*/ 2147483646 w 177"/>
                <a:gd name="T53" fmla="*/ 2147483646 h 205"/>
                <a:gd name="T54" fmla="*/ 2147483646 w 177"/>
                <a:gd name="T55" fmla="*/ 2147483646 h 205"/>
                <a:gd name="T56" fmla="*/ 2147483646 w 177"/>
                <a:gd name="T57" fmla="*/ 2147483646 h 205"/>
                <a:gd name="T58" fmla="*/ 2147483646 w 177"/>
                <a:gd name="T59" fmla="*/ 2147483646 h 205"/>
                <a:gd name="T60" fmla="*/ 2147483646 w 177"/>
                <a:gd name="T61" fmla="*/ 2147483646 h 205"/>
                <a:gd name="T62" fmla="*/ 2147483646 w 177"/>
                <a:gd name="T63" fmla="*/ 2147483646 h 205"/>
                <a:gd name="T64" fmla="*/ 2147483646 w 177"/>
                <a:gd name="T65" fmla="*/ 2147483646 h 205"/>
                <a:gd name="T66" fmla="*/ 2147483646 w 177"/>
                <a:gd name="T67" fmla="*/ 2147483646 h 205"/>
                <a:gd name="T68" fmla="*/ 2147483646 w 177"/>
                <a:gd name="T69" fmla="*/ 2147483646 h 205"/>
                <a:gd name="T70" fmla="*/ 2147483646 w 177"/>
                <a:gd name="T71" fmla="*/ 2147483646 h 205"/>
                <a:gd name="T72" fmla="*/ 2147483646 w 177"/>
                <a:gd name="T73" fmla="*/ 2147483646 h 205"/>
                <a:gd name="T74" fmla="*/ 2147483646 w 177"/>
                <a:gd name="T75" fmla="*/ 2147483646 h 205"/>
                <a:gd name="T76" fmla="*/ 2147483646 w 177"/>
                <a:gd name="T77" fmla="*/ 2147483646 h 205"/>
                <a:gd name="T78" fmla="*/ 2147483646 w 177"/>
                <a:gd name="T79" fmla="*/ 2147483646 h 205"/>
                <a:gd name="T80" fmla="*/ 2147483646 w 177"/>
                <a:gd name="T81" fmla="*/ 2147483646 h 205"/>
                <a:gd name="T82" fmla="*/ 2147483646 w 177"/>
                <a:gd name="T83" fmla="*/ 2147483646 h 205"/>
                <a:gd name="T84" fmla="*/ 2147483646 w 177"/>
                <a:gd name="T85" fmla="*/ 2147483646 h 205"/>
                <a:gd name="T86" fmla="*/ 2147483646 w 177"/>
                <a:gd name="T87" fmla="*/ 2147483646 h 205"/>
                <a:gd name="T88" fmla="*/ 2147483646 w 177"/>
                <a:gd name="T89" fmla="*/ 2147483646 h 205"/>
                <a:gd name="T90" fmla="*/ 2147483646 w 177"/>
                <a:gd name="T91" fmla="*/ 2147483646 h 205"/>
                <a:gd name="T92" fmla="*/ 2147483646 w 177"/>
                <a:gd name="T93" fmla="*/ 2147483646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5" name="Freeform 28"/>
            <p:cNvSpPr>
              <a:spLocks noChangeArrowheads="1"/>
            </p:cNvSpPr>
            <p:nvPr/>
          </p:nvSpPr>
          <p:spPr bwMode="auto">
            <a:xfrm>
              <a:off x="198438" y="0"/>
              <a:ext cx="106363" cy="103188"/>
            </a:xfrm>
            <a:custGeom>
              <a:avLst/>
              <a:gdLst>
                <a:gd name="T0" fmla="*/ 2147483646 w 67"/>
                <a:gd name="T1" fmla="*/ 2147483646 h 65"/>
                <a:gd name="T2" fmla="*/ 2147483646 w 67"/>
                <a:gd name="T3" fmla="*/ 2147483646 h 65"/>
                <a:gd name="T4" fmla="*/ 2147483646 w 67"/>
                <a:gd name="T5" fmla="*/ 0 h 65"/>
                <a:gd name="T6" fmla="*/ 2147483646 w 67"/>
                <a:gd name="T7" fmla="*/ 0 h 65"/>
                <a:gd name="T8" fmla="*/ 2147483646 w 67"/>
                <a:gd name="T9" fmla="*/ 2147483646 h 65"/>
                <a:gd name="T10" fmla="*/ 0 w 67"/>
                <a:gd name="T11" fmla="*/ 2147483646 h 65"/>
                <a:gd name="T12" fmla="*/ 0 w 67"/>
                <a:gd name="T13" fmla="*/ 2147483646 h 65"/>
                <a:gd name="T14" fmla="*/ 2147483646 w 67"/>
                <a:gd name="T15" fmla="*/ 2147483646 h 65"/>
                <a:gd name="T16" fmla="*/ 2147483646 w 67"/>
                <a:gd name="T17" fmla="*/ 2147483646 h 65"/>
                <a:gd name="T18" fmla="*/ 2147483646 w 67"/>
                <a:gd name="T19" fmla="*/ 2147483646 h 65"/>
                <a:gd name="T20" fmla="*/ 2147483646 w 67"/>
                <a:gd name="T21" fmla="*/ 2147483646 h 65"/>
                <a:gd name="T22" fmla="*/ 2147483646 w 67"/>
                <a:gd name="T23" fmla="*/ 2147483646 h 65"/>
                <a:gd name="T24" fmla="*/ 2147483646 w 67"/>
                <a:gd name="T25" fmla="*/ 2147483646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19472" name="Freeform 91"/>
          <p:cNvSpPr>
            <a:spLocks noChangeAspect="1" noChangeArrowheads="1"/>
          </p:cNvSpPr>
          <p:nvPr/>
        </p:nvSpPr>
        <p:spPr bwMode="auto">
          <a:xfrm>
            <a:off x="1652588" y="4719638"/>
            <a:ext cx="349250" cy="431800"/>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47483646 w 52"/>
              <a:gd name="T17" fmla="*/ 2147483646 h 64"/>
              <a:gd name="T18" fmla="*/ 2147483646 w 52"/>
              <a:gd name="T19" fmla="*/ 2147483646 h 64"/>
              <a:gd name="T20" fmla="*/ 2147483646 w 52"/>
              <a:gd name="T21" fmla="*/ 2147483646 h 64"/>
              <a:gd name="T22" fmla="*/ 2147483646 w 52"/>
              <a:gd name="T23" fmla="*/ 2147483646 h 64"/>
              <a:gd name="T24" fmla="*/ 2147483646 w 52"/>
              <a:gd name="T25" fmla="*/ 2147483646 h 64"/>
              <a:gd name="T26" fmla="*/ 2147483646 w 52"/>
              <a:gd name="T27" fmla="*/ 2147483646 h 64"/>
              <a:gd name="T28" fmla="*/ 2147483646 w 52"/>
              <a:gd name="T29" fmla="*/ 2147483646 h 64"/>
              <a:gd name="T30" fmla="*/ 2147483646 w 52"/>
              <a:gd name="T31" fmla="*/ 2147483646 h 64"/>
              <a:gd name="T32" fmla="*/ 2147483646 w 52"/>
              <a:gd name="T33" fmla="*/ 2147483646 h 64"/>
              <a:gd name="T34" fmla="*/ 0 w 52"/>
              <a:gd name="T35" fmla="*/ 0 h 64"/>
              <a:gd name="T36" fmla="*/ 2147483646 w 52"/>
              <a:gd name="T37" fmla="*/ 0 h 64"/>
              <a:gd name="T38" fmla="*/ 2147483646 w 52"/>
              <a:gd name="T39" fmla="*/ 2147483646 h 64"/>
              <a:gd name="T40" fmla="*/ 2147483646 w 52"/>
              <a:gd name="T41" fmla="*/ 2147483646 h 64"/>
              <a:gd name="T42" fmla="*/ 2147483646 w 52"/>
              <a:gd name="T43" fmla="*/ 2147483646 h 64"/>
              <a:gd name="T44" fmla="*/ 2147483646 w 52"/>
              <a:gd name="T45" fmla="*/ 2147483646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473" name="矩形 23"/>
          <p:cNvSpPr>
            <a:spLocks noChangeArrowheads="1"/>
          </p:cNvSpPr>
          <p:nvPr/>
        </p:nvSpPr>
        <p:spPr bwMode="auto">
          <a:xfrm>
            <a:off x="1204913" y="3009900"/>
            <a:ext cx="26400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 et ultrices posuere cubilia Curae; Donec velit neque, auctor sit amet aliquam vel, ullamcorper sit amet ligula. </a:t>
            </a: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0482"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0483"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About us</a:t>
            </a:r>
            <a:br>
              <a:rPr lang="zh-CN" altLang="en-US" sz="3200" dirty="0" smtClean="0"/>
            </a:br>
            <a:endParaRPr lang="zh-CN" altLang="en-US" sz="1400" b="1" dirty="0" smtClean="0">
              <a:solidFill>
                <a:schemeClr val="bg1"/>
              </a:solidFill>
            </a:endParaRPr>
          </a:p>
        </p:txBody>
      </p:sp>
      <p:sp>
        <p:nvSpPr>
          <p:cNvPr id="20484"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0485"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About us</a:t>
            </a:r>
            <a:endParaRPr lang="zh-CN" altLang="en-US" sz="1200" b="1" smtClean="0">
              <a:solidFill>
                <a:srgbClr val="FD7400"/>
              </a:solidFill>
            </a:endParaRPr>
          </a:p>
        </p:txBody>
      </p:sp>
      <p:sp>
        <p:nvSpPr>
          <p:cNvPr id="20486"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Team</a:t>
            </a:r>
            <a:endParaRPr lang="zh-CN" altLang="en-US" sz="1200" b="1" smtClean="0">
              <a:solidFill>
                <a:schemeClr val="bg1"/>
              </a:solidFill>
            </a:endParaRPr>
          </a:p>
        </p:txBody>
      </p:sp>
      <p:sp>
        <p:nvSpPr>
          <p:cNvPr id="20487"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20488"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0489" name="文本占位符 13"/>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pic>
        <p:nvPicPr>
          <p:cNvPr id="20490" name="图片 1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75413" y="1933718"/>
            <a:ext cx="4730750" cy="412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491" name="Group 11"/>
          <p:cNvGrpSpPr/>
          <p:nvPr/>
        </p:nvGrpSpPr>
        <p:grpSpPr bwMode="auto">
          <a:xfrm>
            <a:off x="839788" y="2128838"/>
            <a:ext cx="3943350" cy="614362"/>
            <a:chOff x="0" y="0"/>
            <a:chExt cx="3943228" cy="614157"/>
          </a:xfrm>
        </p:grpSpPr>
        <p:sp>
          <p:nvSpPr>
            <p:cNvPr id="20501" name="矩形 26"/>
            <p:cNvSpPr>
              <a:spLocks noChangeArrowheads="1"/>
            </p:cNvSpPr>
            <p:nvPr/>
          </p:nvSpPr>
          <p:spPr bwMode="auto">
            <a:xfrm>
              <a:off x="1" y="0"/>
              <a:ext cx="3943227" cy="614157"/>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0502" name="矩形 27"/>
            <p:cNvSpPr>
              <a:spLocks noChangeArrowheads="1"/>
            </p:cNvSpPr>
            <p:nvPr/>
          </p:nvSpPr>
          <p:spPr bwMode="auto">
            <a:xfrm>
              <a:off x="0" y="0"/>
              <a:ext cx="1576841" cy="614157"/>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0492" name="矩形 29"/>
          <p:cNvSpPr>
            <a:spLocks noChangeArrowheads="1"/>
          </p:cNvSpPr>
          <p:nvPr/>
        </p:nvSpPr>
        <p:spPr bwMode="auto">
          <a:xfrm>
            <a:off x="1465263" y="46259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3" name="椭圆 30"/>
          <p:cNvSpPr>
            <a:spLocks noChangeArrowheads="1"/>
          </p:cNvSpPr>
          <p:nvPr/>
        </p:nvSpPr>
        <p:spPr bwMode="auto">
          <a:xfrm>
            <a:off x="1371600" y="4772025"/>
            <a:ext cx="74613" cy="76200"/>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494" name="矩形 31"/>
          <p:cNvSpPr>
            <a:spLocks noChangeArrowheads="1"/>
          </p:cNvSpPr>
          <p:nvPr/>
        </p:nvSpPr>
        <p:spPr bwMode="auto">
          <a:xfrm>
            <a:off x="1465263" y="492125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5" name="椭圆 32"/>
          <p:cNvSpPr>
            <a:spLocks noChangeArrowheads="1"/>
          </p:cNvSpPr>
          <p:nvPr/>
        </p:nvSpPr>
        <p:spPr bwMode="auto">
          <a:xfrm>
            <a:off x="1371600" y="5067300"/>
            <a:ext cx="74613" cy="76200"/>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496" name="矩形 33"/>
          <p:cNvSpPr>
            <a:spLocks noChangeArrowheads="1"/>
          </p:cNvSpPr>
          <p:nvPr/>
        </p:nvSpPr>
        <p:spPr bwMode="auto">
          <a:xfrm>
            <a:off x="1465263" y="521652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7" name="椭圆 34"/>
          <p:cNvSpPr>
            <a:spLocks noChangeArrowheads="1"/>
          </p:cNvSpPr>
          <p:nvPr/>
        </p:nvSpPr>
        <p:spPr bwMode="auto">
          <a:xfrm>
            <a:off x="1371600" y="5362575"/>
            <a:ext cx="74613" cy="76200"/>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498" name="矩形 35"/>
          <p:cNvSpPr>
            <a:spLocks noChangeArrowheads="1"/>
          </p:cNvSpPr>
          <p:nvPr/>
        </p:nvSpPr>
        <p:spPr bwMode="auto">
          <a:xfrm>
            <a:off x="1465263" y="5524500"/>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D2CDB0"/>
                </a:solidFill>
              </a:rPr>
              <a:t>Mauris blandit aliquet elit, eget tincidunt nibh</a:t>
            </a:r>
            <a:endParaRPr lang="zh-CN" altLang="en-US" sz="1400">
              <a:solidFill>
                <a:srgbClr val="D2CDB0"/>
              </a:solidFill>
            </a:endParaRPr>
          </a:p>
        </p:txBody>
      </p:sp>
      <p:sp>
        <p:nvSpPr>
          <p:cNvPr id="20499" name="椭圆 36"/>
          <p:cNvSpPr>
            <a:spLocks noChangeArrowheads="1"/>
          </p:cNvSpPr>
          <p:nvPr/>
        </p:nvSpPr>
        <p:spPr bwMode="auto">
          <a:xfrm>
            <a:off x="1371600" y="5645150"/>
            <a:ext cx="74613" cy="74613"/>
          </a:xfrm>
          <a:prstGeom prst="ellipse">
            <a:avLst/>
          </a:prstGeom>
          <a:solidFill>
            <a:srgbClr val="FD7400"/>
          </a:solidFill>
          <a:ln>
            <a:noFill/>
          </a:ln>
          <a:extLst>
            <a:ext uri="{91240B29-F687-4F45-9708-019B960494DF}">
              <a14:hiddenLine xmlns:a14="http://schemas.microsoft.com/office/drawing/2010/main" w="12700">
                <a:solidFill>
                  <a:srgbClr val="000000"/>
                </a:solidFill>
                <a:rou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400">
              <a:solidFill>
                <a:srgbClr val="D2CDB0"/>
              </a:solidFill>
              <a:latin typeface="Arial" panose="020B0604020202020204" pitchFamily="34" charset="0"/>
              <a:ea typeface="宋体" panose="02010600030101010101" pitchFamily="2" charset="-122"/>
            </a:endParaRPr>
          </a:p>
        </p:txBody>
      </p:sp>
      <p:sp>
        <p:nvSpPr>
          <p:cNvPr id="20500" name="矩形 37"/>
          <p:cNvSpPr>
            <a:spLocks noChangeArrowheads="1"/>
          </p:cNvSpPr>
          <p:nvPr/>
        </p:nvSpPr>
        <p:spPr bwMode="auto">
          <a:xfrm>
            <a:off x="873125" y="2128838"/>
            <a:ext cx="3797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3200" b="1">
                <a:solidFill>
                  <a:srgbClr val="000000"/>
                </a:solidFill>
              </a:rPr>
              <a:t>MAURIS </a:t>
            </a:r>
            <a:r>
              <a:rPr lang="en-US" altLang="zh-CN" sz="3200" b="1">
                <a:solidFill>
                  <a:srgbClr val="FD7400"/>
                </a:solidFill>
              </a:rPr>
              <a:t>BLANDIT ALI</a:t>
            </a:r>
            <a:endParaRPr lang="zh-CN" altLang="en-US" sz="3200" b="1">
              <a:solidFill>
                <a:srgbClr val="FD74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图片 6"/>
          <p:cNvPicPr>
            <a:picLocks noChangeAspect="1" noChangeArrowheads="1"/>
          </p:cNvPicPr>
          <p:nvPr/>
        </p:nvPicPr>
        <p:blipFill>
          <a:blip r:embed="rId1">
            <a:extLst>
              <a:ext uri="{28A0092B-C50C-407E-A947-70E740481C1C}">
                <a14:useLocalDpi xmlns:a14="http://schemas.microsoft.com/office/drawing/2010/main" val="0"/>
              </a:ext>
            </a:extLst>
          </a:blip>
          <a:srcRect l="10698" t="4161" r="10837" b="7564"/>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矩形 7"/>
          <p:cNvSpPr>
            <a:spLocks noChangeArrowheads="1"/>
          </p:cNvSpPr>
          <p:nvPr/>
        </p:nvSpPr>
        <p:spPr bwMode="auto">
          <a:xfrm>
            <a:off x="0" y="0"/>
            <a:ext cx="12192000" cy="6858000"/>
          </a:xfrm>
          <a:prstGeom prst="rect">
            <a:avLst/>
          </a:prstGeom>
          <a:solidFill>
            <a:srgbClr val="000000">
              <a:alpha val="7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1508" name="矩形 26"/>
          <p:cNvSpPr>
            <a:spLocks noChangeArrowheads="1"/>
          </p:cNvSpPr>
          <p:nvPr/>
        </p:nvSpPr>
        <p:spPr bwMode="auto">
          <a:xfrm>
            <a:off x="0" y="1808163"/>
            <a:ext cx="12192000" cy="4127500"/>
          </a:xfrm>
          <a:prstGeom prst="rect">
            <a:avLst/>
          </a:prstGeom>
          <a:solidFill>
            <a:srgbClr val="FFFFFF">
              <a:alpha val="29803"/>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1509" name="Freeform 13"/>
          <p:cNvSpPr>
            <a:spLocks noEditPoints="1" noChangeArrowheads="1"/>
          </p:cNvSpPr>
          <p:nvPr/>
        </p:nvSpPr>
        <p:spPr bwMode="auto">
          <a:xfrm>
            <a:off x="5718175" y="3811588"/>
            <a:ext cx="1355725" cy="2124075"/>
          </a:xfrm>
          <a:custGeom>
            <a:avLst/>
            <a:gdLst>
              <a:gd name="T0" fmla="*/ 2147483646 w 203"/>
              <a:gd name="T1" fmla="*/ 2147483646 h 320"/>
              <a:gd name="T2" fmla="*/ 2147483646 w 203"/>
              <a:gd name="T3" fmla="*/ 2147483646 h 320"/>
              <a:gd name="T4" fmla="*/ 2147483646 w 203"/>
              <a:gd name="T5" fmla="*/ 2147483646 h 320"/>
              <a:gd name="T6" fmla="*/ 2147483646 w 203"/>
              <a:gd name="T7" fmla="*/ 2147483646 h 320"/>
              <a:gd name="T8" fmla="*/ 2147483646 w 203"/>
              <a:gd name="T9" fmla="*/ 2147483646 h 320"/>
              <a:gd name="T10" fmla="*/ 2147483646 w 203"/>
              <a:gd name="T11" fmla="*/ 2147483646 h 320"/>
              <a:gd name="T12" fmla="*/ 2147483646 w 203"/>
              <a:gd name="T13" fmla="*/ 2147483646 h 320"/>
              <a:gd name="T14" fmla="*/ 2147483646 w 203"/>
              <a:gd name="T15" fmla="*/ 2147483646 h 320"/>
              <a:gd name="T16" fmla="*/ 2147483646 w 203"/>
              <a:gd name="T17" fmla="*/ 2147483646 h 320"/>
              <a:gd name="T18" fmla="*/ 2147483646 w 203"/>
              <a:gd name="T19" fmla="*/ 2147483646 h 320"/>
              <a:gd name="T20" fmla="*/ 2147483646 w 203"/>
              <a:gd name="T21" fmla="*/ 2147483646 h 320"/>
              <a:gd name="T22" fmla="*/ 2147483646 w 203"/>
              <a:gd name="T23" fmla="*/ 2147483646 h 320"/>
              <a:gd name="T24" fmla="*/ 0 w 203"/>
              <a:gd name="T25" fmla="*/ 2147483646 h 320"/>
              <a:gd name="T26" fmla="*/ 2147483646 w 203"/>
              <a:gd name="T27" fmla="*/ 2147483646 h 320"/>
              <a:gd name="T28" fmla="*/ 2147483646 w 203"/>
              <a:gd name="T29" fmla="*/ 2147483646 h 320"/>
              <a:gd name="T30" fmla="*/ 2147483646 w 203"/>
              <a:gd name="T31" fmla="*/ 2147483646 h 320"/>
              <a:gd name="T32" fmla="*/ 2147483646 w 203"/>
              <a:gd name="T33" fmla="*/ 2147483646 h 320"/>
              <a:gd name="T34" fmla="*/ 2147483646 w 203"/>
              <a:gd name="T35" fmla="*/ 2147483646 h 320"/>
              <a:gd name="T36" fmla="*/ 2147483646 w 203"/>
              <a:gd name="T37" fmla="*/ 2147483646 h 320"/>
              <a:gd name="T38" fmla="*/ 2147483646 w 203"/>
              <a:gd name="T39" fmla="*/ 2147483646 h 320"/>
              <a:gd name="T40" fmla="*/ 2147483646 w 203"/>
              <a:gd name="T41" fmla="*/ 2147483646 h 320"/>
              <a:gd name="T42" fmla="*/ 2147483646 w 203"/>
              <a:gd name="T43" fmla="*/ 2147483646 h 320"/>
              <a:gd name="T44" fmla="*/ 2147483646 w 203"/>
              <a:gd name="T45" fmla="*/ 2147483646 h 320"/>
              <a:gd name="T46" fmla="*/ 2147483646 w 203"/>
              <a:gd name="T47" fmla="*/ 2147483646 h 320"/>
              <a:gd name="T48" fmla="*/ 2147483646 w 203"/>
              <a:gd name="T49" fmla="*/ 2147483646 h 320"/>
              <a:gd name="T50" fmla="*/ 2147483646 w 203"/>
              <a:gd name="T51" fmla="*/ 2147483646 h 320"/>
              <a:gd name="T52" fmla="*/ 2147483646 w 203"/>
              <a:gd name="T53" fmla="*/ 2147483646 h 320"/>
              <a:gd name="T54" fmla="*/ 2147483646 w 203"/>
              <a:gd name="T55" fmla="*/ 2147483646 h 320"/>
              <a:gd name="T56" fmla="*/ 2147483646 w 203"/>
              <a:gd name="T57" fmla="*/ 2147483646 h 320"/>
              <a:gd name="T58" fmla="*/ 2147483646 w 203"/>
              <a:gd name="T59" fmla="*/ 2147483646 h 320"/>
              <a:gd name="T60" fmla="*/ 2147483646 w 203"/>
              <a:gd name="T61" fmla="*/ 2147483646 h 320"/>
              <a:gd name="T62" fmla="*/ 2147483646 w 203"/>
              <a:gd name="T63" fmla="*/ 2147483646 h 320"/>
              <a:gd name="T64" fmla="*/ 2147483646 w 203"/>
              <a:gd name="T65" fmla="*/ 2147483646 h 320"/>
              <a:gd name="T66" fmla="*/ 2147483646 w 203"/>
              <a:gd name="T67" fmla="*/ 2147483646 h 320"/>
              <a:gd name="T68" fmla="*/ 2147483646 w 203"/>
              <a:gd name="T69" fmla="*/ 2147483646 h 320"/>
              <a:gd name="T70" fmla="*/ 2147483646 w 203"/>
              <a:gd name="T71" fmla="*/ 2147483646 h 320"/>
              <a:gd name="T72" fmla="*/ 2147483646 w 203"/>
              <a:gd name="T73" fmla="*/ 2147483646 h 320"/>
              <a:gd name="T74" fmla="*/ 2147483646 w 203"/>
              <a:gd name="T75" fmla="*/ 2147483646 h 320"/>
              <a:gd name="T76" fmla="*/ 2147483646 w 203"/>
              <a:gd name="T77" fmla="*/ 2147483646 h 320"/>
              <a:gd name="T78" fmla="*/ 2147483646 w 203"/>
              <a:gd name="T79" fmla="*/ 2147483646 h 320"/>
              <a:gd name="T80" fmla="*/ 2147483646 w 203"/>
              <a:gd name="T81" fmla="*/ 2147483646 h 320"/>
              <a:gd name="T82" fmla="*/ 2147483646 w 203"/>
              <a:gd name="T83" fmla="*/ 2147483646 h 320"/>
              <a:gd name="T84" fmla="*/ 2147483646 w 203"/>
              <a:gd name="T85" fmla="*/ 2147483646 h 320"/>
              <a:gd name="T86" fmla="*/ 2147483646 w 203"/>
              <a:gd name="T87" fmla="*/ 2147483646 h 320"/>
              <a:gd name="T88" fmla="*/ 2147483646 w 203"/>
              <a:gd name="T89" fmla="*/ 2147483646 h 320"/>
              <a:gd name="T90" fmla="*/ 2147483646 w 203"/>
              <a:gd name="T91" fmla="*/ 2147483646 h 320"/>
              <a:gd name="T92" fmla="*/ 2147483646 w 203"/>
              <a:gd name="T93" fmla="*/ 2147483646 h 320"/>
              <a:gd name="T94" fmla="*/ 2147483646 w 203"/>
              <a:gd name="T95" fmla="*/ 2147483646 h 320"/>
              <a:gd name="T96" fmla="*/ 2147483646 w 203"/>
              <a:gd name="T97" fmla="*/ 2147483646 h 320"/>
              <a:gd name="T98" fmla="*/ 2147483646 w 203"/>
              <a:gd name="T99" fmla="*/ 2147483646 h 320"/>
              <a:gd name="T100" fmla="*/ 2147483646 w 203"/>
              <a:gd name="T101" fmla="*/ 2147483646 h 32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03" h="320">
                <a:moveTo>
                  <a:pt x="117" y="115"/>
                </a:moveTo>
                <a:cubicBezTo>
                  <a:pt x="125" y="107"/>
                  <a:pt x="129" y="96"/>
                  <a:pt x="129" y="84"/>
                </a:cubicBezTo>
                <a:cubicBezTo>
                  <a:pt x="129" y="60"/>
                  <a:pt x="109" y="40"/>
                  <a:pt x="84" y="40"/>
                </a:cubicBezTo>
                <a:cubicBezTo>
                  <a:pt x="60" y="40"/>
                  <a:pt x="40" y="60"/>
                  <a:pt x="40" y="84"/>
                </a:cubicBezTo>
                <a:cubicBezTo>
                  <a:pt x="40" y="96"/>
                  <a:pt x="44" y="107"/>
                  <a:pt x="52" y="115"/>
                </a:cubicBezTo>
                <a:cubicBezTo>
                  <a:pt x="54" y="117"/>
                  <a:pt x="53" y="119"/>
                  <a:pt x="52" y="121"/>
                </a:cubicBezTo>
                <a:cubicBezTo>
                  <a:pt x="51" y="121"/>
                  <a:pt x="50" y="122"/>
                  <a:pt x="49" y="122"/>
                </a:cubicBezTo>
                <a:cubicBezTo>
                  <a:pt x="48" y="122"/>
                  <a:pt x="47" y="121"/>
                  <a:pt x="47" y="121"/>
                </a:cubicBezTo>
                <a:cubicBezTo>
                  <a:pt x="37" y="111"/>
                  <a:pt x="32" y="98"/>
                  <a:pt x="32" y="84"/>
                </a:cubicBezTo>
                <a:cubicBezTo>
                  <a:pt x="32" y="56"/>
                  <a:pt x="56" y="32"/>
                  <a:pt x="84" y="32"/>
                </a:cubicBezTo>
                <a:cubicBezTo>
                  <a:pt x="113" y="32"/>
                  <a:pt x="137" y="56"/>
                  <a:pt x="137" y="84"/>
                </a:cubicBezTo>
                <a:cubicBezTo>
                  <a:pt x="137" y="98"/>
                  <a:pt x="131" y="111"/>
                  <a:pt x="122" y="121"/>
                </a:cubicBezTo>
                <a:cubicBezTo>
                  <a:pt x="121" y="122"/>
                  <a:pt x="118" y="122"/>
                  <a:pt x="117" y="121"/>
                </a:cubicBezTo>
                <a:cubicBezTo>
                  <a:pt x="115" y="119"/>
                  <a:pt x="115" y="117"/>
                  <a:pt x="117" y="115"/>
                </a:cubicBezTo>
                <a:close/>
                <a:moveTo>
                  <a:pt x="29" y="144"/>
                </a:moveTo>
                <a:cubicBezTo>
                  <a:pt x="31" y="142"/>
                  <a:pt x="31" y="140"/>
                  <a:pt x="29" y="138"/>
                </a:cubicBezTo>
                <a:cubicBezTo>
                  <a:pt x="15" y="124"/>
                  <a:pt x="7" y="105"/>
                  <a:pt x="7" y="84"/>
                </a:cubicBezTo>
                <a:cubicBezTo>
                  <a:pt x="7" y="42"/>
                  <a:pt x="42" y="7"/>
                  <a:pt x="84" y="7"/>
                </a:cubicBezTo>
                <a:cubicBezTo>
                  <a:pt x="127" y="7"/>
                  <a:pt x="161" y="42"/>
                  <a:pt x="161" y="84"/>
                </a:cubicBezTo>
                <a:cubicBezTo>
                  <a:pt x="161" y="105"/>
                  <a:pt x="154" y="124"/>
                  <a:pt x="139" y="138"/>
                </a:cubicBezTo>
                <a:cubicBezTo>
                  <a:pt x="138" y="140"/>
                  <a:pt x="138" y="142"/>
                  <a:pt x="140" y="144"/>
                </a:cubicBezTo>
                <a:cubicBezTo>
                  <a:pt x="140" y="144"/>
                  <a:pt x="141" y="145"/>
                  <a:pt x="142" y="145"/>
                </a:cubicBezTo>
                <a:cubicBezTo>
                  <a:pt x="143" y="145"/>
                  <a:pt x="144" y="144"/>
                  <a:pt x="145" y="144"/>
                </a:cubicBezTo>
                <a:cubicBezTo>
                  <a:pt x="160" y="128"/>
                  <a:pt x="169" y="107"/>
                  <a:pt x="169" y="84"/>
                </a:cubicBezTo>
                <a:cubicBezTo>
                  <a:pt x="169" y="38"/>
                  <a:pt x="131" y="0"/>
                  <a:pt x="84" y="0"/>
                </a:cubicBezTo>
                <a:cubicBezTo>
                  <a:pt x="38" y="0"/>
                  <a:pt x="0" y="38"/>
                  <a:pt x="0" y="84"/>
                </a:cubicBezTo>
                <a:cubicBezTo>
                  <a:pt x="0" y="107"/>
                  <a:pt x="8" y="128"/>
                  <a:pt x="24" y="144"/>
                </a:cubicBezTo>
                <a:cubicBezTo>
                  <a:pt x="25" y="145"/>
                  <a:pt x="28" y="145"/>
                  <a:pt x="29" y="144"/>
                </a:cubicBezTo>
                <a:close/>
                <a:moveTo>
                  <a:pt x="185" y="304"/>
                </a:moveTo>
                <a:cubicBezTo>
                  <a:pt x="181" y="318"/>
                  <a:pt x="181" y="318"/>
                  <a:pt x="181" y="318"/>
                </a:cubicBezTo>
                <a:cubicBezTo>
                  <a:pt x="180" y="319"/>
                  <a:pt x="179" y="320"/>
                  <a:pt x="177" y="320"/>
                </a:cubicBezTo>
                <a:cubicBezTo>
                  <a:pt x="177" y="320"/>
                  <a:pt x="177" y="320"/>
                  <a:pt x="177" y="320"/>
                </a:cubicBezTo>
                <a:cubicBezTo>
                  <a:pt x="97" y="320"/>
                  <a:pt x="97" y="320"/>
                  <a:pt x="97" y="320"/>
                </a:cubicBezTo>
                <a:cubicBezTo>
                  <a:pt x="96" y="320"/>
                  <a:pt x="94" y="319"/>
                  <a:pt x="94" y="318"/>
                </a:cubicBezTo>
                <a:cubicBezTo>
                  <a:pt x="93" y="316"/>
                  <a:pt x="94" y="315"/>
                  <a:pt x="95" y="313"/>
                </a:cubicBezTo>
                <a:cubicBezTo>
                  <a:pt x="95" y="313"/>
                  <a:pt x="95" y="313"/>
                  <a:pt x="95" y="311"/>
                </a:cubicBezTo>
                <a:cubicBezTo>
                  <a:pt x="95" y="310"/>
                  <a:pt x="95" y="308"/>
                  <a:pt x="90" y="304"/>
                </a:cubicBezTo>
                <a:cubicBezTo>
                  <a:pt x="88" y="302"/>
                  <a:pt x="57" y="272"/>
                  <a:pt x="44" y="249"/>
                </a:cubicBezTo>
                <a:cubicBezTo>
                  <a:pt x="40" y="244"/>
                  <a:pt x="13" y="205"/>
                  <a:pt x="19" y="188"/>
                </a:cubicBezTo>
                <a:cubicBezTo>
                  <a:pt x="21" y="183"/>
                  <a:pt x="24" y="181"/>
                  <a:pt x="29" y="180"/>
                </a:cubicBezTo>
                <a:cubicBezTo>
                  <a:pt x="31" y="179"/>
                  <a:pt x="33" y="179"/>
                  <a:pt x="35" y="179"/>
                </a:cubicBezTo>
                <a:cubicBezTo>
                  <a:pt x="47" y="179"/>
                  <a:pt x="56" y="190"/>
                  <a:pt x="62" y="199"/>
                </a:cubicBezTo>
                <a:cubicBezTo>
                  <a:pt x="64" y="201"/>
                  <a:pt x="65" y="203"/>
                  <a:pt x="67" y="205"/>
                </a:cubicBezTo>
                <a:cubicBezTo>
                  <a:pt x="67" y="202"/>
                  <a:pt x="68" y="196"/>
                  <a:pt x="68" y="183"/>
                </a:cubicBezTo>
                <a:cubicBezTo>
                  <a:pt x="68" y="183"/>
                  <a:pt x="68" y="183"/>
                  <a:pt x="68" y="183"/>
                </a:cubicBezTo>
                <a:cubicBezTo>
                  <a:pt x="68" y="182"/>
                  <a:pt x="70" y="163"/>
                  <a:pt x="70" y="100"/>
                </a:cubicBezTo>
                <a:cubicBezTo>
                  <a:pt x="69" y="100"/>
                  <a:pt x="69" y="99"/>
                  <a:pt x="68" y="99"/>
                </a:cubicBezTo>
                <a:cubicBezTo>
                  <a:pt x="65" y="95"/>
                  <a:pt x="63" y="90"/>
                  <a:pt x="63" y="84"/>
                </a:cubicBezTo>
                <a:cubicBezTo>
                  <a:pt x="63" y="72"/>
                  <a:pt x="72" y="63"/>
                  <a:pt x="84" y="63"/>
                </a:cubicBezTo>
                <a:cubicBezTo>
                  <a:pt x="96" y="63"/>
                  <a:pt x="106" y="72"/>
                  <a:pt x="106" y="84"/>
                </a:cubicBezTo>
                <a:cubicBezTo>
                  <a:pt x="106" y="89"/>
                  <a:pt x="104" y="94"/>
                  <a:pt x="102" y="97"/>
                </a:cubicBezTo>
                <a:cubicBezTo>
                  <a:pt x="102" y="98"/>
                  <a:pt x="102" y="99"/>
                  <a:pt x="102" y="100"/>
                </a:cubicBezTo>
                <a:cubicBezTo>
                  <a:pt x="103" y="107"/>
                  <a:pt x="103" y="117"/>
                  <a:pt x="104" y="127"/>
                </a:cubicBezTo>
                <a:cubicBezTo>
                  <a:pt x="105" y="140"/>
                  <a:pt x="107" y="157"/>
                  <a:pt x="108" y="165"/>
                </a:cubicBezTo>
                <a:cubicBezTo>
                  <a:pt x="111" y="163"/>
                  <a:pt x="116" y="161"/>
                  <a:pt x="121" y="161"/>
                </a:cubicBezTo>
                <a:cubicBezTo>
                  <a:pt x="126" y="161"/>
                  <a:pt x="134" y="164"/>
                  <a:pt x="139" y="173"/>
                </a:cubicBezTo>
                <a:cubicBezTo>
                  <a:pt x="142" y="172"/>
                  <a:pt x="146" y="171"/>
                  <a:pt x="150" y="171"/>
                </a:cubicBezTo>
                <a:cubicBezTo>
                  <a:pt x="156" y="171"/>
                  <a:pt x="165" y="174"/>
                  <a:pt x="170" y="186"/>
                </a:cubicBezTo>
                <a:cubicBezTo>
                  <a:pt x="175" y="187"/>
                  <a:pt x="185" y="190"/>
                  <a:pt x="191" y="198"/>
                </a:cubicBezTo>
                <a:cubicBezTo>
                  <a:pt x="196" y="203"/>
                  <a:pt x="198" y="210"/>
                  <a:pt x="197" y="218"/>
                </a:cubicBezTo>
                <a:cubicBezTo>
                  <a:pt x="198" y="223"/>
                  <a:pt x="203" y="270"/>
                  <a:pt x="185" y="304"/>
                </a:cubicBezTo>
                <a:close/>
                <a:moveTo>
                  <a:pt x="70" y="84"/>
                </a:moveTo>
                <a:cubicBezTo>
                  <a:pt x="70" y="86"/>
                  <a:pt x="70" y="87"/>
                  <a:pt x="71" y="89"/>
                </a:cubicBezTo>
                <a:cubicBezTo>
                  <a:pt x="73" y="75"/>
                  <a:pt x="79" y="72"/>
                  <a:pt x="84" y="72"/>
                </a:cubicBezTo>
                <a:cubicBezTo>
                  <a:pt x="90" y="72"/>
                  <a:pt x="96" y="78"/>
                  <a:pt x="99" y="84"/>
                </a:cubicBezTo>
                <a:cubicBezTo>
                  <a:pt x="98" y="76"/>
                  <a:pt x="92" y="70"/>
                  <a:pt x="84" y="70"/>
                </a:cubicBezTo>
                <a:cubicBezTo>
                  <a:pt x="76" y="70"/>
                  <a:pt x="70" y="77"/>
                  <a:pt x="70" y="84"/>
                </a:cubicBezTo>
                <a:close/>
                <a:moveTo>
                  <a:pt x="190" y="219"/>
                </a:moveTo>
                <a:cubicBezTo>
                  <a:pt x="190" y="219"/>
                  <a:pt x="190" y="218"/>
                  <a:pt x="190" y="218"/>
                </a:cubicBezTo>
                <a:cubicBezTo>
                  <a:pt x="190" y="212"/>
                  <a:pt x="189" y="206"/>
                  <a:pt x="186" y="202"/>
                </a:cubicBezTo>
                <a:cubicBezTo>
                  <a:pt x="179" y="195"/>
                  <a:pt x="167" y="193"/>
                  <a:pt x="167" y="193"/>
                </a:cubicBezTo>
                <a:cubicBezTo>
                  <a:pt x="165" y="193"/>
                  <a:pt x="164" y="192"/>
                  <a:pt x="164" y="191"/>
                </a:cubicBezTo>
                <a:cubicBezTo>
                  <a:pt x="161" y="183"/>
                  <a:pt x="156" y="179"/>
                  <a:pt x="150" y="179"/>
                </a:cubicBezTo>
                <a:cubicBezTo>
                  <a:pt x="144" y="179"/>
                  <a:pt x="139" y="181"/>
                  <a:pt x="139" y="181"/>
                </a:cubicBezTo>
                <a:cubicBezTo>
                  <a:pt x="139" y="182"/>
                  <a:pt x="137" y="182"/>
                  <a:pt x="136" y="182"/>
                </a:cubicBezTo>
                <a:cubicBezTo>
                  <a:pt x="135" y="181"/>
                  <a:pt x="135" y="181"/>
                  <a:pt x="134" y="180"/>
                </a:cubicBezTo>
                <a:cubicBezTo>
                  <a:pt x="131" y="172"/>
                  <a:pt x="127" y="169"/>
                  <a:pt x="121" y="169"/>
                </a:cubicBezTo>
                <a:cubicBezTo>
                  <a:pt x="114" y="169"/>
                  <a:pt x="108" y="174"/>
                  <a:pt x="108" y="174"/>
                </a:cubicBezTo>
                <a:cubicBezTo>
                  <a:pt x="107" y="174"/>
                  <a:pt x="106" y="175"/>
                  <a:pt x="104" y="174"/>
                </a:cubicBezTo>
                <a:cubicBezTo>
                  <a:pt x="101" y="173"/>
                  <a:pt x="101" y="173"/>
                  <a:pt x="97" y="127"/>
                </a:cubicBezTo>
                <a:cubicBezTo>
                  <a:pt x="96" y="117"/>
                  <a:pt x="95" y="105"/>
                  <a:pt x="94" y="97"/>
                </a:cubicBezTo>
                <a:cubicBezTo>
                  <a:pt x="94" y="97"/>
                  <a:pt x="94" y="97"/>
                  <a:pt x="94" y="96"/>
                </a:cubicBezTo>
                <a:cubicBezTo>
                  <a:pt x="94" y="93"/>
                  <a:pt x="93" y="91"/>
                  <a:pt x="93" y="90"/>
                </a:cubicBezTo>
                <a:cubicBezTo>
                  <a:pt x="93" y="90"/>
                  <a:pt x="93" y="89"/>
                  <a:pt x="93" y="89"/>
                </a:cubicBezTo>
                <a:cubicBezTo>
                  <a:pt x="92" y="85"/>
                  <a:pt x="87" y="80"/>
                  <a:pt x="84" y="80"/>
                </a:cubicBezTo>
                <a:cubicBezTo>
                  <a:pt x="81" y="80"/>
                  <a:pt x="79" y="84"/>
                  <a:pt x="78" y="94"/>
                </a:cubicBezTo>
                <a:cubicBezTo>
                  <a:pt x="78" y="159"/>
                  <a:pt x="76" y="181"/>
                  <a:pt x="75" y="183"/>
                </a:cubicBezTo>
                <a:cubicBezTo>
                  <a:pt x="76" y="204"/>
                  <a:pt x="74" y="209"/>
                  <a:pt x="72" y="212"/>
                </a:cubicBezTo>
                <a:cubicBezTo>
                  <a:pt x="70" y="213"/>
                  <a:pt x="69" y="213"/>
                  <a:pt x="68" y="213"/>
                </a:cubicBezTo>
                <a:cubicBezTo>
                  <a:pt x="64" y="213"/>
                  <a:pt x="61" y="209"/>
                  <a:pt x="56" y="203"/>
                </a:cubicBezTo>
                <a:cubicBezTo>
                  <a:pt x="51" y="196"/>
                  <a:pt x="43" y="186"/>
                  <a:pt x="35" y="186"/>
                </a:cubicBezTo>
                <a:cubicBezTo>
                  <a:pt x="34" y="186"/>
                  <a:pt x="32" y="186"/>
                  <a:pt x="31" y="187"/>
                </a:cubicBezTo>
                <a:cubicBezTo>
                  <a:pt x="31" y="187"/>
                  <a:pt x="31" y="187"/>
                  <a:pt x="31" y="187"/>
                </a:cubicBezTo>
                <a:cubicBezTo>
                  <a:pt x="28" y="188"/>
                  <a:pt x="27" y="189"/>
                  <a:pt x="26" y="190"/>
                </a:cubicBezTo>
                <a:cubicBezTo>
                  <a:pt x="22" y="201"/>
                  <a:pt x="39" y="229"/>
                  <a:pt x="50" y="245"/>
                </a:cubicBezTo>
                <a:cubicBezTo>
                  <a:pt x="50" y="245"/>
                  <a:pt x="50" y="245"/>
                  <a:pt x="50" y="245"/>
                </a:cubicBezTo>
                <a:cubicBezTo>
                  <a:pt x="63" y="268"/>
                  <a:pt x="95" y="298"/>
                  <a:pt x="95" y="298"/>
                </a:cubicBezTo>
                <a:cubicBezTo>
                  <a:pt x="100" y="302"/>
                  <a:pt x="103" y="307"/>
                  <a:pt x="103" y="312"/>
                </a:cubicBezTo>
                <a:cubicBezTo>
                  <a:pt x="103" y="312"/>
                  <a:pt x="103" y="312"/>
                  <a:pt x="103" y="313"/>
                </a:cubicBezTo>
                <a:cubicBezTo>
                  <a:pt x="174" y="313"/>
                  <a:pt x="174" y="313"/>
                  <a:pt x="174" y="313"/>
                </a:cubicBezTo>
                <a:cubicBezTo>
                  <a:pt x="178" y="301"/>
                  <a:pt x="178" y="301"/>
                  <a:pt x="178" y="301"/>
                </a:cubicBezTo>
                <a:cubicBezTo>
                  <a:pt x="178" y="301"/>
                  <a:pt x="178" y="301"/>
                  <a:pt x="178" y="301"/>
                </a:cubicBezTo>
                <a:cubicBezTo>
                  <a:pt x="195" y="267"/>
                  <a:pt x="190" y="219"/>
                  <a:pt x="190" y="219"/>
                </a:cubicBezTo>
                <a:close/>
              </a:path>
            </a:pathLst>
          </a:custGeom>
          <a:solidFill>
            <a:schemeClr val="bg2"/>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510" name="标题 3"/>
          <p:cNvSpPr>
            <a:spLocks noGrp="1" noChangeArrowheads="1"/>
          </p:cNvSpPr>
          <p:nvPr>
            <p:ph type="title"/>
          </p:nvPr>
        </p:nvSpPr>
        <p:spPr>
          <a:xfrm>
            <a:off x="839788" y="2589213"/>
            <a:ext cx="10520362" cy="814387"/>
          </a:xfrm>
        </p:spPr>
        <p:txBody>
          <a:bodyPr anchor="b"/>
          <a:lstStyle/>
          <a:p>
            <a:pPr algn="ctr" eaLnBrk="1" hangingPunct="1"/>
            <a:r>
              <a:rPr lang="en-US" altLang="zh-CN" sz="3600" b="1" smtClean="0">
                <a:solidFill>
                  <a:srgbClr val="FD7400"/>
                </a:solidFill>
              </a:rPr>
              <a:t>TEAM</a:t>
            </a:r>
            <a:endParaRPr lang="zh-CN" altLang="en-US" sz="3600" b="1" smtClean="0">
              <a:solidFill>
                <a:srgbClr val="FD7400"/>
              </a:solidFill>
            </a:endParaRPr>
          </a:p>
        </p:txBody>
      </p:sp>
      <p:sp>
        <p:nvSpPr>
          <p:cNvPr id="21511" name="文本占位符 4"/>
          <p:cNvSpPr>
            <a:spLocks noGrp="1" noChangeArrowheads="1"/>
          </p:cNvSpPr>
          <p:nvPr>
            <p:ph type="body" idx="4294967295"/>
          </p:nvPr>
        </p:nvSpPr>
        <p:spPr>
          <a:xfrm>
            <a:off x="831850" y="3403600"/>
            <a:ext cx="10512425" cy="1500188"/>
          </a:xfrm>
        </p:spPr>
        <p:txBody>
          <a:bodyPr/>
          <a:lstStyle/>
          <a:p>
            <a:pPr marL="0" indent="0" algn="ctr" eaLnBrk="1" hangingPunct="1">
              <a:buFont typeface="Arial" panose="020B0604020202020204" pitchFamily="34" charset="0"/>
              <a:buNone/>
            </a:pPr>
            <a:r>
              <a:rPr lang="zh-CN" altLang="en-US" sz="1400" smtClean="0">
                <a:solidFill>
                  <a:schemeClr val="bg1"/>
                </a:solidFill>
              </a:rPr>
              <a:t>在这里添加你的副标题 （此章节用于自我介绍或公司情况介绍）</a:t>
            </a:r>
            <a:endParaRPr lang="zh-CN" altLang="en-US" sz="1400" smtClean="0">
              <a:solidFill>
                <a:schemeClr val="bg1"/>
              </a:solidFill>
            </a:endParaRPr>
          </a:p>
          <a:p>
            <a:pPr marL="0" indent="0" algn="ctr" eaLnBrk="1" hangingPunct="1">
              <a:buFont typeface="Arial" panose="020B0604020202020204" pitchFamily="34" charset="0"/>
              <a:buNone/>
            </a:pPr>
            <a:endParaRPr lang="zh-CN" altLang="zh-CN" sz="1400" smtClean="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2530"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31"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Team</a:t>
            </a:r>
            <a:br>
              <a:rPr lang="zh-CN" altLang="en-US" sz="3200" dirty="0" smtClean="0"/>
            </a:br>
            <a:endParaRPr lang="zh-CN" altLang="en-US" sz="1400" b="1" dirty="0" smtClean="0">
              <a:solidFill>
                <a:schemeClr val="bg1"/>
              </a:solidFill>
            </a:endParaRPr>
          </a:p>
        </p:txBody>
      </p:sp>
      <p:sp>
        <p:nvSpPr>
          <p:cNvPr id="22532"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2533"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2534"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Team</a:t>
            </a:r>
            <a:endParaRPr lang="zh-CN" altLang="en-US" sz="1200" b="1" smtClean="0">
              <a:solidFill>
                <a:srgbClr val="FD7400"/>
              </a:solidFill>
            </a:endParaRPr>
          </a:p>
        </p:txBody>
      </p:sp>
      <p:sp>
        <p:nvSpPr>
          <p:cNvPr id="22535"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22536"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2537"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pic>
        <p:nvPicPr>
          <p:cNvPr id="22538" name="图片 2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9013" y="1984883"/>
            <a:ext cx="3505200" cy="4139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9" name="矩形 22"/>
          <p:cNvSpPr>
            <a:spLocks noChangeArrowheads="1"/>
          </p:cNvSpPr>
          <p:nvPr/>
        </p:nvSpPr>
        <p:spPr bwMode="auto">
          <a:xfrm>
            <a:off x="976313" y="4287838"/>
            <a:ext cx="3517900" cy="1608137"/>
          </a:xfrm>
          <a:prstGeom prst="rect">
            <a:avLst/>
          </a:prstGeom>
          <a:solidFill>
            <a:srgbClr val="E0D8C6">
              <a:alpha val="59999"/>
            </a:srgbClr>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0" name="矩形 23"/>
          <p:cNvSpPr>
            <a:spLocks noChangeArrowheads="1"/>
          </p:cNvSpPr>
          <p:nvPr/>
        </p:nvSpPr>
        <p:spPr bwMode="auto">
          <a:xfrm>
            <a:off x="1081088" y="4573588"/>
            <a:ext cx="35036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3200">
                <a:solidFill>
                  <a:schemeClr val="bg1"/>
                </a:solidFill>
              </a:rPr>
              <a:t>VESTIBULUM ANTE IPSUM PRIMIS IN </a:t>
            </a:r>
            <a:endParaRPr lang="zh-CN" altLang="en-US" sz="3200">
              <a:solidFill>
                <a:schemeClr val="bg1"/>
              </a:solidFill>
            </a:endParaRPr>
          </a:p>
        </p:txBody>
      </p:sp>
      <p:sp>
        <p:nvSpPr>
          <p:cNvPr id="22541" name="矩形 24"/>
          <p:cNvSpPr>
            <a:spLocks noChangeArrowheads="1"/>
          </p:cNvSpPr>
          <p:nvPr/>
        </p:nvSpPr>
        <p:spPr bwMode="auto">
          <a:xfrm>
            <a:off x="5435600" y="2066925"/>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2" name="矩形 25"/>
          <p:cNvSpPr>
            <a:spLocks noChangeArrowheads="1"/>
          </p:cNvSpPr>
          <p:nvPr/>
        </p:nvSpPr>
        <p:spPr bwMode="auto">
          <a:xfrm>
            <a:off x="5435600" y="3114675"/>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3" name="矩形 26"/>
          <p:cNvSpPr>
            <a:spLocks noChangeArrowheads="1"/>
          </p:cNvSpPr>
          <p:nvPr/>
        </p:nvSpPr>
        <p:spPr bwMode="auto">
          <a:xfrm>
            <a:off x="5435600" y="4144963"/>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4" name="矩形 27"/>
          <p:cNvSpPr>
            <a:spLocks noChangeArrowheads="1"/>
          </p:cNvSpPr>
          <p:nvPr/>
        </p:nvSpPr>
        <p:spPr bwMode="auto">
          <a:xfrm>
            <a:off x="5435600" y="5175250"/>
            <a:ext cx="5467350" cy="914400"/>
          </a:xfrm>
          <a:prstGeom prst="rect">
            <a:avLst/>
          </a:prstGeom>
          <a:solidFill>
            <a:srgbClr val="F2F2F2"/>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2545" name="矩形 29"/>
          <p:cNvSpPr>
            <a:spLocks noChangeArrowheads="1"/>
          </p:cNvSpPr>
          <p:nvPr/>
        </p:nvSpPr>
        <p:spPr bwMode="auto">
          <a:xfrm>
            <a:off x="6462713" y="3309938"/>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2546" name="矩形 30"/>
          <p:cNvSpPr>
            <a:spLocks noChangeArrowheads="1"/>
          </p:cNvSpPr>
          <p:nvPr/>
        </p:nvSpPr>
        <p:spPr bwMode="auto">
          <a:xfrm>
            <a:off x="6462713" y="4340225"/>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2547" name="矩形 31"/>
          <p:cNvSpPr>
            <a:spLocks noChangeArrowheads="1"/>
          </p:cNvSpPr>
          <p:nvPr/>
        </p:nvSpPr>
        <p:spPr bwMode="auto">
          <a:xfrm>
            <a:off x="6462713" y="5372100"/>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2548" name="菱形 32"/>
          <p:cNvSpPr>
            <a:spLocks noChangeArrowheads="1"/>
          </p:cNvSpPr>
          <p:nvPr/>
        </p:nvSpPr>
        <p:spPr bwMode="auto">
          <a:xfrm>
            <a:off x="4811713" y="2089150"/>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1</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49" name="菱形 33"/>
          <p:cNvSpPr>
            <a:spLocks noChangeArrowheads="1"/>
          </p:cNvSpPr>
          <p:nvPr/>
        </p:nvSpPr>
        <p:spPr bwMode="auto">
          <a:xfrm>
            <a:off x="4811713" y="3101975"/>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2</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50" name="菱形 34"/>
          <p:cNvSpPr>
            <a:spLocks noChangeArrowheads="1"/>
          </p:cNvSpPr>
          <p:nvPr/>
        </p:nvSpPr>
        <p:spPr bwMode="auto">
          <a:xfrm>
            <a:off x="4811713" y="4114800"/>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3</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51" name="菱形 35"/>
          <p:cNvSpPr>
            <a:spLocks noChangeArrowheads="1"/>
          </p:cNvSpPr>
          <p:nvPr/>
        </p:nvSpPr>
        <p:spPr bwMode="auto">
          <a:xfrm>
            <a:off x="4811713" y="5127625"/>
            <a:ext cx="914400" cy="914400"/>
          </a:xfrm>
          <a:prstGeom prst="diamond">
            <a:avLst/>
          </a:prstGeom>
          <a:solidFill>
            <a:srgbClr val="FD7400"/>
          </a:solidFill>
          <a:ln w="28575">
            <a:solidFill>
              <a:srgbClr val="686554"/>
            </a:solidFill>
            <a:bevel/>
          </a:ln>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r>
              <a:rPr lang="en-US" altLang="zh-CN" sz="4400">
                <a:solidFill>
                  <a:srgbClr val="FFFFFF"/>
                </a:solidFill>
                <a:ea typeface="宋体" panose="02010600030101010101" pitchFamily="2" charset="-122"/>
                <a:cs typeface="Calibri" panose="020F0502020204030204" pitchFamily="34" charset="0"/>
              </a:rPr>
              <a:t>4</a:t>
            </a:r>
            <a:endParaRPr lang="zh-CN" altLang="en-US" sz="4400">
              <a:solidFill>
                <a:srgbClr val="FFFFFF"/>
              </a:solidFill>
              <a:latin typeface="Arial" panose="020B0604020202020204" pitchFamily="34" charset="0"/>
              <a:ea typeface="宋体" panose="02010600030101010101" pitchFamily="2" charset="-122"/>
              <a:cs typeface="Calibri" panose="020F0502020204030204" pitchFamily="34" charset="0"/>
            </a:endParaRPr>
          </a:p>
        </p:txBody>
      </p:sp>
      <p:sp>
        <p:nvSpPr>
          <p:cNvPr id="22552" name="矩形 36"/>
          <p:cNvSpPr>
            <a:spLocks noChangeArrowheads="1"/>
          </p:cNvSpPr>
          <p:nvPr/>
        </p:nvSpPr>
        <p:spPr bwMode="auto">
          <a:xfrm>
            <a:off x="6462713" y="2230438"/>
            <a:ext cx="3533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3554"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3555"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Team</a:t>
            </a:r>
            <a:br>
              <a:rPr lang="zh-CN" altLang="en-US" sz="3200" dirty="0" smtClean="0"/>
            </a:br>
            <a:endParaRPr lang="zh-CN" altLang="en-US" sz="1400" b="1" dirty="0" smtClean="0">
              <a:solidFill>
                <a:schemeClr val="bg1"/>
              </a:solidFill>
            </a:endParaRPr>
          </a:p>
        </p:txBody>
      </p:sp>
      <p:sp>
        <p:nvSpPr>
          <p:cNvPr id="23556"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3557"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3558"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Team</a:t>
            </a:r>
            <a:endParaRPr lang="zh-CN" altLang="en-US" sz="1200" b="1" smtClean="0">
              <a:solidFill>
                <a:srgbClr val="FD7400"/>
              </a:solidFill>
            </a:endParaRPr>
          </a:p>
        </p:txBody>
      </p:sp>
      <p:sp>
        <p:nvSpPr>
          <p:cNvPr id="23559"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23560"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3561"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grpSp>
        <p:nvGrpSpPr>
          <p:cNvPr id="23562" name="Group 10"/>
          <p:cNvGrpSpPr/>
          <p:nvPr/>
        </p:nvGrpSpPr>
        <p:grpSpPr bwMode="auto">
          <a:xfrm>
            <a:off x="6096000" y="3111500"/>
            <a:ext cx="4124325" cy="1700213"/>
            <a:chOff x="0" y="0"/>
            <a:chExt cx="4123508" cy="1254034"/>
          </a:xfrm>
        </p:grpSpPr>
        <p:sp>
          <p:nvSpPr>
            <p:cNvPr id="23577" name="矩形 14"/>
            <p:cNvSpPr>
              <a:spLocks noChangeArrowheads="1"/>
            </p:cNvSpPr>
            <p:nvPr/>
          </p:nvSpPr>
          <p:spPr bwMode="auto">
            <a:xfrm>
              <a:off x="0" y="0"/>
              <a:ext cx="4123508" cy="35829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3578" name="矩形 15"/>
            <p:cNvSpPr>
              <a:spLocks noChangeArrowheads="1"/>
            </p:cNvSpPr>
            <p:nvPr/>
          </p:nvSpPr>
          <p:spPr bwMode="auto">
            <a:xfrm>
              <a:off x="0" y="447869"/>
              <a:ext cx="4123508" cy="35829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3579" name="矩形 16"/>
            <p:cNvSpPr>
              <a:spLocks noChangeArrowheads="1"/>
            </p:cNvSpPr>
            <p:nvPr/>
          </p:nvSpPr>
          <p:spPr bwMode="auto">
            <a:xfrm>
              <a:off x="0" y="895739"/>
              <a:ext cx="4123508" cy="358295"/>
            </a:xfrm>
            <a:prstGeom prst="rect">
              <a:avLst/>
            </a:prstGeom>
            <a:solidFill>
              <a:srgbClr val="FD7400"/>
            </a:soli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algn="ct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grpSp>
      <p:sp>
        <p:nvSpPr>
          <p:cNvPr id="23563" name="任意多边形 17"/>
          <p:cNvSpPr>
            <a:spLocks noChangeAspect="1" noChangeArrowheads="1"/>
          </p:cNvSpPr>
          <p:nvPr/>
        </p:nvSpPr>
        <p:spPr bwMode="auto">
          <a:xfrm>
            <a:off x="6207125" y="4411663"/>
            <a:ext cx="360363" cy="315912"/>
          </a:xfrm>
          <a:custGeom>
            <a:avLst/>
            <a:gdLst>
              <a:gd name="T0" fmla="*/ 703250 w 241301"/>
              <a:gd name="T1" fmla="*/ 202066 h 211138"/>
              <a:gd name="T2" fmla="*/ 753484 w 241301"/>
              <a:gd name="T3" fmla="*/ 202066 h 211138"/>
              <a:gd name="T4" fmla="*/ 803715 w 241301"/>
              <a:gd name="T5" fmla="*/ 252584 h 211138"/>
              <a:gd name="T6" fmla="*/ 803715 w 241301"/>
              <a:gd name="T7" fmla="*/ 656721 h 211138"/>
              <a:gd name="T8" fmla="*/ 753484 w 241301"/>
              <a:gd name="T9" fmla="*/ 707237 h 211138"/>
              <a:gd name="T10" fmla="*/ 703250 w 241301"/>
              <a:gd name="T11" fmla="*/ 707237 h 211138"/>
              <a:gd name="T12" fmla="*/ 703250 w 241301"/>
              <a:gd name="T13" fmla="*/ 202066 h 211138"/>
              <a:gd name="T14" fmla="*/ 153341 w 241301"/>
              <a:gd name="T15" fmla="*/ 202066 h 211138"/>
              <a:gd name="T16" fmla="*/ 650374 w 241301"/>
              <a:gd name="T17" fmla="*/ 202066 h 211138"/>
              <a:gd name="T18" fmla="*/ 650374 w 241301"/>
              <a:gd name="T19" fmla="*/ 707237 h 211138"/>
              <a:gd name="T20" fmla="*/ 153341 w 241301"/>
              <a:gd name="T21" fmla="*/ 707237 h 211138"/>
              <a:gd name="T22" fmla="*/ 153341 w 241301"/>
              <a:gd name="T23" fmla="*/ 202066 h 211138"/>
              <a:gd name="T24" fmla="*/ 50231 w 241301"/>
              <a:gd name="T25" fmla="*/ 202066 h 211138"/>
              <a:gd name="T26" fmla="*/ 100465 w 241301"/>
              <a:gd name="T27" fmla="*/ 202066 h 211138"/>
              <a:gd name="T28" fmla="*/ 100465 w 241301"/>
              <a:gd name="T29" fmla="*/ 707237 h 211138"/>
              <a:gd name="T30" fmla="*/ 50231 w 241301"/>
              <a:gd name="T31" fmla="*/ 707237 h 211138"/>
              <a:gd name="T32" fmla="*/ 0 w 241301"/>
              <a:gd name="T33" fmla="*/ 656721 h 211138"/>
              <a:gd name="T34" fmla="*/ 0 w 241301"/>
              <a:gd name="T35" fmla="*/ 252584 h 211138"/>
              <a:gd name="T36" fmla="*/ 50231 w 241301"/>
              <a:gd name="T37" fmla="*/ 202066 h 211138"/>
              <a:gd name="T38" fmla="*/ 303155 w 241301"/>
              <a:gd name="T39" fmla="*/ 0 h 211138"/>
              <a:gd name="T40" fmla="*/ 500556 w 241301"/>
              <a:gd name="T41" fmla="*/ 0 h 211138"/>
              <a:gd name="T42" fmla="*/ 549907 w 241301"/>
              <a:gd name="T43" fmla="*/ 49633 h 211138"/>
              <a:gd name="T44" fmla="*/ 549907 w 241301"/>
              <a:gd name="T45" fmla="*/ 148893 h 211138"/>
              <a:gd name="T46" fmla="*/ 500556 w 241301"/>
              <a:gd name="T47" fmla="*/ 148893 h 211138"/>
              <a:gd name="T48" fmla="*/ 500556 w 241301"/>
              <a:gd name="T49" fmla="*/ 74447 h 211138"/>
              <a:gd name="T50" fmla="*/ 475882 w 241301"/>
              <a:gd name="T51" fmla="*/ 49633 h 211138"/>
              <a:gd name="T52" fmla="*/ 327830 w 241301"/>
              <a:gd name="T53" fmla="*/ 49633 h 211138"/>
              <a:gd name="T54" fmla="*/ 303155 w 241301"/>
              <a:gd name="T55" fmla="*/ 74447 h 211138"/>
              <a:gd name="T56" fmla="*/ 303155 w 241301"/>
              <a:gd name="T57" fmla="*/ 148893 h 211138"/>
              <a:gd name="T58" fmla="*/ 253803 w 241301"/>
              <a:gd name="T59" fmla="*/ 148893 h 211138"/>
              <a:gd name="T60" fmla="*/ 253803 w 241301"/>
              <a:gd name="T61" fmla="*/ 49633 h 211138"/>
              <a:gd name="T62" fmla="*/ 303155 w 241301"/>
              <a:gd name="T63" fmla="*/ 0 h 21113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564" name="Freeform 75"/>
          <p:cNvSpPr>
            <a:spLocks noChangeAspect="1" noEditPoints="1" noChangeArrowheads="1"/>
          </p:cNvSpPr>
          <p:nvPr/>
        </p:nvSpPr>
        <p:spPr bwMode="auto">
          <a:xfrm>
            <a:off x="6207125" y="3781425"/>
            <a:ext cx="360363" cy="360363"/>
          </a:xfrm>
          <a:custGeom>
            <a:avLst/>
            <a:gdLst>
              <a:gd name="T0" fmla="*/ 2147483646 w 56"/>
              <a:gd name="T1" fmla="*/ 0 h 56"/>
              <a:gd name="T2" fmla="*/ 2147483646 w 56"/>
              <a:gd name="T3" fmla="*/ 0 h 56"/>
              <a:gd name="T4" fmla="*/ 0 w 56"/>
              <a:gd name="T5" fmla="*/ 2147483646 h 56"/>
              <a:gd name="T6" fmla="*/ 0 w 56"/>
              <a:gd name="T7" fmla="*/ 2147483646 h 56"/>
              <a:gd name="T8" fmla="*/ 2147483646 w 56"/>
              <a:gd name="T9" fmla="*/ 2147483646 h 56"/>
              <a:gd name="T10" fmla="*/ 2147483646 w 56"/>
              <a:gd name="T11" fmla="*/ 2147483646 h 56"/>
              <a:gd name="T12" fmla="*/ 2147483646 w 56"/>
              <a:gd name="T13" fmla="*/ 2147483646 h 56"/>
              <a:gd name="T14" fmla="*/ 2147483646 w 56"/>
              <a:gd name="T15" fmla="*/ 2147483646 h 56"/>
              <a:gd name="T16" fmla="*/ 2147483646 w 56"/>
              <a:gd name="T17" fmla="*/ 2147483646 h 56"/>
              <a:gd name="T18" fmla="*/ 2147483646 w 56"/>
              <a:gd name="T19" fmla="*/ 2147483646 h 56"/>
              <a:gd name="T20" fmla="*/ 2147483646 w 56"/>
              <a:gd name="T21" fmla="*/ 2147483646 h 56"/>
              <a:gd name="T22" fmla="*/ 2147483646 w 56"/>
              <a:gd name="T23" fmla="*/ 0 h 56"/>
              <a:gd name="T24" fmla="*/ 2147483646 w 56"/>
              <a:gd name="T25" fmla="*/ 2147483646 h 56"/>
              <a:gd name="T26" fmla="*/ 2147483646 w 56"/>
              <a:gd name="T27" fmla="*/ 2147483646 h 56"/>
              <a:gd name="T28" fmla="*/ 2147483646 w 56"/>
              <a:gd name="T29" fmla="*/ 2147483646 h 56"/>
              <a:gd name="T30" fmla="*/ 2147483646 w 56"/>
              <a:gd name="T31" fmla="*/ 2147483646 h 56"/>
              <a:gd name="T32" fmla="*/ 2147483646 w 56"/>
              <a:gd name="T33" fmla="*/ 2147483646 h 56"/>
              <a:gd name="T34" fmla="*/ 2147483646 w 56"/>
              <a:gd name="T35" fmla="*/ 2147483646 h 56"/>
              <a:gd name="T36" fmla="*/ 2147483646 w 56"/>
              <a:gd name="T37" fmla="*/ 2147483646 h 56"/>
              <a:gd name="T38" fmla="*/ 2147483646 w 56"/>
              <a:gd name="T39" fmla="*/ 2147483646 h 56"/>
              <a:gd name="T40" fmla="*/ 2147483646 w 56"/>
              <a:gd name="T41" fmla="*/ 2147483646 h 56"/>
              <a:gd name="T42" fmla="*/ 2147483646 w 56"/>
              <a:gd name="T43" fmla="*/ 2147483646 h 56"/>
              <a:gd name="T44" fmla="*/ 2147483646 w 56"/>
              <a:gd name="T45" fmla="*/ 2147483646 h 56"/>
              <a:gd name="T46" fmla="*/ 2147483646 w 56"/>
              <a:gd name="T47" fmla="*/ 2147483646 h 56"/>
              <a:gd name="T48" fmla="*/ 2147483646 w 56"/>
              <a:gd name="T49" fmla="*/ 2147483646 h 56"/>
              <a:gd name="T50" fmla="*/ 2147483646 w 56"/>
              <a:gd name="T51" fmla="*/ 2147483646 h 56"/>
              <a:gd name="T52" fmla="*/ 2147483646 w 56"/>
              <a:gd name="T53" fmla="*/ 2147483646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nvGrpSpPr>
          <p:cNvPr id="23565" name="Group 16"/>
          <p:cNvGrpSpPr/>
          <p:nvPr/>
        </p:nvGrpSpPr>
        <p:grpSpPr bwMode="auto">
          <a:xfrm>
            <a:off x="6207125" y="3175000"/>
            <a:ext cx="315913" cy="358775"/>
            <a:chOff x="0" y="0"/>
            <a:chExt cx="209550" cy="239712"/>
          </a:xfrm>
        </p:grpSpPr>
        <p:sp>
          <p:nvSpPr>
            <p:cNvPr id="23575" name="Rectangle 210"/>
            <p:cNvSpPr>
              <a:spLocks noChangeArrowheads="1"/>
            </p:cNvSpPr>
            <p:nvPr/>
          </p:nvSpPr>
          <p:spPr bwMode="auto">
            <a:xfrm>
              <a:off x="0" y="58737"/>
              <a:ext cx="149225" cy="180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000000"/>
                </a:solidFill>
              </a:endParaRPr>
            </a:p>
          </p:txBody>
        </p:sp>
        <p:sp>
          <p:nvSpPr>
            <p:cNvPr id="23576" name="Freeform 211"/>
            <p:cNvSpPr>
              <a:spLocks noChangeArrowheads="1"/>
            </p:cNvSpPr>
            <p:nvPr/>
          </p:nvSpPr>
          <p:spPr bwMode="auto">
            <a:xfrm>
              <a:off x="60325" y="0"/>
              <a:ext cx="149225" cy="179388"/>
            </a:xfrm>
            <a:custGeom>
              <a:avLst/>
              <a:gdLst>
                <a:gd name="T0" fmla="*/ 2147483646 w 94"/>
                <a:gd name="T1" fmla="*/ 0 h 113"/>
                <a:gd name="T2" fmla="*/ 0 w 94"/>
                <a:gd name="T3" fmla="*/ 0 h 113"/>
                <a:gd name="T4" fmla="*/ 0 w 94"/>
                <a:gd name="T5" fmla="*/ 2147483646 h 113"/>
                <a:gd name="T6" fmla="*/ 2147483646 w 94"/>
                <a:gd name="T7" fmla="*/ 2147483646 h 113"/>
                <a:gd name="T8" fmla="*/ 2147483646 w 94"/>
                <a:gd name="T9" fmla="*/ 2147483646 h 113"/>
                <a:gd name="T10" fmla="*/ 2147483646 w 94"/>
                <a:gd name="T11" fmla="*/ 2147483646 h 113"/>
                <a:gd name="T12" fmla="*/ 2147483646 w 94"/>
                <a:gd name="T13" fmla="*/ 0 h 11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 h="113">
                  <a:moveTo>
                    <a:pt x="94" y="0"/>
                  </a:moveTo>
                  <a:lnTo>
                    <a:pt x="0" y="0"/>
                  </a:lnTo>
                  <a:lnTo>
                    <a:pt x="0" y="28"/>
                  </a:lnTo>
                  <a:lnTo>
                    <a:pt x="66" y="28"/>
                  </a:lnTo>
                  <a:lnTo>
                    <a:pt x="66" y="113"/>
                  </a:lnTo>
                  <a:lnTo>
                    <a:pt x="94" y="113"/>
                  </a:lnTo>
                  <a:lnTo>
                    <a:pt x="9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grpSp>
      <p:sp>
        <p:nvSpPr>
          <p:cNvPr id="23566" name="矩形 22"/>
          <p:cNvSpPr>
            <a:spLocks noChangeArrowheads="1"/>
          </p:cNvSpPr>
          <p:nvPr/>
        </p:nvSpPr>
        <p:spPr bwMode="auto">
          <a:xfrm>
            <a:off x="6751638" y="4300538"/>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3567" name="矩形 23"/>
          <p:cNvSpPr>
            <a:spLocks noChangeArrowheads="1"/>
          </p:cNvSpPr>
          <p:nvPr/>
        </p:nvSpPr>
        <p:spPr bwMode="auto">
          <a:xfrm>
            <a:off x="6751638" y="3657600"/>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3568" name="矩形 24"/>
          <p:cNvSpPr>
            <a:spLocks noChangeArrowheads="1"/>
          </p:cNvSpPr>
          <p:nvPr/>
        </p:nvSpPr>
        <p:spPr bwMode="auto">
          <a:xfrm>
            <a:off x="6751638" y="3051175"/>
            <a:ext cx="34242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400">
                <a:solidFill>
                  <a:srgbClr val="000000"/>
                </a:solidFill>
              </a:rPr>
              <a:t>VESTIBULUM ANTE IPSUM PRIMIS IN </a:t>
            </a:r>
            <a:endParaRPr lang="en-US" altLang="zh-CN" sz="1400">
              <a:solidFill>
                <a:srgbClr val="000000"/>
              </a:solidFill>
            </a:endParaRPr>
          </a:p>
        </p:txBody>
      </p:sp>
      <p:sp>
        <p:nvSpPr>
          <p:cNvPr id="23569" name="矩形 25"/>
          <p:cNvSpPr>
            <a:spLocks noChangeArrowheads="1"/>
          </p:cNvSpPr>
          <p:nvPr/>
        </p:nvSpPr>
        <p:spPr bwMode="auto">
          <a:xfrm>
            <a:off x="6096000" y="50022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rgbClr val="000000"/>
                </a:solidFill>
              </a:rPr>
              <a:t>Vestibulum ante ipsum primis in faucibus orci luctus et ultrices posuere cubilia Curae; Donec velit neque, auctor sit amet aliquam vel, ullamcorper sit amet ligula. </a:t>
            </a:r>
            <a:endParaRPr lang="zh-CN" altLang="en-US" sz="1800">
              <a:latin typeface="Arial" panose="020B0604020202020204" pitchFamily="34" charset="0"/>
              <a:ea typeface="宋体" panose="02010600030101010101" pitchFamily="2" charset="-122"/>
            </a:endParaRPr>
          </a:p>
        </p:txBody>
      </p:sp>
      <p:sp>
        <p:nvSpPr>
          <p:cNvPr id="23570" name="矩形 26"/>
          <p:cNvSpPr>
            <a:spLocks noChangeArrowheads="1"/>
          </p:cNvSpPr>
          <p:nvPr/>
        </p:nvSpPr>
        <p:spPr bwMode="auto">
          <a:xfrm>
            <a:off x="6037263" y="2159000"/>
            <a:ext cx="43672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2400" b="1">
                <a:solidFill>
                  <a:srgbClr val="000000"/>
                </a:solidFill>
              </a:rPr>
              <a:t>VESTIBULUM ANTE IPSUM </a:t>
            </a:r>
            <a:r>
              <a:rPr lang="zh-CN" altLang="en-US" sz="2400">
                <a:solidFill>
                  <a:srgbClr val="000000"/>
                </a:solidFill>
              </a:rPr>
              <a:t>FAUCIBUS ORCI</a:t>
            </a:r>
            <a:endParaRPr lang="zh-CN" altLang="en-US" sz="2400">
              <a:solidFill>
                <a:srgbClr val="000000"/>
              </a:solidFill>
            </a:endParaRPr>
          </a:p>
        </p:txBody>
      </p:sp>
      <p:pic>
        <p:nvPicPr>
          <p:cNvPr id="23571" name="图片 32"/>
          <p:cNvPicPr>
            <a:picLocks noChangeAspect="1" noChangeArrowheads="1"/>
          </p:cNvPicPr>
          <p:nvPr/>
        </p:nvPicPr>
        <p:blipFill>
          <a:blip r:embed="rId2">
            <a:extLst>
              <a:ext uri="{28A0092B-C50C-407E-A947-70E740481C1C}">
                <a14:useLocalDpi xmlns:a14="http://schemas.microsoft.com/office/drawing/2010/main" val="0"/>
              </a:ext>
            </a:extLst>
          </a:blip>
          <a:srcRect l="33252" t="716" r="3268" b="4114"/>
          <a:stretch>
            <a:fillRect/>
          </a:stretch>
        </p:blipFill>
        <p:spPr bwMode="auto">
          <a:xfrm rot="-306008">
            <a:off x="1870075" y="4071938"/>
            <a:ext cx="1863725" cy="1865312"/>
          </a:xfrm>
          <a:prstGeom prst="rect">
            <a:avLst/>
          </a:prstGeom>
          <a:noFill/>
          <a:ln w="38100">
            <a:solidFill>
              <a:srgbClr val="5A5748"/>
            </a:solidFill>
            <a:bevel/>
          </a:ln>
          <a:extLst>
            <a:ext uri="{909E8E84-426E-40DD-AFC4-6F175D3DCCD1}">
              <a14:hiddenFill xmlns:a14="http://schemas.microsoft.com/office/drawing/2010/main">
                <a:solidFill>
                  <a:srgbClr val="FFFFFF"/>
                </a:solidFill>
              </a14:hiddenFill>
            </a:ext>
          </a:extLst>
        </p:spPr>
      </p:pic>
      <p:pic>
        <p:nvPicPr>
          <p:cNvPr id="23572" name="图片 34"/>
          <p:cNvPicPr>
            <a:picLocks noChangeAspect="1" noChangeArrowheads="1"/>
          </p:cNvPicPr>
          <p:nvPr/>
        </p:nvPicPr>
        <p:blipFill>
          <a:blip r:embed="rId3">
            <a:extLst>
              <a:ext uri="{28A0092B-C50C-407E-A947-70E740481C1C}">
                <a14:useLocalDpi xmlns:a14="http://schemas.microsoft.com/office/drawing/2010/main" val="0"/>
              </a:ext>
            </a:extLst>
          </a:blip>
          <a:srcRect l="31479" t="784" b="7973"/>
          <a:stretch>
            <a:fillRect/>
          </a:stretch>
        </p:blipFill>
        <p:spPr bwMode="auto">
          <a:xfrm>
            <a:off x="3354388" y="2452688"/>
            <a:ext cx="1865312" cy="1865312"/>
          </a:xfrm>
          <a:prstGeom prst="rect">
            <a:avLst/>
          </a:prstGeom>
          <a:solidFill>
            <a:schemeClr val="bg1"/>
          </a:solidFill>
          <a:ln w="38100">
            <a:solidFill>
              <a:srgbClr val="686554"/>
            </a:solidFill>
            <a:bevel/>
          </a:ln>
        </p:spPr>
      </p:pic>
      <p:pic>
        <p:nvPicPr>
          <p:cNvPr id="23573" name="图片 35"/>
          <p:cNvPicPr>
            <a:picLocks noChangeAspect="1" noChangeArrowheads="1"/>
          </p:cNvPicPr>
          <p:nvPr/>
        </p:nvPicPr>
        <p:blipFill>
          <a:blip r:embed="rId4">
            <a:extLst>
              <a:ext uri="{28A0092B-C50C-407E-A947-70E740481C1C}">
                <a14:useLocalDpi xmlns:a14="http://schemas.microsoft.com/office/drawing/2010/main" val="0"/>
              </a:ext>
            </a:extLst>
          </a:blip>
          <a:srcRect l="4482" r="4482" b="4877"/>
          <a:stretch>
            <a:fillRect/>
          </a:stretch>
        </p:blipFill>
        <p:spPr bwMode="auto">
          <a:xfrm rot="-1113889">
            <a:off x="1211263" y="2330450"/>
            <a:ext cx="1865312" cy="1865313"/>
          </a:xfrm>
          <a:prstGeom prst="rect">
            <a:avLst/>
          </a:prstGeom>
          <a:solidFill>
            <a:schemeClr val="bg1"/>
          </a:solidFill>
          <a:ln w="38100">
            <a:solidFill>
              <a:srgbClr val="686554"/>
            </a:solidFill>
            <a:bevel/>
          </a:ln>
        </p:spPr>
      </p:pic>
      <p:pic>
        <p:nvPicPr>
          <p:cNvPr id="23574" name="图片 33"/>
          <p:cNvPicPr>
            <a:picLocks noChangeAspect="1" noChangeArrowheads="1"/>
          </p:cNvPicPr>
          <p:nvPr/>
        </p:nvPicPr>
        <p:blipFill>
          <a:blip r:embed="rId5">
            <a:extLst>
              <a:ext uri="{28A0092B-C50C-407E-A947-70E740481C1C}">
                <a14:useLocalDpi xmlns:a14="http://schemas.microsoft.com/office/drawing/2010/main" val="0"/>
              </a:ext>
            </a:extLst>
          </a:blip>
          <a:srcRect l="4796" t="3281" r="6186" b="31607"/>
          <a:stretch>
            <a:fillRect/>
          </a:stretch>
        </p:blipFill>
        <p:spPr bwMode="auto">
          <a:xfrm rot="733849">
            <a:off x="3683000" y="3917950"/>
            <a:ext cx="1863725" cy="1865313"/>
          </a:xfrm>
          <a:prstGeom prst="rect">
            <a:avLst/>
          </a:prstGeom>
          <a:noFill/>
          <a:ln w="38100">
            <a:solidFill>
              <a:srgbClr val="686554"/>
            </a:solidFill>
            <a:bevel/>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1"/>
          <a:srcRect/>
          <a:stretch>
            <a:fillRect/>
          </a:stretch>
        </a:blipFill>
        <a:effectLst/>
      </p:bgPr>
    </p:bg>
    <p:spTree>
      <p:nvGrpSpPr>
        <p:cNvPr id="1" name=""/>
        <p:cNvGrpSpPr/>
        <p:nvPr/>
      </p:nvGrpSpPr>
      <p:grpSpPr>
        <a:xfrm>
          <a:off x="0" y="0"/>
          <a:ext cx="0" cy="0"/>
          <a:chOff x="0" y="0"/>
          <a:chExt cx="0" cy="0"/>
        </a:xfrm>
      </p:grpSpPr>
      <p:sp>
        <p:nvSpPr>
          <p:cNvPr id="24578" name="矩形 5"/>
          <p:cNvSpPr>
            <a:spLocks noChangeArrowheads="1"/>
          </p:cNvSpPr>
          <p:nvPr/>
        </p:nvSpPr>
        <p:spPr bwMode="auto">
          <a:xfrm>
            <a:off x="0" y="6200775"/>
            <a:ext cx="12192000" cy="657225"/>
          </a:xfrm>
          <a:prstGeom prst="rect">
            <a:avLst/>
          </a:prstGeom>
          <a:gradFill rotWithShape="1">
            <a:gsLst>
              <a:gs pos="0">
                <a:srgbClr val="4F4C3F"/>
              </a:gs>
              <a:gs pos="53999">
                <a:srgbClr val="6D695C"/>
              </a:gs>
              <a:gs pos="100000">
                <a:srgbClr val="6D695C"/>
              </a:gs>
            </a:gsLst>
            <a:lin ang="5400000" scaled="1"/>
          </a:gradFill>
          <a:ln>
            <a:noFill/>
          </a:ln>
          <a:extLst>
            <a:ext uri="{91240B29-F687-4F45-9708-019B960494DF}">
              <a14:hiddenLine xmlns:a14="http://schemas.microsoft.com/office/drawing/2010/main" w="12700">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endParaRPr lang="zh-CN" altLang="zh-CN" sz="1800">
              <a:solidFill>
                <a:srgbClr val="FFFFFF"/>
              </a:solidFill>
              <a:latin typeface="Arial" panose="020B0604020202020204" pitchFamily="34" charset="0"/>
              <a:ea typeface="宋体" panose="02010600030101010101" pitchFamily="2" charset="-122"/>
            </a:endParaRPr>
          </a:p>
        </p:txBody>
      </p:sp>
      <p:sp>
        <p:nvSpPr>
          <p:cNvPr id="24579" name="标题 3"/>
          <p:cNvSpPr>
            <a:spLocks noGrp="1" noChangeArrowheads="1"/>
          </p:cNvSpPr>
          <p:nvPr>
            <p:ph type="title"/>
          </p:nvPr>
        </p:nvSpPr>
        <p:spPr>
          <a:xfrm>
            <a:off x="838200" y="365125"/>
            <a:ext cx="5467350" cy="1325563"/>
          </a:xfrm>
        </p:spPr>
        <p:txBody>
          <a:bodyPr anchor="b"/>
          <a:lstStyle/>
          <a:p>
            <a:pPr eaLnBrk="1" hangingPunct="1"/>
            <a:r>
              <a:rPr lang="en-US" altLang="zh-CN" sz="3200" b="1" dirty="0" smtClean="0">
                <a:solidFill>
                  <a:srgbClr val="FD7400"/>
                </a:solidFill>
              </a:rPr>
              <a:t>Team</a:t>
            </a:r>
            <a:br>
              <a:rPr lang="zh-CN" altLang="en-US" sz="3200" dirty="0" smtClean="0"/>
            </a:br>
            <a:endParaRPr lang="zh-CN" altLang="en-US" sz="1400" b="1" dirty="0" smtClean="0">
              <a:solidFill>
                <a:schemeClr val="bg1"/>
              </a:solidFill>
            </a:endParaRPr>
          </a:p>
        </p:txBody>
      </p:sp>
      <p:sp>
        <p:nvSpPr>
          <p:cNvPr id="24580" name="文本占位符 4"/>
          <p:cNvSpPr>
            <a:spLocks noGrp="1" noChangeArrowheads="1"/>
          </p:cNvSpPr>
          <p:nvPr>
            <p:ph sz="quarter" idx="4294967295"/>
          </p:nvPr>
        </p:nvSpPr>
        <p:spPr>
          <a:xfrm>
            <a:off x="66865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Home</a:t>
            </a:r>
            <a:endParaRPr lang="zh-CN" altLang="en-US" sz="1200" b="1" smtClean="0">
              <a:solidFill>
                <a:schemeClr val="bg1"/>
              </a:solidFill>
            </a:endParaRPr>
          </a:p>
        </p:txBody>
      </p:sp>
      <p:sp>
        <p:nvSpPr>
          <p:cNvPr id="24581" name="文本占位符 5"/>
          <p:cNvSpPr>
            <a:spLocks noGrp="1" noChangeArrowheads="1"/>
          </p:cNvSpPr>
          <p:nvPr>
            <p:ph sz="quarter" idx="4294967295"/>
          </p:nvPr>
        </p:nvSpPr>
        <p:spPr>
          <a:xfrm>
            <a:off x="7427913" y="1163638"/>
            <a:ext cx="781050"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About us</a:t>
            </a:r>
            <a:endParaRPr lang="zh-CN" altLang="en-US" sz="1200" b="1" smtClean="0">
              <a:solidFill>
                <a:schemeClr val="bg1"/>
              </a:solidFill>
            </a:endParaRPr>
          </a:p>
        </p:txBody>
      </p:sp>
      <p:sp>
        <p:nvSpPr>
          <p:cNvPr id="24582" name="文本占位符 6"/>
          <p:cNvSpPr>
            <a:spLocks noGrp="1" noChangeArrowheads="1"/>
          </p:cNvSpPr>
          <p:nvPr>
            <p:ph sz="quarter" idx="4294967295"/>
          </p:nvPr>
        </p:nvSpPr>
        <p:spPr>
          <a:xfrm>
            <a:off x="8248650" y="1163638"/>
            <a:ext cx="741363" cy="347662"/>
          </a:xfrm>
        </p:spPr>
        <p:txBody>
          <a:bodyPr anchor="ctr"/>
          <a:lstStyle/>
          <a:p>
            <a:pPr marL="0" indent="0" algn="ctr" eaLnBrk="1" hangingPunct="1">
              <a:buFont typeface="Arial" panose="020B0604020202020204" pitchFamily="34" charset="0"/>
              <a:buNone/>
            </a:pPr>
            <a:r>
              <a:rPr lang="en-US" altLang="zh-CN" sz="1200" b="1" smtClean="0">
                <a:solidFill>
                  <a:srgbClr val="FD7400"/>
                </a:solidFill>
              </a:rPr>
              <a:t>Team</a:t>
            </a:r>
            <a:endParaRPr lang="zh-CN" altLang="en-US" sz="1200" b="1" smtClean="0">
              <a:solidFill>
                <a:srgbClr val="FD7400"/>
              </a:solidFill>
            </a:endParaRPr>
          </a:p>
        </p:txBody>
      </p:sp>
      <p:sp>
        <p:nvSpPr>
          <p:cNvPr id="24583" name="文本占位符 7"/>
          <p:cNvSpPr>
            <a:spLocks noGrp="1" noChangeArrowheads="1"/>
          </p:cNvSpPr>
          <p:nvPr>
            <p:ph sz="quarter" idx="4294967295"/>
          </p:nvPr>
        </p:nvSpPr>
        <p:spPr>
          <a:xfrm>
            <a:off x="903128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Work</a:t>
            </a:r>
            <a:endParaRPr lang="zh-CN" altLang="en-US" sz="1200" b="1" smtClean="0">
              <a:solidFill>
                <a:schemeClr val="bg1"/>
              </a:solidFill>
            </a:endParaRPr>
          </a:p>
        </p:txBody>
      </p:sp>
      <p:sp>
        <p:nvSpPr>
          <p:cNvPr id="24584" name="文本占位符 8"/>
          <p:cNvSpPr>
            <a:spLocks noGrp="1" noChangeArrowheads="1"/>
          </p:cNvSpPr>
          <p:nvPr>
            <p:ph sz="quarter" idx="4294967295"/>
          </p:nvPr>
        </p:nvSpPr>
        <p:spPr>
          <a:xfrm>
            <a:off x="9812338" y="1163638"/>
            <a:ext cx="741362" cy="347662"/>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Data</a:t>
            </a:r>
            <a:endParaRPr lang="zh-CN" altLang="en-US" sz="1200" b="1" smtClean="0">
              <a:solidFill>
                <a:schemeClr val="bg1"/>
              </a:solidFill>
            </a:endParaRPr>
          </a:p>
        </p:txBody>
      </p:sp>
      <p:sp>
        <p:nvSpPr>
          <p:cNvPr id="24585" name="文本占位符 1"/>
          <p:cNvSpPr>
            <a:spLocks noGrp="1" noChangeArrowheads="1"/>
          </p:cNvSpPr>
          <p:nvPr>
            <p:ph sz="quarter" idx="4294967295"/>
          </p:nvPr>
        </p:nvSpPr>
        <p:spPr>
          <a:xfrm>
            <a:off x="10583863" y="1162050"/>
            <a:ext cx="741362" cy="347663"/>
          </a:xfrm>
        </p:spPr>
        <p:txBody>
          <a:bodyPr anchor="ctr"/>
          <a:lstStyle/>
          <a:p>
            <a:pPr marL="0" indent="0" algn="ctr" eaLnBrk="1" hangingPunct="1">
              <a:buFont typeface="Arial" panose="020B0604020202020204" pitchFamily="34" charset="0"/>
              <a:buNone/>
            </a:pPr>
            <a:r>
              <a:rPr lang="en-US" altLang="zh-CN" sz="1200" b="1" smtClean="0">
                <a:solidFill>
                  <a:schemeClr val="bg1"/>
                </a:solidFill>
              </a:rPr>
              <a:t>Others</a:t>
            </a:r>
            <a:endParaRPr lang="zh-CN" altLang="en-US" sz="1200" b="1" smtClean="0">
              <a:solidFill>
                <a:schemeClr val="bg1"/>
              </a:solidFill>
            </a:endParaRPr>
          </a:p>
        </p:txBody>
      </p:sp>
      <p:pic>
        <p:nvPicPr>
          <p:cNvPr id="24586" name="图片 9"/>
          <p:cNvPicPr>
            <a:picLocks noChangeAspect="1" noChangeArrowheads="1"/>
          </p:cNvPicPr>
          <p:nvPr/>
        </p:nvPicPr>
        <p:blipFill>
          <a:blip r:embed="rId2">
            <a:extLst>
              <a:ext uri="{28A0092B-C50C-407E-A947-70E740481C1C}">
                <a14:useLocalDpi xmlns:a14="http://schemas.microsoft.com/office/drawing/2010/main" val="0"/>
              </a:ext>
            </a:extLst>
          </a:blip>
          <a:srcRect l="33252" t="716" r="3268" b="4114"/>
          <a:stretch>
            <a:fillRect/>
          </a:stretch>
        </p:blipFill>
        <p:spPr bwMode="auto">
          <a:xfrm>
            <a:off x="3708400" y="2282825"/>
            <a:ext cx="1865313" cy="1865313"/>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pic>
        <p:nvPicPr>
          <p:cNvPr id="24587" name="图片 10"/>
          <p:cNvPicPr>
            <a:picLocks noChangeAspect="1" noChangeArrowheads="1"/>
          </p:cNvPicPr>
          <p:nvPr/>
        </p:nvPicPr>
        <p:blipFill>
          <a:blip r:embed="rId3">
            <a:extLst>
              <a:ext uri="{28A0092B-C50C-407E-A947-70E740481C1C}">
                <a14:useLocalDpi xmlns:a14="http://schemas.microsoft.com/office/drawing/2010/main" val="0"/>
              </a:ext>
            </a:extLst>
          </a:blip>
          <a:srcRect l="4796" t="3281" r="6186" b="31607"/>
          <a:stretch>
            <a:fillRect/>
          </a:stretch>
        </p:blipFill>
        <p:spPr bwMode="auto">
          <a:xfrm>
            <a:off x="922338" y="2282825"/>
            <a:ext cx="1865312" cy="1865313"/>
          </a:xfrm>
          <a:prstGeom prst="rect">
            <a:avLst/>
          </a:prstGeom>
          <a:noFill/>
          <a:ln w="38100">
            <a:solidFill>
              <a:schemeClr val="bg1"/>
            </a:solidFill>
            <a:bevel/>
          </a:ln>
          <a:extLst>
            <a:ext uri="{909E8E84-426E-40DD-AFC4-6F175D3DCCD1}">
              <a14:hiddenFill xmlns:a14="http://schemas.microsoft.com/office/drawing/2010/main">
                <a:solidFill>
                  <a:srgbClr val="FFFFFF"/>
                </a:solidFill>
              </a14:hiddenFill>
            </a:ext>
          </a:extLst>
        </p:spPr>
      </p:pic>
      <p:pic>
        <p:nvPicPr>
          <p:cNvPr id="24588" name="图片 11"/>
          <p:cNvPicPr>
            <a:picLocks noChangeAspect="1" noChangeArrowheads="1"/>
          </p:cNvPicPr>
          <p:nvPr/>
        </p:nvPicPr>
        <p:blipFill>
          <a:blip r:embed="rId4">
            <a:extLst>
              <a:ext uri="{28A0092B-C50C-407E-A947-70E740481C1C}">
                <a14:useLocalDpi xmlns:a14="http://schemas.microsoft.com/office/drawing/2010/main" val="0"/>
              </a:ext>
            </a:extLst>
          </a:blip>
          <a:srcRect l="31479" t="784" b="7973"/>
          <a:stretch>
            <a:fillRect/>
          </a:stretch>
        </p:blipFill>
        <p:spPr bwMode="auto">
          <a:xfrm>
            <a:off x="9282113" y="2282825"/>
            <a:ext cx="1865312" cy="1865313"/>
          </a:xfrm>
          <a:prstGeom prst="rect">
            <a:avLst/>
          </a:prstGeom>
          <a:solidFill>
            <a:schemeClr val="bg1"/>
          </a:solidFill>
          <a:ln w="38100">
            <a:solidFill>
              <a:schemeClr val="bg1"/>
            </a:solidFill>
            <a:bevel/>
          </a:ln>
        </p:spPr>
      </p:pic>
      <p:pic>
        <p:nvPicPr>
          <p:cNvPr id="24589" name="图片 12"/>
          <p:cNvPicPr>
            <a:picLocks noChangeAspect="1" noChangeArrowheads="1"/>
          </p:cNvPicPr>
          <p:nvPr/>
        </p:nvPicPr>
        <p:blipFill>
          <a:blip r:embed="rId5">
            <a:extLst>
              <a:ext uri="{28A0092B-C50C-407E-A947-70E740481C1C}">
                <a14:useLocalDpi xmlns:a14="http://schemas.microsoft.com/office/drawing/2010/main" val="0"/>
              </a:ext>
            </a:extLst>
          </a:blip>
          <a:srcRect l="4482" r="4482" b="4877"/>
          <a:stretch>
            <a:fillRect/>
          </a:stretch>
        </p:blipFill>
        <p:spPr bwMode="auto">
          <a:xfrm>
            <a:off x="6496050" y="2282825"/>
            <a:ext cx="1863725" cy="1865313"/>
          </a:xfrm>
          <a:prstGeom prst="rect">
            <a:avLst/>
          </a:prstGeom>
          <a:solidFill>
            <a:schemeClr val="bg1"/>
          </a:solidFill>
          <a:ln w="38100">
            <a:solidFill>
              <a:schemeClr val="bg1"/>
            </a:solidFill>
            <a:bevel/>
          </a:ln>
        </p:spPr>
      </p:pic>
      <p:sp>
        <p:nvSpPr>
          <p:cNvPr id="24590" name="直接连接符 13"/>
          <p:cNvSpPr>
            <a:spLocks noChangeShapeType="1"/>
          </p:cNvSpPr>
          <p:nvPr/>
        </p:nvSpPr>
        <p:spPr bwMode="auto">
          <a:xfrm>
            <a:off x="984250" y="4652963"/>
            <a:ext cx="1588" cy="1220787"/>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4591" name="矩形 14"/>
          <p:cNvSpPr>
            <a:spLocks noChangeArrowheads="1"/>
          </p:cNvSpPr>
          <p:nvPr/>
        </p:nvSpPr>
        <p:spPr bwMode="auto">
          <a:xfrm>
            <a:off x="1155700" y="4919663"/>
            <a:ext cx="153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endParaRPr lang="zh-CN" altLang="en-US" sz="1400">
              <a:solidFill>
                <a:schemeClr val="bg1"/>
              </a:solidFill>
            </a:endParaRPr>
          </a:p>
        </p:txBody>
      </p:sp>
      <p:sp>
        <p:nvSpPr>
          <p:cNvPr id="24592" name="矩形 15"/>
          <p:cNvSpPr>
            <a:spLocks noChangeArrowheads="1"/>
          </p:cNvSpPr>
          <p:nvPr/>
        </p:nvSpPr>
        <p:spPr bwMode="auto">
          <a:xfrm>
            <a:off x="1155700" y="4549775"/>
            <a:ext cx="1536700"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
        <p:nvSpPr>
          <p:cNvPr id="24593" name="直接连接符 22"/>
          <p:cNvSpPr>
            <a:spLocks noChangeShapeType="1"/>
          </p:cNvSpPr>
          <p:nvPr/>
        </p:nvSpPr>
        <p:spPr bwMode="auto">
          <a:xfrm>
            <a:off x="3692525" y="4652963"/>
            <a:ext cx="1588" cy="1220787"/>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4594" name="矩形 23"/>
          <p:cNvSpPr>
            <a:spLocks noChangeArrowheads="1"/>
          </p:cNvSpPr>
          <p:nvPr/>
        </p:nvSpPr>
        <p:spPr bwMode="auto">
          <a:xfrm>
            <a:off x="3862388" y="4919663"/>
            <a:ext cx="15382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endParaRPr lang="zh-CN" altLang="en-US" sz="1400">
              <a:solidFill>
                <a:schemeClr val="bg1"/>
              </a:solidFill>
            </a:endParaRPr>
          </a:p>
        </p:txBody>
      </p:sp>
      <p:sp>
        <p:nvSpPr>
          <p:cNvPr id="24595" name="矩形 24"/>
          <p:cNvSpPr>
            <a:spLocks noChangeArrowheads="1"/>
          </p:cNvSpPr>
          <p:nvPr/>
        </p:nvSpPr>
        <p:spPr bwMode="auto">
          <a:xfrm>
            <a:off x="3862388" y="4549775"/>
            <a:ext cx="1538287"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
        <p:nvSpPr>
          <p:cNvPr id="24596" name="直接连接符 25"/>
          <p:cNvSpPr>
            <a:spLocks noChangeShapeType="1"/>
          </p:cNvSpPr>
          <p:nvPr/>
        </p:nvSpPr>
        <p:spPr bwMode="auto">
          <a:xfrm>
            <a:off x="6540500" y="4652963"/>
            <a:ext cx="1588" cy="1220787"/>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4597" name="矩形 26"/>
          <p:cNvSpPr>
            <a:spLocks noChangeArrowheads="1"/>
          </p:cNvSpPr>
          <p:nvPr/>
        </p:nvSpPr>
        <p:spPr bwMode="auto">
          <a:xfrm>
            <a:off x="6711950" y="4919663"/>
            <a:ext cx="15367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endParaRPr lang="zh-CN" altLang="en-US" sz="1400">
              <a:solidFill>
                <a:schemeClr val="bg1"/>
              </a:solidFill>
            </a:endParaRPr>
          </a:p>
        </p:txBody>
      </p:sp>
      <p:sp>
        <p:nvSpPr>
          <p:cNvPr id="24598" name="矩形 27"/>
          <p:cNvSpPr>
            <a:spLocks noChangeArrowheads="1"/>
          </p:cNvSpPr>
          <p:nvPr/>
        </p:nvSpPr>
        <p:spPr bwMode="auto">
          <a:xfrm>
            <a:off x="6711950" y="4549775"/>
            <a:ext cx="1536700"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
        <p:nvSpPr>
          <p:cNvPr id="24599" name="直接连接符 28"/>
          <p:cNvSpPr>
            <a:spLocks noChangeShapeType="1"/>
          </p:cNvSpPr>
          <p:nvPr/>
        </p:nvSpPr>
        <p:spPr bwMode="auto">
          <a:xfrm>
            <a:off x="9390063" y="4652963"/>
            <a:ext cx="0" cy="1220787"/>
          </a:xfrm>
          <a:prstGeom prst="line">
            <a:avLst/>
          </a:prstGeom>
          <a:noFill/>
          <a:ln w="6350">
            <a:solidFill>
              <a:schemeClr val="bg1"/>
            </a:solidFill>
            <a:bevel/>
          </a:ln>
          <a:extLst>
            <a:ext uri="{909E8E84-426E-40DD-AFC4-6F175D3DCCD1}">
              <a14:hiddenFill xmlns:a14="http://schemas.microsoft.com/office/drawing/2010/main">
                <a:noFill/>
              </a14:hiddenFill>
            </a:ext>
          </a:extLst>
        </p:spPr>
        <p:txBody>
          <a:bodyPr/>
          <a:lstStyle/>
          <a:p>
            <a:endParaRPr lang="zh-CN" altLang="en-US"/>
          </a:p>
        </p:txBody>
      </p:sp>
      <p:sp>
        <p:nvSpPr>
          <p:cNvPr id="24600" name="矩形 29"/>
          <p:cNvSpPr>
            <a:spLocks noChangeArrowheads="1"/>
          </p:cNvSpPr>
          <p:nvPr/>
        </p:nvSpPr>
        <p:spPr bwMode="auto">
          <a:xfrm>
            <a:off x="9559925" y="4919663"/>
            <a:ext cx="15382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zh-CN" altLang="en-US" sz="1400">
                <a:solidFill>
                  <a:schemeClr val="bg1"/>
                </a:solidFill>
              </a:rPr>
              <a:t>Vestibulum ante ipsum primis in faucibus orci luctus</a:t>
            </a:r>
            <a:endParaRPr lang="zh-CN" altLang="en-US" sz="1400">
              <a:solidFill>
                <a:schemeClr val="bg1"/>
              </a:solidFill>
            </a:endParaRPr>
          </a:p>
        </p:txBody>
      </p:sp>
      <p:sp>
        <p:nvSpPr>
          <p:cNvPr id="24601" name="矩形 30"/>
          <p:cNvSpPr>
            <a:spLocks noChangeArrowheads="1"/>
          </p:cNvSpPr>
          <p:nvPr/>
        </p:nvSpPr>
        <p:spPr bwMode="auto">
          <a:xfrm>
            <a:off x="9559925" y="4549775"/>
            <a:ext cx="1538288" cy="339725"/>
          </a:xfrm>
          <a:prstGeom prst="rect">
            <a:avLst/>
          </a:prstGeom>
          <a:solidFill>
            <a:srgbClr val="FD74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sym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sym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3pPr>
            <a:lvl4pPr marL="16002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4pPr>
            <a:lvl5pPr marL="20574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sym typeface="Calibri" panose="020F0502020204030204" pitchFamily="34" charset="0"/>
              </a:defRPr>
            </a:lvl9pPr>
          </a:lstStyle>
          <a:p>
            <a:pPr eaLnBrk="1" hangingPunct="1">
              <a:lnSpc>
                <a:spcPct val="100000"/>
              </a:lnSpc>
              <a:spcBef>
                <a:spcPct val="0"/>
              </a:spcBef>
              <a:buFont typeface="Arial" panose="020B0604020202020204" pitchFamily="34" charset="0"/>
              <a:buNone/>
            </a:pPr>
            <a:r>
              <a:rPr lang="en-US" altLang="zh-CN" sz="1600">
                <a:solidFill>
                  <a:schemeClr val="bg1"/>
                </a:solidFill>
              </a:rPr>
              <a:t>DESCRIPTION</a:t>
            </a:r>
            <a:endParaRPr lang="zh-CN" altLang="en-US" sz="1600">
              <a:solidFill>
                <a:schemeClr val="bg1"/>
              </a:solidFill>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Office 主题">
  <a:themeElements>
    <a:clrScheme name="">
      <a:dk1>
        <a:srgbClr val="000000"/>
      </a:dk1>
      <a:lt1>
        <a:srgbClr val="FFFFFF"/>
      </a:lt1>
      <a:dk2>
        <a:srgbClr val="004358"/>
      </a:dk2>
      <a:lt2>
        <a:srgbClr val="E2DFCC"/>
      </a:lt2>
      <a:accent1>
        <a:srgbClr val="006382"/>
      </a:accent1>
      <a:accent2>
        <a:srgbClr val="1F8A70"/>
      </a:accent2>
      <a:accent3>
        <a:srgbClr val="FFFFFF"/>
      </a:accent3>
      <a:accent4>
        <a:srgbClr val="000000"/>
      </a:accent4>
      <a:accent5>
        <a:srgbClr val="AAB7C1"/>
      </a:accent5>
      <a:accent6>
        <a:srgbClr val="1B7D65"/>
      </a:accent6>
      <a:hlink>
        <a:srgbClr val="006382"/>
      </a:hlink>
      <a:folHlink>
        <a:srgbClr val="1F8A70"/>
      </a:folHlink>
    </a:clrScheme>
    <a:fontScheme name="Office 主题">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6325</Words>
  <Application>WPS 演示</Application>
  <PresentationFormat>宽屏</PresentationFormat>
  <Paragraphs>536</Paragraphs>
  <Slides>26</Slides>
  <Notes>1</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26</vt:i4>
      </vt:variant>
    </vt:vector>
  </HeadingPairs>
  <TitlesOfParts>
    <vt:vector size="42" baseType="lpstr">
      <vt:lpstr>Arial</vt:lpstr>
      <vt:lpstr>宋体</vt:lpstr>
      <vt:lpstr>Wingdings</vt:lpstr>
      <vt:lpstr>Calibri</vt:lpstr>
      <vt:lpstr>微软雅黑</vt:lpstr>
      <vt:lpstr>Calibri</vt:lpstr>
      <vt:lpstr>Khmer UI</vt:lpstr>
      <vt:lpstr>Segoe UI Symbol</vt:lpstr>
      <vt:lpstr>Bernard MT Condensed</vt:lpstr>
      <vt:lpstr>Segoe Print</vt:lpstr>
      <vt:lpstr>Arial Unicode MS</vt:lpstr>
      <vt:lpstr>Meiryo</vt:lpstr>
      <vt:lpstr>Yu Gothic UI</vt:lpstr>
      <vt:lpstr>Arial Narrow</vt:lpstr>
      <vt:lpstr>Calibri Light</vt:lpstr>
      <vt:lpstr>Office 主题</vt:lpstr>
      <vt:lpstr>WEB UI主题风格通用商务PPT</vt:lpstr>
      <vt:lpstr>ABOUT US</vt:lpstr>
      <vt:lpstr>About us </vt:lpstr>
      <vt:lpstr>About us </vt:lpstr>
      <vt:lpstr>About us </vt:lpstr>
      <vt:lpstr>TEAM</vt:lpstr>
      <vt:lpstr>Team </vt:lpstr>
      <vt:lpstr>Team </vt:lpstr>
      <vt:lpstr>Team </vt:lpstr>
      <vt:lpstr>Team </vt:lpstr>
      <vt:lpstr>WORK</vt:lpstr>
      <vt:lpstr>Work </vt:lpstr>
      <vt:lpstr>Work </vt:lpstr>
      <vt:lpstr>Work </vt:lpstr>
      <vt:lpstr>Work </vt:lpstr>
      <vt:lpstr>Work </vt:lpstr>
      <vt:lpstr>DATE</vt:lpstr>
      <vt:lpstr>Data </vt:lpstr>
      <vt:lpstr>Data </vt:lpstr>
      <vt:lpstr>Data </vt:lpstr>
      <vt:lpstr>Data </vt:lpstr>
      <vt:lpstr>OTHERS</vt:lpstr>
      <vt:lpstr>Others </vt:lpstr>
      <vt:lpstr>Others </vt:lpstr>
      <vt:lpstr>THANKS FOR WATCHING</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UI主题风格通用商务PPT</dc:title>
  <dc:creator>优品PPT</dc:creator>
  <cp:lastModifiedBy>Years later</cp:lastModifiedBy>
  <cp:revision>73</cp:revision>
  <dcterms:created xsi:type="dcterms:W3CDTF">2014-07-01T21:42:00Z</dcterms:created>
  <dcterms:modified xsi:type="dcterms:W3CDTF">2024-05-01T18:51:19Z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ICV">
    <vt:lpwstr>6BEADF74321A458398FC3FA31420DE0C_13</vt:lpwstr>
  </property>
</Properties>
</file>